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7"/>
  </p:notes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784B70"/>
    <a:srgbClr val="4DB8AF"/>
    <a:srgbClr val="FFE0C1"/>
    <a:srgbClr val="FCD96B"/>
    <a:srgbClr val="D874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27FE7-06FD-48D6-85D6-74034779E937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74DCD-9A01-4D15-B9DB-EBCCAA1297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99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091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459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174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889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755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05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229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919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93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827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9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2007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09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19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38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85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3027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835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50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870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5187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887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131840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427232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5454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900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018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2672C-127B-4759-A65C-4A9511312916}" type="datetimeFigureOut">
              <a:rPr lang="zh-CN" altLang="en-US" smtClean="0"/>
              <a:t>2022/4/19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E05B5-02D4-41A3-81A5-D669161CCC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87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000">
        <p15:prstTrans prst="drape"/>
      </p:transition>
    </mc:Choice>
    <mc:Fallback xmlns="">
      <p:transition spd="slow" advClick="0" advTm="1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97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7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410"/>
            <a:ext cx="12192000" cy="68371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15527">
            <a:off x="177058" y="53401"/>
            <a:ext cx="1598434" cy="159843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84"/>
          <a:stretch/>
        </p:blipFill>
        <p:spPr>
          <a:xfrm>
            <a:off x="4289363" y="591928"/>
            <a:ext cx="1576684" cy="92081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84"/>
          <a:stretch/>
        </p:blipFill>
        <p:spPr>
          <a:xfrm rot="929564">
            <a:off x="8078098" y="792430"/>
            <a:ext cx="1576684" cy="92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55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" advClick="0" advTm="2000">
        <p15:prstTrans prst="drape"/>
        <p:sndAc>
          <p:stSnd>
            <p:snd r:embed="rId3" name="click.wav"/>
          </p:stSnd>
        </p:sndAc>
      </p:transition>
    </mc:Choice>
    <mc:Fallback xmlns="">
      <p:transition advClick="0" advTm="2000">
        <p:fade/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410"/>
            <a:ext cx="12192000" cy="683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04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00">
        <p15:prstTrans prst="peelOff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771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iotmzmo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78</Words>
  <Application>Microsoft Office PowerPoint</Application>
  <PresentationFormat>宽屏</PresentationFormat>
  <Paragraphs>9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50</cp:revision>
  <dcterms:created xsi:type="dcterms:W3CDTF">2019-09-28T01:19:41Z</dcterms:created>
  <dcterms:modified xsi:type="dcterms:W3CDTF">2022-04-19T11:06:50Z</dcterms:modified>
</cp:coreProperties>
</file>