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1" r:id="rId2"/>
    <p:sldMasterId id="2147483665" r:id="rId3"/>
  </p:sldMasterIdLst>
  <p:notesMasterIdLst>
    <p:notesMasterId r:id="rId7"/>
  </p:notesMasterIdLst>
  <p:sldIdLst>
    <p:sldId id="256" r:id="rId4"/>
    <p:sldId id="257" r:id="rId5"/>
    <p:sldId id="258" r:id="rId6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B9BD5"/>
    <a:srgbClr val="784B70"/>
    <a:srgbClr val="4DB8AF"/>
    <a:srgbClr val="FFE0C1"/>
    <a:srgbClr val="FCD96B"/>
    <a:srgbClr val="D8748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204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02" y="15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tableStyles" Target="tableStyles.xml"/><Relationship Id="rId5" Type="http://schemas.openxmlformats.org/officeDocument/2006/relationships/slide" Target="slides/slide2.xml"/><Relationship Id="rId10" Type="http://schemas.openxmlformats.org/officeDocument/2006/relationships/theme" Target="theme/theme1.xml"/><Relationship Id="rId4" Type="http://schemas.openxmlformats.org/officeDocument/2006/relationships/slide" Target="slides/slide1.xml"/><Relationship Id="rId9" Type="http://schemas.openxmlformats.org/officeDocument/2006/relationships/viewProps" Target="viewProps.xml"/></Relationships>
</file>

<file path=ppt/media/audio1.wav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A427FE7-06FD-48D6-85D6-74034779E937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774DCD-9A01-4D15-B9DB-EBCCAA1297C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09995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3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4880916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1ppt.com/xiazai/" TargetMode="Externa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5145951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3717440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1388912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9975511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2E3AAC11-D570-4EA9-AFC0-30FB72BA45EB}" type="datetimeFigureOut">
              <a:rPr lang="zh-CN" altLang="en-US" smtClean="0">
                <a:solidFill>
                  <a:prstClr val="black"/>
                </a:solidFill>
              </a:rPr>
              <a:pPr/>
              <a:t>2022/4/19</a:t>
            </a:fld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55ECCFAA-F4FB-487C-9F1E-C8836D0C3DC9}" type="slidenum">
              <a:rPr lang="zh-CN" altLang="en-US" smtClean="0">
                <a:solidFill>
                  <a:prstClr val="black"/>
                </a:solidFill>
              </a:rPr>
              <a:pPr/>
              <a:t>‹#›</a:t>
            </a:fld>
            <a:endParaRPr lang="zh-CN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20554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  <a:prstGeom prst="rect">
            <a:avLst/>
          </a:prstGeo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2E3AAC11-D570-4EA9-AFC0-30FB72BA45EB}" type="datetimeFigureOut">
              <a:rPr lang="zh-CN" altLang="en-US" smtClean="0">
                <a:solidFill>
                  <a:prstClr val="black"/>
                </a:solidFill>
              </a:rPr>
              <a:pPr/>
              <a:t>2022/4/19</a:t>
            </a:fld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55ECCFAA-F4FB-487C-9F1E-C8836D0C3DC9}" type="slidenum">
              <a:rPr lang="zh-CN" altLang="en-US" smtClean="0">
                <a:solidFill>
                  <a:prstClr val="black"/>
                </a:solidFill>
              </a:rPr>
              <a:pPr/>
              <a:t>‹#›</a:t>
            </a:fld>
            <a:endParaRPr lang="zh-CN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522958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3491900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819395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682792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33965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5583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8120075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980967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031941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083802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588527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22302711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0228351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205047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898707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3751878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8988712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1_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11" name="TextBox 10"/>
          <p:cNvSpPr txBox="1"/>
          <p:nvPr userDrawn="1"/>
        </p:nvSpPr>
        <p:spPr>
          <a:xfrm>
            <a:off x="3131840" y="6739570"/>
            <a:ext cx="1224136" cy="118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hlinkClick r:id="rId2"/>
              </a:rPr>
              <a:t>PPT</a:t>
            </a:r>
            <a:r>
              <a:rPr kumimoji="0" lang="zh-CN" altLang="en-US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hlinkClick r:id="rId2"/>
              </a:rPr>
              <a:t>下载</a:t>
            </a:r>
            <a:r>
              <a:rPr kumimoji="0" lang="zh-CN" altLang="en-US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rPr>
              <a:t> </a:t>
            </a:r>
            <a:r>
              <a:rPr kumimoji="0" lang="en-US" altLang="zh-CN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rPr>
              <a:t>http://www.1ppt.com/xiazai/</a:t>
            </a:r>
          </a:p>
        </p:txBody>
      </p:sp>
    </p:spTree>
    <p:extLst>
      <p:ext uri="{BB962C8B-B14F-4D97-AF65-F5344CB8AC3E}">
        <p14:creationId xmlns:p14="http://schemas.microsoft.com/office/powerpoint/2010/main" val="342723239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1254546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8690088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0001808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4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.xml"/><Relationship Id="rId3" Type="http://schemas.openxmlformats.org/officeDocument/2006/relationships/slideLayout" Target="../slideLayouts/slideLayout18.xml"/><Relationship Id="rId7" Type="http://schemas.openxmlformats.org/officeDocument/2006/relationships/slideLayout" Target="../slideLayouts/slideLayout22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17.xml"/><Relationship Id="rId1" Type="http://schemas.openxmlformats.org/officeDocument/2006/relationships/slideLayout" Target="../slideLayouts/slideLayout16.xml"/><Relationship Id="rId6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5.xml"/><Relationship Id="rId4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82672C-127B-4759-A65C-4A9511312916}" type="datetimeFigureOut">
              <a:rPr lang="zh-CN" altLang="en-US" smtClean="0"/>
              <a:t>2022/4/19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5E05B5-02D4-41A3-81A5-D669161CCC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718796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60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000">
        <p15:prstTrans prst="drape"/>
      </p:transition>
    </mc:Choice>
    <mc:Fallback xmlns="">
      <p:transition spd="slow" advClick="0" advTm="1000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539711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2022/4/19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19773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7" r:id="rId2"/>
    <p:sldLayoutId id="2147483668" r:id="rId3"/>
    <p:sldLayoutId id="2147483669" r:id="rId4"/>
    <p:sldLayoutId id="2147483670" r:id="rId5"/>
    <p:sldLayoutId id="2147483671" r:id="rId6"/>
    <p:sldLayoutId id="2147483672" r:id="rId7"/>
    <p:sldLayoutId id="2147483673" r:id="rId8"/>
    <p:sldLayoutId id="2147483674" r:id="rId9"/>
    <p:sldLayoutId id="2147483675" r:id="rId10"/>
    <p:sldLayoutId id="214748367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7" Type="http://schemas.openxmlformats.org/officeDocument/2006/relationships/audio" Target="../media/audio1.wav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Relationship Id="rId6" Type="http://schemas.openxmlformats.org/officeDocument/2006/relationships/image" Target="../media/image3.png"/><Relationship Id="rId5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2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图片 4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10410"/>
            <a:ext cx="12192000" cy="6837180"/>
          </a:xfrm>
          <a:prstGeom prst="rect">
            <a:avLst/>
          </a:prstGeom>
        </p:spPr>
      </p:pic>
      <p:pic>
        <p:nvPicPr>
          <p:cNvPr id="11" name="图片 10"/>
          <p:cNvPicPr>
            <a:picLocks noChangeAspect="1"/>
          </p:cNvPicPr>
          <p:nvPr/>
        </p:nvPicPr>
        <p:blipFill>
          <a:blip r:embed="rId5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 rot="20715527">
            <a:off x="177058" y="53401"/>
            <a:ext cx="1598434" cy="1598434"/>
          </a:xfrm>
          <a:prstGeom prst="rect">
            <a:avLst/>
          </a:prstGeom>
        </p:spPr>
      </p:pic>
      <p:pic>
        <p:nvPicPr>
          <p:cNvPr id="12" name="图片 11"/>
          <p:cNvPicPr>
            <a:picLocks noChangeAspect="1"/>
          </p:cNvPicPr>
          <p:nvPr/>
        </p:nvPicPr>
        <p:blipFill rotWithShape="1">
          <a:blip r:embed="rId6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-584"/>
          <a:stretch/>
        </p:blipFill>
        <p:spPr>
          <a:xfrm>
            <a:off x="4289363" y="591928"/>
            <a:ext cx="1576684" cy="920814"/>
          </a:xfrm>
          <a:prstGeom prst="rect">
            <a:avLst/>
          </a:prstGeom>
        </p:spPr>
      </p:pic>
      <p:pic>
        <p:nvPicPr>
          <p:cNvPr id="13" name="图片 12"/>
          <p:cNvPicPr>
            <a:picLocks noChangeAspect="1"/>
          </p:cNvPicPr>
          <p:nvPr/>
        </p:nvPicPr>
        <p:blipFill rotWithShape="1">
          <a:blip r:embed="rId6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-584"/>
          <a:stretch/>
        </p:blipFill>
        <p:spPr>
          <a:xfrm rot="929564">
            <a:off x="8078098" y="792430"/>
            <a:ext cx="1576684" cy="9208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9825563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p14:dur="10" advClick="0" advTm="2000">
        <p15:prstTrans prst="drape"/>
        <p:sndAc>
          <p:stSnd>
            <p:snd r:embed="rId3" name="click.wav"/>
          </p:stSnd>
        </p:sndAc>
      </p:transition>
    </mc:Choice>
    <mc:Fallback xmlns="">
      <p:transition advClick="0" advTm="2000">
        <p:fade/>
        <p:sndAc>
          <p:stSnd>
            <p:snd r:embed="rId7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图片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10410"/>
            <a:ext cx="12192000" cy="68371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7950413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 advClick="0" advTm="1000">
        <p15:prstTrans prst="peelOff"/>
      </p:transition>
    </mc:Choice>
    <mc:Fallback xmlns="">
      <p:transition spd="slow" advClick="0" advTm="1000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1577170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，www.1ppt.com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diotmzmo">
      <a:majorFont>
        <a:latin typeface="微软雅黑" panose="020F0302020204030204"/>
        <a:ea typeface="微软雅黑"/>
        <a:cs typeface=""/>
      </a:majorFont>
      <a:minorFont>
        <a:latin typeface="微软雅黑" panose="020F0502020204030204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自定义设计方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1102</TotalTime>
  <Words>78</Words>
  <Application>Microsoft Office PowerPoint</Application>
  <PresentationFormat>宽屏</PresentationFormat>
  <Paragraphs>9</Paragraphs>
  <Slides>3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3</vt:i4>
      </vt:variant>
      <vt:variant>
        <vt:lpstr>幻灯片标题</vt:lpstr>
      </vt:variant>
      <vt:variant>
        <vt:i4>3</vt:i4>
      </vt:variant>
    </vt:vector>
  </HeadingPairs>
  <TitlesOfParts>
    <vt:vector size="12" baseType="lpstr">
      <vt:lpstr>Meiryo</vt:lpstr>
      <vt:lpstr>宋体</vt:lpstr>
      <vt:lpstr>微软雅黑</vt:lpstr>
      <vt:lpstr>Arial</vt:lpstr>
      <vt:lpstr>Calibri</vt:lpstr>
      <vt:lpstr>Calibri Light</vt:lpstr>
      <vt:lpstr>第一PPT，www.1ppt.com</vt:lpstr>
      <vt:lpstr>自定义设计方案</vt:lpstr>
      <vt:lpstr>Office Theme</vt:lpstr>
      <vt:lpstr>PowerPoint 演示文稿</vt:lpstr>
      <vt:lpstr>PowerPoint 演示文稿</vt:lpstr>
      <vt:lpstr>PowerPoint 演示文稿</vt:lpstr>
    </vt:vector>
  </TitlesOfParts>
  <Manager/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dc:description/>
  <cp:lastModifiedBy>kan</cp:lastModifiedBy>
  <cp:revision>50</cp:revision>
  <dcterms:created xsi:type="dcterms:W3CDTF">2019-09-28T01:19:41Z</dcterms:created>
  <dcterms:modified xsi:type="dcterms:W3CDTF">2022-04-19T11:06:50Z</dcterms:modified>
</cp:coreProperties>
</file>

<file path=docProps/thumbnail.jpeg>
</file>