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FA2E40-DBDF-469D-A87A-62E6060D8855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27C521-BCEF-443D-BF60-059F6DE28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124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816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A1B7-D952-4B59-A1CC-488CDD7247AC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F50F-3565-489C-9629-D69ABECE37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452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A1B7-D952-4B59-A1CC-488CDD7247AC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F50F-3565-489C-9629-D69ABECE37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577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A1B7-D952-4B59-A1CC-488CDD7247AC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F50F-3565-489C-9629-D69ABECE37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028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57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437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7095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089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852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4140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926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188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A1B7-D952-4B59-A1CC-488CDD7247AC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F50F-3565-489C-9629-D69ABECE37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1594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4693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8812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680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A1B7-D952-4B59-A1CC-488CDD7247AC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F50F-3565-489C-9629-D69ABECE37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142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A1B7-D952-4B59-A1CC-488CDD7247AC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F50F-3565-489C-9629-D69ABECE37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66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A1B7-D952-4B59-A1CC-488CDD7247AC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F50F-3565-489C-9629-D69ABECE37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327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A1B7-D952-4B59-A1CC-488CDD7247AC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F50F-3565-489C-9629-D69ABECE37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772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A1B7-D952-4B59-A1CC-488CDD7247AC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F50F-3565-489C-9629-D69ABECE37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572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A1B7-D952-4B59-A1CC-488CDD7247AC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F50F-3565-489C-9629-D69ABECE37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09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A1B7-D952-4B59-A1CC-488CDD7247AC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F50F-3565-489C-9629-D69ABECE37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76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6A1B7-D952-4B59-A1CC-488CDD7247AC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DF50F-3565-489C-9629-D69ABECE37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44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2016/9/25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166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31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65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733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269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2117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73</Words>
  <Application>Microsoft Office PowerPoint</Application>
  <PresentationFormat>宽屏</PresentationFormat>
  <Paragraphs>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www.ypppt.com</cp:lastModifiedBy>
  <cp:revision>2</cp:revision>
  <dcterms:created xsi:type="dcterms:W3CDTF">2016-08-15T13:11:39Z</dcterms:created>
  <dcterms:modified xsi:type="dcterms:W3CDTF">2016-09-25T03:39:59Z</dcterms:modified>
</cp:coreProperties>
</file>