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3" r:id="rId2"/>
    <p:sldMasterId id="2147483667" r:id="rId3"/>
  </p:sldMasterIdLst>
  <p:notesMasterIdLst>
    <p:notesMasterId r:id="rId7"/>
  </p:notesMasterIdLst>
  <p:sldIdLst>
    <p:sldId id="409" r:id="rId4"/>
    <p:sldId id="410" r:id="rId5"/>
    <p:sldId id="411" r:id="rId6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78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92" y="120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0941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9847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177652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.jpe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tags" Target="../tags/tag14.xml"/><Relationship Id="rId7" Type="http://schemas.openxmlformats.org/officeDocument/2006/relationships/image" Target="../media/image1.jpe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6.xml"/><Relationship Id="rId4" Type="http://schemas.openxmlformats.org/officeDocument/2006/relationships/tags" Target="../tags/tag15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1"/>
            </p:custDataLst>
          </p:nvPr>
        </p:nvSpPr>
        <p:spPr>
          <a:xfrm>
            <a:off x="899100" y="685920"/>
            <a:ext cx="7349400" cy="1928137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4500" b="1" i="0" spc="300" baseline="0">
                <a:effectLst/>
              </a:defRPr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2"/>
            </p:custDataLst>
          </p:nvPr>
        </p:nvSpPr>
        <p:spPr>
          <a:xfrm>
            <a:off x="899100" y="2670767"/>
            <a:ext cx="7349400" cy="1104493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10000"/>
              </a:lnSpc>
              <a:buNone/>
              <a:defRPr sz="1800" u="none" strike="noStrike" kern="1200" cap="none" spc="200" normalizeH="0" baseline="0">
                <a:uFillTx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8035" indent="0" algn="ctr">
              <a:buNone/>
              <a:defRPr sz="1200"/>
            </a:lvl7pPr>
            <a:lvl8pPr marL="2400935" indent="0" algn="ctr">
              <a:buNone/>
              <a:defRPr sz="1200"/>
            </a:lvl8pPr>
            <a:lvl9pPr marL="2743835" indent="0" algn="ctr">
              <a:buNone/>
              <a:defRPr sz="1200"/>
            </a:lvl9pPr>
          </a:lstStyle>
          <a:p>
            <a:r>
              <a:rPr lang="zh-CN" altLang="en-US" dirty="0"/>
              <a:t>单击此处编辑副标题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pic>
        <p:nvPicPr>
          <p:cNvPr id="4" name="图片 3" descr="51miz-E1135847-0D5BFD8E-3840x1920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0" y="0"/>
            <a:ext cx="9138285" cy="5143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649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4292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1736254" y="4988539"/>
            <a:ext cx="1224136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下载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146116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260361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395110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54271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2022/3/19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1199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31345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993865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7458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7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456300" y="456380"/>
            <a:ext cx="8226900" cy="529293"/>
          </a:xfrm>
        </p:spPr>
        <p:txBody>
          <a:bodyPr vert="horz" lIns="90000" tIns="46800" rIns="90000" bIns="46800" rtlCol="0" anchor="ctr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456300" y="1117996"/>
            <a:ext cx="8226900" cy="3570024"/>
          </a:xfrm>
        </p:spPr>
        <p:txBody>
          <a:bodyPr vert="horz" lIns="90000" tIns="46800" rIns="90000" bIns="46800" rtlCol="0">
            <a:normAutofit/>
          </a:bodyPr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defRPr kumimoji="0" lang="zh-CN" altLang="en-US" sz="13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defRPr kumimoji="0" lang="zh-CN" altLang="en-US" sz="120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defRPr kumimoji="0" lang="zh-CN" altLang="en-US" sz="1050" b="0" i="0" u="none" strike="noStrike" kern="1200" cap="none" spc="150" normalizeH="0" baseline="0" noProof="1" dirty="0"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95935" y="275590"/>
            <a:ext cx="8376920" cy="462470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7424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28056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96925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1016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49628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8281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75673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79084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1245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897593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855593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16813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9751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07688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95852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62489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6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tags" Target="../tags/tag5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tags" Target="../tags/tag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7"/>
            </p:custDataLst>
          </p:nvPr>
        </p:nvSpPr>
        <p:spPr>
          <a:xfrm>
            <a:off x="456300" y="456380"/>
            <a:ext cx="8226900" cy="529293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8"/>
            </p:custDataLst>
          </p:nvPr>
        </p:nvSpPr>
        <p:spPr>
          <a:xfrm>
            <a:off x="456300" y="1117996"/>
            <a:ext cx="8226900" cy="3570024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9"/>
            </p:custDataLst>
          </p:nvPr>
        </p:nvSpPr>
        <p:spPr>
          <a:xfrm>
            <a:off x="4590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760FBDFE-C587-4B4C-A407-44438C67B59E}" type="datetimeFigureOut">
              <a:rPr lang="zh-CN" altLang="en-US" smtClean="0"/>
              <a:t>2022/3/19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0"/>
            </p:custDataLst>
          </p:nvPr>
        </p:nvSpPr>
        <p:spPr>
          <a:xfrm>
            <a:off x="3087000" y="4736628"/>
            <a:ext cx="2970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1"/>
            </p:custDataLst>
          </p:nvPr>
        </p:nvSpPr>
        <p:spPr>
          <a:xfrm>
            <a:off x="6658200" y="4736628"/>
            <a:ext cx="2025000" cy="2376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750" baseline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custDataLst>
      <p:tags r:id="rId16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defTabSz="685800" rtl="0" eaLnBrk="1" fontAlgn="auto" latinLnBrk="0" hangingPunct="1">
        <a:lnSpc>
          <a:spcPct val="100000"/>
        </a:lnSpc>
        <a:spcBef>
          <a:spcPct val="0"/>
        </a:spcBef>
        <a:buNone/>
        <a:defRPr sz="27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171450" indent="-171450" algn="l" defTabSz="6858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3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207770" algn="l"/>
          <a:tab pos="1207770" algn="l"/>
          <a:tab pos="1207770" algn="l"/>
          <a:tab pos="1207770" algn="l"/>
        </a:tabLst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2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05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65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94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23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5285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80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9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835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8853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2022/3/19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325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4415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2020508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，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stihjlpu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83</Words>
  <Application>Microsoft Office PowerPoint</Application>
  <PresentationFormat>全屏显示(16:9)</PresentationFormat>
  <Paragraphs>11</Paragraphs>
  <Slides>3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160</cp:revision>
  <dcterms:created xsi:type="dcterms:W3CDTF">2019-06-19T02:08:00Z</dcterms:created>
  <dcterms:modified xsi:type="dcterms:W3CDTF">2022-03-19T04:06:04Z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2052-11.1.0.10228</vt:lpwstr>
  </property>
</Properties>
</file>