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0" b="8590"/>
          <a:stretch/>
        </p:blipFill>
        <p:spPr>
          <a:xfrm>
            <a:off x="-166" y="1"/>
            <a:ext cx="12192003" cy="6872095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06401" y="5220048"/>
            <a:ext cx="8585199" cy="520352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06400" y="3818536"/>
            <a:ext cx="8585200" cy="1390186"/>
          </a:xfrm>
        </p:spPr>
        <p:txBody>
          <a:bodyPr anchor="b">
            <a:noAutofit/>
          </a:bodyPr>
          <a:lstStyle>
            <a:lvl1pPr algn="ctr">
              <a:lnSpc>
                <a:spcPct val="110000"/>
              </a:lnSpc>
              <a:defRPr sz="36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0568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60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39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3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3845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067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638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4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" t="1340" b="20919"/>
          <a:stretch/>
        </p:blipFill>
        <p:spPr>
          <a:xfrm>
            <a:off x="1" y="-1"/>
            <a:ext cx="12185204" cy="686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005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3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64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" t="1695"/>
          <a:stretch/>
        </p:blipFill>
        <p:spPr>
          <a:xfrm>
            <a:off x="1" y="-1"/>
            <a:ext cx="12185204" cy="686210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9608B-C56D-43C7-9D0A-35BBDD2C49F8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98CD6-93AF-45CC-B88B-840B8C45B44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28650" y="1146954"/>
            <a:ext cx="10887076" cy="5291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77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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480953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8052920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kso_RED7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DD5302"/>
      </a:accent1>
      <a:accent2>
        <a:srgbClr val="C68F2C"/>
      </a:accent2>
      <a:accent3>
        <a:srgbClr val="DBC335"/>
      </a:accent3>
      <a:accent4>
        <a:srgbClr val="8F2578"/>
      </a:accent4>
      <a:accent5>
        <a:srgbClr val="F69582"/>
      </a:accent5>
      <a:accent6>
        <a:srgbClr val="9FBE3C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A000120150312A08KPBG</Template>
  <TotalTime>0</TotalTime>
  <Words>33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微软雅黑</vt:lpstr>
      <vt:lpstr>幼圆</vt:lpstr>
      <vt:lpstr>Arial</vt:lpstr>
      <vt:lpstr>Wingdings</vt:lpstr>
      <vt:lpstr>A000120140530A99PPBG</vt:lpstr>
      <vt:lpstr>单击此处添加您的标题文字</vt:lpstr>
      <vt:lpstr>单击此处添加您的标题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2015-07-05T14:20:41Z</dcterms:created>
  <dcterms:modified xsi:type="dcterms:W3CDTF">2015-07-05T14:21:38Z</dcterms:modified>
</cp:coreProperties>
</file>