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"/>
  </p:notesMasterIdLst>
  <p:sldIdLst>
    <p:sldId id="256" r:id="rId3"/>
    <p:sldId id="308" r:id="rId4"/>
    <p:sldId id="30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91A7"/>
    <a:srgbClr val="FF0000"/>
    <a:srgbClr val="373044"/>
    <a:srgbClr val="92D05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27" autoAdjust="0"/>
    <p:restoredTop sz="99852" autoAdjust="0"/>
  </p:normalViewPr>
  <p:slideViewPr>
    <p:cSldViewPr>
      <p:cViewPr varScale="1">
        <p:scale>
          <a:sx n="92" d="100"/>
          <a:sy n="92" d="100"/>
        </p:scale>
        <p:origin x="76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190AB-F831-448F-A492-C19DB448E082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BACD1-0E77-4EFC-BC38-7225D36608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88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786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" descr="D:\花朵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05100"/>
            <a:ext cx="9144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9144000" cy="214313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762000" y="1524000"/>
            <a:ext cx="7772400" cy="479425"/>
          </a:xfrm>
        </p:spPr>
        <p:txBody>
          <a:bodyPr/>
          <a:lstStyle>
            <a:lvl1pPr algn="ctr">
              <a:defRPr sz="4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2071678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000">
                <a:latin typeface="宋体-18030" pitchFamily="49" charset="-122"/>
                <a:ea typeface="宋体-18030" pitchFamily="49" charset="-122"/>
                <a:cs typeface="宋体-18030" pitchFamily="49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246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CE27B-F27F-41B6-9C76-3145994584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2F220-62CA-4115-AA95-2CC2680836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27038"/>
            <a:ext cx="2057400" cy="58975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27038"/>
            <a:ext cx="6019800" cy="5897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65326-B805-4714-990D-94BF7EF830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267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32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33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010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47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128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172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81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FontTx/>
              <a:buBlip>
                <a:blip r:embed="rId2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2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52FB2-9A53-4183-B804-2B6E19FE36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19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324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14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4C64A-DE10-4769-BED1-5235564567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62448-2E28-4C16-A474-D634D4D76E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2D436-6D8F-4824-96C7-5B74E6F38C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99CDC-DA19-468A-BA22-FDE2E85EE6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D62D8-F19C-4D5B-906C-559BF2ACC1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BA961-9A07-4409-97B4-680D8CF263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90ED7-18D0-41CA-BE61-AEAAAF841C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5"/>
          <p:cNvSpPr>
            <a:spLocks noChangeArrowheads="1"/>
          </p:cNvSpPr>
          <p:nvPr userDrawn="1"/>
        </p:nvSpPr>
        <p:spPr bwMode="gray">
          <a:xfrm>
            <a:off x="0" y="6357938"/>
            <a:ext cx="9144000" cy="500062"/>
          </a:xfrm>
          <a:prstGeom prst="rect">
            <a:avLst/>
          </a:prstGeom>
          <a:solidFill>
            <a:srgbClr val="FFC000">
              <a:alpha val="45098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427038"/>
            <a:ext cx="5638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a typeface="宋体" charset="-122"/>
              </a:defRPr>
            </a:lvl1pPr>
          </a:lstStyle>
          <a:p>
            <a:pPr>
              <a:defRPr/>
            </a:pPr>
            <a:fld id="{BE769850-44FB-4468-B81D-CA174F7618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3" name="Picture 20" descr="D:\花朵.png"/>
          <p:cNvPicPr>
            <a:picLocks noChangeAspect="1" noChangeArrowheads="1"/>
          </p:cNvPicPr>
          <p:nvPr userDrawn="1"/>
        </p:nvPicPr>
        <p:blipFill>
          <a:blip r:embed="rId13"/>
          <a:srcRect t="65384" r="5769"/>
          <a:stretch>
            <a:fillRect/>
          </a:stretch>
        </p:blipFill>
        <p:spPr bwMode="auto">
          <a:xfrm>
            <a:off x="5643563" y="0"/>
            <a:ext cx="35004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itchFamily="34" charset="-122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宋体-18030" pitchFamily="49" charset="-122"/>
          <a:ea typeface="宋体-18030" pitchFamily="49" charset="-122"/>
          <a:cs typeface="宋体-18030" pitchFamily="49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宋体-18030" pitchFamily="49" charset="-122"/>
          <a:cs typeface="宋体-18030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-18030" pitchFamily="49" charset="-122"/>
          <a:cs typeface="宋体-18030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-18030" pitchFamily="49" charset="-122"/>
          <a:cs typeface="宋体-18030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-18030" pitchFamily="49" charset="-122"/>
          <a:cs typeface="宋体-18030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791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>
          <a:xfrm>
            <a:off x="1428750" y="2071688"/>
            <a:ext cx="6400800" cy="533400"/>
          </a:xfrm>
        </p:spPr>
        <p:txBody>
          <a:bodyPr/>
          <a:lstStyle/>
          <a:p>
            <a:endParaRPr lang="zh-CN" altLang="en-US" smtClean="0">
              <a:latin typeface="宋体-18030"/>
              <a:ea typeface="宋体-18030"/>
              <a:cs typeface="宋体-1803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77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3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99CCFF"/>
        </a:accent1>
        <a:accent2>
          <a:srgbClr val="98C13D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9AF36"/>
        </a:accent6>
        <a:hlink>
          <a:srgbClr val="3333CC"/>
        </a:hlink>
        <a:folHlink>
          <a:srgbClr val="F786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98C13D"/>
        </a:accent1>
        <a:accent2>
          <a:srgbClr val="91597E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835072"/>
        </a:accent6>
        <a:hlink>
          <a:srgbClr val="3780BD"/>
        </a:hlink>
        <a:folHlink>
          <a:srgbClr val="F786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407790"/>
        </a:accent1>
        <a:accent2>
          <a:srgbClr val="CDC529"/>
        </a:accent2>
        <a:accent3>
          <a:srgbClr val="FFFFFF"/>
        </a:accent3>
        <a:accent4>
          <a:srgbClr val="000000"/>
        </a:accent4>
        <a:accent5>
          <a:srgbClr val="AFBDC6"/>
        </a:accent5>
        <a:accent6>
          <a:srgbClr val="BAB224"/>
        </a:accent6>
        <a:hlink>
          <a:srgbClr val="7FAF45"/>
        </a:hlink>
        <a:folHlink>
          <a:srgbClr val="F7863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73</Template>
  <TotalTime>71</TotalTime>
  <Words>65</Words>
  <Application>Microsoft Office PowerPoint</Application>
  <PresentationFormat>全屏显示(4:3)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宋体-18030</vt:lpstr>
      <vt:lpstr>微软雅黑</vt:lpstr>
      <vt:lpstr>Arial</vt:lpstr>
      <vt:lpstr>Calibri</vt:lpstr>
      <vt:lpstr>Calibri Light</vt:lpstr>
      <vt:lpstr>73</vt:lpstr>
      <vt:lpstr>Office Theme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符号</dc:creator>
  <cp:lastModifiedBy>Administrator</cp:lastModifiedBy>
  <cp:revision>16</cp:revision>
  <dcterms:created xsi:type="dcterms:W3CDTF">2009-10-07T14:45:23Z</dcterms:created>
  <dcterms:modified xsi:type="dcterms:W3CDTF">2015-11-05T15:07:42Z</dcterms:modified>
</cp:coreProperties>
</file>