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461BC3-C541-4A0F-9898-AED3B33127AE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AA0F53-4E73-40BB-B1D3-4F40A1F7CA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3855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64806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88825" cy="6858000"/>
          </a:xfrm>
          <a:prstGeom prst="rect">
            <a:avLst/>
          </a:prstGeom>
          <a:noFill/>
          <a:ln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7080" y="1742902"/>
            <a:ext cx="4300220" cy="1982270"/>
          </a:xfrm>
        </p:spPr>
        <p:txBody>
          <a:bodyPr anchor="b">
            <a:normAutofit/>
          </a:bodyPr>
          <a:lstStyle>
            <a:lvl1pPr algn="ctr">
              <a:lnSpc>
                <a:spcPct val="110000"/>
              </a:lnSpc>
              <a:defRPr sz="3600" b="0" i="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7081" y="3837946"/>
            <a:ext cx="4300220" cy="423361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00446-854E-4A71-AC07-02F15E846C15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BB537-84DC-4A83-8435-EE4BB07CE3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15181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294967295" orient="horz" pos="1620">
          <p15:clr>
            <a:srgbClr val="FBAE40"/>
          </p15:clr>
        </p15:guide>
        <p15:guide id="4294967295" pos="4967">
          <p15:clr>
            <a:srgbClr val="FBAE40"/>
          </p15:clr>
        </p15:guide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00446-854E-4A71-AC07-02F15E846C15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BB537-84DC-4A83-8435-EE4BB07CE3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059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6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00446-854E-4A71-AC07-02F15E846C15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BB537-84DC-4A83-8435-EE4BB07CE3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0794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44347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3791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1941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8354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0859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10869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99686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790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00446-854E-4A71-AC07-02F15E846C15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BB537-84DC-4A83-8435-EE4BB07CE3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8371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0897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77976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2947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00446-854E-4A71-AC07-02F15E846C15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BB537-84DC-4A83-8435-EE4BB07CE3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60322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00446-854E-4A71-AC07-02F15E846C15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BB537-84DC-4A83-8435-EE4BB07CE3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437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00446-854E-4A71-AC07-02F15E846C15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BB537-84DC-4A83-8435-EE4BB07CE3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864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00446-854E-4A71-AC07-02F15E846C15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BB537-84DC-4A83-8435-EE4BB07CE3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5501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00446-854E-4A71-AC07-02F15E846C15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BB537-84DC-4A83-8435-EE4BB07CE3A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179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00446-854E-4A71-AC07-02F15E846C15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BB537-84DC-4A83-8435-EE4BB07CE3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485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8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D00446-854E-4A71-AC07-02F15E846C15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BB537-84DC-4A83-8435-EE4BB07CE3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956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1"/>
            <a:ext cx="12192000" cy="6857999"/>
            <a:chOff x="0" y="1"/>
            <a:chExt cx="12192000" cy="6857999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719" b="67132"/>
            <a:stretch/>
          </p:blipFill>
          <p:spPr>
            <a:xfrm>
              <a:off x="3048" y="1"/>
              <a:ext cx="12188952" cy="1841500"/>
            </a:xfrm>
            <a:prstGeom prst="rect">
              <a:avLst/>
            </a:prstGeom>
          </p:spPr>
        </p:pic>
        <p:sp>
          <p:nvSpPr>
            <p:cNvPr id="8" name="矩形 7"/>
            <p:cNvSpPr/>
            <p:nvPr userDrawn="1"/>
          </p:nvSpPr>
          <p:spPr>
            <a:xfrm>
              <a:off x="0" y="1828800"/>
              <a:ext cx="12192000" cy="50292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095" y="1307861"/>
            <a:ext cx="10749158" cy="5045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1D00446-854E-4A71-AC07-02F15E846C15}" type="datetimeFigureOut">
              <a:rPr lang="zh-CN" altLang="en-US" smtClean="0"/>
              <a:t>2015/6/24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A55BB537-84DC-4A83-8435-EE4BB07CE3A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93395" y="334569"/>
            <a:ext cx="10253858" cy="6015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313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428625" indent="-342900" algn="l" defTabSz="914377" rtl="0" eaLnBrk="1" latinLnBrk="0" hangingPunct="1">
        <a:lnSpc>
          <a:spcPct val="90000"/>
        </a:lnSpc>
        <a:spcBef>
          <a:spcPts val="1800"/>
        </a:spcBef>
        <a:buClr>
          <a:schemeClr val="accent1">
            <a:lumMod val="75000"/>
          </a:schemeClr>
        </a:buClr>
        <a:buSzPct val="75000"/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357179" indent="-357179" algn="l" defTabSz="914377" rtl="0" eaLnBrk="1" latinLnBrk="0" hangingPunct="1">
        <a:lnSpc>
          <a:spcPct val="130000"/>
        </a:lnSpc>
        <a:spcBef>
          <a:spcPts val="500"/>
        </a:spcBef>
        <a:buFont typeface="Calibri" panose="020F0502020204030204" pitchFamily="34" charset="0"/>
        <a:buChar char=" 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066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615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3381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636465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1119A01PPBG">
  <a:themeElements>
    <a:clrScheme name="自定义 107">
      <a:dk1>
        <a:srgbClr val="5F5F5F"/>
      </a:dk1>
      <a:lt1>
        <a:sysClr val="window" lastClr="FFFFFF"/>
      </a:lt1>
      <a:dk2>
        <a:srgbClr val="595959"/>
      </a:dk2>
      <a:lt2>
        <a:srgbClr val="E5DEDB"/>
      </a:lt2>
      <a:accent1>
        <a:srgbClr val="C8886E"/>
      </a:accent1>
      <a:accent2>
        <a:srgbClr val="A59183"/>
      </a:accent2>
      <a:accent3>
        <a:srgbClr val="AC8282"/>
      </a:accent3>
      <a:accent4>
        <a:srgbClr val="E79747"/>
      </a:accent4>
      <a:accent5>
        <a:srgbClr val="7F723D"/>
      </a:accent5>
      <a:accent6>
        <a:srgbClr val="CA4A62"/>
      </a:accent6>
      <a:hlink>
        <a:srgbClr val="868B57"/>
      </a:hlink>
      <a:folHlink>
        <a:srgbClr val="657A56"/>
      </a:folHlink>
    </a:clrScheme>
    <a:fontScheme name="自定义 11">
      <a:majorFont>
        <a:latin typeface="Arial"/>
        <a:ea typeface="幼圆"/>
        <a:cs typeface=""/>
      </a:majorFont>
      <a:minorFont>
        <a:latin typeface="Arial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A000520141126A13KPBG</Template>
  <TotalTime>0</TotalTime>
  <Words>73</Words>
  <Application>Microsoft Office PowerPoint</Application>
  <PresentationFormat>宽屏</PresentationFormat>
  <Paragraphs>7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A000120141119A01PPBG</vt:lpstr>
      <vt:lpstr>Office Theme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</cp:revision>
  <dcterms:created xsi:type="dcterms:W3CDTF">2015-06-24T13:33:49Z</dcterms:created>
  <dcterms:modified xsi:type="dcterms:W3CDTF">2015-06-24T13:34:28Z</dcterms:modified>
</cp:coreProperties>
</file>