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79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B92D14"/>
    <a:srgbClr val="35759D"/>
    <a:srgbClr val="35B19D"/>
    <a:srgbClr val="000000"/>
    <a:srgbClr val="777777"/>
    <a:srgbClr val="969696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47" autoAdjust="0"/>
    <p:restoredTop sz="95573" autoAdjust="0"/>
  </p:normalViewPr>
  <p:slideViewPr>
    <p:cSldViewPr>
      <p:cViewPr varScale="1">
        <p:scale>
          <a:sx n="92" d="100"/>
          <a:sy n="92" d="100"/>
        </p:scale>
        <p:origin x="107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zh-CN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zh-CN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D80AE2-E710-4033-8BE6-975195C991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41904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1A09701-D741-4B72-BCB2-E083F594A8E0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zh-CN" smtClean="0"/>
          </a:p>
        </p:txBody>
      </p:sp>
    </p:spTree>
    <p:extLst>
      <p:ext uri="{BB962C8B-B14F-4D97-AF65-F5344CB8AC3E}">
        <p14:creationId xmlns:p14="http://schemas.microsoft.com/office/powerpoint/2010/main" val="94347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E015178-1510-4F87-8537-6CCE628594E9}" type="slidenum">
              <a:rPr lang="en-US" altLang="zh-CN" sz="1200"/>
              <a:pPr eaLnBrk="1" hangingPunct="1"/>
              <a:t>2</a:t>
            </a:fld>
            <a:endParaRPr lang="en-US" altLang="zh-CN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zh-CN" smtClean="0"/>
          </a:p>
        </p:txBody>
      </p:sp>
    </p:spTree>
    <p:extLst>
      <p:ext uri="{BB962C8B-B14F-4D97-AF65-F5344CB8AC3E}">
        <p14:creationId xmlns:p14="http://schemas.microsoft.com/office/powerpoint/2010/main" val="3261414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734DDEA-E13B-4BDC-AE10-D2C816BC53C6}" type="slidenum">
              <a:rPr lang="en-US" altLang="zh-CN" sz="1200"/>
              <a:pPr eaLnBrk="1" hangingPunct="1"/>
              <a:t>3</a:t>
            </a:fld>
            <a:endParaRPr lang="en-US" altLang="zh-CN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zh-CN" smtClean="0"/>
          </a:p>
        </p:txBody>
      </p:sp>
    </p:spTree>
    <p:extLst>
      <p:ext uri="{BB962C8B-B14F-4D97-AF65-F5344CB8AC3E}">
        <p14:creationId xmlns:p14="http://schemas.microsoft.com/office/powerpoint/2010/main" val="895736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55584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4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1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6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18737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64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5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7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029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29169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0743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">
      <a:dk1>
        <a:srgbClr val="808080"/>
      </a:dk1>
      <a:lt1>
        <a:srgbClr val="FFFFFF"/>
      </a:lt1>
      <a:dk2>
        <a:srgbClr val="FFFFFF"/>
      </a:dk2>
      <a:lt2>
        <a:srgbClr val="0120BD"/>
      </a:lt2>
      <a:accent1>
        <a:srgbClr val="C300E6"/>
      </a:accent1>
      <a:accent2>
        <a:srgbClr val="F96F1C"/>
      </a:accent2>
      <a:accent3>
        <a:srgbClr val="FFFFFF"/>
      </a:accent3>
      <a:accent4>
        <a:srgbClr val="6C6C6C"/>
      </a:accent4>
      <a:accent5>
        <a:srgbClr val="DEAAF0"/>
      </a:accent5>
      <a:accent6>
        <a:srgbClr val="E26418"/>
      </a:accent6>
      <a:hlink>
        <a:srgbClr val="FFBF07"/>
      </a:hlink>
      <a:folHlink>
        <a:srgbClr val="5F5F5F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</TotalTime>
  <Words>3</Words>
  <Application>Microsoft Office PowerPoint</Application>
  <PresentationFormat>全屏显示(4:3)</PresentationFormat>
  <Paragraphs>3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宋体</vt:lpstr>
      <vt:lpstr>Arial</vt:lpstr>
      <vt:lpstr>Microsoft Sans Serif</vt:lpstr>
      <vt:lpstr>powerpoint-template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for_yang@qq.com</dc:creator>
  <cp:lastModifiedBy>Administrator</cp:lastModifiedBy>
  <cp:revision>4</cp:revision>
  <dcterms:created xsi:type="dcterms:W3CDTF">2014-01-25T14:41:24Z</dcterms:created>
  <dcterms:modified xsi:type="dcterms:W3CDTF">2015-03-23T09:26:25Z</dcterms:modified>
</cp:coreProperties>
</file>