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9" r:id="rId5"/>
    <p:sldId id="258" r:id="rId6"/>
    <p:sldId id="260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EB9"/>
    <a:srgbClr val="003A5C"/>
    <a:srgbClr val="00577E"/>
    <a:srgbClr val="004E90"/>
    <a:srgbClr val="00103E"/>
    <a:srgbClr val="002F66"/>
    <a:srgbClr val="00344C"/>
    <a:srgbClr val="00244A"/>
    <a:srgbClr val="0C4A66"/>
    <a:srgbClr val="035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72" autoAdjust="0"/>
  </p:normalViewPr>
  <p:slideViewPr>
    <p:cSldViewPr>
      <p:cViewPr varScale="1">
        <p:scale>
          <a:sx n="108" d="100"/>
          <a:sy n="108" d="100"/>
        </p:scale>
        <p:origin x="49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1CD98-2DC1-440E-8AC5-E4A501BE79B6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A6CDD-AFDF-4993-8D8D-8A437C6D2B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148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08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96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77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673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17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881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218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013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49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71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530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778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080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107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73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1003-E999-4674-8431-508693274941}" type="datetimeFigureOut">
              <a:rPr lang="zh-CN" altLang="en-US" smtClean="0"/>
              <a:pPr/>
              <a:t>2015/11/4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3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36512" y="-6586"/>
            <a:ext cx="9144000" cy="5150086"/>
            <a:chOff x="-36512" y="-6586"/>
            <a:chExt cx="9144000" cy="5150086"/>
          </a:xfrm>
        </p:grpSpPr>
        <p:sp>
          <p:nvSpPr>
            <p:cNvPr id="8" name="矩形 7"/>
            <p:cNvSpPr/>
            <p:nvPr/>
          </p:nvSpPr>
          <p:spPr>
            <a:xfrm>
              <a:off x="-36512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>
              <a:off x="722326" y="1131590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317720" y="400238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冬青黑体简体中文 W3" pitchFamily="34" charset="-122"/>
                <a:ea typeface="冬青黑体简体中文 W3" pitchFamily="34" charset="-122"/>
              </a:rPr>
              <a:t>Cool Summer</a:t>
            </a:r>
            <a:endParaRPr lang="zh-CN" altLang="en-US" sz="2400" dirty="0">
              <a:latin typeface="Impac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51920" y="3755694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冬青黑体简体中文 W3" pitchFamily="34" charset="-122"/>
                <a:ea typeface="冬青黑体简体中文 W3" pitchFamily="34" charset="-122"/>
              </a:rPr>
              <a:t>全新系列</a:t>
            </a:r>
            <a:endParaRPr lang="zh-CN" altLang="en-US" sz="14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07440" y="-134410"/>
            <a:ext cx="3466572" cy="3479620"/>
            <a:chOff x="3209966" y="-43774"/>
            <a:chExt cx="2721305" cy="3263595"/>
          </a:xfrm>
        </p:grpSpPr>
        <p:sp>
          <p:nvSpPr>
            <p:cNvPr id="35" name="五边形 34"/>
            <p:cNvSpPr/>
            <p:nvPr/>
          </p:nvSpPr>
          <p:spPr>
            <a:xfrm rot="5400000">
              <a:off x="3240703" y="1927211"/>
              <a:ext cx="1656184" cy="432048"/>
            </a:xfrm>
            <a:prstGeom prst="homePlate">
              <a:avLst/>
            </a:pr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209966" y="-8467"/>
              <a:ext cx="1083733" cy="1329267"/>
            </a:xfrm>
            <a:custGeom>
              <a:avLst/>
              <a:gdLst>
                <a:gd name="connsiteX0" fmla="*/ 643466 w 1083733"/>
                <a:gd name="connsiteY0" fmla="*/ 1329267 h 1329267"/>
                <a:gd name="connsiteX1" fmla="*/ 1083733 w 1083733"/>
                <a:gd name="connsiteY1" fmla="*/ 1329267 h 1329267"/>
                <a:gd name="connsiteX2" fmla="*/ 795866 w 1083733"/>
                <a:gd name="connsiteY2" fmla="*/ 0 h 1329267"/>
                <a:gd name="connsiteX3" fmla="*/ 0 w 1083733"/>
                <a:gd name="connsiteY3" fmla="*/ 0 h 1329267"/>
                <a:gd name="connsiteX4" fmla="*/ 643466 w 1083733"/>
                <a:gd name="connsiteY4" fmla="*/ 1329267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733" h="1329267">
                  <a:moveTo>
                    <a:pt x="643466" y="1329267"/>
                  </a:moveTo>
                  <a:lnTo>
                    <a:pt x="1083733" y="1329267"/>
                  </a:lnTo>
                  <a:lnTo>
                    <a:pt x="795866" y="0"/>
                  </a:lnTo>
                  <a:lnTo>
                    <a:pt x="0" y="0"/>
                  </a:lnTo>
                  <a:lnTo>
                    <a:pt x="643466" y="1329267"/>
                  </a:lnTo>
                  <a:close/>
                </a:path>
              </a:pathLst>
            </a:cu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3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5400000">
              <a:off x="3540036" y="2051458"/>
              <a:ext cx="1904679" cy="432048"/>
            </a:xfrm>
            <a:prstGeom prst="homePlate">
              <a:avLst/>
            </a:pr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88899" y="0"/>
              <a:ext cx="728133" cy="1320800"/>
            </a:xfrm>
            <a:custGeom>
              <a:avLst/>
              <a:gdLst>
                <a:gd name="connsiteX0" fmla="*/ 0 w 728133"/>
                <a:gd name="connsiteY0" fmla="*/ 0 h 1320800"/>
                <a:gd name="connsiteX1" fmla="*/ 626533 w 728133"/>
                <a:gd name="connsiteY1" fmla="*/ 0 h 1320800"/>
                <a:gd name="connsiteX2" fmla="*/ 728133 w 728133"/>
                <a:gd name="connsiteY2" fmla="*/ 1320800 h 1320800"/>
                <a:gd name="connsiteX3" fmla="*/ 287866 w 728133"/>
                <a:gd name="connsiteY3" fmla="*/ 1320800 h 1320800"/>
                <a:gd name="connsiteX4" fmla="*/ 0 w 728133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133" h="1320800">
                  <a:moveTo>
                    <a:pt x="0" y="0"/>
                  </a:moveTo>
                  <a:lnTo>
                    <a:pt x="626533" y="0"/>
                  </a:lnTo>
                  <a:lnTo>
                    <a:pt x="728133" y="1320800"/>
                  </a:lnTo>
                  <a:lnTo>
                    <a:pt x="287866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6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边形 40"/>
            <p:cNvSpPr/>
            <p:nvPr/>
          </p:nvSpPr>
          <p:spPr>
            <a:xfrm rot="5400000">
              <a:off x="4224112" y="1799433"/>
              <a:ext cx="1400624" cy="432048"/>
            </a:xfrm>
            <a:prstGeom prst="homePlate">
              <a:avLst/>
            </a:pr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14447" y="0"/>
              <a:ext cx="618067" cy="1329267"/>
            </a:xfrm>
            <a:custGeom>
              <a:avLst/>
              <a:gdLst>
                <a:gd name="connsiteX0" fmla="*/ 0 w 618067"/>
                <a:gd name="connsiteY0" fmla="*/ 0 h 1329267"/>
                <a:gd name="connsiteX1" fmla="*/ 618067 w 618067"/>
                <a:gd name="connsiteY1" fmla="*/ 0 h 1329267"/>
                <a:gd name="connsiteX2" fmla="*/ 533400 w 618067"/>
                <a:gd name="connsiteY2" fmla="*/ 1329267 h 1329267"/>
                <a:gd name="connsiteX3" fmla="*/ 93134 w 618067"/>
                <a:gd name="connsiteY3" fmla="*/ 1320800 h 1329267"/>
                <a:gd name="connsiteX4" fmla="*/ 0 w 618067"/>
                <a:gd name="connsiteY4" fmla="*/ 0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7" h="1329267">
                  <a:moveTo>
                    <a:pt x="0" y="0"/>
                  </a:moveTo>
                  <a:lnTo>
                    <a:pt x="618067" y="0"/>
                  </a:lnTo>
                  <a:lnTo>
                    <a:pt x="533400" y="1329267"/>
                  </a:lnTo>
                  <a:lnTo>
                    <a:pt x="93134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五边形 44"/>
            <p:cNvSpPr/>
            <p:nvPr/>
          </p:nvSpPr>
          <p:spPr>
            <a:xfrm rot="5400000">
              <a:off x="4546169" y="1907443"/>
              <a:ext cx="1616645" cy="432048"/>
            </a:xfrm>
            <a:prstGeom prst="homePlate">
              <a:avLst/>
            </a:pr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38467" y="-43774"/>
              <a:ext cx="792804" cy="1361872"/>
            </a:xfrm>
            <a:custGeom>
              <a:avLst/>
              <a:gdLst>
                <a:gd name="connsiteX0" fmla="*/ 87549 w 792804"/>
                <a:gd name="connsiteY0" fmla="*/ 29183 h 1361872"/>
                <a:gd name="connsiteX1" fmla="*/ 0 w 792804"/>
                <a:gd name="connsiteY1" fmla="*/ 1361872 h 1361872"/>
                <a:gd name="connsiteX2" fmla="*/ 423153 w 792804"/>
                <a:gd name="connsiteY2" fmla="*/ 1361872 h 1361872"/>
                <a:gd name="connsiteX3" fmla="*/ 792804 w 792804"/>
                <a:gd name="connsiteY3" fmla="*/ 0 h 1361872"/>
                <a:gd name="connsiteX4" fmla="*/ 87549 w 792804"/>
                <a:gd name="connsiteY4" fmla="*/ 29183 h 136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804" h="1361872">
                  <a:moveTo>
                    <a:pt x="87549" y="29183"/>
                  </a:moveTo>
                  <a:lnTo>
                    <a:pt x="0" y="1361872"/>
                  </a:lnTo>
                  <a:lnTo>
                    <a:pt x="423153" y="1361872"/>
                  </a:lnTo>
                  <a:lnTo>
                    <a:pt x="792804" y="0"/>
                  </a:lnTo>
                  <a:lnTo>
                    <a:pt x="87549" y="29183"/>
                  </a:lnTo>
                  <a:close/>
                </a:path>
              </a:pathLst>
            </a:cu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4" cstate="print"/>
          <a:srcRect t="-87500" b="-87500"/>
          <a:stretch>
            <a:fillRect/>
          </a:stretch>
        </p:blipFill>
        <p:spPr>
          <a:xfrm>
            <a:off x="3084466" y="1308993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>
            <a:off x="4357648" y="4857937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4645799" y="4857937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4933949" y="4857937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5222099" y="4857937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V="1">
            <a:off x="-6368" y="0"/>
            <a:ext cx="9144000" cy="5143500"/>
          </a:xfrm>
          <a:prstGeom prst="rect">
            <a:avLst/>
          </a:prstGeom>
          <a:solidFill>
            <a:srgbClr val="C6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2000250" y="-2000250"/>
            <a:ext cx="5143500" cy="9144000"/>
            <a:chOff x="722326" y="-3217358"/>
            <a:chExt cx="7920880" cy="9144000"/>
          </a:xfrm>
        </p:grpSpPr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 flipV="1">
              <a:off x="722326" y="1419622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 flipV="1">
              <a:off x="1134263" y="-3217358"/>
              <a:ext cx="6858048" cy="9144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4" cstate="print"/>
          <a:srcRect t="-87500" b="-87500"/>
          <a:stretch>
            <a:fillRect/>
          </a:stretch>
        </p:blipFill>
        <p:spPr>
          <a:xfrm flipV="1">
            <a:off x="3084466" y="3811037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 flipV="1">
            <a:off x="4211960" y="123478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V="1">
            <a:off x="4500111" y="123478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V="1">
            <a:off x="4788261" y="123478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flipV="1">
            <a:off x="5076411" y="123478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五边形 87"/>
          <p:cNvSpPr/>
          <p:nvPr/>
        </p:nvSpPr>
        <p:spPr>
          <a:xfrm flipV="1">
            <a:off x="2097276" y="1138252"/>
            <a:ext cx="2402716" cy="550370"/>
          </a:xfrm>
          <a:prstGeom prst="homePlate">
            <a:avLst/>
          </a:pr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5400000" flipV="1">
            <a:off x="301680" y="-105150"/>
            <a:ext cx="1380528" cy="2229641"/>
          </a:xfrm>
          <a:custGeom>
            <a:avLst/>
            <a:gdLst>
              <a:gd name="connsiteX0" fmla="*/ 643466 w 1083733"/>
              <a:gd name="connsiteY0" fmla="*/ 1329267 h 1329267"/>
              <a:gd name="connsiteX1" fmla="*/ 1083733 w 1083733"/>
              <a:gd name="connsiteY1" fmla="*/ 1329267 h 1329267"/>
              <a:gd name="connsiteX2" fmla="*/ 795866 w 1083733"/>
              <a:gd name="connsiteY2" fmla="*/ 0 h 1329267"/>
              <a:gd name="connsiteX3" fmla="*/ 0 w 1083733"/>
              <a:gd name="connsiteY3" fmla="*/ 0 h 1329267"/>
              <a:gd name="connsiteX4" fmla="*/ 643466 w 1083733"/>
              <a:gd name="connsiteY4" fmla="*/ 1329267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733" h="1329267">
                <a:moveTo>
                  <a:pt x="643466" y="1329267"/>
                </a:moveTo>
                <a:lnTo>
                  <a:pt x="1083733" y="1329267"/>
                </a:lnTo>
                <a:lnTo>
                  <a:pt x="795866" y="0"/>
                </a:lnTo>
                <a:lnTo>
                  <a:pt x="0" y="0"/>
                </a:lnTo>
                <a:lnTo>
                  <a:pt x="643466" y="1329267"/>
                </a:lnTo>
                <a:close/>
              </a:path>
            </a:pathLst>
          </a:cu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3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五边形 89"/>
          <p:cNvSpPr/>
          <p:nvPr/>
        </p:nvSpPr>
        <p:spPr>
          <a:xfrm flipV="1">
            <a:off x="2097275" y="1677836"/>
            <a:ext cx="3050789" cy="550370"/>
          </a:xfrm>
          <a:prstGeom prst="homePlate">
            <a:avLst/>
          </a:pr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5400000" flipV="1">
            <a:off x="535274" y="667712"/>
            <a:ext cx="927542" cy="2215439"/>
          </a:xfrm>
          <a:custGeom>
            <a:avLst/>
            <a:gdLst>
              <a:gd name="connsiteX0" fmla="*/ 0 w 728133"/>
              <a:gd name="connsiteY0" fmla="*/ 0 h 1320800"/>
              <a:gd name="connsiteX1" fmla="*/ 626533 w 728133"/>
              <a:gd name="connsiteY1" fmla="*/ 0 h 1320800"/>
              <a:gd name="connsiteX2" fmla="*/ 728133 w 728133"/>
              <a:gd name="connsiteY2" fmla="*/ 1320800 h 1320800"/>
              <a:gd name="connsiteX3" fmla="*/ 287866 w 728133"/>
              <a:gd name="connsiteY3" fmla="*/ 1320800 h 1320800"/>
              <a:gd name="connsiteX4" fmla="*/ 0 w 728133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133" h="1320800">
                <a:moveTo>
                  <a:pt x="0" y="0"/>
                </a:moveTo>
                <a:lnTo>
                  <a:pt x="626533" y="0"/>
                </a:lnTo>
                <a:lnTo>
                  <a:pt x="728133" y="1320800"/>
                </a:lnTo>
                <a:lnTo>
                  <a:pt x="287866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6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五边形 91"/>
          <p:cNvSpPr/>
          <p:nvPr/>
        </p:nvSpPr>
        <p:spPr>
          <a:xfrm flipV="1">
            <a:off x="2097279" y="2228207"/>
            <a:ext cx="2349331" cy="550370"/>
          </a:xfrm>
          <a:prstGeom prst="homePlate">
            <a:avLst/>
          </a:pr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400000" flipV="1">
            <a:off x="612480" y="1387370"/>
            <a:ext cx="787333" cy="2229641"/>
          </a:xfrm>
          <a:custGeom>
            <a:avLst/>
            <a:gdLst>
              <a:gd name="connsiteX0" fmla="*/ 0 w 618067"/>
              <a:gd name="connsiteY0" fmla="*/ 0 h 1329267"/>
              <a:gd name="connsiteX1" fmla="*/ 618067 w 618067"/>
              <a:gd name="connsiteY1" fmla="*/ 0 h 1329267"/>
              <a:gd name="connsiteX2" fmla="*/ 533400 w 618067"/>
              <a:gd name="connsiteY2" fmla="*/ 1329267 h 1329267"/>
              <a:gd name="connsiteX3" fmla="*/ 93134 w 618067"/>
              <a:gd name="connsiteY3" fmla="*/ 1320800 h 1329267"/>
              <a:gd name="connsiteX4" fmla="*/ 0 w 618067"/>
              <a:gd name="connsiteY4" fmla="*/ 0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067" h="1329267">
                <a:moveTo>
                  <a:pt x="0" y="0"/>
                </a:moveTo>
                <a:lnTo>
                  <a:pt x="618067" y="0"/>
                </a:lnTo>
                <a:lnTo>
                  <a:pt x="533400" y="1329267"/>
                </a:lnTo>
                <a:lnTo>
                  <a:pt x="93134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五边形 93"/>
          <p:cNvSpPr/>
          <p:nvPr/>
        </p:nvSpPr>
        <p:spPr>
          <a:xfrm flipV="1">
            <a:off x="2097279" y="2777495"/>
            <a:ext cx="2711673" cy="550370"/>
          </a:xfrm>
          <a:prstGeom prst="homePlate">
            <a:avLst/>
          </a:pr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 rot="5400000" flipV="1">
            <a:off x="455105" y="2148759"/>
            <a:ext cx="1009924" cy="2284331"/>
          </a:xfrm>
          <a:custGeom>
            <a:avLst/>
            <a:gdLst>
              <a:gd name="connsiteX0" fmla="*/ 87549 w 792804"/>
              <a:gd name="connsiteY0" fmla="*/ 29183 h 1361872"/>
              <a:gd name="connsiteX1" fmla="*/ 0 w 792804"/>
              <a:gd name="connsiteY1" fmla="*/ 1361872 h 1361872"/>
              <a:gd name="connsiteX2" fmla="*/ 423153 w 792804"/>
              <a:gd name="connsiteY2" fmla="*/ 1361872 h 1361872"/>
              <a:gd name="connsiteX3" fmla="*/ 792804 w 792804"/>
              <a:gd name="connsiteY3" fmla="*/ 0 h 1361872"/>
              <a:gd name="connsiteX4" fmla="*/ 87549 w 792804"/>
              <a:gd name="connsiteY4" fmla="*/ 29183 h 136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04" h="1361872">
                <a:moveTo>
                  <a:pt x="87549" y="29183"/>
                </a:moveTo>
                <a:lnTo>
                  <a:pt x="0" y="1361872"/>
                </a:lnTo>
                <a:lnTo>
                  <a:pt x="423153" y="1361872"/>
                </a:lnTo>
                <a:lnTo>
                  <a:pt x="792804" y="0"/>
                </a:lnTo>
                <a:lnTo>
                  <a:pt x="87549" y="29183"/>
                </a:lnTo>
                <a:close/>
              </a:path>
            </a:pathLst>
          </a:cu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139"/>
          <p:cNvGrpSpPr>
            <a:grpSpLocks/>
          </p:cNvGrpSpPr>
          <p:nvPr/>
        </p:nvGrpSpPr>
        <p:grpSpPr bwMode="auto">
          <a:xfrm>
            <a:off x="4788024" y="2306394"/>
            <a:ext cx="432048" cy="432048"/>
            <a:chOff x="5764782" y="4003135"/>
            <a:chExt cx="714189" cy="712471"/>
          </a:xfrm>
          <a:solidFill>
            <a:srgbClr val="00577E"/>
          </a:solidFill>
        </p:grpSpPr>
        <p:sp>
          <p:nvSpPr>
            <p:cNvPr id="24" name="Donut 34"/>
            <p:cNvSpPr>
              <a:spLocks noChangeArrowheads="1"/>
            </p:cNvSpPr>
            <p:nvPr/>
          </p:nvSpPr>
          <p:spPr bwMode="auto">
            <a:xfrm>
              <a:off x="5764782" y="4003135"/>
              <a:ext cx="714189" cy="71247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grpSp>
          <p:nvGrpSpPr>
            <p:cNvPr id="25" name="Gruppe 344"/>
            <p:cNvGrpSpPr>
              <a:grpSpLocks/>
            </p:cNvGrpSpPr>
            <p:nvPr/>
          </p:nvGrpSpPr>
          <p:grpSpPr bwMode="auto">
            <a:xfrm>
              <a:off x="6014164" y="4178333"/>
              <a:ext cx="215428" cy="362076"/>
              <a:chOff x="2113770" y="1516292"/>
              <a:chExt cx="264374" cy="444598"/>
            </a:xfrm>
            <a:grpFill/>
          </p:grpSpPr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2113770" y="1516292"/>
                <a:ext cx="264374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2135322" y="1557883"/>
                <a:ext cx="221270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2171242" y="1666881"/>
                <a:ext cx="149429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860742" y="1183502"/>
            <a:ext cx="431338" cy="431339"/>
            <a:chOff x="2214546" y="1142990"/>
            <a:chExt cx="966786" cy="966787"/>
          </a:xfrm>
          <a:solidFill>
            <a:srgbClr val="076EB9"/>
          </a:solidFill>
        </p:grpSpPr>
        <p:sp>
          <p:nvSpPr>
            <p:cNvPr id="31" name="Donut 12"/>
            <p:cNvSpPr>
              <a:spLocks noChangeArrowheads="1"/>
            </p:cNvSpPr>
            <p:nvPr/>
          </p:nvSpPr>
          <p:spPr bwMode="auto">
            <a:xfrm flipV="1">
              <a:off x="2214546" y="1142990"/>
              <a:ext cx="966786" cy="9667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2" name="Freeform 41"/>
            <p:cNvSpPr>
              <a:spLocks noEditPoints="1"/>
            </p:cNvSpPr>
            <p:nvPr/>
          </p:nvSpPr>
          <p:spPr bwMode="auto">
            <a:xfrm>
              <a:off x="2463784" y="1416040"/>
              <a:ext cx="468313" cy="420687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33" name="Group 132"/>
          <p:cNvGrpSpPr>
            <a:grpSpLocks/>
          </p:cNvGrpSpPr>
          <p:nvPr/>
        </p:nvGrpSpPr>
        <p:grpSpPr bwMode="auto">
          <a:xfrm>
            <a:off x="5230120" y="2838977"/>
            <a:ext cx="432048" cy="432757"/>
            <a:chOff x="5764784" y="2141636"/>
            <a:chExt cx="714189" cy="713640"/>
          </a:xfrm>
          <a:solidFill>
            <a:srgbClr val="003A5C"/>
          </a:solidFill>
        </p:grpSpPr>
        <p:sp>
          <p:nvSpPr>
            <p:cNvPr id="34" name="Donut 13"/>
            <p:cNvSpPr>
              <a:spLocks noChangeArrowheads="1"/>
            </p:cNvSpPr>
            <p:nvPr/>
          </p:nvSpPr>
          <p:spPr bwMode="auto">
            <a:xfrm flipV="1">
              <a:off x="5764784" y="2141636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5946258" y="2357714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36" name="Group 133"/>
          <p:cNvGrpSpPr>
            <a:grpSpLocks/>
          </p:cNvGrpSpPr>
          <p:nvPr/>
        </p:nvGrpSpPr>
        <p:grpSpPr bwMode="auto">
          <a:xfrm>
            <a:off x="5364088" y="1739470"/>
            <a:ext cx="431339" cy="431339"/>
            <a:chOff x="5994108" y="3065443"/>
            <a:chExt cx="713017" cy="712888"/>
          </a:xfrm>
          <a:solidFill>
            <a:srgbClr val="004E90"/>
          </a:solidFill>
        </p:grpSpPr>
        <p:sp>
          <p:nvSpPr>
            <p:cNvPr id="37" name="Donut 14"/>
            <p:cNvSpPr>
              <a:spLocks noChangeArrowheads="1"/>
            </p:cNvSpPr>
            <p:nvPr/>
          </p:nvSpPr>
          <p:spPr bwMode="auto">
            <a:xfrm flipV="1">
              <a:off x="5994108" y="3065443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6202511" y="3249226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rot="5400000">
            <a:off x="5301046" y="1413762"/>
            <a:ext cx="360040" cy="1588"/>
          </a:xfrm>
          <a:prstGeom prst="line">
            <a:avLst/>
          </a:prstGeom>
          <a:ln w="28575">
            <a:solidFill>
              <a:srgbClr val="076EB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>
            <a:off x="5805896" y="1968936"/>
            <a:ext cx="360040" cy="1588"/>
          </a:xfrm>
          <a:prstGeom prst="line">
            <a:avLst/>
          </a:prstGeom>
          <a:ln w="28575">
            <a:solidFill>
              <a:srgbClr val="004E9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5218112" y="2545000"/>
            <a:ext cx="360040" cy="1588"/>
          </a:xfrm>
          <a:prstGeom prst="line">
            <a:avLst/>
          </a:prstGeom>
          <a:ln w="28575">
            <a:solidFill>
              <a:srgbClr val="00577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>
            <a:off x="5661880" y="3090920"/>
            <a:ext cx="360040" cy="1588"/>
          </a:xfrm>
          <a:prstGeom prst="line">
            <a:avLst/>
          </a:prstGeom>
          <a:ln w="28575">
            <a:solidFill>
              <a:srgbClr val="003A5C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549968" y="1253838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77960" y="2377616"/>
            <a:ext cx="3270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The text is meant only to demonstrate how your own text will look when you replace the placeholder text. 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20056" y="2910022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64072" y="1871766"/>
            <a:ext cx="2664296" cy="21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GB" altLang="zh-CN" sz="800" dirty="0" smtClean="0">
                <a:latin typeface="冬青黑体简体中文 W3" pitchFamily="34" charset="-122"/>
                <a:ea typeface="冬青黑体简体中文 W3" pitchFamily="34" charset="-122"/>
                <a:cs typeface="Arial" charset="0"/>
              </a:rPr>
              <a:t>All phrases can be replaced with your own text.</a:t>
            </a:r>
            <a:endParaRPr lang="en-GB" altLang="zh-CN" sz="800" dirty="0">
              <a:latin typeface="冬青黑体简体中文 W3" pitchFamily="34" charset="-122"/>
              <a:ea typeface="冬青黑体简体中文 W3" pitchFamily="34" charset="-122"/>
              <a:cs typeface="Arial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63888" y="12236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1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11960" y="176794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2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13648" y="23054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3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03832" y="285978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4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3"/>
          <p:cNvGrpSpPr/>
          <p:nvPr/>
        </p:nvGrpSpPr>
        <p:grpSpPr>
          <a:xfrm rot="10800000" flipV="1">
            <a:off x="-6368" y="0"/>
            <a:ext cx="9144000" cy="5150086"/>
            <a:chOff x="-6368" y="-6586"/>
            <a:chExt cx="9144000" cy="5150086"/>
          </a:xfrm>
        </p:grpSpPr>
        <p:sp>
          <p:nvSpPr>
            <p:cNvPr id="5" name="矩形 4"/>
            <p:cNvSpPr/>
            <p:nvPr/>
          </p:nvSpPr>
          <p:spPr>
            <a:xfrm>
              <a:off x="-6368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1.png"/>
            <p:cNvPicPr>
              <a:picLocks noChangeAspect="1"/>
            </p:cNvPicPr>
            <p:nvPr/>
          </p:nvPicPr>
          <p:blipFill>
            <a:blip r:embed="rId2"/>
            <a:srcRect l="24800" t="35708" r="27163" b="22870"/>
            <a:stretch>
              <a:fillRect/>
            </a:stretch>
          </p:blipFill>
          <p:spPr>
            <a:xfrm rot="10800000">
              <a:off x="722326" y="548940"/>
              <a:ext cx="7920880" cy="259228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 rot="10800000"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313994" y="3939898"/>
            <a:ext cx="6588012" cy="18006"/>
            <a:chOff x="1313994" y="3939898"/>
            <a:chExt cx="6588012" cy="18006"/>
          </a:xfrm>
        </p:grpSpPr>
        <p:cxnSp>
          <p:nvCxnSpPr>
            <p:cNvPr id="9" name="直接连接符 8"/>
            <p:cNvCxnSpPr/>
            <p:nvPr/>
          </p:nvCxnSpPr>
          <p:spPr>
            <a:xfrm rot="2700000">
              <a:off x="136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2700000">
              <a:off x="14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2700000">
              <a:off x="15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2700000">
              <a:off x="15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2700000">
              <a:off x="16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2700000">
              <a:off x="17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2700000">
              <a:off x="18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700000">
              <a:off x="18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2700000">
              <a:off x="19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2700000">
              <a:off x="20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2700000">
              <a:off x="21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2700000">
              <a:off x="22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700000">
              <a:off x="23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2700000">
              <a:off x="23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2700000">
              <a:off x="24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2700000">
              <a:off x="25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2700000">
              <a:off x="25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2700000">
              <a:off x="27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2700000">
              <a:off x="280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2700000">
              <a:off x="28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2700000">
              <a:off x="295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700000">
              <a:off x="30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30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2700000">
              <a:off x="31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2700000">
              <a:off x="32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2700000">
              <a:off x="33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34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35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2700000">
              <a:off x="36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36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2700000">
              <a:off x="37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38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2700000">
              <a:off x="38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2700000">
              <a:off x="40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2700000">
              <a:off x="41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41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2700000">
              <a:off x="42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43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2700000">
              <a:off x="43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2700000">
              <a:off x="446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2700000">
              <a:off x="45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46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2700000">
              <a:off x="475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2700000">
              <a:off x="48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2700000">
              <a:off x="48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2700000">
              <a:off x="49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2700000">
              <a:off x="50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2700000">
              <a:off x="51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2700000">
              <a:off x="51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2700000">
              <a:off x="53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2700000">
              <a:off x="54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2700000">
              <a:off x="54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2700000">
              <a:off x="55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2700000">
              <a:off x="56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2700000">
              <a:off x="56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2700000">
              <a:off x="57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2700000">
              <a:off x="58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2700000">
              <a:off x="59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2700000">
              <a:off x="60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2700000">
              <a:off x="61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2700000">
              <a:off x="61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2700000">
              <a:off x="626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2700000">
              <a:off x="63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2700000">
              <a:off x="640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2700000">
              <a:off x="64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2700000">
              <a:off x="66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2700000">
              <a:off x="66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2700000">
              <a:off x="67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2700000">
              <a:off x="68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2700000">
              <a:off x="69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2700000">
              <a:off x="69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2700000">
              <a:off x="70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2700000">
              <a:off x="71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2700000">
              <a:off x="72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2700000">
              <a:off x="73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2700000">
              <a:off x="74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2700000">
              <a:off x="74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2700000">
              <a:off x="75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2700000">
              <a:off x="76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2700000">
              <a:off x="77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2700000">
              <a:off x="77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2700000">
              <a:off x="784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立方体 110"/>
          <p:cNvSpPr/>
          <p:nvPr/>
        </p:nvSpPr>
        <p:spPr>
          <a:xfrm>
            <a:off x="1781486" y="2453061"/>
            <a:ext cx="580399" cy="134282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2653895" y="1104031"/>
            <a:ext cx="580399" cy="269185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526304" y="2321732"/>
            <a:ext cx="580399" cy="147415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4398713" y="1744412"/>
            <a:ext cx="580399" cy="2051473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5271122" y="1944973"/>
            <a:ext cx="580399" cy="1800990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6143531" y="1176383"/>
            <a:ext cx="580399" cy="2619502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7015937" y="3231846"/>
            <a:ext cx="580399" cy="564039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5" name="TextBox 30"/>
          <p:cNvSpPr txBox="1"/>
          <p:nvPr/>
        </p:nvSpPr>
        <p:spPr>
          <a:xfrm>
            <a:off x="1699827" y="2097824"/>
            <a:ext cx="1038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1394.91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6" name="TextBox 31"/>
          <p:cNvSpPr txBox="1"/>
          <p:nvPr/>
        </p:nvSpPr>
        <p:spPr>
          <a:xfrm>
            <a:off x="2574564" y="761645"/>
            <a:ext cx="1022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2842.73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7" name="TextBox 32"/>
          <p:cNvSpPr txBox="1"/>
          <p:nvPr/>
        </p:nvSpPr>
        <p:spPr>
          <a:xfrm>
            <a:off x="3458630" y="1992566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1557.44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8" name="TextBox 33"/>
          <p:cNvSpPr txBox="1"/>
          <p:nvPr/>
        </p:nvSpPr>
        <p:spPr>
          <a:xfrm>
            <a:off x="4350468" y="1410426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2179.97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9" name="TextBox 34"/>
          <p:cNvSpPr txBox="1"/>
          <p:nvPr/>
        </p:nvSpPr>
        <p:spPr>
          <a:xfrm>
            <a:off x="5185884" y="1600979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2011.38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30" name="TextBox 35"/>
          <p:cNvSpPr txBox="1"/>
          <p:nvPr/>
        </p:nvSpPr>
        <p:spPr>
          <a:xfrm>
            <a:off x="6112006" y="834220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2672.91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31" name="TextBox 36"/>
          <p:cNvSpPr txBox="1"/>
          <p:nvPr/>
        </p:nvSpPr>
        <p:spPr>
          <a:xfrm>
            <a:off x="6938377" y="2912045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506.68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876256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2013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000157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2012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124060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2011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4247963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2010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371866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2009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495769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2008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619672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2007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"/>
          <p:cNvGrpSpPr/>
          <p:nvPr/>
        </p:nvGrpSpPr>
        <p:grpSpPr>
          <a:xfrm flipV="1">
            <a:off x="-6368" y="0"/>
            <a:ext cx="9144000" cy="5150086"/>
            <a:chOff x="-6368" y="-6586"/>
            <a:chExt cx="9144000" cy="5150086"/>
          </a:xfrm>
        </p:grpSpPr>
        <p:sp>
          <p:nvSpPr>
            <p:cNvPr id="8" name="矩形 7"/>
            <p:cNvSpPr/>
            <p:nvPr/>
          </p:nvSpPr>
          <p:spPr>
            <a:xfrm>
              <a:off x="-6368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>
              <a:off x="722326" y="1131590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3"/>
          <p:cNvGrpSpPr/>
          <p:nvPr/>
        </p:nvGrpSpPr>
        <p:grpSpPr>
          <a:xfrm flipV="1">
            <a:off x="2907440" y="1798290"/>
            <a:ext cx="3476480" cy="3479620"/>
            <a:chOff x="3209966" y="-43774"/>
            <a:chExt cx="2729083" cy="3263595"/>
          </a:xfrm>
        </p:grpSpPr>
        <p:sp>
          <p:nvSpPr>
            <p:cNvPr id="35" name="五边形 34"/>
            <p:cNvSpPr/>
            <p:nvPr/>
          </p:nvSpPr>
          <p:spPr>
            <a:xfrm rot="5400000">
              <a:off x="3240703" y="1927211"/>
              <a:ext cx="1656184" cy="432048"/>
            </a:xfrm>
            <a:prstGeom prst="homePlate">
              <a:avLst/>
            </a:pr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209966" y="-8467"/>
              <a:ext cx="1083733" cy="1329267"/>
            </a:xfrm>
            <a:custGeom>
              <a:avLst/>
              <a:gdLst>
                <a:gd name="connsiteX0" fmla="*/ 643466 w 1083733"/>
                <a:gd name="connsiteY0" fmla="*/ 1329267 h 1329267"/>
                <a:gd name="connsiteX1" fmla="*/ 1083733 w 1083733"/>
                <a:gd name="connsiteY1" fmla="*/ 1329267 h 1329267"/>
                <a:gd name="connsiteX2" fmla="*/ 795866 w 1083733"/>
                <a:gd name="connsiteY2" fmla="*/ 0 h 1329267"/>
                <a:gd name="connsiteX3" fmla="*/ 0 w 1083733"/>
                <a:gd name="connsiteY3" fmla="*/ 0 h 1329267"/>
                <a:gd name="connsiteX4" fmla="*/ 643466 w 1083733"/>
                <a:gd name="connsiteY4" fmla="*/ 1329267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733" h="1329267">
                  <a:moveTo>
                    <a:pt x="643466" y="1329267"/>
                  </a:moveTo>
                  <a:lnTo>
                    <a:pt x="1083733" y="1329267"/>
                  </a:lnTo>
                  <a:lnTo>
                    <a:pt x="795866" y="0"/>
                  </a:lnTo>
                  <a:lnTo>
                    <a:pt x="0" y="0"/>
                  </a:lnTo>
                  <a:lnTo>
                    <a:pt x="643466" y="1329267"/>
                  </a:lnTo>
                  <a:close/>
                </a:path>
              </a:pathLst>
            </a:cu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3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5400000">
              <a:off x="3540036" y="2051458"/>
              <a:ext cx="1904679" cy="432048"/>
            </a:xfrm>
            <a:prstGeom prst="homePlate">
              <a:avLst/>
            </a:pr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88899" y="0"/>
              <a:ext cx="728133" cy="1320800"/>
            </a:xfrm>
            <a:custGeom>
              <a:avLst/>
              <a:gdLst>
                <a:gd name="connsiteX0" fmla="*/ 0 w 728133"/>
                <a:gd name="connsiteY0" fmla="*/ 0 h 1320800"/>
                <a:gd name="connsiteX1" fmla="*/ 626533 w 728133"/>
                <a:gd name="connsiteY1" fmla="*/ 0 h 1320800"/>
                <a:gd name="connsiteX2" fmla="*/ 728133 w 728133"/>
                <a:gd name="connsiteY2" fmla="*/ 1320800 h 1320800"/>
                <a:gd name="connsiteX3" fmla="*/ 287866 w 728133"/>
                <a:gd name="connsiteY3" fmla="*/ 1320800 h 1320800"/>
                <a:gd name="connsiteX4" fmla="*/ 0 w 728133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133" h="1320800">
                  <a:moveTo>
                    <a:pt x="0" y="0"/>
                  </a:moveTo>
                  <a:lnTo>
                    <a:pt x="626533" y="0"/>
                  </a:lnTo>
                  <a:lnTo>
                    <a:pt x="728133" y="1320800"/>
                  </a:lnTo>
                  <a:lnTo>
                    <a:pt x="287866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6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边形 40"/>
            <p:cNvSpPr/>
            <p:nvPr/>
          </p:nvSpPr>
          <p:spPr>
            <a:xfrm rot="5400000">
              <a:off x="4224112" y="1799433"/>
              <a:ext cx="1400624" cy="432048"/>
            </a:xfrm>
            <a:prstGeom prst="homePlate">
              <a:avLst/>
            </a:pr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14447" y="0"/>
              <a:ext cx="618067" cy="1329267"/>
            </a:xfrm>
            <a:custGeom>
              <a:avLst/>
              <a:gdLst>
                <a:gd name="connsiteX0" fmla="*/ 0 w 618067"/>
                <a:gd name="connsiteY0" fmla="*/ 0 h 1329267"/>
                <a:gd name="connsiteX1" fmla="*/ 618067 w 618067"/>
                <a:gd name="connsiteY1" fmla="*/ 0 h 1329267"/>
                <a:gd name="connsiteX2" fmla="*/ 533400 w 618067"/>
                <a:gd name="connsiteY2" fmla="*/ 1329267 h 1329267"/>
                <a:gd name="connsiteX3" fmla="*/ 93134 w 618067"/>
                <a:gd name="connsiteY3" fmla="*/ 1320800 h 1329267"/>
                <a:gd name="connsiteX4" fmla="*/ 0 w 618067"/>
                <a:gd name="connsiteY4" fmla="*/ 0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7" h="1329267">
                  <a:moveTo>
                    <a:pt x="0" y="0"/>
                  </a:moveTo>
                  <a:lnTo>
                    <a:pt x="618067" y="0"/>
                  </a:lnTo>
                  <a:lnTo>
                    <a:pt x="533400" y="1329267"/>
                  </a:lnTo>
                  <a:lnTo>
                    <a:pt x="93134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五边形 44"/>
            <p:cNvSpPr/>
            <p:nvPr/>
          </p:nvSpPr>
          <p:spPr>
            <a:xfrm rot="5400000">
              <a:off x="4547300" y="1907443"/>
              <a:ext cx="1616645" cy="432048"/>
            </a:xfrm>
            <a:prstGeom prst="homePlate">
              <a:avLst/>
            </a:pr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46245" y="-43774"/>
              <a:ext cx="792804" cy="1361872"/>
            </a:xfrm>
            <a:custGeom>
              <a:avLst/>
              <a:gdLst>
                <a:gd name="connsiteX0" fmla="*/ 87549 w 792804"/>
                <a:gd name="connsiteY0" fmla="*/ 29183 h 1361872"/>
                <a:gd name="connsiteX1" fmla="*/ 0 w 792804"/>
                <a:gd name="connsiteY1" fmla="*/ 1361872 h 1361872"/>
                <a:gd name="connsiteX2" fmla="*/ 423153 w 792804"/>
                <a:gd name="connsiteY2" fmla="*/ 1361872 h 1361872"/>
                <a:gd name="connsiteX3" fmla="*/ 792804 w 792804"/>
                <a:gd name="connsiteY3" fmla="*/ 0 h 1361872"/>
                <a:gd name="connsiteX4" fmla="*/ 87549 w 792804"/>
                <a:gd name="connsiteY4" fmla="*/ 29183 h 136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804" h="1361872">
                  <a:moveTo>
                    <a:pt x="87549" y="29183"/>
                  </a:moveTo>
                  <a:lnTo>
                    <a:pt x="0" y="1361872"/>
                  </a:lnTo>
                  <a:lnTo>
                    <a:pt x="423153" y="1361872"/>
                  </a:lnTo>
                  <a:lnTo>
                    <a:pt x="792804" y="0"/>
                  </a:lnTo>
                  <a:lnTo>
                    <a:pt x="87549" y="29183"/>
                  </a:lnTo>
                  <a:close/>
                </a:path>
              </a:pathLst>
            </a:cu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4" cstate="print"/>
          <a:srcRect t="-87500" b="-87500"/>
          <a:stretch>
            <a:fillRect/>
          </a:stretch>
        </p:blipFill>
        <p:spPr>
          <a:xfrm flipV="1">
            <a:off x="3084466" y="3811037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 flipV="1">
            <a:off x="4211960" y="123478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V="1">
            <a:off x="4500111" y="123478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V="1">
            <a:off x="4788261" y="123478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flipV="1">
            <a:off x="5076411" y="123478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193800" y="88594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冬青黑体简体中文 W3" pitchFamily="34" charset="-122"/>
                <a:ea typeface="冬青黑体简体中文 W3" pitchFamily="34" charset="-122"/>
              </a:rPr>
              <a:t>Thank you !</a:t>
            </a:r>
            <a:endParaRPr lang="zh-CN" altLang="en-US" sz="2400" dirty="0">
              <a:latin typeface="Impac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28000" y="639254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冬青黑体简体中文 W3" pitchFamily="34" charset="-122"/>
                <a:ea typeface="冬青黑体简体中文 W3" pitchFamily="34" charset="-122"/>
              </a:rPr>
              <a:t>全新系列</a:t>
            </a:r>
            <a:endParaRPr lang="zh-CN" altLang="en-US" sz="14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802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173</Words>
  <Application>Microsoft Office PowerPoint</Application>
  <PresentationFormat>全屏显示(16:9)</PresentationFormat>
  <Paragraphs>36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Meiryo</vt:lpstr>
      <vt:lpstr>ＭＳ Ｐゴシック</vt:lpstr>
      <vt:lpstr>冬青黑体简体中文 W3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1</dc:creator>
  <cp:lastModifiedBy>Administrator</cp:lastModifiedBy>
  <cp:revision>26</cp:revision>
  <dcterms:created xsi:type="dcterms:W3CDTF">2013-07-02T13:40:55Z</dcterms:created>
  <dcterms:modified xsi:type="dcterms:W3CDTF">2015-11-04T15:34:58Z</dcterms:modified>
</cp:coreProperties>
</file>