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98">
          <p15:clr>
            <a:srgbClr val="A4A3A4"/>
          </p15:clr>
        </p15:guide>
        <p15:guide id="2" pos="387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378" y="258"/>
      </p:cViewPr>
      <p:guideLst>
        <p:guide orient="horz" pos="2198"/>
        <p:guide pos="3875"/>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66F84D-7411-41B2-B228-85C15BD8849E}" type="datetimeFigureOut">
              <a:rPr lang="zh-CN" altLang="en-US" smtClean="0"/>
              <a:t>2018/5/23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958842-80A9-46D4-A2AF-55321183378B}" type="slidenum">
              <a:rPr lang="zh-CN" altLang="en-US" smtClean="0"/>
              <a:t>‹#›</a:t>
            </a:fld>
            <a:endParaRPr lang="zh-CN" altLang="en-US"/>
          </a:p>
        </p:txBody>
      </p:sp>
    </p:spTree>
    <p:extLst>
      <p:ext uri="{BB962C8B-B14F-4D97-AF65-F5344CB8AC3E}">
        <p14:creationId xmlns:p14="http://schemas.microsoft.com/office/powerpoint/2010/main" val="34154898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71510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B8E0299C-E73A-44D2-A7F1-47096F30EE03}" type="datetime1">
              <a:rPr lang="zh-CN" altLang="en-US"/>
              <a:t>2018/5/23</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16142FB7-B294-465A-89A6-E6D5A3C35448}" type="slidenum">
              <a:rPr lang="zh-CN" altLang="en-US"/>
              <a:t>‹#›</a:t>
            </a:fld>
            <a:endParaRPr lang="zh-CN" altLang="en-US" sz="1800">
              <a:solidFill>
                <a:schemeClr val="tx1"/>
              </a:solidFill>
            </a:endParaRPr>
          </a:p>
        </p:txBody>
      </p:sp>
    </p:spTree>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8E0299C-E73A-44D2-A7F1-47096F30EE03}" type="datetime1">
              <a:rPr lang="zh-CN" altLang="en-US"/>
              <a:t>2018/5/23</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DC7680B-B891-4233-AB8E-2ED24DB1A989}" type="slidenum">
              <a:rPr lang="zh-CN" altLang="en-US"/>
              <a:t>‹#›</a:t>
            </a:fld>
            <a:endParaRPr lang="zh-CN" altLang="en-US" sz="1800">
              <a:solidFill>
                <a:schemeClr val="tx1"/>
              </a:solidFill>
            </a:endParaRPr>
          </a:p>
        </p:txBody>
      </p:sp>
    </p:spTree>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8E0299C-E73A-44D2-A7F1-47096F30EE03}" type="datetime1">
              <a:rPr lang="zh-CN" altLang="en-US"/>
              <a:t>2018/5/23</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79A71AC7-C0B7-456C-9448-DB65AA001F21}" type="slidenum">
              <a:rPr lang="zh-CN" altLang="en-US"/>
              <a:t>‹#›</a:t>
            </a:fld>
            <a:endParaRPr lang="zh-CN" altLang="en-US" sz="1800">
              <a:solidFill>
                <a:schemeClr val="tx1"/>
              </a:solidFill>
            </a:endParaRPr>
          </a:p>
        </p:txBody>
      </p:sp>
    </p:spTree>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lvl1pPr>
              <a:defRPr/>
            </a:lvl1pPr>
          </a:lstStyle>
          <a:p>
            <a:fld id="{B8E0299C-E73A-44D2-A7F1-47096F30EE03}" type="datetime1">
              <a:rPr lang="zh-CN" altLang="en-US"/>
              <a:t>2018/5/23</a:t>
            </a:fld>
            <a:endParaRPr lang="zh-CN" altLang="en-US" sz="1800">
              <a:solidFill>
                <a:schemeClr val="tx1"/>
              </a:solidFill>
            </a:endParaRPr>
          </a:p>
        </p:txBody>
      </p:sp>
      <p:sp>
        <p:nvSpPr>
          <p:cNvPr id="4" name="页脚占位符 3"/>
          <p:cNvSpPr>
            <a:spLocks noGrp="1"/>
          </p:cNvSpPr>
          <p:nvPr>
            <p:ph type="ftr" sz="quarter" idx="11"/>
          </p:nvPr>
        </p:nvSpPr>
        <p:spPr>
          <a:xfrm>
            <a:off x="4038600" y="6356350"/>
            <a:ext cx="4114800"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610600" y="6356350"/>
            <a:ext cx="2743200" cy="365125"/>
          </a:xfrm>
        </p:spPr>
        <p:txBody>
          <a:bodyPr/>
          <a:lstStyle>
            <a:lvl1pPr>
              <a:defRPr/>
            </a:lvl1pPr>
          </a:lstStyle>
          <a:p>
            <a:fld id="{F2C2A8EC-DAFB-49DB-B272-4605E1BC90CE}" type="slidenum">
              <a:rPr lang="zh-CN" altLang="en-US"/>
              <a:t>‹#›</a:t>
            </a:fld>
            <a:endParaRPr lang="zh-CN" altLang="en-US" sz="1800">
              <a:solidFill>
                <a:schemeClr val="tx1"/>
              </a:solidFill>
            </a:endParaRPr>
          </a:p>
        </p:txBody>
      </p:sp>
    </p:spTree>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9517445"/>
      </p:ext>
    </p:extLst>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9625584"/>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7175858"/>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9934922"/>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9288969"/>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4492077"/>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3947862"/>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8E0299C-E73A-44D2-A7F1-47096F30EE03}" type="datetime1">
              <a:rPr lang="zh-CN" altLang="en-US"/>
              <a:t>2018/5/23</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AC781429-57FD-4E75-9632-8E8FA6138820}" type="slidenum">
              <a:rPr lang="zh-CN" altLang="en-US"/>
              <a:t>‹#›</a:t>
            </a:fld>
            <a:endParaRPr lang="zh-CN" altLang="en-US" sz="1800">
              <a:solidFill>
                <a:schemeClr val="tx1"/>
              </a:solidFill>
            </a:endParaRPr>
          </a:p>
        </p:txBody>
      </p:sp>
    </p:spTree>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9776668"/>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2351004"/>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7292977"/>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7136908"/>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B8E0299C-E73A-44D2-A7F1-47096F30EE03}" type="datetime1">
              <a:rPr lang="zh-CN" altLang="en-US"/>
              <a:t>2018/5/23</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14492B10-F062-493C-B16A-416C592019C9}" type="slidenum">
              <a:rPr lang="zh-CN" altLang="en-US"/>
              <a:t>‹#›</a:t>
            </a:fld>
            <a:endParaRPr lang="zh-CN" altLang="en-US" sz="1800">
              <a:solidFill>
                <a:schemeClr val="tx1"/>
              </a:solidFill>
            </a:endParaRPr>
          </a:p>
        </p:txBody>
      </p:sp>
    </p:spTree>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B8E0299C-E73A-44D2-A7F1-47096F30EE03}" type="datetime1">
              <a:rPr lang="zh-CN" altLang="en-US"/>
              <a:t>2018/5/23</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EFBAB86E-9487-489B-937A-D1E0EB511753}" type="slidenum">
              <a:rPr lang="zh-CN" altLang="en-US"/>
              <a:t>‹#›</a:t>
            </a:fld>
            <a:endParaRPr lang="zh-CN" altLang="en-US" sz="1800">
              <a:solidFill>
                <a:schemeClr val="tx1"/>
              </a:solidFill>
            </a:endParaRPr>
          </a:p>
        </p:txBody>
      </p:sp>
    </p:spTree>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B8E0299C-E73A-44D2-A7F1-47096F30EE03}" type="datetime1">
              <a:rPr lang="zh-CN" altLang="en-US"/>
              <a:t>2018/5/23</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9E11369C-FF52-461F-9C4F-5615C4129C34}" type="slidenum">
              <a:rPr lang="zh-CN" altLang="en-US"/>
              <a:t>‹#›</a:t>
            </a:fld>
            <a:endParaRPr lang="zh-CN" altLang="en-US" sz="1800">
              <a:solidFill>
                <a:schemeClr val="tx1"/>
              </a:solidFill>
            </a:endParaRPr>
          </a:p>
        </p:txBody>
      </p:sp>
    </p:spTree>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B8E0299C-E73A-44D2-A7F1-47096F30EE03}" type="datetime1">
              <a:rPr lang="zh-CN" altLang="en-US"/>
              <a:t>2018/5/23</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626B4065-D74B-4242-A403-F7828A02955E}" type="slidenum">
              <a:rPr lang="zh-CN" altLang="en-US"/>
              <a:t>‹#›</a:t>
            </a:fld>
            <a:endParaRPr lang="zh-CN" altLang="en-US" sz="1800">
              <a:solidFill>
                <a:schemeClr val="tx1"/>
              </a:solidFill>
            </a:endParaRPr>
          </a:p>
        </p:txBody>
      </p:sp>
    </p:spTree>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B8E0299C-E73A-44D2-A7F1-47096F30EE03}" type="datetime1">
              <a:rPr lang="zh-CN" altLang="en-US"/>
              <a:t>2018/5/23</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8A33F6CB-A6B9-4551-A6E2-79AA62D3DFFA}" type="slidenum">
              <a:rPr lang="zh-CN" altLang="en-US"/>
              <a:t>‹#›</a:t>
            </a:fld>
            <a:endParaRPr lang="zh-CN" altLang="en-US" sz="1800">
              <a:solidFill>
                <a:schemeClr val="tx1"/>
              </a:solidFill>
            </a:endParaRPr>
          </a:p>
        </p:txBody>
      </p:sp>
    </p:spTree>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8E0299C-E73A-44D2-A7F1-47096F30EE03}" type="datetime1">
              <a:rPr lang="zh-CN" altLang="en-US"/>
              <a:t>2018/5/23</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2FE8FF7D-CB93-4B66-92BB-6B0F61304BE3}" type="slidenum">
              <a:rPr lang="zh-CN" altLang="en-US"/>
              <a:t>‹#›</a:t>
            </a:fld>
            <a:endParaRPr lang="zh-CN" altLang="en-US" sz="1800">
              <a:solidFill>
                <a:schemeClr val="tx1"/>
              </a:solidFill>
            </a:endParaRPr>
          </a:p>
        </p:txBody>
      </p:sp>
    </p:spTree>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8E0299C-E73A-44D2-A7F1-47096F30EE03}" type="datetime1">
              <a:rPr lang="zh-CN" altLang="en-US"/>
              <a:t>2018/5/23</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3D9236EB-BBA2-4EAB-82FA-F145282439ED}" type="slidenum">
              <a:rPr lang="zh-CN" altLang="en-US"/>
              <a:t>‹#›</a:t>
            </a:fld>
            <a:endParaRPr lang="zh-CN" altLang="en-US" sz="1800">
              <a:solidFill>
                <a:schemeClr val="tx1"/>
              </a:solidFill>
            </a:endParaRPr>
          </a:p>
        </p:txBody>
      </p:sp>
    </p:spTree>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zh-CN" smtClean="0">
                <a:sym typeface="Calibri Light"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zh-CN" smtClean="0">
                <a:sym typeface="Calibri" pitchFamily="34" charset="0"/>
              </a:rPr>
              <a:t>单击此处编辑母版文本样式</a:t>
            </a:r>
          </a:p>
          <a:p>
            <a:pPr lvl="1"/>
            <a:r>
              <a:rPr lang="zh-CN" altLang="zh-CN" smtClean="0">
                <a:sym typeface="Calibri" pitchFamily="34" charset="0"/>
              </a:rPr>
              <a:t>第二级</a:t>
            </a:r>
          </a:p>
          <a:p>
            <a:pPr lvl="2"/>
            <a:r>
              <a:rPr lang="zh-CN" altLang="zh-CN" smtClean="0">
                <a:sym typeface="Calibri" pitchFamily="34" charset="0"/>
              </a:rPr>
              <a:t>第三级</a:t>
            </a:r>
          </a:p>
          <a:p>
            <a:pPr lvl="3"/>
            <a:r>
              <a:rPr lang="zh-CN" altLang="zh-CN" smtClean="0">
                <a:sym typeface="Calibri" pitchFamily="34" charset="0"/>
              </a:rPr>
              <a:t>第四级</a:t>
            </a:r>
          </a:p>
          <a:p>
            <a:pPr lvl="4"/>
            <a:r>
              <a:rPr lang="zh-CN" altLang="zh-CN" smtClean="0">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a:solidFill>
                  <a:srgbClr val="898989"/>
                </a:solidFill>
              </a:defRPr>
            </a:lvl1pPr>
          </a:lstStyle>
          <a:p>
            <a:fld id="{B8E0299C-E73A-44D2-A7F1-47096F30EE03}" type="datetime1">
              <a:rPr lang="zh-CN" altLang="en-US"/>
              <a:t>2018/5/23</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defRPr sz="1200">
                <a:solidFill>
                  <a:srgbClr val="898989"/>
                </a:solidFill>
              </a:defRPr>
            </a:lvl1pPr>
          </a:lstStyle>
          <a:p>
            <a:fld id="{0297E1D2-A4A6-4976-9D6B-609AC8CDEFE3}" type="slidenum">
              <a:rPr lang="zh-CN" altLang="en-US"/>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wipe/>
  </p:transition>
  <p:hf sldNum="0" hdr="0" ftr="0"/>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Light" charset="0"/>
        </a:defRPr>
      </a:lvl1pPr>
      <a:lvl2pPr marL="9144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2pPr>
      <a:lvl3pPr marL="9144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3pPr>
      <a:lvl4pPr marL="9144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4pPr>
      <a:lvl5pPr marL="9144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5pPr>
      <a:lvl6pPr marL="13716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6pPr>
      <a:lvl7pPr marL="18288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7pPr>
      <a:lvl8pPr marL="22860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8pPr>
      <a:lvl9pPr marL="27432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914172" fontAlgn="auto">
                <a:spcBef>
                  <a:spcPts val="0"/>
                </a:spcBef>
                <a:spcAft>
                  <a:spcPts val="0"/>
                </a:spcAft>
              </a:pPr>
              <a:t>2018/5/23</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914172"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92362441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spd="slow">
    <p:wipe/>
  </p:transition>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12.xml"/><Relationship Id="rId6" Type="http://schemas.openxmlformats.org/officeDocument/2006/relationships/image" Target="../media/image1.png"/><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12.xml"/><Relationship Id="rId6" Type="http://schemas.openxmlformats.org/officeDocument/2006/relationships/image" Target="../media/image11.emf"/><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Group 2"/>
          <p:cNvGrpSpPr/>
          <p:nvPr/>
        </p:nvGrpSpPr>
        <p:grpSpPr bwMode="auto">
          <a:xfrm>
            <a:off x="5303838" y="2384425"/>
            <a:ext cx="1276350" cy="885825"/>
            <a:chOff x="0" y="0"/>
            <a:chExt cx="1276350" cy="885140"/>
          </a:xfrm>
        </p:grpSpPr>
        <p:sp>
          <p:nvSpPr>
            <p:cNvPr id="3075" name="矩形 12"/>
            <p:cNvSpPr>
              <a:spLocks noChangeArrowheads="1"/>
            </p:cNvSpPr>
            <p:nvPr/>
          </p:nvSpPr>
          <p:spPr bwMode="auto">
            <a:xfrm>
              <a:off x="81907" y="0"/>
              <a:ext cx="1112535" cy="885140"/>
            </a:xfrm>
            <a:prstGeom prst="rect">
              <a:avLst/>
            </a:prstGeom>
            <a:noFill/>
            <a:ln w="50800" cap="flat" cmpd="sng">
              <a:solidFill>
                <a:srgbClr val="F76767"/>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6" name="文本框 11"/>
            <p:cNvSpPr>
              <a:spLocks noChangeArrowheads="1"/>
            </p:cNvSpPr>
            <p:nvPr/>
          </p:nvSpPr>
          <p:spPr bwMode="auto">
            <a:xfrm>
              <a:off x="0" y="148668"/>
              <a:ext cx="12763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rgbClr val="F76767"/>
                  </a:solidFill>
                  <a:latin typeface="Calibri" pitchFamily="34" charset="0"/>
                  <a:cs typeface="Calibri" pitchFamily="34" charset="0"/>
                  <a:sym typeface="Calibri" pitchFamily="34" charset="0"/>
                </a:rPr>
                <a:t>LOGO</a:t>
              </a:r>
              <a:endParaRPr lang="zh-CN" altLang="en-US"/>
            </a:p>
          </p:txBody>
        </p:sp>
      </p:grpSp>
      <p:grpSp>
        <p:nvGrpSpPr>
          <p:cNvPr id="3077" name="Group 5"/>
          <p:cNvGrpSpPr/>
          <p:nvPr/>
        </p:nvGrpSpPr>
        <p:grpSpPr bwMode="auto">
          <a:xfrm>
            <a:off x="4227513" y="1323975"/>
            <a:ext cx="3294062" cy="3233738"/>
            <a:chOff x="0" y="0"/>
            <a:chExt cx="3293149" cy="3233901"/>
          </a:xfrm>
        </p:grpSpPr>
        <p:sp>
          <p:nvSpPr>
            <p:cNvPr id="3078" name="椭圆 3"/>
            <p:cNvSpPr>
              <a:spLocks noChangeArrowheads="1"/>
            </p:cNvSpPr>
            <p:nvPr/>
          </p:nvSpPr>
          <p:spPr bwMode="auto">
            <a:xfrm>
              <a:off x="61453" y="2205"/>
              <a:ext cx="3231696" cy="3231696"/>
            </a:xfrm>
            <a:prstGeom prst="ellipse">
              <a:avLst/>
            </a:prstGeom>
            <a:blipFill dpi="0" rotWithShape="1">
              <a:blip r:embed="rId2"/>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9" name="椭圆 5"/>
            <p:cNvSpPr>
              <a:spLocks noChangeArrowheads="1"/>
            </p:cNvSpPr>
            <p:nvPr/>
          </p:nvSpPr>
          <p:spPr bwMode="auto">
            <a:xfrm>
              <a:off x="0" y="0"/>
              <a:ext cx="3231696" cy="3231696"/>
            </a:xfrm>
            <a:prstGeom prst="ellipse">
              <a:avLst/>
            </a:prstGeom>
            <a:solidFill>
              <a:srgbClr val="F76767">
                <a:alpha val="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080" name="文本框 8"/>
          <p:cNvSpPr>
            <a:spLocks noChangeArrowheads="1"/>
          </p:cNvSpPr>
          <p:nvPr/>
        </p:nvSpPr>
        <p:spPr bwMode="auto">
          <a:xfrm rot="16200000">
            <a:off x="2217738" y="1531937"/>
            <a:ext cx="45339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F76767"/>
                </a:solidFill>
                <a:latin typeface="Arial Unicode MS" pitchFamily="34" charset="-122"/>
                <a:ea typeface="Arial Unicode MS" pitchFamily="34" charset="-122"/>
                <a:cs typeface="Arial Unicode MS" pitchFamily="34" charset="-122"/>
                <a:sym typeface="Arial Unicode MS" pitchFamily="34" charset="-122"/>
              </a:rPr>
              <a:t>Life, is a grand meet. If you know, please cherish this precious met.</a:t>
            </a:r>
            <a:endParaRPr lang="zh-CN" altLang="en-US" sz="2000">
              <a:solidFill>
                <a:srgbClr val="F76767"/>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3081" name="矩形 14"/>
          <p:cNvSpPr>
            <a:spLocks noChangeArrowheads="1"/>
          </p:cNvSpPr>
          <p:nvPr/>
        </p:nvSpPr>
        <p:spPr bwMode="auto">
          <a:xfrm>
            <a:off x="0" y="623888"/>
            <a:ext cx="914400"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82" name="矩形 15"/>
          <p:cNvSpPr>
            <a:spLocks noChangeArrowheads="1"/>
          </p:cNvSpPr>
          <p:nvPr/>
        </p:nvSpPr>
        <p:spPr bwMode="auto">
          <a:xfrm>
            <a:off x="11277600" y="6038850"/>
            <a:ext cx="914400"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83" name="文本框 16"/>
          <p:cNvSpPr>
            <a:spLocks noChangeArrowheads="1"/>
          </p:cNvSpPr>
          <p:nvPr/>
        </p:nvSpPr>
        <p:spPr bwMode="auto">
          <a:xfrm>
            <a:off x="2195830" y="4904105"/>
            <a:ext cx="9664700" cy="100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6000" dirty="0">
                <a:solidFill>
                  <a:srgbClr val="F76767"/>
                </a:solidFill>
                <a:latin typeface="Arial Unicode MS" pitchFamily="34" charset="-122"/>
                <a:ea typeface="Arial Unicode MS" pitchFamily="34" charset="-122"/>
                <a:cs typeface="Arial Unicode MS" pitchFamily="34" charset="-122"/>
                <a:sym typeface="Arial Unicode MS" pitchFamily="34" charset="-122"/>
              </a:rPr>
              <a:t>The Presentation Title</a:t>
            </a:r>
            <a:endParaRPr lang="zh-CN" altLang="en-US" sz="6000" dirty="0">
              <a:solidFill>
                <a:srgbClr val="F76767"/>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3084" name="文本框 18"/>
          <p:cNvSpPr>
            <a:spLocks noChangeArrowheads="1"/>
          </p:cNvSpPr>
          <p:nvPr/>
        </p:nvSpPr>
        <p:spPr bwMode="auto">
          <a:xfrm>
            <a:off x="3948113" y="5978525"/>
            <a:ext cx="4295775" cy="400050"/>
          </a:xfrm>
          <a:prstGeom prst="rect">
            <a:avLst/>
          </a:prstGeom>
          <a:solidFill>
            <a:srgbClr val="F76767"/>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a:solidFill>
                  <a:srgbClr val="FFF2CC"/>
                </a:solidFill>
                <a:latin typeface="Calibri" pitchFamily="34" charset="0"/>
                <a:cs typeface="Calibri" pitchFamily="34" charset="0"/>
                <a:sym typeface="Calibri" pitchFamily="34" charset="0"/>
              </a:rPr>
              <a:t>Add Your Text Here</a:t>
            </a:r>
            <a:endParaRPr lang="zh-CN" altLang="en-US" sz="2000">
              <a:solidFill>
                <a:srgbClr val="FFF2CC"/>
              </a:solidFill>
              <a:latin typeface="Calibri" pitchFamily="34" charset="0"/>
              <a:sym typeface="宋体" pitchFamily="2" charset="-122"/>
            </a:endParaRPr>
          </a:p>
        </p:txBody>
      </p:sp>
      <p:sp>
        <p:nvSpPr>
          <p:cNvPr id="3085" name="文本框 9"/>
          <p:cNvSpPr>
            <a:spLocks noChangeArrowheads="1"/>
          </p:cNvSpPr>
          <p:nvPr/>
        </p:nvSpPr>
        <p:spPr bwMode="auto">
          <a:xfrm rot="16200000">
            <a:off x="5469732" y="3167856"/>
            <a:ext cx="3594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F76767"/>
                </a:solidFill>
                <a:latin typeface="Arial Unicode MS" pitchFamily="34" charset="-122"/>
                <a:ea typeface="Arial Unicode MS" pitchFamily="34" charset="-122"/>
                <a:cs typeface="Arial Unicode MS" pitchFamily="34" charset="-122"/>
                <a:sym typeface="Arial Unicode MS" pitchFamily="34" charset="-122"/>
              </a:rPr>
              <a:t>everything happens for a reason</a:t>
            </a:r>
            <a:endParaRPr lang="zh-CN" altLang="en-US">
              <a:solidFill>
                <a:srgbClr val="F76767"/>
              </a:solidFill>
              <a:latin typeface="Arial Unicode MS" pitchFamily="34" charset="-122"/>
              <a:ea typeface="Arial Unicode MS" pitchFamily="34" charset="-122"/>
              <a:cs typeface="Arial Unicode MS" pitchFamily="34" charset="-122"/>
              <a:sym typeface="Arial Unicode MS"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077"/>
                                        </p:tgtEl>
                                        <p:attrNameLst>
                                          <p:attrName>style.visibility</p:attrName>
                                        </p:attrNameLst>
                                      </p:cBhvr>
                                      <p:to>
                                        <p:strVal val="visible"/>
                                      </p:to>
                                    </p:set>
                                    <p:animEffect>
                                      <p:cBhvr>
                                        <p:cTn id="7" dur="500"/>
                                        <p:tgtEl>
                                          <p:spTgt spid="307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080"/>
                                        </p:tgtEl>
                                        <p:attrNameLst>
                                          <p:attrName>style.visibility</p:attrName>
                                        </p:attrNameLst>
                                      </p:cBhvr>
                                      <p:to>
                                        <p:strVal val="visible"/>
                                      </p:to>
                                    </p:set>
                                    <p:animEffect>
                                      <p:cBhvr>
                                        <p:cTn id="11" dur="500"/>
                                        <p:tgtEl>
                                          <p:spTgt spid="3080"/>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085"/>
                                        </p:tgtEl>
                                        <p:attrNameLst>
                                          <p:attrName>style.visibility</p:attrName>
                                        </p:attrNameLst>
                                      </p:cBhvr>
                                      <p:to>
                                        <p:strVal val="visible"/>
                                      </p:to>
                                    </p:set>
                                    <p:animEffect>
                                      <p:cBhvr>
                                        <p:cTn id="14" dur="500"/>
                                        <p:tgtEl>
                                          <p:spTgt spid="3085"/>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3081"/>
                                        </p:tgtEl>
                                        <p:attrNameLst>
                                          <p:attrName>style.visibility</p:attrName>
                                        </p:attrNameLst>
                                      </p:cBhvr>
                                      <p:to>
                                        <p:strVal val="visible"/>
                                      </p:to>
                                    </p:set>
                                    <p:anim calcmode="lin" valueType="num">
                                      <p:cBhvr>
                                        <p:cTn id="17" dur="500" fill="hold"/>
                                        <p:tgtEl>
                                          <p:spTgt spid="3081"/>
                                        </p:tgtEl>
                                        <p:attrNameLst>
                                          <p:attrName>ppt_x</p:attrName>
                                        </p:attrNameLst>
                                      </p:cBhvr>
                                      <p:tavLst>
                                        <p:tav tm="0">
                                          <p:val>
                                            <p:strVal val="0-#ppt_w/2"/>
                                          </p:val>
                                        </p:tav>
                                        <p:tav tm="100000">
                                          <p:val>
                                            <p:strVal val="#ppt_x"/>
                                          </p:val>
                                        </p:tav>
                                      </p:tavLst>
                                    </p:anim>
                                    <p:anim calcmode="lin" valueType="num">
                                      <p:cBhvr>
                                        <p:cTn id="18" dur="500" fill="hold"/>
                                        <p:tgtEl>
                                          <p:spTgt spid="308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082"/>
                                        </p:tgtEl>
                                        <p:attrNameLst>
                                          <p:attrName>style.visibility</p:attrName>
                                        </p:attrNameLst>
                                      </p:cBhvr>
                                      <p:to>
                                        <p:strVal val="visible"/>
                                      </p:to>
                                    </p:set>
                                    <p:anim calcmode="lin" valueType="num">
                                      <p:cBhvr>
                                        <p:cTn id="21" dur="500" fill="hold"/>
                                        <p:tgtEl>
                                          <p:spTgt spid="3082"/>
                                        </p:tgtEl>
                                        <p:attrNameLst>
                                          <p:attrName>ppt_x</p:attrName>
                                        </p:attrNameLst>
                                      </p:cBhvr>
                                      <p:tavLst>
                                        <p:tav tm="0">
                                          <p:val>
                                            <p:strVal val="1+#ppt_w/2"/>
                                          </p:val>
                                        </p:tav>
                                        <p:tav tm="100000">
                                          <p:val>
                                            <p:strVal val="#ppt_x"/>
                                          </p:val>
                                        </p:tav>
                                      </p:tavLst>
                                    </p:anim>
                                    <p:anim calcmode="lin" valueType="num">
                                      <p:cBhvr>
                                        <p:cTn id="22" dur="500" fill="hold"/>
                                        <p:tgtEl>
                                          <p:spTgt spid="3082"/>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1" presetClass="entr" presetSubtype="0" fill="hold" nodeType="afterEffect">
                                  <p:stCondLst>
                                    <p:cond delay="0"/>
                                  </p:stCondLst>
                                  <p:childTnLst>
                                    <p:set>
                                      <p:cBhvr>
                                        <p:cTn id="25" dur="1" fill="hold">
                                          <p:stCondLst>
                                            <p:cond delay="0"/>
                                          </p:stCondLst>
                                        </p:cTn>
                                        <p:tgtEl>
                                          <p:spTgt spid="3074"/>
                                        </p:tgtEl>
                                        <p:attrNameLst>
                                          <p:attrName>style.visibility</p:attrName>
                                        </p:attrNameLst>
                                      </p:cBhvr>
                                      <p:to>
                                        <p:strVal val="visible"/>
                                      </p:to>
                                    </p:set>
                                  </p:childTnLst>
                                </p:cTn>
                              </p:par>
                            </p:childTnLst>
                          </p:cTn>
                        </p:par>
                        <p:par>
                          <p:cTn id="26" fill="hold">
                            <p:stCondLst>
                              <p:cond delay="1000"/>
                            </p:stCondLst>
                            <p:childTnLst>
                              <p:par>
                                <p:cTn id="27" presetID="42" presetClass="path" presetSubtype="0" fill="hold" nodeType="afterEffect">
                                  <p:stCondLst>
                                    <p:cond delay="0"/>
                                  </p:stCondLst>
                                  <p:childTnLst>
                                    <p:animMotion origin="layout" path="M 2.08333E-7 1.48148E-6 L 0.09349 -0.22778 " pathEditMode="relative" rAng="0" ptsTypes="AA">
                                      <p:cBhvr>
                                        <p:cTn id="28" dur="750" fill="hold"/>
                                        <p:tgtEl>
                                          <p:spTgt spid="3074"/>
                                        </p:tgtEl>
                                        <p:attrNameLst>
                                          <p:attrName>ppt_x</p:attrName>
                                          <p:attrName>ppt_y</p:attrName>
                                        </p:attrNameLst>
                                      </p:cBhvr>
                                      <p:rCtr x="467400" y="-1138900"/>
                                    </p:animMotion>
                                  </p:childTnLst>
                                </p:cTn>
                              </p:par>
                            </p:childTnLst>
                          </p:cTn>
                        </p:par>
                        <p:par>
                          <p:cTn id="29" fill="hold">
                            <p:stCondLst>
                              <p:cond delay="1750"/>
                            </p:stCondLst>
                            <p:childTnLst>
                              <p:par>
                                <p:cTn id="30" presetID="2" presetClass="entr" presetSubtype="8" fill="hold" grpId="0" nodeType="afterEffect">
                                  <p:stCondLst>
                                    <p:cond delay="0"/>
                                  </p:stCondLst>
                                  <p:childTnLst>
                                    <p:set>
                                      <p:cBhvr>
                                        <p:cTn id="31" dur="1" fill="hold">
                                          <p:stCondLst>
                                            <p:cond delay="0"/>
                                          </p:stCondLst>
                                        </p:cTn>
                                        <p:tgtEl>
                                          <p:spTgt spid="3083"/>
                                        </p:tgtEl>
                                        <p:attrNameLst>
                                          <p:attrName>style.visibility</p:attrName>
                                        </p:attrNameLst>
                                      </p:cBhvr>
                                      <p:to>
                                        <p:strVal val="visible"/>
                                      </p:to>
                                    </p:set>
                                    <p:anim calcmode="lin" valueType="num">
                                      <p:cBhvr>
                                        <p:cTn id="32" dur="500" fill="hold"/>
                                        <p:tgtEl>
                                          <p:spTgt spid="3083"/>
                                        </p:tgtEl>
                                        <p:attrNameLst>
                                          <p:attrName>ppt_x</p:attrName>
                                        </p:attrNameLst>
                                      </p:cBhvr>
                                      <p:tavLst>
                                        <p:tav tm="0">
                                          <p:val>
                                            <p:strVal val="0-#ppt_w/2"/>
                                          </p:val>
                                        </p:tav>
                                        <p:tav tm="100000">
                                          <p:val>
                                            <p:strVal val="#ppt_x"/>
                                          </p:val>
                                        </p:tav>
                                      </p:tavLst>
                                    </p:anim>
                                    <p:anim calcmode="lin" valueType="num">
                                      <p:cBhvr>
                                        <p:cTn id="33" dur="500" fill="hold"/>
                                        <p:tgtEl>
                                          <p:spTgt spid="308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3084"/>
                                        </p:tgtEl>
                                        <p:attrNameLst>
                                          <p:attrName>style.visibility</p:attrName>
                                        </p:attrNameLst>
                                      </p:cBhvr>
                                      <p:to>
                                        <p:strVal val="visible"/>
                                      </p:to>
                                    </p:set>
                                    <p:anim calcmode="lin" valueType="num">
                                      <p:cBhvr>
                                        <p:cTn id="36" dur="500" fill="hold"/>
                                        <p:tgtEl>
                                          <p:spTgt spid="3084"/>
                                        </p:tgtEl>
                                        <p:attrNameLst>
                                          <p:attrName>ppt_x</p:attrName>
                                        </p:attrNameLst>
                                      </p:cBhvr>
                                      <p:tavLst>
                                        <p:tav tm="0">
                                          <p:val>
                                            <p:strVal val="1+#ppt_w/2"/>
                                          </p:val>
                                        </p:tav>
                                        <p:tav tm="100000">
                                          <p:val>
                                            <p:strVal val="#ppt_x"/>
                                          </p:val>
                                        </p:tav>
                                      </p:tavLst>
                                    </p:anim>
                                    <p:anim calcmode="lin" valueType="num">
                                      <p:cBhvr>
                                        <p:cTn id="37"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0" grpId="0" bldLvl="0" autoUpdateAnimBg="0"/>
      <p:bldP spid="3081" grpId="0" bldLvl="0" animBg="1" autoUpdateAnimBg="0"/>
      <p:bldP spid="3082" grpId="0" bldLvl="0" animBg="1" autoUpdateAnimBg="0"/>
      <p:bldP spid="3083" grpId="0" bldLvl="0" autoUpdateAnimBg="0"/>
      <p:bldP spid="3084" grpId="0" bldLvl="0" animBg="1" autoUpdateAnimBg="0"/>
      <p:bldP spid="3085"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
          <p:cNvSpPr>
            <a:spLocks noChangeArrowheads="1"/>
          </p:cNvSpPr>
          <p:nvPr/>
        </p:nvSpPr>
        <p:spPr bwMode="auto">
          <a:xfrm>
            <a:off x="-306388" y="5945188"/>
            <a:ext cx="911226" cy="25558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1" name="矩形 2"/>
          <p:cNvSpPr>
            <a:spLocks noChangeArrowheads="1"/>
          </p:cNvSpPr>
          <p:nvPr/>
        </p:nvSpPr>
        <p:spPr bwMode="auto">
          <a:xfrm>
            <a:off x="11595100" y="368300"/>
            <a:ext cx="914400"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2" name="直接连接符 3"/>
          <p:cNvSpPr>
            <a:spLocks noChangeShapeType="1"/>
          </p:cNvSpPr>
          <p:nvPr/>
        </p:nvSpPr>
        <p:spPr bwMode="auto">
          <a:xfrm>
            <a:off x="-198438" y="1250950"/>
            <a:ext cx="12590463" cy="1588"/>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12293" name="直接连接符 4"/>
          <p:cNvSpPr>
            <a:spLocks noChangeShapeType="1"/>
          </p:cNvSpPr>
          <p:nvPr/>
        </p:nvSpPr>
        <p:spPr bwMode="auto">
          <a:xfrm>
            <a:off x="9099550" y="-255588"/>
            <a:ext cx="0" cy="7948613"/>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12294" name="文本框 5"/>
          <p:cNvSpPr>
            <a:spLocks noChangeArrowheads="1"/>
          </p:cNvSpPr>
          <p:nvPr/>
        </p:nvSpPr>
        <p:spPr bwMode="auto">
          <a:xfrm>
            <a:off x="9186863" y="-20638"/>
            <a:ext cx="2354262"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800" b="1">
                <a:solidFill>
                  <a:srgbClr val="F76767"/>
                </a:solidFill>
                <a:latin typeface="微软雅黑" pitchFamily="34" charset="-122"/>
                <a:ea typeface="微软雅黑" pitchFamily="34" charset="-122"/>
                <a:sym typeface="微软雅黑" pitchFamily="34" charset="-122"/>
              </a:rPr>
              <a:t>Part.8</a:t>
            </a:r>
          </a:p>
        </p:txBody>
      </p:sp>
      <p:sp>
        <p:nvSpPr>
          <p:cNvPr id="12295" name="文本框 6"/>
          <p:cNvSpPr>
            <a:spLocks noChangeArrowheads="1"/>
          </p:cNvSpPr>
          <p:nvPr/>
        </p:nvSpPr>
        <p:spPr bwMode="auto">
          <a:xfrm>
            <a:off x="9323388" y="568325"/>
            <a:ext cx="255111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a:solidFill>
                  <a:srgbClr val="F76767"/>
                </a:solidFill>
                <a:latin typeface="微软雅黑" pitchFamily="34" charset="-122"/>
                <a:ea typeface="微软雅黑" pitchFamily="34" charset="-122"/>
                <a:sym typeface="微软雅黑" pitchFamily="34" charset="-122"/>
              </a:rPr>
              <a:t>Your text</a:t>
            </a:r>
          </a:p>
        </p:txBody>
      </p:sp>
      <p:sp>
        <p:nvSpPr>
          <p:cNvPr id="12296" name="矩形 7"/>
          <p:cNvSpPr>
            <a:spLocks noChangeArrowheads="1"/>
          </p:cNvSpPr>
          <p:nvPr/>
        </p:nvSpPr>
        <p:spPr bwMode="auto">
          <a:xfrm>
            <a:off x="10491788" y="1404938"/>
            <a:ext cx="1782762" cy="1620837"/>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7" name="矩形 8"/>
          <p:cNvSpPr>
            <a:spLocks noChangeArrowheads="1"/>
          </p:cNvSpPr>
          <p:nvPr/>
        </p:nvSpPr>
        <p:spPr bwMode="auto">
          <a:xfrm>
            <a:off x="9213850" y="1411288"/>
            <a:ext cx="1163638" cy="107473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8" name="矩形 9"/>
          <p:cNvSpPr>
            <a:spLocks noChangeArrowheads="1"/>
          </p:cNvSpPr>
          <p:nvPr/>
        </p:nvSpPr>
        <p:spPr bwMode="auto">
          <a:xfrm>
            <a:off x="9217025" y="2630488"/>
            <a:ext cx="1163638" cy="2071687"/>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9" name="矩形 10"/>
          <p:cNvSpPr>
            <a:spLocks noChangeArrowheads="1"/>
          </p:cNvSpPr>
          <p:nvPr/>
        </p:nvSpPr>
        <p:spPr bwMode="auto">
          <a:xfrm rot="16200000">
            <a:off x="10589419" y="3040856"/>
            <a:ext cx="1539875" cy="1782763"/>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00" name="矩形 11"/>
          <p:cNvSpPr>
            <a:spLocks noChangeArrowheads="1"/>
          </p:cNvSpPr>
          <p:nvPr/>
        </p:nvSpPr>
        <p:spPr bwMode="auto">
          <a:xfrm>
            <a:off x="11112500" y="4797425"/>
            <a:ext cx="1279525" cy="1887538"/>
          </a:xfrm>
          <a:prstGeom prst="rect">
            <a:avLst/>
          </a:prstGeom>
          <a:blipFill dpi="0" rotWithShape="1">
            <a:blip r:embed="rId4"/>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01" name="矩形 12"/>
          <p:cNvSpPr>
            <a:spLocks noChangeArrowheads="1"/>
          </p:cNvSpPr>
          <p:nvPr/>
        </p:nvSpPr>
        <p:spPr bwMode="auto">
          <a:xfrm rot="16200000">
            <a:off x="9674225" y="4337050"/>
            <a:ext cx="860425" cy="1781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02" name="矩形 13"/>
          <p:cNvSpPr>
            <a:spLocks noChangeArrowheads="1"/>
          </p:cNvSpPr>
          <p:nvPr/>
        </p:nvSpPr>
        <p:spPr bwMode="auto">
          <a:xfrm rot="16200000">
            <a:off x="9653588" y="5354637"/>
            <a:ext cx="901700" cy="1781175"/>
          </a:xfrm>
          <a:prstGeom prst="rect">
            <a:avLst/>
          </a:prstGeom>
          <a:blipFill dpi="0" rotWithShape="0">
            <a:blip r:embed="rId5"/>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2303" name="Group 15"/>
          <p:cNvGrpSpPr/>
          <p:nvPr/>
        </p:nvGrpSpPr>
        <p:grpSpPr bwMode="auto">
          <a:xfrm>
            <a:off x="1249363" y="1878013"/>
            <a:ext cx="1809750" cy="1809750"/>
            <a:chOff x="0" y="0"/>
            <a:chExt cx="2702253" cy="2702253"/>
          </a:xfrm>
        </p:grpSpPr>
        <p:grpSp>
          <p:nvGrpSpPr>
            <p:cNvPr id="12304" name="Group 16"/>
            <p:cNvGrpSpPr/>
            <p:nvPr/>
          </p:nvGrpSpPr>
          <p:grpSpPr bwMode="auto">
            <a:xfrm>
              <a:off x="0" y="0"/>
              <a:ext cx="2702253" cy="2702253"/>
              <a:chOff x="0" y="0"/>
              <a:chExt cx="2702253" cy="2702253"/>
            </a:xfrm>
          </p:grpSpPr>
          <p:sp>
            <p:nvSpPr>
              <p:cNvPr id="12305" name="椭圆 17"/>
              <p:cNvSpPr>
                <a:spLocks noChangeArrowheads="1"/>
              </p:cNvSpPr>
              <p:nvPr/>
            </p:nvSpPr>
            <p:spPr bwMode="auto">
              <a:xfrm>
                <a:off x="247256" y="247256"/>
                <a:ext cx="2207742" cy="2207742"/>
              </a:xfrm>
              <a:prstGeom prst="ellipse">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06" name="椭圆 18"/>
              <p:cNvSpPr>
                <a:spLocks noChangeArrowheads="1"/>
              </p:cNvSpPr>
              <p:nvPr/>
            </p:nvSpPr>
            <p:spPr bwMode="auto">
              <a:xfrm>
                <a:off x="0" y="0"/>
                <a:ext cx="2702253" cy="2702253"/>
              </a:xfrm>
              <a:prstGeom prst="ellipse">
                <a:avLst/>
              </a:prstGeom>
              <a:noFill/>
              <a:ln w="28575" cap="rnd"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2307" name="文本框 16"/>
            <p:cNvSpPr>
              <a:spLocks noChangeArrowheads="1"/>
            </p:cNvSpPr>
            <p:nvPr/>
          </p:nvSpPr>
          <p:spPr bwMode="auto">
            <a:xfrm>
              <a:off x="463641" y="755690"/>
              <a:ext cx="2160945" cy="114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400">
                  <a:solidFill>
                    <a:schemeClr val="bg1"/>
                  </a:solidFill>
                  <a:latin typeface="Calibri" pitchFamily="34" charset="0"/>
                  <a:cs typeface="Calibri" pitchFamily="34" charset="0"/>
                  <a:sym typeface="Calibri" pitchFamily="34" charset="0"/>
                </a:rPr>
                <a:t>45%</a:t>
              </a:r>
              <a:endParaRPr lang="zh-CN" altLang="en-US" sz="4400">
                <a:solidFill>
                  <a:schemeClr val="bg1"/>
                </a:solidFill>
                <a:latin typeface="Calibri" pitchFamily="34" charset="0"/>
                <a:sym typeface="宋体" pitchFamily="2" charset="-122"/>
              </a:endParaRPr>
            </a:p>
          </p:txBody>
        </p:sp>
      </p:grpSp>
      <p:grpSp>
        <p:nvGrpSpPr>
          <p:cNvPr id="12308" name="Group 20"/>
          <p:cNvGrpSpPr/>
          <p:nvPr/>
        </p:nvGrpSpPr>
        <p:grpSpPr bwMode="auto">
          <a:xfrm>
            <a:off x="3965575" y="1965325"/>
            <a:ext cx="1590675" cy="1590675"/>
            <a:chOff x="0" y="0"/>
            <a:chExt cx="2702253" cy="2702253"/>
          </a:xfrm>
        </p:grpSpPr>
        <p:sp>
          <p:nvSpPr>
            <p:cNvPr id="12309" name="椭圆 20"/>
            <p:cNvSpPr>
              <a:spLocks noChangeArrowheads="1"/>
            </p:cNvSpPr>
            <p:nvPr/>
          </p:nvSpPr>
          <p:spPr bwMode="auto">
            <a:xfrm>
              <a:off x="0" y="0"/>
              <a:ext cx="2702253" cy="2702253"/>
            </a:xfrm>
            <a:prstGeom prst="ellipse">
              <a:avLst/>
            </a:prstGeom>
            <a:noFill/>
            <a:ln w="171450" cap="flat" cmpd="dbl">
              <a:solidFill>
                <a:srgbClr val="D50B0B"/>
              </a:solidFill>
              <a:prstDash val="sysDot"/>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10" name="文本框 21"/>
            <p:cNvSpPr>
              <a:spLocks noChangeArrowheads="1"/>
            </p:cNvSpPr>
            <p:nvPr/>
          </p:nvSpPr>
          <p:spPr bwMode="auto">
            <a:xfrm>
              <a:off x="381981" y="716097"/>
              <a:ext cx="2229205" cy="1306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400">
                  <a:solidFill>
                    <a:srgbClr val="D50B0B"/>
                  </a:solidFill>
                  <a:latin typeface="Calibri" pitchFamily="34" charset="0"/>
                  <a:cs typeface="Calibri" pitchFamily="34" charset="0"/>
                  <a:sym typeface="Calibri" pitchFamily="34" charset="0"/>
                </a:rPr>
                <a:t>37%</a:t>
              </a:r>
              <a:endParaRPr lang="zh-CN" altLang="en-US" sz="4400">
                <a:solidFill>
                  <a:srgbClr val="D50B0B"/>
                </a:solidFill>
                <a:latin typeface="Calibri" pitchFamily="34" charset="0"/>
                <a:sym typeface="宋体" pitchFamily="2" charset="-122"/>
              </a:endParaRPr>
            </a:p>
          </p:txBody>
        </p:sp>
      </p:grpSp>
      <p:grpSp>
        <p:nvGrpSpPr>
          <p:cNvPr id="12311" name="Group 23"/>
          <p:cNvGrpSpPr/>
          <p:nvPr/>
        </p:nvGrpSpPr>
        <p:grpSpPr bwMode="auto">
          <a:xfrm>
            <a:off x="6381750" y="1947863"/>
            <a:ext cx="1682750" cy="1682750"/>
            <a:chOff x="0" y="0"/>
            <a:chExt cx="2701253" cy="2701253"/>
          </a:xfrm>
        </p:grpSpPr>
        <p:grpSp>
          <p:nvGrpSpPr>
            <p:cNvPr id="12312" name="Group 24"/>
            <p:cNvGrpSpPr/>
            <p:nvPr/>
          </p:nvGrpSpPr>
          <p:grpSpPr bwMode="auto">
            <a:xfrm>
              <a:off x="0" y="0"/>
              <a:ext cx="2701253" cy="2701253"/>
              <a:chOff x="0" y="0"/>
              <a:chExt cx="2701253" cy="2701253"/>
            </a:xfrm>
          </p:grpSpPr>
          <p:sp>
            <p:nvSpPr>
              <p:cNvPr id="12314" name="椭圆 26"/>
              <p:cNvSpPr>
                <a:spLocks noChangeArrowheads="1"/>
              </p:cNvSpPr>
              <p:nvPr/>
            </p:nvSpPr>
            <p:spPr bwMode="auto">
              <a:xfrm>
                <a:off x="242175" y="228820"/>
                <a:ext cx="2243611" cy="2243611"/>
              </a:xfrm>
              <a:prstGeom prst="ellipse">
                <a:avLst/>
              </a:prstGeom>
              <a:solidFill>
                <a:srgbClr val="F5414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2315" name="文本框 24"/>
            <p:cNvSpPr>
              <a:spLocks noChangeArrowheads="1"/>
            </p:cNvSpPr>
            <p:nvPr/>
          </p:nvSpPr>
          <p:spPr bwMode="auto">
            <a:xfrm>
              <a:off x="464166" y="738891"/>
              <a:ext cx="2115443" cy="1235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400">
                  <a:solidFill>
                    <a:schemeClr val="bg1"/>
                  </a:solidFill>
                  <a:latin typeface="Calibri" pitchFamily="34" charset="0"/>
                  <a:cs typeface="Calibri" pitchFamily="34" charset="0"/>
                  <a:sym typeface="Calibri" pitchFamily="34" charset="0"/>
                </a:rPr>
                <a:t>60%</a:t>
              </a:r>
              <a:endParaRPr lang="zh-CN" altLang="en-US" sz="4400">
                <a:solidFill>
                  <a:schemeClr val="bg1"/>
                </a:solidFill>
                <a:latin typeface="Calibri" pitchFamily="34" charset="0"/>
                <a:sym typeface="宋体" pitchFamily="2" charset="-122"/>
              </a:endParaRPr>
            </a:p>
          </p:txBody>
        </p:sp>
      </p:grpSp>
      <p:sp>
        <p:nvSpPr>
          <p:cNvPr id="12316" name="文本框 27"/>
          <p:cNvSpPr>
            <a:spLocks noChangeArrowheads="1"/>
          </p:cNvSpPr>
          <p:nvPr/>
        </p:nvSpPr>
        <p:spPr bwMode="auto">
          <a:xfrm>
            <a:off x="1277938" y="4337050"/>
            <a:ext cx="17526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C00000"/>
                </a:solidFill>
                <a:latin typeface="幼圆" pitchFamily="49" charset="-122"/>
                <a:ea typeface="幼圆" pitchFamily="49" charset="-122"/>
                <a:sym typeface="幼圆" pitchFamily="49" charset="-122"/>
              </a:rPr>
              <a:t>添加文字内容添加文字内容添加文字内容</a:t>
            </a:r>
          </a:p>
        </p:txBody>
      </p:sp>
      <p:sp>
        <p:nvSpPr>
          <p:cNvPr id="12317" name="文本框 28"/>
          <p:cNvSpPr>
            <a:spLocks noChangeArrowheads="1"/>
          </p:cNvSpPr>
          <p:nvPr/>
        </p:nvSpPr>
        <p:spPr bwMode="auto">
          <a:xfrm>
            <a:off x="3884613" y="4337050"/>
            <a:ext cx="17526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C00000"/>
                </a:solidFill>
                <a:latin typeface="幼圆" pitchFamily="49" charset="-122"/>
                <a:ea typeface="幼圆" pitchFamily="49" charset="-122"/>
                <a:sym typeface="幼圆" pitchFamily="49" charset="-122"/>
              </a:rPr>
              <a:t>添加文字内容添加文字内容添加文字内容</a:t>
            </a:r>
          </a:p>
        </p:txBody>
      </p:sp>
      <p:sp>
        <p:nvSpPr>
          <p:cNvPr id="12318" name="文本框 29"/>
          <p:cNvSpPr>
            <a:spLocks noChangeArrowheads="1"/>
          </p:cNvSpPr>
          <p:nvPr/>
        </p:nvSpPr>
        <p:spPr bwMode="auto">
          <a:xfrm>
            <a:off x="6453188" y="4337050"/>
            <a:ext cx="17526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C00000"/>
                </a:solidFill>
                <a:latin typeface="幼圆" pitchFamily="49" charset="-122"/>
                <a:ea typeface="幼圆" pitchFamily="49" charset="-122"/>
                <a:sym typeface="幼圆" pitchFamily="49" charset="-122"/>
              </a:rPr>
              <a:t>添加文字内容添加文字内容添加文字内容</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250" fill="hold"/>
                                        <p:tgtEl>
                                          <p:spTgt spid="12290"/>
                                        </p:tgtEl>
                                        <p:attrNameLst>
                                          <p:attrName>ppt_x</p:attrName>
                                        </p:attrNameLst>
                                      </p:cBhvr>
                                      <p:tavLst>
                                        <p:tav tm="0">
                                          <p:val>
                                            <p:strVal val="0-#ppt_w/2"/>
                                          </p:val>
                                        </p:tav>
                                        <p:tav tm="100000">
                                          <p:val>
                                            <p:strVal val="#ppt_x"/>
                                          </p:val>
                                        </p:tav>
                                      </p:tavLst>
                                    </p:anim>
                                    <p:anim calcmode="lin" valueType="num">
                                      <p:cBhvr>
                                        <p:cTn id="8" dur="250" fill="hold"/>
                                        <p:tgtEl>
                                          <p:spTgt spid="1229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2291"/>
                                        </p:tgtEl>
                                        <p:attrNameLst>
                                          <p:attrName>style.visibility</p:attrName>
                                        </p:attrNameLst>
                                      </p:cBhvr>
                                      <p:to>
                                        <p:strVal val="visible"/>
                                      </p:to>
                                    </p:set>
                                    <p:anim calcmode="lin" valueType="num">
                                      <p:cBhvr>
                                        <p:cTn id="11" dur="250" fill="hold"/>
                                        <p:tgtEl>
                                          <p:spTgt spid="12291"/>
                                        </p:tgtEl>
                                        <p:attrNameLst>
                                          <p:attrName>ppt_x</p:attrName>
                                        </p:attrNameLst>
                                      </p:cBhvr>
                                      <p:tavLst>
                                        <p:tav tm="0">
                                          <p:val>
                                            <p:strVal val="1+#ppt_w/2"/>
                                          </p:val>
                                        </p:tav>
                                        <p:tav tm="100000">
                                          <p:val>
                                            <p:strVal val="#ppt_x"/>
                                          </p:val>
                                        </p:tav>
                                      </p:tavLst>
                                    </p:anim>
                                    <p:anim calcmode="lin" valueType="num">
                                      <p:cBhvr>
                                        <p:cTn id="12" dur="250" fill="hold"/>
                                        <p:tgtEl>
                                          <p:spTgt spid="1229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2292"/>
                                        </p:tgtEl>
                                        <p:attrNameLst>
                                          <p:attrName>style.visibility</p:attrName>
                                        </p:attrNameLst>
                                      </p:cBhvr>
                                      <p:to>
                                        <p:strVal val="visible"/>
                                      </p:to>
                                    </p:set>
                                    <p:animEffect>
                                      <p:cBhvr>
                                        <p:cTn id="16" dur="500"/>
                                        <p:tgtEl>
                                          <p:spTgt spid="12292"/>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2293"/>
                                        </p:tgtEl>
                                        <p:attrNameLst>
                                          <p:attrName>style.visibility</p:attrName>
                                        </p:attrNameLst>
                                      </p:cBhvr>
                                      <p:to>
                                        <p:strVal val="visible"/>
                                      </p:to>
                                    </p:set>
                                    <p:animEffect>
                                      <p:cBhvr>
                                        <p:cTn id="19" dur="500"/>
                                        <p:tgtEl>
                                          <p:spTgt spid="12293"/>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12294"/>
                                        </p:tgtEl>
                                        <p:attrNameLst>
                                          <p:attrName>style.visibility</p:attrName>
                                        </p:attrNameLst>
                                      </p:cBhvr>
                                      <p:to>
                                        <p:strVal val="visible"/>
                                      </p:to>
                                    </p:set>
                                    <p:anim calcmode="lin" valueType="num">
                                      <p:cBhvr>
                                        <p:cTn id="23" dur="500" fill="hold"/>
                                        <p:tgtEl>
                                          <p:spTgt spid="12294"/>
                                        </p:tgtEl>
                                        <p:attrNameLst>
                                          <p:attrName>ppt_x</p:attrName>
                                        </p:attrNameLst>
                                      </p:cBhvr>
                                      <p:tavLst>
                                        <p:tav tm="0">
                                          <p:val>
                                            <p:strVal val="0-#ppt_w/2"/>
                                          </p:val>
                                        </p:tav>
                                        <p:tav tm="100000">
                                          <p:val>
                                            <p:strVal val="#ppt_x"/>
                                          </p:val>
                                        </p:tav>
                                      </p:tavLst>
                                    </p:anim>
                                    <p:anim calcmode="lin" valueType="num">
                                      <p:cBhvr>
                                        <p:cTn id="24" dur="500" fill="hold"/>
                                        <p:tgtEl>
                                          <p:spTgt spid="1229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2295"/>
                                        </p:tgtEl>
                                        <p:attrNameLst>
                                          <p:attrName>style.visibility</p:attrName>
                                        </p:attrNameLst>
                                      </p:cBhvr>
                                      <p:to>
                                        <p:strVal val="visible"/>
                                      </p:to>
                                    </p:set>
                                    <p:anim calcmode="lin" valueType="num">
                                      <p:cBhvr>
                                        <p:cTn id="27" dur="500" fill="hold"/>
                                        <p:tgtEl>
                                          <p:spTgt spid="12295"/>
                                        </p:tgtEl>
                                        <p:attrNameLst>
                                          <p:attrName>ppt_x</p:attrName>
                                        </p:attrNameLst>
                                      </p:cBhvr>
                                      <p:tavLst>
                                        <p:tav tm="0">
                                          <p:val>
                                            <p:strVal val="1+#ppt_w/2"/>
                                          </p:val>
                                        </p:tav>
                                        <p:tav tm="100000">
                                          <p:val>
                                            <p:strVal val="#ppt_x"/>
                                          </p:val>
                                        </p:tav>
                                      </p:tavLst>
                                    </p:anim>
                                    <p:anim calcmode="lin" valueType="num">
                                      <p:cBhvr>
                                        <p:cTn id="28" dur="500" fill="hold"/>
                                        <p:tgtEl>
                                          <p:spTgt spid="12295"/>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12297"/>
                                        </p:tgtEl>
                                        <p:attrNameLst>
                                          <p:attrName>style.visibility</p:attrName>
                                        </p:attrNameLst>
                                      </p:cBhvr>
                                      <p:to>
                                        <p:strVal val="visible"/>
                                      </p:to>
                                    </p:set>
                                    <p:animEffect>
                                      <p:cBhvr>
                                        <p:cTn id="32" dur="500"/>
                                        <p:tgtEl>
                                          <p:spTgt spid="12297"/>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2299"/>
                                        </p:tgtEl>
                                        <p:attrNameLst>
                                          <p:attrName>style.visibility</p:attrName>
                                        </p:attrNameLst>
                                      </p:cBhvr>
                                      <p:to>
                                        <p:strVal val="visible"/>
                                      </p:to>
                                    </p:set>
                                    <p:animEffect>
                                      <p:cBhvr>
                                        <p:cTn id="35" dur="500"/>
                                        <p:tgtEl>
                                          <p:spTgt spid="12299"/>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2301"/>
                                        </p:tgtEl>
                                        <p:attrNameLst>
                                          <p:attrName>style.visibility</p:attrName>
                                        </p:attrNameLst>
                                      </p:cBhvr>
                                      <p:to>
                                        <p:strVal val="visible"/>
                                      </p:to>
                                    </p:set>
                                    <p:animEffect>
                                      <p:cBhvr>
                                        <p:cTn id="38" dur="500"/>
                                        <p:tgtEl>
                                          <p:spTgt spid="12301"/>
                                        </p:tgtEl>
                                      </p:cBhvr>
                                    </p:animEffect>
                                  </p:childTnLst>
                                </p:cTn>
                              </p:par>
                            </p:childTnLst>
                          </p:cTn>
                        </p:par>
                        <p:par>
                          <p:cTn id="39" fill="hold">
                            <p:stCondLst>
                              <p:cond delay="2000"/>
                            </p:stCondLst>
                            <p:childTnLst>
                              <p:par>
                                <p:cTn id="40" presetID="9" presetClass="entr" presetSubtype="0" fill="hold" grpId="0" nodeType="afterEffect">
                                  <p:stCondLst>
                                    <p:cond delay="0"/>
                                  </p:stCondLst>
                                  <p:childTnLst>
                                    <p:set>
                                      <p:cBhvr>
                                        <p:cTn id="41" dur="1" fill="hold">
                                          <p:stCondLst>
                                            <p:cond delay="0"/>
                                          </p:stCondLst>
                                        </p:cTn>
                                        <p:tgtEl>
                                          <p:spTgt spid="12296"/>
                                        </p:tgtEl>
                                        <p:attrNameLst>
                                          <p:attrName>style.visibility</p:attrName>
                                        </p:attrNameLst>
                                      </p:cBhvr>
                                      <p:to>
                                        <p:strVal val="visible"/>
                                      </p:to>
                                    </p:set>
                                    <p:animEffect>
                                      <p:cBhvr>
                                        <p:cTn id="42" dur="500"/>
                                        <p:tgtEl>
                                          <p:spTgt spid="12296"/>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2298"/>
                                        </p:tgtEl>
                                        <p:attrNameLst>
                                          <p:attrName>style.visibility</p:attrName>
                                        </p:attrNameLst>
                                      </p:cBhvr>
                                      <p:to>
                                        <p:strVal val="visible"/>
                                      </p:to>
                                    </p:set>
                                    <p:animEffect>
                                      <p:cBhvr>
                                        <p:cTn id="45" dur="500"/>
                                        <p:tgtEl>
                                          <p:spTgt spid="12298"/>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2300"/>
                                        </p:tgtEl>
                                        <p:attrNameLst>
                                          <p:attrName>style.visibility</p:attrName>
                                        </p:attrNameLst>
                                      </p:cBhvr>
                                      <p:to>
                                        <p:strVal val="visible"/>
                                      </p:to>
                                    </p:set>
                                    <p:animEffect>
                                      <p:cBhvr>
                                        <p:cTn id="48" dur="500"/>
                                        <p:tgtEl>
                                          <p:spTgt spid="12300"/>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12302"/>
                                        </p:tgtEl>
                                        <p:attrNameLst>
                                          <p:attrName>style.visibility</p:attrName>
                                        </p:attrNameLst>
                                      </p:cBhvr>
                                      <p:to>
                                        <p:strVal val="visible"/>
                                      </p:to>
                                    </p:set>
                                    <p:animEffect>
                                      <p:cBhvr>
                                        <p:cTn id="51" dur="500"/>
                                        <p:tgtEl>
                                          <p:spTgt spid="12302"/>
                                        </p:tgtEl>
                                      </p:cBhvr>
                                    </p:animEffect>
                                  </p:childTnLst>
                                </p:cTn>
                              </p:par>
                            </p:childTnLst>
                          </p:cTn>
                        </p:par>
                        <p:par>
                          <p:cTn id="52" fill="hold">
                            <p:stCondLst>
                              <p:cond delay="2500"/>
                            </p:stCondLst>
                            <p:childTnLst>
                              <p:par>
                                <p:cTn id="53" presetID="2" presetClass="entr" presetSubtype="8" fill="hold" nodeType="afterEffect">
                                  <p:stCondLst>
                                    <p:cond delay="0"/>
                                  </p:stCondLst>
                                  <p:childTnLst>
                                    <p:set>
                                      <p:cBhvr>
                                        <p:cTn id="54" dur="1" fill="hold">
                                          <p:stCondLst>
                                            <p:cond delay="0"/>
                                          </p:stCondLst>
                                        </p:cTn>
                                        <p:tgtEl>
                                          <p:spTgt spid="12303"/>
                                        </p:tgtEl>
                                        <p:attrNameLst>
                                          <p:attrName>style.visibility</p:attrName>
                                        </p:attrNameLst>
                                      </p:cBhvr>
                                      <p:to>
                                        <p:strVal val="visible"/>
                                      </p:to>
                                    </p:set>
                                    <p:anim calcmode="lin" valueType="num">
                                      <p:cBhvr>
                                        <p:cTn id="55" dur="500" fill="hold"/>
                                        <p:tgtEl>
                                          <p:spTgt spid="12303"/>
                                        </p:tgtEl>
                                        <p:attrNameLst>
                                          <p:attrName>ppt_x</p:attrName>
                                        </p:attrNameLst>
                                      </p:cBhvr>
                                      <p:tavLst>
                                        <p:tav tm="0">
                                          <p:val>
                                            <p:strVal val="0-#ppt_w/2"/>
                                          </p:val>
                                        </p:tav>
                                        <p:tav tm="100000">
                                          <p:val>
                                            <p:strVal val="#ppt_x"/>
                                          </p:val>
                                        </p:tav>
                                      </p:tavLst>
                                    </p:anim>
                                    <p:anim calcmode="lin" valueType="num">
                                      <p:cBhvr>
                                        <p:cTn id="56" dur="500" fill="hold"/>
                                        <p:tgtEl>
                                          <p:spTgt spid="12303"/>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12308"/>
                                        </p:tgtEl>
                                        <p:attrNameLst>
                                          <p:attrName>style.visibility</p:attrName>
                                        </p:attrNameLst>
                                      </p:cBhvr>
                                      <p:to>
                                        <p:strVal val="visible"/>
                                      </p:to>
                                    </p:set>
                                    <p:anim calcmode="lin" valueType="num">
                                      <p:cBhvr>
                                        <p:cTn id="59" dur="500" fill="hold"/>
                                        <p:tgtEl>
                                          <p:spTgt spid="12308"/>
                                        </p:tgtEl>
                                        <p:attrNameLst>
                                          <p:attrName>ppt_x</p:attrName>
                                        </p:attrNameLst>
                                      </p:cBhvr>
                                      <p:tavLst>
                                        <p:tav tm="0">
                                          <p:val>
                                            <p:strVal val="0-#ppt_w/2"/>
                                          </p:val>
                                        </p:tav>
                                        <p:tav tm="100000">
                                          <p:val>
                                            <p:strVal val="#ppt_x"/>
                                          </p:val>
                                        </p:tav>
                                      </p:tavLst>
                                    </p:anim>
                                    <p:anim calcmode="lin" valueType="num">
                                      <p:cBhvr>
                                        <p:cTn id="60" dur="500" fill="hold"/>
                                        <p:tgtEl>
                                          <p:spTgt spid="12308"/>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12311"/>
                                        </p:tgtEl>
                                        <p:attrNameLst>
                                          <p:attrName>style.visibility</p:attrName>
                                        </p:attrNameLst>
                                      </p:cBhvr>
                                      <p:to>
                                        <p:strVal val="visible"/>
                                      </p:to>
                                    </p:set>
                                    <p:anim calcmode="lin" valueType="num">
                                      <p:cBhvr>
                                        <p:cTn id="63" dur="500" fill="hold"/>
                                        <p:tgtEl>
                                          <p:spTgt spid="12311"/>
                                        </p:tgtEl>
                                        <p:attrNameLst>
                                          <p:attrName>ppt_x</p:attrName>
                                        </p:attrNameLst>
                                      </p:cBhvr>
                                      <p:tavLst>
                                        <p:tav tm="0">
                                          <p:val>
                                            <p:strVal val="0-#ppt_w/2"/>
                                          </p:val>
                                        </p:tav>
                                        <p:tav tm="100000">
                                          <p:val>
                                            <p:strVal val="#ppt_x"/>
                                          </p:val>
                                        </p:tav>
                                      </p:tavLst>
                                    </p:anim>
                                    <p:anim calcmode="lin" valueType="num">
                                      <p:cBhvr>
                                        <p:cTn id="64" dur="500" fill="hold"/>
                                        <p:tgtEl>
                                          <p:spTgt spid="12311"/>
                                        </p:tgtEl>
                                        <p:attrNameLst>
                                          <p:attrName>ppt_y</p:attrName>
                                        </p:attrNameLst>
                                      </p:cBhvr>
                                      <p:tavLst>
                                        <p:tav tm="0">
                                          <p:val>
                                            <p:strVal val="#ppt_y"/>
                                          </p:val>
                                        </p:tav>
                                        <p:tav tm="100000">
                                          <p:val>
                                            <p:strVal val="#ppt_y"/>
                                          </p:val>
                                        </p:tav>
                                      </p:tavLst>
                                    </p:anim>
                                  </p:childTnLst>
                                </p:cTn>
                              </p:par>
                            </p:childTnLst>
                          </p:cTn>
                        </p:par>
                        <p:par>
                          <p:cTn id="65" fill="hold">
                            <p:stCondLst>
                              <p:cond delay="3000"/>
                            </p:stCondLst>
                            <p:childTnLst>
                              <p:par>
                                <p:cTn id="66" presetID="22" presetClass="entr" presetSubtype="1" fill="hold" grpId="0" nodeType="afterEffect">
                                  <p:stCondLst>
                                    <p:cond delay="0"/>
                                  </p:stCondLst>
                                  <p:childTnLst>
                                    <p:set>
                                      <p:cBhvr>
                                        <p:cTn id="67" dur="1" fill="hold">
                                          <p:stCondLst>
                                            <p:cond delay="0"/>
                                          </p:stCondLst>
                                        </p:cTn>
                                        <p:tgtEl>
                                          <p:spTgt spid="12316"/>
                                        </p:tgtEl>
                                        <p:attrNameLst>
                                          <p:attrName>style.visibility</p:attrName>
                                        </p:attrNameLst>
                                      </p:cBhvr>
                                      <p:to>
                                        <p:strVal val="visible"/>
                                      </p:to>
                                    </p:set>
                                    <p:animEffect>
                                      <p:cBhvr>
                                        <p:cTn id="68" dur="500"/>
                                        <p:tgtEl>
                                          <p:spTgt spid="12316"/>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12317"/>
                                        </p:tgtEl>
                                        <p:attrNameLst>
                                          <p:attrName>style.visibility</p:attrName>
                                        </p:attrNameLst>
                                      </p:cBhvr>
                                      <p:to>
                                        <p:strVal val="visible"/>
                                      </p:to>
                                    </p:set>
                                    <p:animEffect>
                                      <p:cBhvr>
                                        <p:cTn id="71" dur="500"/>
                                        <p:tgtEl>
                                          <p:spTgt spid="12317"/>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12318"/>
                                        </p:tgtEl>
                                        <p:attrNameLst>
                                          <p:attrName>style.visibility</p:attrName>
                                        </p:attrNameLst>
                                      </p:cBhvr>
                                      <p:to>
                                        <p:strVal val="visible"/>
                                      </p:to>
                                    </p:set>
                                    <p:animEffect>
                                      <p:cBhvr>
                                        <p:cTn id="74" dur="500"/>
                                        <p:tgtEl>
                                          <p:spTgt spid="12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ldLvl="0" animBg="1" autoUpdateAnimBg="0"/>
      <p:bldP spid="12291" grpId="0" bldLvl="0" animBg="1" autoUpdateAnimBg="0"/>
      <p:bldP spid="12292" grpId="0" animBg="1"/>
      <p:bldP spid="12293" grpId="0" animBg="1"/>
      <p:bldP spid="12294" grpId="0" bldLvl="0" autoUpdateAnimBg="0"/>
      <p:bldP spid="12295" grpId="0" bldLvl="0" autoUpdateAnimBg="0"/>
      <p:bldP spid="12296" grpId="0" bldLvl="0" animBg="1" autoUpdateAnimBg="0"/>
      <p:bldP spid="12297" grpId="0" bldLvl="0" animBg="1" autoUpdateAnimBg="0"/>
      <p:bldP spid="12298" grpId="0" bldLvl="0" animBg="1" autoUpdateAnimBg="0"/>
      <p:bldP spid="12299" grpId="0" bldLvl="0" animBg="1" autoUpdateAnimBg="0"/>
      <p:bldP spid="12300" grpId="0" bldLvl="0" animBg="1" autoUpdateAnimBg="0"/>
      <p:bldP spid="12301" grpId="0" bldLvl="0" animBg="1" autoUpdateAnimBg="0"/>
      <p:bldP spid="12302" grpId="0" bldLvl="0" animBg="1" autoUpdateAnimBg="0"/>
      <p:bldP spid="12316" grpId="0" bldLvl="0" autoUpdateAnimBg="0"/>
      <p:bldP spid="12317" grpId="0" bldLvl="0" autoUpdateAnimBg="0"/>
      <p:bldP spid="12318"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
          <p:cNvSpPr>
            <a:spLocks noChangeArrowheads="1"/>
          </p:cNvSpPr>
          <p:nvPr/>
        </p:nvSpPr>
        <p:spPr bwMode="auto">
          <a:xfrm>
            <a:off x="-306388" y="623888"/>
            <a:ext cx="911226"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15" name="矩形 2"/>
          <p:cNvSpPr>
            <a:spLocks noChangeArrowheads="1"/>
          </p:cNvSpPr>
          <p:nvPr/>
        </p:nvSpPr>
        <p:spPr bwMode="auto">
          <a:xfrm>
            <a:off x="11595100" y="5945188"/>
            <a:ext cx="914400" cy="25558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16" name="直接连接符 3"/>
          <p:cNvSpPr>
            <a:spLocks noChangeShapeType="1"/>
          </p:cNvSpPr>
          <p:nvPr/>
        </p:nvSpPr>
        <p:spPr bwMode="auto">
          <a:xfrm>
            <a:off x="-198438" y="1250950"/>
            <a:ext cx="12590463" cy="1588"/>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13317" name="文本框 4"/>
          <p:cNvSpPr>
            <a:spLocks noChangeArrowheads="1"/>
          </p:cNvSpPr>
          <p:nvPr/>
        </p:nvSpPr>
        <p:spPr bwMode="auto">
          <a:xfrm>
            <a:off x="604838" y="-20638"/>
            <a:ext cx="2354262"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800" b="1">
                <a:solidFill>
                  <a:srgbClr val="F76767"/>
                </a:solidFill>
                <a:latin typeface="微软雅黑" pitchFamily="34" charset="-122"/>
                <a:ea typeface="微软雅黑" pitchFamily="34" charset="-122"/>
                <a:sym typeface="微软雅黑" pitchFamily="34" charset="-122"/>
              </a:rPr>
              <a:t>Part.9</a:t>
            </a:r>
          </a:p>
        </p:txBody>
      </p:sp>
      <p:sp>
        <p:nvSpPr>
          <p:cNvPr id="13318" name="文本框 5"/>
          <p:cNvSpPr>
            <a:spLocks noChangeArrowheads="1"/>
          </p:cNvSpPr>
          <p:nvPr/>
        </p:nvSpPr>
        <p:spPr bwMode="auto">
          <a:xfrm>
            <a:off x="860425" y="527050"/>
            <a:ext cx="2465388"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rgbClr val="F76767"/>
                </a:solidFill>
                <a:latin typeface="微软雅黑" pitchFamily="34" charset="-122"/>
                <a:ea typeface="微软雅黑" pitchFamily="34" charset="-122"/>
                <a:sym typeface="微软雅黑" pitchFamily="34" charset="-122"/>
              </a:rPr>
              <a:t>Your text</a:t>
            </a:r>
          </a:p>
        </p:txBody>
      </p:sp>
      <p:sp>
        <p:nvSpPr>
          <p:cNvPr id="13319" name="矩形 6"/>
          <p:cNvSpPr>
            <a:spLocks noChangeArrowheads="1"/>
          </p:cNvSpPr>
          <p:nvPr/>
        </p:nvSpPr>
        <p:spPr bwMode="auto">
          <a:xfrm>
            <a:off x="19050" y="1419225"/>
            <a:ext cx="1782763" cy="161925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20" name="矩形 7"/>
          <p:cNvSpPr>
            <a:spLocks noChangeArrowheads="1"/>
          </p:cNvSpPr>
          <p:nvPr/>
        </p:nvSpPr>
        <p:spPr bwMode="auto">
          <a:xfrm>
            <a:off x="1901825" y="1427163"/>
            <a:ext cx="1165225" cy="107632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21" name="矩形 8"/>
          <p:cNvSpPr>
            <a:spLocks noChangeArrowheads="1"/>
          </p:cNvSpPr>
          <p:nvPr/>
        </p:nvSpPr>
        <p:spPr bwMode="auto">
          <a:xfrm>
            <a:off x="1901825" y="2611438"/>
            <a:ext cx="1165225" cy="2071687"/>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22" name="矩形 9"/>
          <p:cNvSpPr>
            <a:spLocks noChangeArrowheads="1"/>
          </p:cNvSpPr>
          <p:nvPr/>
        </p:nvSpPr>
        <p:spPr bwMode="auto">
          <a:xfrm rot="16200000">
            <a:off x="140494" y="3021806"/>
            <a:ext cx="1539875" cy="1782763"/>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23" name="矩形 10"/>
          <p:cNvSpPr>
            <a:spLocks noChangeArrowheads="1"/>
          </p:cNvSpPr>
          <p:nvPr/>
        </p:nvSpPr>
        <p:spPr bwMode="auto">
          <a:xfrm>
            <a:off x="-119063" y="4768850"/>
            <a:ext cx="1276351" cy="1887538"/>
          </a:xfrm>
          <a:prstGeom prst="rect">
            <a:avLst/>
          </a:prstGeom>
          <a:blipFill dpi="0" rotWithShape="1">
            <a:blip r:embed="rId4"/>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24" name="矩形 11"/>
          <p:cNvSpPr>
            <a:spLocks noChangeArrowheads="1"/>
          </p:cNvSpPr>
          <p:nvPr/>
        </p:nvSpPr>
        <p:spPr bwMode="auto">
          <a:xfrm rot="16200000">
            <a:off x="1739106" y="4315620"/>
            <a:ext cx="860425" cy="1782762"/>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25" name="矩形 12"/>
          <p:cNvSpPr>
            <a:spLocks noChangeArrowheads="1"/>
          </p:cNvSpPr>
          <p:nvPr/>
        </p:nvSpPr>
        <p:spPr bwMode="auto">
          <a:xfrm rot="16200000">
            <a:off x="1717675" y="5313363"/>
            <a:ext cx="903288" cy="1782762"/>
          </a:xfrm>
          <a:prstGeom prst="rect">
            <a:avLst/>
          </a:prstGeom>
          <a:blipFill dpi="0" rotWithShape="0">
            <a:blip r:embed="rId5"/>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26" name="直接连接符 13"/>
          <p:cNvSpPr>
            <a:spLocks noChangeShapeType="1"/>
          </p:cNvSpPr>
          <p:nvPr/>
        </p:nvSpPr>
        <p:spPr bwMode="auto">
          <a:xfrm>
            <a:off x="3213100" y="0"/>
            <a:ext cx="0" cy="7948613"/>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13327" name="直接连接符 14"/>
          <p:cNvSpPr>
            <a:spLocks noChangeShapeType="1"/>
          </p:cNvSpPr>
          <p:nvPr/>
        </p:nvSpPr>
        <p:spPr bwMode="auto">
          <a:xfrm>
            <a:off x="4683125" y="5191125"/>
            <a:ext cx="1719263" cy="190500"/>
          </a:xfrm>
          <a:prstGeom prst="line">
            <a:avLst/>
          </a:prstGeom>
          <a:noFill/>
          <a:ln w="47625" cap="flat" cmpd="sng">
            <a:solidFill>
              <a:srgbClr val="F54141"/>
            </a:solidFill>
            <a:prstDash val="sysDot"/>
            <a:bevel/>
          </a:ln>
          <a:extLst>
            <a:ext uri="{909E8E84-426E-40DD-AFC4-6F175D3DCCD1}">
              <a14:hiddenFill xmlns:a14="http://schemas.microsoft.com/office/drawing/2010/main">
                <a:noFill/>
              </a14:hiddenFill>
            </a:ext>
          </a:extLst>
        </p:spPr>
        <p:txBody>
          <a:bodyPr/>
          <a:lstStyle/>
          <a:p>
            <a:endParaRPr lang="zh-CN" altLang="en-US"/>
          </a:p>
        </p:txBody>
      </p:sp>
      <p:sp>
        <p:nvSpPr>
          <p:cNvPr id="13328" name="直接连接符 15"/>
          <p:cNvSpPr>
            <a:spLocks noChangeShapeType="1"/>
          </p:cNvSpPr>
          <p:nvPr/>
        </p:nvSpPr>
        <p:spPr bwMode="auto">
          <a:xfrm>
            <a:off x="5611813" y="3546475"/>
            <a:ext cx="1119187" cy="950913"/>
          </a:xfrm>
          <a:prstGeom prst="line">
            <a:avLst/>
          </a:prstGeom>
          <a:noFill/>
          <a:ln w="47625" cap="flat" cmpd="sng">
            <a:solidFill>
              <a:srgbClr val="F54141"/>
            </a:solidFill>
            <a:prstDash val="sysDot"/>
            <a:bevel/>
          </a:ln>
          <a:extLst>
            <a:ext uri="{909E8E84-426E-40DD-AFC4-6F175D3DCCD1}">
              <a14:hiddenFill xmlns:a14="http://schemas.microsoft.com/office/drawing/2010/main">
                <a:noFill/>
              </a14:hiddenFill>
            </a:ext>
          </a:extLst>
        </p:spPr>
        <p:txBody>
          <a:bodyPr/>
          <a:lstStyle/>
          <a:p>
            <a:endParaRPr lang="zh-CN" altLang="en-US"/>
          </a:p>
        </p:txBody>
      </p:sp>
      <p:sp>
        <p:nvSpPr>
          <p:cNvPr id="13329" name="直接连接符 16"/>
          <p:cNvSpPr>
            <a:spLocks noChangeShapeType="1"/>
          </p:cNvSpPr>
          <p:nvPr/>
        </p:nvSpPr>
        <p:spPr bwMode="auto">
          <a:xfrm>
            <a:off x="7818438" y="2949575"/>
            <a:ext cx="1587" cy="1195388"/>
          </a:xfrm>
          <a:prstGeom prst="line">
            <a:avLst/>
          </a:prstGeom>
          <a:noFill/>
          <a:ln w="47625" cap="flat" cmpd="sng">
            <a:solidFill>
              <a:srgbClr val="F54141"/>
            </a:solidFill>
            <a:prstDash val="sysDot"/>
            <a:bevel/>
          </a:ln>
          <a:extLst>
            <a:ext uri="{909E8E84-426E-40DD-AFC4-6F175D3DCCD1}">
              <a14:hiddenFill xmlns:a14="http://schemas.microsoft.com/office/drawing/2010/main">
                <a:noFill/>
              </a14:hiddenFill>
            </a:ext>
          </a:extLst>
        </p:spPr>
        <p:txBody>
          <a:bodyPr/>
          <a:lstStyle/>
          <a:p>
            <a:endParaRPr lang="zh-CN" altLang="en-US"/>
          </a:p>
        </p:txBody>
      </p:sp>
      <p:sp>
        <p:nvSpPr>
          <p:cNvPr id="13330" name="直接连接符 17"/>
          <p:cNvSpPr>
            <a:spLocks noChangeShapeType="1"/>
          </p:cNvSpPr>
          <p:nvPr/>
        </p:nvSpPr>
        <p:spPr bwMode="auto">
          <a:xfrm flipH="1">
            <a:off x="8904288" y="3556000"/>
            <a:ext cx="785812" cy="1063625"/>
          </a:xfrm>
          <a:prstGeom prst="line">
            <a:avLst/>
          </a:prstGeom>
          <a:noFill/>
          <a:ln w="47625" cap="flat" cmpd="sng">
            <a:solidFill>
              <a:srgbClr val="F54141"/>
            </a:solidFill>
            <a:prstDash val="sysDot"/>
            <a:bevel/>
          </a:ln>
          <a:extLst>
            <a:ext uri="{909E8E84-426E-40DD-AFC4-6F175D3DCCD1}">
              <a14:hiddenFill xmlns:a14="http://schemas.microsoft.com/office/drawing/2010/main">
                <a:noFill/>
              </a14:hiddenFill>
            </a:ext>
          </a:extLst>
        </p:spPr>
        <p:txBody>
          <a:bodyPr/>
          <a:lstStyle/>
          <a:p>
            <a:endParaRPr lang="zh-CN" altLang="en-US"/>
          </a:p>
        </p:txBody>
      </p:sp>
      <p:sp>
        <p:nvSpPr>
          <p:cNvPr id="13331" name="直接连接符 18"/>
          <p:cNvSpPr>
            <a:spLocks noChangeShapeType="1"/>
          </p:cNvSpPr>
          <p:nvPr/>
        </p:nvSpPr>
        <p:spPr bwMode="auto">
          <a:xfrm flipH="1">
            <a:off x="9158288" y="5235575"/>
            <a:ext cx="1638300" cy="204788"/>
          </a:xfrm>
          <a:prstGeom prst="line">
            <a:avLst/>
          </a:prstGeom>
          <a:noFill/>
          <a:ln w="47625" cap="flat" cmpd="sng">
            <a:solidFill>
              <a:srgbClr val="F54141"/>
            </a:solidFill>
            <a:prstDash val="sysDot"/>
            <a:bevel/>
          </a:ln>
          <a:extLst>
            <a:ext uri="{909E8E84-426E-40DD-AFC4-6F175D3DCCD1}">
              <a14:hiddenFill xmlns:a14="http://schemas.microsoft.com/office/drawing/2010/main">
                <a:noFill/>
              </a14:hiddenFill>
            </a:ext>
          </a:extLst>
        </p:spPr>
        <p:txBody>
          <a:bodyPr/>
          <a:lstStyle/>
          <a:p>
            <a:endParaRPr lang="zh-CN" altLang="en-US"/>
          </a:p>
        </p:txBody>
      </p:sp>
      <p:grpSp>
        <p:nvGrpSpPr>
          <p:cNvPr id="13332" name="Group 20"/>
          <p:cNvGrpSpPr/>
          <p:nvPr/>
        </p:nvGrpSpPr>
        <p:grpSpPr bwMode="auto">
          <a:xfrm>
            <a:off x="3338513" y="4451350"/>
            <a:ext cx="1200150" cy="1200150"/>
            <a:chOff x="0" y="0"/>
            <a:chExt cx="1200375" cy="1200375"/>
          </a:xfrm>
        </p:grpSpPr>
        <p:grpSp>
          <p:nvGrpSpPr>
            <p:cNvPr id="13333" name="Group 21"/>
            <p:cNvGrpSpPr/>
            <p:nvPr/>
          </p:nvGrpSpPr>
          <p:grpSpPr bwMode="auto">
            <a:xfrm>
              <a:off x="0" y="0"/>
              <a:ext cx="1200375" cy="1200375"/>
              <a:chOff x="0" y="0"/>
              <a:chExt cx="1429200" cy="1429200"/>
            </a:xfrm>
          </p:grpSpPr>
          <p:sp>
            <p:nvSpPr>
              <p:cNvPr id="13334" name="椭圆 23"/>
              <p:cNvSpPr>
                <a:spLocks noChangeArrowheads="1"/>
              </p:cNvSpPr>
              <p:nvPr/>
            </p:nvSpPr>
            <p:spPr bwMode="auto">
              <a:xfrm>
                <a:off x="225" y="224"/>
                <a:ext cx="1428750" cy="1428750"/>
              </a:xfrm>
              <a:prstGeom prst="ellipse">
                <a:avLst/>
              </a:prstGeom>
              <a:noFill/>
              <a:ln w="41275" cap="flat" cmpd="sng">
                <a:solidFill>
                  <a:srgbClr val="F76767"/>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3336" name="Freeform 26"/>
            <p:cNvSpPr>
              <a:spLocks noEditPoints="1" noChangeArrowheads="1"/>
            </p:cNvSpPr>
            <p:nvPr/>
          </p:nvSpPr>
          <p:spPr bwMode="auto">
            <a:xfrm>
              <a:off x="329731" y="33377"/>
              <a:ext cx="537522" cy="469376"/>
            </a:xfrm>
            <a:custGeom>
              <a:avLst/>
              <a:gdLst>
                <a:gd name="T0" fmla="*/ 34 w 2386"/>
                <a:gd name="T1" fmla="*/ 1806 h 2082"/>
                <a:gd name="T2" fmla="*/ 587 w 2386"/>
                <a:gd name="T3" fmla="*/ 1806 h 2082"/>
                <a:gd name="T4" fmla="*/ 311 w 2386"/>
                <a:gd name="T5" fmla="*/ 1937 h 2082"/>
                <a:gd name="T6" fmla="*/ 311 w 2386"/>
                <a:gd name="T7" fmla="*/ 1675 h 2082"/>
                <a:gd name="T8" fmla="*/ 311 w 2386"/>
                <a:gd name="T9" fmla="*/ 1937 h 2082"/>
                <a:gd name="T10" fmla="*/ 1772 w 2386"/>
                <a:gd name="T11" fmla="*/ 1018 h 2082"/>
                <a:gd name="T12" fmla="*/ 1338 w 2386"/>
                <a:gd name="T13" fmla="*/ 1237 h 2082"/>
                <a:gd name="T14" fmla="*/ 1338 w 2386"/>
                <a:gd name="T15" fmla="*/ 1139 h 2082"/>
                <a:gd name="T16" fmla="*/ 1675 w 2386"/>
                <a:gd name="T17" fmla="*/ 1018 h 2082"/>
                <a:gd name="T18" fmla="*/ 1723 w 2386"/>
                <a:gd name="T19" fmla="*/ 777 h 2082"/>
                <a:gd name="T20" fmla="*/ 2061 w 2386"/>
                <a:gd name="T21" fmla="*/ 1063 h 2082"/>
                <a:gd name="T22" fmla="*/ 1991 w 2386"/>
                <a:gd name="T23" fmla="*/ 881 h 2082"/>
                <a:gd name="T24" fmla="*/ 2254 w 2386"/>
                <a:gd name="T25" fmla="*/ 832 h 2082"/>
                <a:gd name="T26" fmla="*/ 1991 w 2386"/>
                <a:gd name="T27" fmla="*/ 784 h 2082"/>
                <a:gd name="T28" fmla="*/ 1991 w 2386"/>
                <a:gd name="T29" fmla="*/ 165 h 2082"/>
                <a:gd name="T30" fmla="*/ 557 w 2386"/>
                <a:gd name="T31" fmla="*/ 0 h 2082"/>
                <a:gd name="T32" fmla="*/ 711 w 2386"/>
                <a:gd name="T33" fmla="*/ 165 h 2082"/>
                <a:gd name="T34" fmla="*/ 359 w 2386"/>
                <a:gd name="T35" fmla="*/ 1088 h 2082"/>
                <a:gd name="T36" fmla="*/ 224 w 2386"/>
                <a:gd name="T37" fmla="*/ 1444 h 2082"/>
                <a:gd name="T38" fmla="*/ 684 w 2386"/>
                <a:gd name="T39" fmla="*/ 1790 h 2082"/>
                <a:gd name="T40" fmla="*/ 1947 w 2386"/>
                <a:gd name="T41" fmla="*/ 1432 h 2082"/>
                <a:gd name="T42" fmla="*/ 2386 w 2386"/>
                <a:gd name="T43" fmla="*/ 1789 h 2082"/>
                <a:gd name="T44" fmla="*/ 2061 w 2386"/>
                <a:gd name="T45" fmla="*/ 1063 h 2082"/>
                <a:gd name="T46" fmla="*/ 1338 w 2386"/>
                <a:gd name="T47" fmla="*/ 1334 h 2082"/>
                <a:gd name="T48" fmla="*/ 1320 w 2386"/>
                <a:gd name="T49" fmla="*/ 1644 h 2082"/>
                <a:gd name="T50" fmla="*/ 653 w 2386"/>
                <a:gd name="T51" fmla="*/ 1043 h 2082"/>
                <a:gd name="T52" fmla="*/ 845 w 2386"/>
                <a:gd name="T53" fmla="*/ 165 h 2082"/>
                <a:gd name="T54" fmla="*/ 1865 w 2386"/>
                <a:gd name="T55" fmla="*/ 1068 h 2082"/>
                <a:gd name="T56" fmla="*/ 1234 w 2386"/>
                <a:gd name="T57" fmla="*/ 898 h 2082"/>
                <a:gd name="T58" fmla="*/ 1200 w 2386"/>
                <a:gd name="T59" fmla="*/ 981 h 2082"/>
                <a:gd name="T60" fmla="*/ 1152 w 2386"/>
                <a:gd name="T61" fmla="*/ 953 h 2082"/>
                <a:gd name="T62" fmla="*/ 790 w 2386"/>
                <a:gd name="T63" fmla="*/ 1250 h 2082"/>
                <a:gd name="T64" fmla="*/ 1012 w 2386"/>
                <a:gd name="T65" fmla="*/ 889 h 2082"/>
                <a:gd name="T66" fmla="*/ 1004 w 2386"/>
                <a:gd name="T67" fmla="*/ 806 h 2082"/>
                <a:gd name="T68" fmla="*/ 1073 w 2386"/>
                <a:gd name="T69" fmla="*/ 737 h 2082"/>
                <a:gd name="T70" fmla="*/ 1947 w 2386"/>
                <a:gd name="T71" fmla="*/ 1529 h 2082"/>
                <a:gd name="T72" fmla="*/ 1947 w 2386"/>
                <a:gd name="T73" fmla="*/ 2082 h 2082"/>
                <a:gd name="T74" fmla="*/ 1947 w 2386"/>
                <a:gd name="T75" fmla="*/ 1529 h 2082"/>
                <a:gd name="T76" fmla="*/ 1816 w 2386"/>
                <a:gd name="T77" fmla="*/ 1806 h 2082"/>
                <a:gd name="T78" fmla="*/ 2078 w 2386"/>
                <a:gd name="T79" fmla="*/ 1806 h 208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386"/>
                <a:gd name="T121" fmla="*/ 0 h 2082"/>
                <a:gd name="T122" fmla="*/ 2386 w 2386"/>
                <a:gd name="T123" fmla="*/ 2082 h 208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386" h="2082">
                  <a:moveTo>
                    <a:pt x="311" y="1529"/>
                  </a:moveTo>
                  <a:cubicBezTo>
                    <a:pt x="158" y="1529"/>
                    <a:pt x="34" y="1653"/>
                    <a:pt x="34" y="1806"/>
                  </a:cubicBezTo>
                  <a:cubicBezTo>
                    <a:pt x="34" y="1958"/>
                    <a:pt x="158" y="2082"/>
                    <a:pt x="311" y="2082"/>
                  </a:cubicBezTo>
                  <a:cubicBezTo>
                    <a:pt x="463" y="2082"/>
                    <a:pt x="587" y="1958"/>
                    <a:pt x="587" y="1806"/>
                  </a:cubicBezTo>
                  <a:cubicBezTo>
                    <a:pt x="587" y="1653"/>
                    <a:pt x="463" y="1529"/>
                    <a:pt x="311" y="1529"/>
                  </a:cubicBezTo>
                  <a:close/>
                  <a:moveTo>
                    <a:pt x="311" y="1937"/>
                  </a:moveTo>
                  <a:cubicBezTo>
                    <a:pt x="238" y="1937"/>
                    <a:pt x="180" y="1878"/>
                    <a:pt x="180" y="1806"/>
                  </a:cubicBezTo>
                  <a:cubicBezTo>
                    <a:pt x="180" y="1733"/>
                    <a:pt x="238" y="1675"/>
                    <a:pt x="311" y="1675"/>
                  </a:cubicBezTo>
                  <a:cubicBezTo>
                    <a:pt x="383" y="1675"/>
                    <a:pt x="442" y="1733"/>
                    <a:pt x="442" y="1806"/>
                  </a:cubicBezTo>
                  <a:cubicBezTo>
                    <a:pt x="442" y="1878"/>
                    <a:pt x="383" y="1937"/>
                    <a:pt x="311" y="1937"/>
                  </a:cubicBezTo>
                  <a:close/>
                  <a:moveTo>
                    <a:pt x="1772" y="826"/>
                  </a:moveTo>
                  <a:cubicBezTo>
                    <a:pt x="1772" y="1018"/>
                    <a:pt x="1772" y="1018"/>
                    <a:pt x="1772" y="1018"/>
                  </a:cubicBezTo>
                  <a:cubicBezTo>
                    <a:pt x="1772" y="1151"/>
                    <a:pt x="1683" y="1237"/>
                    <a:pt x="1545" y="1237"/>
                  </a:cubicBezTo>
                  <a:cubicBezTo>
                    <a:pt x="1338" y="1237"/>
                    <a:pt x="1338" y="1237"/>
                    <a:pt x="1338" y="1237"/>
                  </a:cubicBezTo>
                  <a:cubicBezTo>
                    <a:pt x="1311" y="1237"/>
                    <a:pt x="1290" y="1215"/>
                    <a:pt x="1290" y="1188"/>
                  </a:cubicBezTo>
                  <a:cubicBezTo>
                    <a:pt x="1290" y="1161"/>
                    <a:pt x="1311" y="1139"/>
                    <a:pt x="1338" y="1139"/>
                  </a:cubicBezTo>
                  <a:cubicBezTo>
                    <a:pt x="1545" y="1139"/>
                    <a:pt x="1545" y="1139"/>
                    <a:pt x="1545" y="1139"/>
                  </a:cubicBezTo>
                  <a:cubicBezTo>
                    <a:pt x="1604" y="1139"/>
                    <a:pt x="1675" y="1118"/>
                    <a:pt x="1675" y="1018"/>
                  </a:cubicBezTo>
                  <a:cubicBezTo>
                    <a:pt x="1675" y="826"/>
                    <a:pt x="1675" y="826"/>
                    <a:pt x="1675" y="826"/>
                  </a:cubicBezTo>
                  <a:cubicBezTo>
                    <a:pt x="1675" y="799"/>
                    <a:pt x="1697" y="777"/>
                    <a:pt x="1723" y="777"/>
                  </a:cubicBezTo>
                  <a:cubicBezTo>
                    <a:pt x="1750" y="777"/>
                    <a:pt x="1772" y="799"/>
                    <a:pt x="1772" y="826"/>
                  </a:cubicBezTo>
                  <a:close/>
                  <a:moveTo>
                    <a:pt x="2061" y="1063"/>
                  </a:moveTo>
                  <a:cubicBezTo>
                    <a:pt x="1991" y="1063"/>
                    <a:pt x="1991" y="1063"/>
                    <a:pt x="1991" y="1063"/>
                  </a:cubicBezTo>
                  <a:cubicBezTo>
                    <a:pt x="1991" y="881"/>
                    <a:pt x="1991" y="881"/>
                    <a:pt x="1991" y="881"/>
                  </a:cubicBezTo>
                  <a:cubicBezTo>
                    <a:pt x="2205" y="881"/>
                    <a:pt x="2205" y="881"/>
                    <a:pt x="2205" y="881"/>
                  </a:cubicBezTo>
                  <a:cubicBezTo>
                    <a:pt x="2232" y="881"/>
                    <a:pt x="2254" y="859"/>
                    <a:pt x="2254" y="832"/>
                  </a:cubicBezTo>
                  <a:cubicBezTo>
                    <a:pt x="2254" y="805"/>
                    <a:pt x="2232" y="784"/>
                    <a:pt x="2205" y="784"/>
                  </a:cubicBezTo>
                  <a:cubicBezTo>
                    <a:pt x="1991" y="784"/>
                    <a:pt x="1991" y="784"/>
                    <a:pt x="1991" y="784"/>
                  </a:cubicBezTo>
                  <a:cubicBezTo>
                    <a:pt x="1991" y="165"/>
                    <a:pt x="1991" y="165"/>
                    <a:pt x="1991" y="165"/>
                  </a:cubicBezTo>
                  <a:cubicBezTo>
                    <a:pt x="1991" y="165"/>
                    <a:pt x="1991" y="165"/>
                    <a:pt x="1991" y="165"/>
                  </a:cubicBezTo>
                  <a:cubicBezTo>
                    <a:pt x="1991" y="0"/>
                    <a:pt x="1991" y="0"/>
                    <a:pt x="1991" y="0"/>
                  </a:cubicBezTo>
                  <a:cubicBezTo>
                    <a:pt x="557" y="0"/>
                    <a:pt x="557" y="0"/>
                    <a:pt x="557" y="0"/>
                  </a:cubicBezTo>
                  <a:cubicBezTo>
                    <a:pt x="557" y="165"/>
                    <a:pt x="557" y="165"/>
                    <a:pt x="557" y="165"/>
                  </a:cubicBezTo>
                  <a:cubicBezTo>
                    <a:pt x="711" y="165"/>
                    <a:pt x="711" y="165"/>
                    <a:pt x="711" y="165"/>
                  </a:cubicBezTo>
                  <a:cubicBezTo>
                    <a:pt x="403" y="1078"/>
                    <a:pt x="403" y="1078"/>
                    <a:pt x="403" y="1078"/>
                  </a:cubicBezTo>
                  <a:cubicBezTo>
                    <a:pt x="386" y="1081"/>
                    <a:pt x="371" y="1084"/>
                    <a:pt x="359" y="1088"/>
                  </a:cubicBezTo>
                  <a:cubicBezTo>
                    <a:pt x="101" y="1142"/>
                    <a:pt x="0" y="1288"/>
                    <a:pt x="0" y="1444"/>
                  </a:cubicBezTo>
                  <a:cubicBezTo>
                    <a:pt x="224" y="1444"/>
                    <a:pt x="224" y="1444"/>
                    <a:pt x="224" y="1444"/>
                  </a:cubicBezTo>
                  <a:cubicBezTo>
                    <a:pt x="277" y="1444"/>
                    <a:pt x="420" y="1442"/>
                    <a:pt x="492" y="1479"/>
                  </a:cubicBezTo>
                  <a:cubicBezTo>
                    <a:pt x="602" y="1540"/>
                    <a:pt x="678" y="1656"/>
                    <a:pt x="684" y="1790"/>
                  </a:cubicBezTo>
                  <a:cubicBezTo>
                    <a:pt x="1574" y="1789"/>
                    <a:pt x="1574" y="1789"/>
                    <a:pt x="1574" y="1789"/>
                  </a:cubicBezTo>
                  <a:cubicBezTo>
                    <a:pt x="1583" y="1591"/>
                    <a:pt x="1747" y="1432"/>
                    <a:pt x="1947" y="1432"/>
                  </a:cubicBezTo>
                  <a:cubicBezTo>
                    <a:pt x="2148" y="1432"/>
                    <a:pt x="2312" y="1591"/>
                    <a:pt x="2320" y="1789"/>
                  </a:cubicBezTo>
                  <a:cubicBezTo>
                    <a:pt x="2386" y="1789"/>
                    <a:pt x="2386" y="1789"/>
                    <a:pt x="2386" y="1789"/>
                  </a:cubicBezTo>
                  <a:cubicBezTo>
                    <a:pt x="2386" y="1411"/>
                    <a:pt x="2386" y="1411"/>
                    <a:pt x="2386" y="1411"/>
                  </a:cubicBezTo>
                  <a:cubicBezTo>
                    <a:pt x="2386" y="1176"/>
                    <a:pt x="2299" y="1063"/>
                    <a:pt x="2061" y="1063"/>
                  </a:cubicBezTo>
                  <a:close/>
                  <a:moveTo>
                    <a:pt x="1545" y="1334"/>
                  </a:moveTo>
                  <a:cubicBezTo>
                    <a:pt x="1338" y="1334"/>
                    <a:pt x="1338" y="1334"/>
                    <a:pt x="1338" y="1334"/>
                  </a:cubicBezTo>
                  <a:cubicBezTo>
                    <a:pt x="1332" y="1334"/>
                    <a:pt x="1326" y="1333"/>
                    <a:pt x="1320" y="1332"/>
                  </a:cubicBezTo>
                  <a:cubicBezTo>
                    <a:pt x="1320" y="1644"/>
                    <a:pt x="1320" y="1644"/>
                    <a:pt x="1320" y="1644"/>
                  </a:cubicBezTo>
                  <a:cubicBezTo>
                    <a:pt x="841" y="1644"/>
                    <a:pt x="841" y="1644"/>
                    <a:pt x="841" y="1644"/>
                  </a:cubicBezTo>
                  <a:cubicBezTo>
                    <a:pt x="653" y="1043"/>
                    <a:pt x="653" y="1043"/>
                    <a:pt x="653" y="1043"/>
                  </a:cubicBezTo>
                  <a:cubicBezTo>
                    <a:pt x="653" y="1043"/>
                    <a:pt x="604" y="1048"/>
                    <a:pt x="544" y="1056"/>
                  </a:cubicBezTo>
                  <a:cubicBezTo>
                    <a:pt x="845" y="165"/>
                    <a:pt x="845" y="165"/>
                    <a:pt x="845" y="165"/>
                  </a:cubicBezTo>
                  <a:cubicBezTo>
                    <a:pt x="1865" y="165"/>
                    <a:pt x="1865" y="165"/>
                    <a:pt x="1865" y="165"/>
                  </a:cubicBezTo>
                  <a:cubicBezTo>
                    <a:pt x="1865" y="1068"/>
                    <a:pt x="1865" y="1068"/>
                    <a:pt x="1865" y="1068"/>
                  </a:cubicBezTo>
                  <a:cubicBezTo>
                    <a:pt x="1843" y="1227"/>
                    <a:pt x="1718" y="1334"/>
                    <a:pt x="1545" y="1334"/>
                  </a:cubicBezTo>
                  <a:close/>
                  <a:moveTo>
                    <a:pt x="1234" y="898"/>
                  </a:moveTo>
                  <a:cubicBezTo>
                    <a:pt x="1253" y="917"/>
                    <a:pt x="1253" y="948"/>
                    <a:pt x="1234" y="967"/>
                  </a:cubicBezTo>
                  <a:cubicBezTo>
                    <a:pt x="1224" y="976"/>
                    <a:pt x="1212" y="981"/>
                    <a:pt x="1200" y="981"/>
                  </a:cubicBezTo>
                  <a:cubicBezTo>
                    <a:pt x="1187" y="981"/>
                    <a:pt x="1175" y="976"/>
                    <a:pt x="1165" y="967"/>
                  </a:cubicBezTo>
                  <a:cubicBezTo>
                    <a:pt x="1152" y="953"/>
                    <a:pt x="1152" y="953"/>
                    <a:pt x="1152" y="953"/>
                  </a:cubicBezTo>
                  <a:cubicBezTo>
                    <a:pt x="1080" y="959"/>
                    <a:pt x="1080" y="959"/>
                    <a:pt x="1080" y="959"/>
                  </a:cubicBezTo>
                  <a:cubicBezTo>
                    <a:pt x="790" y="1250"/>
                    <a:pt x="790" y="1250"/>
                    <a:pt x="790" y="1250"/>
                  </a:cubicBezTo>
                  <a:cubicBezTo>
                    <a:pt x="758" y="1145"/>
                    <a:pt x="758" y="1145"/>
                    <a:pt x="758" y="1145"/>
                  </a:cubicBezTo>
                  <a:cubicBezTo>
                    <a:pt x="1012" y="889"/>
                    <a:pt x="1012" y="889"/>
                    <a:pt x="1012" y="889"/>
                  </a:cubicBezTo>
                  <a:cubicBezTo>
                    <a:pt x="1017" y="819"/>
                    <a:pt x="1017" y="819"/>
                    <a:pt x="1017" y="819"/>
                  </a:cubicBezTo>
                  <a:cubicBezTo>
                    <a:pt x="1004" y="806"/>
                    <a:pt x="1004" y="806"/>
                    <a:pt x="1004" y="806"/>
                  </a:cubicBezTo>
                  <a:cubicBezTo>
                    <a:pt x="985" y="787"/>
                    <a:pt x="985" y="756"/>
                    <a:pt x="1004" y="737"/>
                  </a:cubicBezTo>
                  <a:cubicBezTo>
                    <a:pt x="1023" y="718"/>
                    <a:pt x="1054" y="718"/>
                    <a:pt x="1073" y="737"/>
                  </a:cubicBezTo>
                  <a:lnTo>
                    <a:pt x="1234" y="898"/>
                  </a:lnTo>
                  <a:close/>
                  <a:moveTo>
                    <a:pt x="1947" y="1529"/>
                  </a:moveTo>
                  <a:cubicBezTo>
                    <a:pt x="1795" y="1529"/>
                    <a:pt x="1671" y="1653"/>
                    <a:pt x="1671" y="1806"/>
                  </a:cubicBezTo>
                  <a:cubicBezTo>
                    <a:pt x="1671" y="1958"/>
                    <a:pt x="1795" y="2082"/>
                    <a:pt x="1947" y="2082"/>
                  </a:cubicBezTo>
                  <a:cubicBezTo>
                    <a:pt x="2100" y="2082"/>
                    <a:pt x="2224" y="1958"/>
                    <a:pt x="2224" y="1806"/>
                  </a:cubicBezTo>
                  <a:cubicBezTo>
                    <a:pt x="2224" y="1653"/>
                    <a:pt x="2100" y="1529"/>
                    <a:pt x="1947" y="1529"/>
                  </a:cubicBezTo>
                  <a:close/>
                  <a:moveTo>
                    <a:pt x="1947" y="1937"/>
                  </a:moveTo>
                  <a:cubicBezTo>
                    <a:pt x="1875" y="1937"/>
                    <a:pt x="1816" y="1878"/>
                    <a:pt x="1816" y="1806"/>
                  </a:cubicBezTo>
                  <a:cubicBezTo>
                    <a:pt x="1816" y="1733"/>
                    <a:pt x="1875" y="1675"/>
                    <a:pt x="1947" y="1675"/>
                  </a:cubicBezTo>
                  <a:cubicBezTo>
                    <a:pt x="2020" y="1675"/>
                    <a:pt x="2078" y="1733"/>
                    <a:pt x="2078" y="1806"/>
                  </a:cubicBezTo>
                  <a:cubicBezTo>
                    <a:pt x="2078" y="1878"/>
                    <a:pt x="2020" y="1937"/>
                    <a:pt x="1947" y="193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13337" name="文本框 22"/>
            <p:cNvSpPr>
              <a:spLocks noChangeArrowheads="1"/>
            </p:cNvSpPr>
            <p:nvPr/>
          </p:nvSpPr>
          <p:spPr bwMode="auto">
            <a:xfrm>
              <a:off x="329731" y="444542"/>
              <a:ext cx="8596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a:solidFill>
                    <a:srgbClr val="F42828"/>
                  </a:solidFill>
                  <a:latin typeface="Adobe 黑体 Std R" pitchFamily="2" charset="-122"/>
                  <a:ea typeface="Adobe 黑体 Std R" pitchFamily="2" charset="-122"/>
                  <a:sym typeface="Adobe 黑体 Std R" pitchFamily="2" charset="-122"/>
                </a:rPr>
                <a:t>1</a:t>
              </a:r>
              <a:endParaRPr lang="zh-CN" altLang="en-US" sz="4000">
                <a:solidFill>
                  <a:srgbClr val="F42828"/>
                </a:solidFill>
                <a:latin typeface="Adobe 黑体 Std R" pitchFamily="2" charset="-122"/>
                <a:ea typeface="Adobe 黑体 Std R" pitchFamily="2" charset="-122"/>
                <a:sym typeface="Adobe 黑体 Std R" pitchFamily="2" charset="-122"/>
              </a:endParaRPr>
            </a:p>
          </p:txBody>
        </p:sp>
      </p:grpSp>
      <p:grpSp>
        <p:nvGrpSpPr>
          <p:cNvPr id="13338" name="Group 26"/>
          <p:cNvGrpSpPr/>
          <p:nvPr/>
        </p:nvGrpSpPr>
        <p:grpSpPr bwMode="auto">
          <a:xfrm>
            <a:off x="3308350" y="4430713"/>
            <a:ext cx="1206500" cy="1200150"/>
            <a:chOff x="0" y="0"/>
            <a:chExt cx="1206325" cy="1200375"/>
          </a:xfrm>
        </p:grpSpPr>
        <p:grpSp>
          <p:nvGrpSpPr>
            <p:cNvPr id="13339" name="Group 27"/>
            <p:cNvGrpSpPr/>
            <p:nvPr/>
          </p:nvGrpSpPr>
          <p:grpSpPr bwMode="auto">
            <a:xfrm>
              <a:off x="0" y="0"/>
              <a:ext cx="1200375" cy="1200375"/>
              <a:chOff x="0" y="0"/>
              <a:chExt cx="1429200" cy="1429200"/>
            </a:xfrm>
          </p:grpSpPr>
          <p:sp>
            <p:nvSpPr>
              <p:cNvPr id="13340" name="椭圆 29"/>
              <p:cNvSpPr>
                <a:spLocks noChangeArrowheads="1"/>
              </p:cNvSpPr>
              <p:nvPr/>
            </p:nvSpPr>
            <p:spPr bwMode="auto">
              <a:xfrm>
                <a:off x="225" y="224"/>
                <a:ext cx="1428750" cy="1428750"/>
              </a:xfrm>
              <a:prstGeom prst="ellipse">
                <a:avLst/>
              </a:prstGeom>
              <a:noFill/>
              <a:ln w="41275" cap="flat" cmpd="sng">
                <a:solidFill>
                  <a:srgbClr val="F76767"/>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3342" name="Freeform 18"/>
            <p:cNvSpPr>
              <a:spLocks noEditPoints="1" noChangeArrowheads="1"/>
            </p:cNvSpPr>
            <p:nvPr/>
          </p:nvSpPr>
          <p:spPr bwMode="auto">
            <a:xfrm>
              <a:off x="188916" y="70674"/>
              <a:ext cx="895548" cy="402802"/>
            </a:xfrm>
            <a:custGeom>
              <a:avLst/>
              <a:gdLst>
                <a:gd name="T0" fmla="*/ 410 w 3249"/>
                <a:gd name="T1" fmla="*/ 338 h 1452"/>
                <a:gd name="T2" fmla="*/ 2834 w 3249"/>
                <a:gd name="T3" fmla="*/ 879 h 1452"/>
                <a:gd name="T4" fmla="*/ 461 w 3249"/>
                <a:gd name="T5" fmla="*/ 414 h 1452"/>
                <a:gd name="T6" fmla="*/ 2323 w 3249"/>
                <a:gd name="T7" fmla="*/ 453 h 1452"/>
                <a:gd name="T8" fmla="*/ 425 w 3249"/>
                <a:gd name="T9" fmla="*/ 493 h 1452"/>
                <a:gd name="T10" fmla="*/ 389 w 3249"/>
                <a:gd name="T11" fmla="*/ 570 h 1452"/>
                <a:gd name="T12" fmla="*/ 2494 w 3249"/>
                <a:gd name="T13" fmla="*/ 610 h 1452"/>
                <a:gd name="T14" fmla="*/ 353 w 3249"/>
                <a:gd name="T15" fmla="*/ 649 h 1452"/>
                <a:gd name="T16" fmla="*/ 2585 w 3249"/>
                <a:gd name="T17" fmla="*/ 805 h 1452"/>
                <a:gd name="T18" fmla="*/ 318 w 3249"/>
                <a:gd name="T19" fmla="*/ 727 h 1452"/>
                <a:gd name="T20" fmla="*/ 2625 w 3249"/>
                <a:gd name="T21" fmla="*/ 766 h 1452"/>
                <a:gd name="T22" fmla="*/ 2235 w 3249"/>
                <a:gd name="T23" fmla="*/ 261 h 1452"/>
                <a:gd name="T24" fmla="*/ 1432 w 3249"/>
                <a:gd name="T25" fmla="*/ 184 h 1452"/>
                <a:gd name="T26" fmla="*/ 2235 w 3249"/>
                <a:gd name="T27" fmla="*/ 261 h 1452"/>
                <a:gd name="T28" fmla="*/ 679 w 3249"/>
                <a:gd name="T29" fmla="*/ 0 h 1452"/>
                <a:gd name="T30" fmla="*/ 892 w 3249"/>
                <a:gd name="T31" fmla="*/ 261 h 1452"/>
                <a:gd name="T32" fmla="*/ 3249 w 3249"/>
                <a:gd name="T33" fmla="*/ 955 h 1452"/>
                <a:gd name="T34" fmla="*/ 2730 w 3249"/>
                <a:gd name="T35" fmla="*/ 1452 h 1452"/>
                <a:gd name="T36" fmla="*/ 40 w 3249"/>
                <a:gd name="T37" fmla="*/ 1136 h 1452"/>
                <a:gd name="T38" fmla="*/ 3249 w 3249"/>
                <a:gd name="T39" fmla="*/ 955 h 1452"/>
                <a:gd name="T40" fmla="*/ 506 w 3249"/>
                <a:gd name="T41" fmla="*/ 1033 h 1452"/>
                <a:gd name="T42" fmla="*/ 701 w 3249"/>
                <a:gd name="T43" fmla="*/ 1136 h 1452"/>
                <a:gd name="T44" fmla="*/ 1016 w 3249"/>
                <a:gd name="T45" fmla="*/ 1033 h 1452"/>
                <a:gd name="T46" fmla="*/ 782 w 3249"/>
                <a:gd name="T47" fmla="*/ 1136 h 1452"/>
                <a:gd name="T48" fmla="*/ 1016 w 3249"/>
                <a:gd name="T49" fmla="*/ 1033 h 1452"/>
                <a:gd name="T50" fmla="*/ 1098 w 3249"/>
                <a:gd name="T51" fmla="*/ 1033 h 1452"/>
                <a:gd name="T52" fmla="*/ 1332 w 3249"/>
                <a:gd name="T53" fmla="*/ 1136 h 1452"/>
                <a:gd name="T54" fmla="*/ 1647 w 3249"/>
                <a:gd name="T55" fmla="*/ 1033 h 1452"/>
                <a:gd name="T56" fmla="*/ 1414 w 3249"/>
                <a:gd name="T57" fmla="*/ 1136 h 1452"/>
                <a:gd name="T58" fmla="*/ 1647 w 3249"/>
                <a:gd name="T59" fmla="*/ 1033 h 1452"/>
                <a:gd name="T60" fmla="*/ 1729 w 3249"/>
                <a:gd name="T61" fmla="*/ 1033 h 1452"/>
                <a:gd name="T62" fmla="*/ 1963 w 3249"/>
                <a:gd name="T63" fmla="*/ 1136 h 1452"/>
                <a:gd name="T64" fmla="*/ 2617 w 3249"/>
                <a:gd name="T65" fmla="*/ 1248 h 1452"/>
                <a:gd name="T66" fmla="*/ 2537 w 3249"/>
                <a:gd name="T67" fmla="*/ 1328 h 145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249"/>
                <a:gd name="T103" fmla="*/ 0 h 1452"/>
                <a:gd name="T104" fmla="*/ 3249 w 3249"/>
                <a:gd name="T105" fmla="*/ 1452 h 145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249" h="1452">
                  <a:moveTo>
                    <a:pt x="2234" y="338"/>
                  </a:moveTo>
                  <a:cubicBezTo>
                    <a:pt x="1861" y="338"/>
                    <a:pt x="410" y="338"/>
                    <a:pt x="410" y="338"/>
                  </a:cubicBezTo>
                  <a:cubicBezTo>
                    <a:pt x="166" y="879"/>
                    <a:pt x="166" y="879"/>
                    <a:pt x="166" y="879"/>
                  </a:cubicBezTo>
                  <a:cubicBezTo>
                    <a:pt x="166" y="879"/>
                    <a:pt x="2339" y="879"/>
                    <a:pt x="2834" y="879"/>
                  </a:cubicBezTo>
                  <a:cubicBezTo>
                    <a:pt x="2534" y="513"/>
                    <a:pt x="2436" y="338"/>
                    <a:pt x="2234" y="338"/>
                  </a:cubicBezTo>
                  <a:close/>
                  <a:moveTo>
                    <a:pt x="461" y="414"/>
                  </a:moveTo>
                  <a:cubicBezTo>
                    <a:pt x="2284" y="414"/>
                    <a:pt x="2284" y="414"/>
                    <a:pt x="2284" y="414"/>
                  </a:cubicBezTo>
                  <a:cubicBezTo>
                    <a:pt x="2306" y="414"/>
                    <a:pt x="2323" y="432"/>
                    <a:pt x="2323" y="453"/>
                  </a:cubicBezTo>
                  <a:cubicBezTo>
                    <a:pt x="2323" y="475"/>
                    <a:pt x="2306" y="493"/>
                    <a:pt x="2284" y="493"/>
                  </a:cubicBezTo>
                  <a:cubicBezTo>
                    <a:pt x="425" y="493"/>
                    <a:pt x="425" y="493"/>
                    <a:pt x="425" y="493"/>
                  </a:cubicBezTo>
                  <a:lnTo>
                    <a:pt x="461" y="414"/>
                  </a:lnTo>
                  <a:close/>
                  <a:moveTo>
                    <a:pt x="389" y="570"/>
                  </a:moveTo>
                  <a:cubicBezTo>
                    <a:pt x="2454" y="570"/>
                    <a:pt x="2454" y="570"/>
                    <a:pt x="2454" y="570"/>
                  </a:cubicBezTo>
                  <a:cubicBezTo>
                    <a:pt x="2476" y="570"/>
                    <a:pt x="2494" y="588"/>
                    <a:pt x="2494" y="610"/>
                  </a:cubicBezTo>
                  <a:cubicBezTo>
                    <a:pt x="2494" y="631"/>
                    <a:pt x="2476" y="649"/>
                    <a:pt x="2454" y="649"/>
                  </a:cubicBezTo>
                  <a:cubicBezTo>
                    <a:pt x="353" y="649"/>
                    <a:pt x="353" y="649"/>
                    <a:pt x="353" y="649"/>
                  </a:cubicBezTo>
                  <a:lnTo>
                    <a:pt x="389" y="570"/>
                  </a:lnTo>
                  <a:close/>
                  <a:moveTo>
                    <a:pt x="2585" y="805"/>
                  </a:moveTo>
                  <a:cubicBezTo>
                    <a:pt x="282" y="805"/>
                    <a:pt x="282" y="805"/>
                    <a:pt x="282" y="805"/>
                  </a:cubicBezTo>
                  <a:cubicBezTo>
                    <a:pt x="318" y="727"/>
                    <a:pt x="318" y="727"/>
                    <a:pt x="318" y="727"/>
                  </a:cubicBezTo>
                  <a:cubicBezTo>
                    <a:pt x="2585" y="727"/>
                    <a:pt x="2585" y="727"/>
                    <a:pt x="2585" y="727"/>
                  </a:cubicBezTo>
                  <a:cubicBezTo>
                    <a:pt x="2607" y="727"/>
                    <a:pt x="2625" y="744"/>
                    <a:pt x="2625" y="766"/>
                  </a:cubicBezTo>
                  <a:cubicBezTo>
                    <a:pt x="2625" y="788"/>
                    <a:pt x="2607" y="805"/>
                    <a:pt x="2585" y="805"/>
                  </a:cubicBezTo>
                  <a:close/>
                  <a:moveTo>
                    <a:pt x="2235" y="261"/>
                  </a:moveTo>
                  <a:cubicBezTo>
                    <a:pt x="1400" y="261"/>
                    <a:pt x="1400" y="261"/>
                    <a:pt x="1400" y="261"/>
                  </a:cubicBezTo>
                  <a:cubicBezTo>
                    <a:pt x="1432" y="184"/>
                    <a:pt x="1432" y="184"/>
                    <a:pt x="1432" y="184"/>
                  </a:cubicBezTo>
                  <a:cubicBezTo>
                    <a:pt x="2087" y="184"/>
                    <a:pt x="2087" y="184"/>
                    <a:pt x="2087" y="184"/>
                  </a:cubicBezTo>
                  <a:cubicBezTo>
                    <a:pt x="2168" y="184"/>
                    <a:pt x="2174" y="198"/>
                    <a:pt x="2235" y="261"/>
                  </a:cubicBezTo>
                  <a:close/>
                  <a:moveTo>
                    <a:pt x="885" y="0"/>
                  </a:moveTo>
                  <a:cubicBezTo>
                    <a:pt x="679" y="0"/>
                    <a:pt x="679" y="0"/>
                    <a:pt x="679" y="0"/>
                  </a:cubicBezTo>
                  <a:cubicBezTo>
                    <a:pt x="570" y="261"/>
                    <a:pt x="570" y="261"/>
                    <a:pt x="570" y="261"/>
                  </a:cubicBezTo>
                  <a:cubicBezTo>
                    <a:pt x="892" y="261"/>
                    <a:pt x="892" y="261"/>
                    <a:pt x="892" y="261"/>
                  </a:cubicBezTo>
                  <a:lnTo>
                    <a:pt x="885" y="0"/>
                  </a:lnTo>
                  <a:close/>
                  <a:moveTo>
                    <a:pt x="3249" y="955"/>
                  </a:moveTo>
                  <a:cubicBezTo>
                    <a:pt x="3249" y="998"/>
                    <a:pt x="3249" y="998"/>
                    <a:pt x="3249" y="998"/>
                  </a:cubicBezTo>
                  <a:cubicBezTo>
                    <a:pt x="2895" y="1235"/>
                    <a:pt x="2730" y="1319"/>
                    <a:pt x="2730" y="1452"/>
                  </a:cubicBezTo>
                  <a:cubicBezTo>
                    <a:pt x="2584" y="1452"/>
                    <a:pt x="482" y="1452"/>
                    <a:pt x="286" y="1452"/>
                  </a:cubicBezTo>
                  <a:cubicBezTo>
                    <a:pt x="0" y="1452"/>
                    <a:pt x="40" y="1312"/>
                    <a:pt x="40" y="1136"/>
                  </a:cubicBezTo>
                  <a:cubicBezTo>
                    <a:pt x="130" y="956"/>
                    <a:pt x="130" y="956"/>
                    <a:pt x="130" y="956"/>
                  </a:cubicBezTo>
                  <a:lnTo>
                    <a:pt x="3249" y="955"/>
                  </a:lnTo>
                  <a:close/>
                  <a:moveTo>
                    <a:pt x="701" y="1033"/>
                  </a:moveTo>
                  <a:cubicBezTo>
                    <a:pt x="506" y="1033"/>
                    <a:pt x="506" y="1033"/>
                    <a:pt x="506" y="1033"/>
                  </a:cubicBezTo>
                  <a:cubicBezTo>
                    <a:pt x="459" y="1136"/>
                    <a:pt x="459" y="1136"/>
                    <a:pt x="459" y="1136"/>
                  </a:cubicBezTo>
                  <a:cubicBezTo>
                    <a:pt x="701" y="1136"/>
                    <a:pt x="701" y="1136"/>
                    <a:pt x="701" y="1136"/>
                  </a:cubicBezTo>
                  <a:lnTo>
                    <a:pt x="701" y="1033"/>
                  </a:lnTo>
                  <a:close/>
                  <a:moveTo>
                    <a:pt x="1016" y="1033"/>
                  </a:moveTo>
                  <a:cubicBezTo>
                    <a:pt x="782" y="1033"/>
                    <a:pt x="782" y="1033"/>
                    <a:pt x="782" y="1033"/>
                  </a:cubicBezTo>
                  <a:cubicBezTo>
                    <a:pt x="782" y="1136"/>
                    <a:pt x="782" y="1136"/>
                    <a:pt x="782" y="1136"/>
                  </a:cubicBezTo>
                  <a:cubicBezTo>
                    <a:pt x="1016" y="1136"/>
                    <a:pt x="1016" y="1136"/>
                    <a:pt x="1016" y="1136"/>
                  </a:cubicBezTo>
                  <a:lnTo>
                    <a:pt x="1016" y="1033"/>
                  </a:lnTo>
                  <a:close/>
                  <a:moveTo>
                    <a:pt x="1332" y="1033"/>
                  </a:moveTo>
                  <a:cubicBezTo>
                    <a:pt x="1098" y="1033"/>
                    <a:pt x="1098" y="1033"/>
                    <a:pt x="1098" y="1033"/>
                  </a:cubicBezTo>
                  <a:cubicBezTo>
                    <a:pt x="1098" y="1136"/>
                    <a:pt x="1098" y="1136"/>
                    <a:pt x="1098" y="1136"/>
                  </a:cubicBezTo>
                  <a:cubicBezTo>
                    <a:pt x="1332" y="1136"/>
                    <a:pt x="1332" y="1136"/>
                    <a:pt x="1332" y="1136"/>
                  </a:cubicBezTo>
                  <a:lnTo>
                    <a:pt x="1332" y="1033"/>
                  </a:lnTo>
                  <a:close/>
                  <a:moveTo>
                    <a:pt x="1647" y="1033"/>
                  </a:moveTo>
                  <a:cubicBezTo>
                    <a:pt x="1414" y="1033"/>
                    <a:pt x="1414" y="1033"/>
                    <a:pt x="1414" y="1033"/>
                  </a:cubicBezTo>
                  <a:cubicBezTo>
                    <a:pt x="1414" y="1136"/>
                    <a:pt x="1414" y="1136"/>
                    <a:pt x="1414" y="1136"/>
                  </a:cubicBezTo>
                  <a:cubicBezTo>
                    <a:pt x="1647" y="1136"/>
                    <a:pt x="1647" y="1136"/>
                    <a:pt x="1647" y="1136"/>
                  </a:cubicBezTo>
                  <a:lnTo>
                    <a:pt x="1647" y="1033"/>
                  </a:lnTo>
                  <a:close/>
                  <a:moveTo>
                    <a:pt x="1963" y="1033"/>
                  </a:moveTo>
                  <a:cubicBezTo>
                    <a:pt x="1729" y="1033"/>
                    <a:pt x="1729" y="1033"/>
                    <a:pt x="1729" y="1033"/>
                  </a:cubicBezTo>
                  <a:cubicBezTo>
                    <a:pt x="1729" y="1136"/>
                    <a:pt x="1729" y="1136"/>
                    <a:pt x="1729" y="1136"/>
                  </a:cubicBezTo>
                  <a:cubicBezTo>
                    <a:pt x="1963" y="1136"/>
                    <a:pt x="1963" y="1136"/>
                    <a:pt x="1963" y="1136"/>
                  </a:cubicBezTo>
                  <a:lnTo>
                    <a:pt x="1963" y="1033"/>
                  </a:lnTo>
                  <a:close/>
                  <a:moveTo>
                    <a:pt x="2617" y="1248"/>
                  </a:moveTo>
                  <a:cubicBezTo>
                    <a:pt x="2458" y="1248"/>
                    <a:pt x="2458" y="1248"/>
                    <a:pt x="2458" y="1248"/>
                  </a:cubicBezTo>
                  <a:cubicBezTo>
                    <a:pt x="2458" y="1292"/>
                    <a:pt x="2493" y="1328"/>
                    <a:pt x="2537" y="1328"/>
                  </a:cubicBezTo>
                  <a:cubicBezTo>
                    <a:pt x="2581" y="1328"/>
                    <a:pt x="2617" y="1292"/>
                    <a:pt x="2617" y="1248"/>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13343" name="文本框 28"/>
            <p:cNvSpPr>
              <a:spLocks noChangeArrowheads="1"/>
            </p:cNvSpPr>
            <p:nvPr/>
          </p:nvSpPr>
          <p:spPr bwMode="auto">
            <a:xfrm>
              <a:off x="346676" y="479389"/>
              <a:ext cx="8596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a:solidFill>
                    <a:srgbClr val="F42828"/>
                  </a:solidFill>
                  <a:latin typeface="Adobe 黑体 Std R" pitchFamily="2" charset="-122"/>
                  <a:ea typeface="Adobe 黑体 Std R" pitchFamily="2" charset="-122"/>
                  <a:sym typeface="Adobe 黑体 Std R" pitchFamily="2" charset="-122"/>
                </a:rPr>
                <a:t>2</a:t>
              </a:r>
              <a:endParaRPr lang="zh-CN" altLang="en-US" sz="4000">
                <a:solidFill>
                  <a:srgbClr val="F42828"/>
                </a:solidFill>
                <a:latin typeface="Adobe 黑体 Std R" pitchFamily="2" charset="-122"/>
                <a:ea typeface="Adobe 黑体 Std R" pitchFamily="2" charset="-122"/>
                <a:sym typeface="Adobe 黑体 Std R" pitchFamily="2" charset="-122"/>
              </a:endParaRPr>
            </a:p>
          </p:txBody>
        </p:sp>
      </p:grpSp>
      <p:grpSp>
        <p:nvGrpSpPr>
          <p:cNvPr id="13344" name="Group 32"/>
          <p:cNvGrpSpPr/>
          <p:nvPr/>
        </p:nvGrpSpPr>
        <p:grpSpPr bwMode="auto">
          <a:xfrm>
            <a:off x="3319463" y="4440238"/>
            <a:ext cx="1200150" cy="1238250"/>
            <a:chOff x="0" y="0"/>
            <a:chExt cx="1200375" cy="1238252"/>
          </a:xfrm>
        </p:grpSpPr>
        <p:grpSp>
          <p:nvGrpSpPr>
            <p:cNvPr id="13345" name="Group 33"/>
            <p:cNvGrpSpPr/>
            <p:nvPr/>
          </p:nvGrpSpPr>
          <p:grpSpPr bwMode="auto">
            <a:xfrm>
              <a:off x="0" y="9525"/>
              <a:ext cx="1200375" cy="1200375"/>
              <a:chOff x="0" y="0"/>
              <a:chExt cx="1429200" cy="1429200"/>
            </a:xfrm>
          </p:grpSpPr>
          <p:sp>
            <p:nvSpPr>
              <p:cNvPr id="13346" name="椭圆 35"/>
              <p:cNvSpPr>
                <a:spLocks noChangeArrowheads="1"/>
              </p:cNvSpPr>
              <p:nvPr/>
            </p:nvSpPr>
            <p:spPr bwMode="auto">
              <a:xfrm>
                <a:off x="225" y="224"/>
                <a:ext cx="1428750" cy="1428750"/>
              </a:xfrm>
              <a:prstGeom prst="ellipse">
                <a:avLst/>
              </a:prstGeom>
              <a:noFill/>
              <a:ln w="41275" cap="flat" cmpd="sng">
                <a:solidFill>
                  <a:srgbClr val="F76767"/>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3348" name="Freeform 18"/>
            <p:cNvSpPr>
              <a:spLocks noEditPoints="1" noChangeArrowheads="1"/>
            </p:cNvSpPr>
            <p:nvPr/>
          </p:nvSpPr>
          <p:spPr bwMode="auto">
            <a:xfrm>
              <a:off x="427087" y="0"/>
              <a:ext cx="365252" cy="517747"/>
            </a:xfrm>
            <a:custGeom>
              <a:avLst/>
              <a:gdLst>
                <a:gd name="T0" fmla="*/ 1449 w 1818"/>
                <a:gd name="T1" fmla="*/ 2470 h 2577"/>
                <a:gd name="T2" fmla="*/ 14 w 1818"/>
                <a:gd name="T3" fmla="*/ 2577 h 2577"/>
                <a:gd name="T4" fmla="*/ 710 w 1818"/>
                <a:gd name="T5" fmla="*/ 203 h 2577"/>
                <a:gd name="T6" fmla="*/ 711 w 1818"/>
                <a:gd name="T7" fmla="*/ 554 h 2577"/>
                <a:gd name="T8" fmla="*/ 961 w 1818"/>
                <a:gd name="T9" fmla="*/ 390 h 2577"/>
                <a:gd name="T10" fmla="*/ 803 w 1818"/>
                <a:gd name="T11" fmla="*/ 284 h 2577"/>
                <a:gd name="T12" fmla="*/ 870 w 1818"/>
                <a:gd name="T13" fmla="*/ 760 h 2577"/>
                <a:gd name="T14" fmla="*/ 962 w 1818"/>
                <a:gd name="T15" fmla="*/ 1104 h 2577"/>
                <a:gd name="T16" fmla="*/ 1068 w 1818"/>
                <a:gd name="T17" fmla="*/ 538 h 2577"/>
                <a:gd name="T18" fmla="*/ 870 w 1818"/>
                <a:gd name="T19" fmla="*/ 760 h 2577"/>
                <a:gd name="T20" fmla="*/ 1031 w 1818"/>
                <a:gd name="T21" fmla="*/ 995 h 2577"/>
                <a:gd name="T22" fmla="*/ 1283 w 1818"/>
                <a:gd name="T23" fmla="*/ 913 h 2577"/>
                <a:gd name="T24" fmla="*/ 1179 w 1818"/>
                <a:gd name="T25" fmla="*/ 775 h 2577"/>
                <a:gd name="T26" fmla="*/ 1031 w 1818"/>
                <a:gd name="T27" fmla="*/ 995 h 2577"/>
                <a:gd name="T28" fmla="*/ 1408 w 1818"/>
                <a:gd name="T29" fmla="*/ 798 h 2577"/>
                <a:gd name="T30" fmla="*/ 1421 w 1818"/>
                <a:gd name="T31" fmla="*/ 1104 h 2577"/>
                <a:gd name="T32" fmla="*/ 194 w 1818"/>
                <a:gd name="T33" fmla="*/ 888 h 2577"/>
                <a:gd name="T34" fmla="*/ 385 w 1818"/>
                <a:gd name="T35" fmla="*/ 1050 h 2577"/>
                <a:gd name="T36" fmla="*/ 422 w 1818"/>
                <a:gd name="T37" fmla="*/ 758 h 2577"/>
                <a:gd name="T38" fmla="*/ 234 w 1818"/>
                <a:gd name="T39" fmla="*/ 797 h 2577"/>
                <a:gd name="T40" fmla="*/ 519 w 1818"/>
                <a:gd name="T41" fmla="*/ 2119 h 2577"/>
                <a:gd name="T42" fmla="*/ 443 w 1818"/>
                <a:gd name="T43" fmla="*/ 2381 h 2577"/>
                <a:gd name="T44" fmla="*/ 1019 w 1818"/>
                <a:gd name="T45" fmla="*/ 2285 h 2577"/>
                <a:gd name="T46" fmla="*/ 731 w 1818"/>
                <a:gd name="T47" fmla="*/ 2148 h 2577"/>
                <a:gd name="T48" fmla="*/ 597 w 1818"/>
                <a:gd name="T49" fmla="*/ 830 h 2577"/>
                <a:gd name="T50" fmla="*/ 587 w 1818"/>
                <a:gd name="T51" fmla="*/ 1104 h 2577"/>
                <a:gd name="T52" fmla="*/ 584 w 1818"/>
                <a:gd name="T53" fmla="*/ 581 h 2577"/>
                <a:gd name="T54" fmla="*/ 548 w 1818"/>
                <a:gd name="T55" fmla="*/ 165 h 2577"/>
                <a:gd name="T56" fmla="*/ 478 w 1818"/>
                <a:gd name="T57" fmla="*/ 129 h 2577"/>
                <a:gd name="T58" fmla="*/ 513 w 1818"/>
                <a:gd name="T59" fmla="*/ 624 h 2577"/>
                <a:gd name="T60" fmla="*/ 1531 w 1818"/>
                <a:gd name="T61" fmla="*/ 1342 h 2577"/>
                <a:gd name="T62" fmla="*/ 1521 w 1818"/>
                <a:gd name="T63" fmla="*/ 1473 h 2577"/>
                <a:gd name="T64" fmla="*/ 1711 w 1818"/>
                <a:gd name="T65" fmla="*/ 1531 h 2577"/>
                <a:gd name="T66" fmla="*/ 1374 w 1818"/>
                <a:gd name="T67" fmla="*/ 1824 h 2577"/>
                <a:gd name="T68" fmla="*/ 1818 w 1818"/>
                <a:gd name="T69" fmla="*/ 1531 h 2577"/>
                <a:gd name="T70" fmla="*/ 247 w 1818"/>
                <a:gd name="T71" fmla="*/ 1104 h 2577"/>
                <a:gd name="T72" fmla="*/ 284 w 1818"/>
                <a:gd name="T73" fmla="*/ 629 h 2577"/>
                <a:gd name="T74" fmla="*/ 113 w 1818"/>
                <a:gd name="T75" fmla="*/ 1104 h 2577"/>
                <a:gd name="T76" fmla="*/ 731 w 1818"/>
                <a:gd name="T77" fmla="*/ 2066 h 2577"/>
                <a:gd name="T78" fmla="*/ 1449 w 1818"/>
                <a:gd name="T79" fmla="*/ 1186 h 2577"/>
                <a:gd name="T80" fmla="*/ 14 w 1818"/>
                <a:gd name="T81" fmla="*/ 1348 h 257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18"/>
                <a:gd name="T124" fmla="*/ 0 h 2577"/>
                <a:gd name="T125" fmla="*/ 1818 w 1818"/>
                <a:gd name="T126" fmla="*/ 2577 h 257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18" h="2577">
                  <a:moveTo>
                    <a:pt x="14" y="2470"/>
                  </a:moveTo>
                  <a:cubicBezTo>
                    <a:pt x="1449" y="2470"/>
                    <a:pt x="1449" y="2470"/>
                    <a:pt x="1449" y="2470"/>
                  </a:cubicBezTo>
                  <a:cubicBezTo>
                    <a:pt x="1449" y="2577"/>
                    <a:pt x="1449" y="2577"/>
                    <a:pt x="1449" y="2577"/>
                  </a:cubicBezTo>
                  <a:cubicBezTo>
                    <a:pt x="14" y="2577"/>
                    <a:pt x="14" y="2577"/>
                    <a:pt x="14" y="2577"/>
                  </a:cubicBezTo>
                  <a:lnTo>
                    <a:pt x="14" y="2470"/>
                  </a:lnTo>
                  <a:close/>
                  <a:moveTo>
                    <a:pt x="710" y="203"/>
                  </a:moveTo>
                  <a:cubicBezTo>
                    <a:pt x="665" y="203"/>
                    <a:pt x="628" y="230"/>
                    <a:pt x="614" y="272"/>
                  </a:cubicBezTo>
                  <a:cubicBezTo>
                    <a:pt x="573" y="398"/>
                    <a:pt x="711" y="554"/>
                    <a:pt x="711" y="554"/>
                  </a:cubicBezTo>
                  <a:cubicBezTo>
                    <a:pt x="712" y="555"/>
                    <a:pt x="712" y="555"/>
                    <a:pt x="712" y="555"/>
                  </a:cubicBezTo>
                  <a:cubicBezTo>
                    <a:pt x="712" y="555"/>
                    <a:pt x="917" y="514"/>
                    <a:pt x="961" y="390"/>
                  </a:cubicBezTo>
                  <a:cubicBezTo>
                    <a:pt x="975" y="348"/>
                    <a:pt x="963" y="304"/>
                    <a:pt x="927" y="277"/>
                  </a:cubicBezTo>
                  <a:cubicBezTo>
                    <a:pt x="888" y="246"/>
                    <a:pt x="831" y="257"/>
                    <a:pt x="803" y="284"/>
                  </a:cubicBezTo>
                  <a:cubicBezTo>
                    <a:pt x="798" y="246"/>
                    <a:pt x="760" y="203"/>
                    <a:pt x="710" y="203"/>
                  </a:cubicBezTo>
                  <a:close/>
                  <a:moveTo>
                    <a:pt x="870" y="760"/>
                  </a:moveTo>
                  <a:cubicBezTo>
                    <a:pt x="835" y="867"/>
                    <a:pt x="822" y="986"/>
                    <a:pt x="871" y="1104"/>
                  </a:cubicBezTo>
                  <a:cubicBezTo>
                    <a:pt x="962" y="1104"/>
                    <a:pt x="962" y="1104"/>
                    <a:pt x="962" y="1104"/>
                  </a:cubicBezTo>
                  <a:cubicBezTo>
                    <a:pt x="857" y="907"/>
                    <a:pt x="981" y="690"/>
                    <a:pt x="1058" y="555"/>
                  </a:cubicBezTo>
                  <a:cubicBezTo>
                    <a:pt x="1068" y="538"/>
                    <a:pt x="1068" y="538"/>
                    <a:pt x="1068" y="538"/>
                  </a:cubicBezTo>
                  <a:cubicBezTo>
                    <a:pt x="1107" y="470"/>
                    <a:pt x="1128" y="390"/>
                    <a:pt x="1123" y="342"/>
                  </a:cubicBezTo>
                  <a:cubicBezTo>
                    <a:pt x="1104" y="434"/>
                    <a:pt x="930" y="590"/>
                    <a:pt x="870" y="760"/>
                  </a:cubicBezTo>
                  <a:close/>
                  <a:moveTo>
                    <a:pt x="1031" y="995"/>
                  </a:moveTo>
                  <a:cubicBezTo>
                    <a:pt x="1031" y="995"/>
                    <a:pt x="1031" y="995"/>
                    <a:pt x="1031" y="995"/>
                  </a:cubicBezTo>
                  <a:cubicBezTo>
                    <a:pt x="1031" y="995"/>
                    <a:pt x="1176" y="1057"/>
                    <a:pt x="1256" y="998"/>
                  </a:cubicBezTo>
                  <a:cubicBezTo>
                    <a:pt x="1282" y="978"/>
                    <a:pt x="1293" y="945"/>
                    <a:pt x="1283" y="913"/>
                  </a:cubicBezTo>
                  <a:cubicBezTo>
                    <a:pt x="1271" y="877"/>
                    <a:pt x="1231" y="860"/>
                    <a:pt x="1202" y="866"/>
                  </a:cubicBezTo>
                  <a:cubicBezTo>
                    <a:pt x="1215" y="840"/>
                    <a:pt x="1210" y="796"/>
                    <a:pt x="1179" y="775"/>
                  </a:cubicBezTo>
                  <a:cubicBezTo>
                    <a:pt x="1150" y="757"/>
                    <a:pt x="1116" y="758"/>
                    <a:pt x="1090" y="778"/>
                  </a:cubicBezTo>
                  <a:cubicBezTo>
                    <a:pt x="1011" y="839"/>
                    <a:pt x="1031" y="995"/>
                    <a:pt x="1031" y="995"/>
                  </a:cubicBezTo>
                  <a:close/>
                  <a:moveTo>
                    <a:pt x="1421" y="1104"/>
                  </a:moveTo>
                  <a:cubicBezTo>
                    <a:pt x="1466" y="1000"/>
                    <a:pt x="1453" y="872"/>
                    <a:pt x="1408" y="798"/>
                  </a:cubicBezTo>
                  <a:cubicBezTo>
                    <a:pt x="1408" y="798"/>
                    <a:pt x="1424" y="961"/>
                    <a:pt x="1326" y="1104"/>
                  </a:cubicBezTo>
                  <a:lnTo>
                    <a:pt x="1421" y="1104"/>
                  </a:lnTo>
                  <a:close/>
                  <a:moveTo>
                    <a:pt x="234" y="797"/>
                  </a:moveTo>
                  <a:cubicBezTo>
                    <a:pt x="201" y="816"/>
                    <a:pt x="186" y="852"/>
                    <a:pt x="194" y="888"/>
                  </a:cubicBezTo>
                  <a:cubicBezTo>
                    <a:pt x="218" y="996"/>
                    <a:pt x="384" y="1050"/>
                    <a:pt x="384" y="1050"/>
                  </a:cubicBezTo>
                  <a:cubicBezTo>
                    <a:pt x="385" y="1050"/>
                    <a:pt x="385" y="1050"/>
                    <a:pt x="385" y="1050"/>
                  </a:cubicBezTo>
                  <a:cubicBezTo>
                    <a:pt x="385" y="1050"/>
                    <a:pt x="515" y="934"/>
                    <a:pt x="494" y="825"/>
                  </a:cubicBezTo>
                  <a:cubicBezTo>
                    <a:pt x="487" y="789"/>
                    <a:pt x="459" y="762"/>
                    <a:pt x="422" y="758"/>
                  </a:cubicBezTo>
                  <a:cubicBezTo>
                    <a:pt x="380" y="752"/>
                    <a:pt x="344" y="785"/>
                    <a:pt x="336" y="816"/>
                  </a:cubicBezTo>
                  <a:cubicBezTo>
                    <a:pt x="316" y="791"/>
                    <a:pt x="269" y="776"/>
                    <a:pt x="234" y="797"/>
                  </a:cubicBezTo>
                  <a:close/>
                  <a:moveTo>
                    <a:pt x="731" y="2148"/>
                  </a:moveTo>
                  <a:cubicBezTo>
                    <a:pt x="658" y="2148"/>
                    <a:pt x="586" y="2138"/>
                    <a:pt x="519" y="2119"/>
                  </a:cubicBezTo>
                  <a:cubicBezTo>
                    <a:pt x="511" y="2179"/>
                    <a:pt x="485" y="2235"/>
                    <a:pt x="443" y="2285"/>
                  </a:cubicBezTo>
                  <a:cubicBezTo>
                    <a:pt x="443" y="2381"/>
                    <a:pt x="443" y="2381"/>
                    <a:pt x="443" y="2381"/>
                  </a:cubicBezTo>
                  <a:cubicBezTo>
                    <a:pt x="1020" y="2381"/>
                    <a:pt x="1020" y="2381"/>
                    <a:pt x="1020" y="2381"/>
                  </a:cubicBezTo>
                  <a:cubicBezTo>
                    <a:pt x="1019" y="2285"/>
                    <a:pt x="1019" y="2285"/>
                    <a:pt x="1019" y="2285"/>
                  </a:cubicBezTo>
                  <a:cubicBezTo>
                    <a:pt x="978" y="2235"/>
                    <a:pt x="951" y="2179"/>
                    <a:pt x="944" y="2119"/>
                  </a:cubicBezTo>
                  <a:cubicBezTo>
                    <a:pt x="876" y="2138"/>
                    <a:pt x="805" y="2148"/>
                    <a:pt x="731" y="2148"/>
                  </a:cubicBezTo>
                  <a:close/>
                  <a:moveTo>
                    <a:pt x="513" y="624"/>
                  </a:moveTo>
                  <a:cubicBezTo>
                    <a:pt x="554" y="690"/>
                    <a:pt x="588" y="748"/>
                    <a:pt x="597" y="830"/>
                  </a:cubicBezTo>
                  <a:cubicBezTo>
                    <a:pt x="609" y="940"/>
                    <a:pt x="555" y="1020"/>
                    <a:pt x="477" y="1104"/>
                  </a:cubicBezTo>
                  <a:cubicBezTo>
                    <a:pt x="587" y="1104"/>
                    <a:pt x="587" y="1104"/>
                    <a:pt x="587" y="1104"/>
                  </a:cubicBezTo>
                  <a:cubicBezTo>
                    <a:pt x="645" y="1030"/>
                    <a:pt x="692" y="939"/>
                    <a:pt x="679" y="821"/>
                  </a:cubicBezTo>
                  <a:cubicBezTo>
                    <a:pt x="669" y="721"/>
                    <a:pt x="627" y="653"/>
                    <a:pt x="584" y="581"/>
                  </a:cubicBezTo>
                  <a:cubicBezTo>
                    <a:pt x="563" y="547"/>
                    <a:pt x="542" y="511"/>
                    <a:pt x="523" y="471"/>
                  </a:cubicBezTo>
                  <a:cubicBezTo>
                    <a:pt x="473" y="363"/>
                    <a:pt x="493" y="243"/>
                    <a:pt x="548" y="165"/>
                  </a:cubicBezTo>
                  <a:cubicBezTo>
                    <a:pt x="643" y="27"/>
                    <a:pt x="802" y="40"/>
                    <a:pt x="802" y="40"/>
                  </a:cubicBezTo>
                  <a:cubicBezTo>
                    <a:pt x="703" y="0"/>
                    <a:pt x="554" y="39"/>
                    <a:pt x="478" y="129"/>
                  </a:cubicBezTo>
                  <a:cubicBezTo>
                    <a:pt x="396" y="227"/>
                    <a:pt x="385" y="368"/>
                    <a:pt x="448" y="506"/>
                  </a:cubicBezTo>
                  <a:cubicBezTo>
                    <a:pt x="469" y="550"/>
                    <a:pt x="491" y="587"/>
                    <a:pt x="513" y="624"/>
                  </a:cubicBezTo>
                  <a:close/>
                  <a:moveTo>
                    <a:pt x="1605" y="1329"/>
                  </a:moveTo>
                  <a:cubicBezTo>
                    <a:pt x="1579" y="1329"/>
                    <a:pt x="1554" y="1334"/>
                    <a:pt x="1531" y="1342"/>
                  </a:cubicBezTo>
                  <a:cubicBezTo>
                    <a:pt x="1531" y="1348"/>
                    <a:pt x="1531" y="1348"/>
                    <a:pt x="1531" y="1348"/>
                  </a:cubicBezTo>
                  <a:cubicBezTo>
                    <a:pt x="1531" y="1391"/>
                    <a:pt x="1528" y="1433"/>
                    <a:pt x="1521" y="1473"/>
                  </a:cubicBezTo>
                  <a:cubicBezTo>
                    <a:pt x="1541" y="1451"/>
                    <a:pt x="1571" y="1437"/>
                    <a:pt x="1605" y="1437"/>
                  </a:cubicBezTo>
                  <a:cubicBezTo>
                    <a:pt x="1663" y="1437"/>
                    <a:pt x="1711" y="1479"/>
                    <a:pt x="1711" y="1531"/>
                  </a:cubicBezTo>
                  <a:cubicBezTo>
                    <a:pt x="1711" y="1648"/>
                    <a:pt x="1546" y="1699"/>
                    <a:pt x="1443" y="1714"/>
                  </a:cubicBezTo>
                  <a:cubicBezTo>
                    <a:pt x="1423" y="1752"/>
                    <a:pt x="1400" y="1790"/>
                    <a:pt x="1374" y="1824"/>
                  </a:cubicBezTo>
                  <a:cubicBezTo>
                    <a:pt x="1378" y="1825"/>
                    <a:pt x="1383" y="1825"/>
                    <a:pt x="1388" y="1825"/>
                  </a:cubicBezTo>
                  <a:cubicBezTo>
                    <a:pt x="1528" y="1825"/>
                    <a:pt x="1818" y="1753"/>
                    <a:pt x="1818" y="1531"/>
                  </a:cubicBezTo>
                  <a:cubicBezTo>
                    <a:pt x="1818" y="1420"/>
                    <a:pt x="1722" y="1329"/>
                    <a:pt x="1605" y="1329"/>
                  </a:cubicBezTo>
                  <a:close/>
                  <a:moveTo>
                    <a:pt x="247" y="1104"/>
                  </a:moveTo>
                  <a:cubicBezTo>
                    <a:pt x="112" y="1022"/>
                    <a:pt x="89" y="900"/>
                    <a:pt x="95" y="827"/>
                  </a:cubicBezTo>
                  <a:cubicBezTo>
                    <a:pt x="104" y="729"/>
                    <a:pt x="195" y="644"/>
                    <a:pt x="284" y="629"/>
                  </a:cubicBezTo>
                  <a:cubicBezTo>
                    <a:pt x="170" y="612"/>
                    <a:pt x="55" y="691"/>
                    <a:pt x="23" y="814"/>
                  </a:cubicBezTo>
                  <a:cubicBezTo>
                    <a:pt x="0" y="899"/>
                    <a:pt x="19" y="1009"/>
                    <a:pt x="113" y="1104"/>
                  </a:cubicBezTo>
                  <a:lnTo>
                    <a:pt x="247" y="1104"/>
                  </a:lnTo>
                  <a:close/>
                  <a:moveTo>
                    <a:pt x="731" y="2066"/>
                  </a:moveTo>
                  <a:cubicBezTo>
                    <a:pt x="1128" y="2066"/>
                    <a:pt x="1449" y="1745"/>
                    <a:pt x="1449" y="1348"/>
                  </a:cubicBezTo>
                  <a:cubicBezTo>
                    <a:pt x="1449" y="1186"/>
                    <a:pt x="1449" y="1186"/>
                    <a:pt x="1449" y="1186"/>
                  </a:cubicBezTo>
                  <a:cubicBezTo>
                    <a:pt x="14" y="1186"/>
                    <a:pt x="14" y="1186"/>
                    <a:pt x="14" y="1186"/>
                  </a:cubicBezTo>
                  <a:cubicBezTo>
                    <a:pt x="14" y="1348"/>
                    <a:pt x="14" y="1348"/>
                    <a:pt x="14" y="1348"/>
                  </a:cubicBezTo>
                  <a:cubicBezTo>
                    <a:pt x="14" y="1745"/>
                    <a:pt x="335" y="2066"/>
                    <a:pt x="731" y="206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13349" name="文本框 34"/>
            <p:cNvSpPr>
              <a:spLocks noChangeArrowheads="1"/>
            </p:cNvSpPr>
            <p:nvPr/>
          </p:nvSpPr>
          <p:spPr bwMode="auto">
            <a:xfrm>
              <a:off x="340537" y="530366"/>
              <a:ext cx="8596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a:solidFill>
                    <a:srgbClr val="F42828"/>
                  </a:solidFill>
                  <a:latin typeface="Adobe 黑体 Std R" pitchFamily="2" charset="-122"/>
                  <a:ea typeface="Adobe 黑体 Std R" pitchFamily="2" charset="-122"/>
                  <a:sym typeface="Adobe 黑体 Std R" pitchFamily="2" charset="-122"/>
                </a:rPr>
                <a:t>3</a:t>
              </a:r>
              <a:endParaRPr lang="zh-CN" altLang="en-US" sz="4000">
                <a:solidFill>
                  <a:srgbClr val="F42828"/>
                </a:solidFill>
                <a:latin typeface="Adobe 黑体 Std R" pitchFamily="2" charset="-122"/>
                <a:ea typeface="Adobe 黑体 Std R" pitchFamily="2" charset="-122"/>
                <a:sym typeface="Adobe 黑体 Std R" pitchFamily="2" charset="-122"/>
              </a:endParaRPr>
            </a:p>
          </p:txBody>
        </p:sp>
      </p:grpSp>
      <p:grpSp>
        <p:nvGrpSpPr>
          <p:cNvPr id="13350" name="Group 38"/>
          <p:cNvGrpSpPr/>
          <p:nvPr/>
        </p:nvGrpSpPr>
        <p:grpSpPr bwMode="auto">
          <a:xfrm>
            <a:off x="3314700" y="4448175"/>
            <a:ext cx="1241425" cy="1200150"/>
            <a:chOff x="0" y="0"/>
            <a:chExt cx="1241429" cy="1200375"/>
          </a:xfrm>
        </p:grpSpPr>
        <p:grpSp>
          <p:nvGrpSpPr>
            <p:cNvPr id="13351" name="Group 39"/>
            <p:cNvGrpSpPr/>
            <p:nvPr/>
          </p:nvGrpSpPr>
          <p:grpSpPr bwMode="auto">
            <a:xfrm>
              <a:off x="0" y="0"/>
              <a:ext cx="1200375" cy="1200375"/>
              <a:chOff x="0" y="0"/>
              <a:chExt cx="1429200" cy="1429200"/>
            </a:xfrm>
          </p:grpSpPr>
          <p:sp>
            <p:nvSpPr>
              <p:cNvPr id="13352" name="椭圆 41"/>
              <p:cNvSpPr>
                <a:spLocks noChangeArrowheads="1"/>
              </p:cNvSpPr>
              <p:nvPr/>
            </p:nvSpPr>
            <p:spPr bwMode="auto">
              <a:xfrm>
                <a:off x="225" y="224"/>
                <a:ext cx="1428750" cy="1428750"/>
              </a:xfrm>
              <a:prstGeom prst="ellipse">
                <a:avLst/>
              </a:prstGeom>
              <a:noFill/>
              <a:ln w="41275" cap="flat" cmpd="sng">
                <a:solidFill>
                  <a:srgbClr val="F76767"/>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3354" name="Freeform 30"/>
            <p:cNvSpPr>
              <a:spLocks noEditPoints="1" noChangeArrowheads="1"/>
            </p:cNvSpPr>
            <p:nvPr/>
          </p:nvSpPr>
          <p:spPr bwMode="auto">
            <a:xfrm>
              <a:off x="415182" y="42862"/>
              <a:ext cx="370010" cy="426366"/>
            </a:xfrm>
            <a:custGeom>
              <a:avLst/>
              <a:gdLst>
                <a:gd name="T0" fmla="*/ 986 w 2452"/>
                <a:gd name="T1" fmla="*/ 529 h 2825"/>
                <a:gd name="T2" fmla="*/ 986 w 2452"/>
                <a:gd name="T3" fmla="*/ 476 h 2825"/>
                <a:gd name="T4" fmla="*/ 1145 w 2452"/>
                <a:gd name="T5" fmla="*/ 317 h 2825"/>
                <a:gd name="T6" fmla="*/ 1306 w 2452"/>
                <a:gd name="T7" fmla="*/ 317 h 2825"/>
                <a:gd name="T8" fmla="*/ 1466 w 2452"/>
                <a:gd name="T9" fmla="*/ 476 h 2825"/>
                <a:gd name="T10" fmla="*/ 1466 w 2452"/>
                <a:gd name="T11" fmla="*/ 529 h 2825"/>
                <a:gd name="T12" fmla="*/ 1306 w 2452"/>
                <a:gd name="T13" fmla="*/ 689 h 2825"/>
                <a:gd name="T14" fmla="*/ 1145 w 2452"/>
                <a:gd name="T15" fmla="*/ 689 h 2825"/>
                <a:gd name="T16" fmla="*/ 986 w 2452"/>
                <a:gd name="T17" fmla="*/ 529 h 2825"/>
                <a:gd name="T18" fmla="*/ 1596 w 2452"/>
                <a:gd name="T19" fmla="*/ 476 h 2825"/>
                <a:gd name="T20" fmla="*/ 1596 w 2452"/>
                <a:gd name="T21" fmla="*/ 529 h 2825"/>
                <a:gd name="T22" fmla="*/ 1569 w 2452"/>
                <a:gd name="T23" fmla="*/ 662 h 2825"/>
                <a:gd name="T24" fmla="*/ 2029 w 2452"/>
                <a:gd name="T25" fmla="*/ 704 h 2825"/>
                <a:gd name="T26" fmla="*/ 2183 w 2452"/>
                <a:gd name="T27" fmla="*/ 538 h 2825"/>
                <a:gd name="T28" fmla="*/ 2049 w 2452"/>
                <a:gd name="T29" fmla="*/ 341 h 2825"/>
                <a:gd name="T30" fmla="*/ 2091 w 2452"/>
                <a:gd name="T31" fmla="*/ 107 h 2825"/>
                <a:gd name="T32" fmla="*/ 1883 w 2452"/>
                <a:gd name="T33" fmla="*/ 18 h 2825"/>
                <a:gd name="T34" fmla="*/ 1488 w 2452"/>
                <a:gd name="T35" fmla="*/ 242 h 2825"/>
                <a:gd name="T36" fmla="*/ 1596 w 2452"/>
                <a:gd name="T37" fmla="*/ 476 h 2825"/>
                <a:gd name="T38" fmla="*/ 422 w 2452"/>
                <a:gd name="T39" fmla="*/ 704 h 2825"/>
                <a:gd name="T40" fmla="*/ 883 w 2452"/>
                <a:gd name="T41" fmla="*/ 662 h 2825"/>
                <a:gd name="T42" fmla="*/ 856 w 2452"/>
                <a:gd name="T43" fmla="*/ 529 h 2825"/>
                <a:gd name="T44" fmla="*/ 856 w 2452"/>
                <a:gd name="T45" fmla="*/ 476 h 2825"/>
                <a:gd name="T46" fmla="*/ 964 w 2452"/>
                <a:gd name="T47" fmla="*/ 243 h 2825"/>
                <a:gd name="T48" fmla="*/ 569 w 2452"/>
                <a:gd name="T49" fmla="*/ 18 h 2825"/>
                <a:gd name="T50" fmla="*/ 361 w 2452"/>
                <a:gd name="T51" fmla="*/ 107 h 2825"/>
                <a:gd name="T52" fmla="*/ 403 w 2452"/>
                <a:gd name="T53" fmla="*/ 341 h 2825"/>
                <a:gd name="T54" fmla="*/ 269 w 2452"/>
                <a:gd name="T55" fmla="*/ 538 h 2825"/>
                <a:gd name="T56" fmla="*/ 422 w 2452"/>
                <a:gd name="T57" fmla="*/ 704 h 2825"/>
                <a:gd name="T58" fmla="*/ 104 w 2452"/>
                <a:gd name="T59" fmla="*/ 1622 h 2825"/>
                <a:gd name="T60" fmla="*/ 2347 w 2452"/>
                <a:gd name="T61" fmla="*/ 1622 h 2825"/>
                <a:gd name="T62" fmla="*/ 2347 w 2452"/>
                <a:gd name="T63" fmla="*/ 2825 h 2825"/>
                <a:gd name="T64" fmla="*/ 104 w 2452"/>
                <a:gd name="T65" fmla="*/ 2825 h 2825"/>
                <a:gd name="T66" fmla="*/ 104 w 2452"/>
                <a:gd name="T67" fmla="*/ 1622 h 2825"/>
                <a:gd name="T68" fmla="*/ 2135 w 2452"/>
                <a:gd name="T69" fmla="*/ 827 h 2825"/>
                <a:gd name="T70" fmla="*/ 316 w 2452"/>
                <a:gd name="T71" fmla="*/ 827 h 2825"/>
                <a:gd name="T72" fmla="*/ 0 w 2452"/>
                <a:gd name="T73" fmla="*/ 1143 h 2825"/>
                <a:gd name="T74" fmla="*/ 0 w 2452"/>
                <a:gd name="T75" fmla="*/ 1492 h 2825"/>
                <a:gd name="T76" fmla="*/ 1026 w 2452"/>
                <a:gd name="T77" fmla="*/ 1492 h 2825"/>
                <a:gd name="T78" fmla="*/ 1026 w 2452"/>
                <a:gd name="T79" fmla="*/ 972 h 2825"/>
                <a:gd name="T80" fmla="*/ 1425 w 2452"/>
                <a:gd name="T81" fmla="*/ 972 h 2825"/>
                <a:gd name="T82" fmla="*/ 1425 w 2452"/>
                <a:gd name="T83" fmla="*/ 1492 h 2825"/>
                <a:gd name="T84" fmla="*/ 2452 w 2452"/>
                <a:gd name="T85" fmla="*/ 1492 h 2825"/>
                <a:gd name="T86" fmla="*/ 2452 w 2452"/>
                <a:gd name="T87" fmla="*/ 1143 h 2825"/>
                <a:gd name="T88" fmla="*/ 2135 w 2452"/>
                <a:gd name="T89" fmla="*/ 827 h 28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52"/>
                <a:gd name="T136" fmla="*/ 0 h 2825"/>
                <a:gd name="T137" fmla="*/ 2452 w 2452"/>
                <a:gd name="T138" fmla="*/ 2825 h 282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52" h="2825">
                  <a:moveTo>
                    <a:pt x="986" y="529"/>
                  </a:moveTo>
                  <a:cubicBezTo>
                    <a:pt x="986" y="476"/>
                    <a:pt x="986" y="476"/>
                    <a:pt x="986" y="476"/>
                  </a:cubicBezTo>
                  <a:cubicBezTo>
                    <a:pt x="986" y="374"/>
                    <a:pt x="1042" y="317"/>
                    <a:pt x="1145" y="317"/>
                  </a:cubicBezTo>
                  <a:cubicBezTo>
                    <a:pt x="1306" y="317"/>
                    <a:pt x="1306" y="317"/>
                    <a:pt x="1306" y="317"/>
                  </a:cubicBezTo>
                  <a:cubicBezTo>
                    <a:pt x="1409" y="317"/>
                    <a:pt x="1466" y="374"/>
                    <a:pt x="1466" y="476"/>
                  </a:cubicBezTo>
                  <a:cubicBezTo>
                    <a:pt x="1466" y="529"/>
                    <a:pt x="1466" y="529"/>
                    <a:pt x="1466" y="529"/>
                  </a:cubicBezTo>
                  <a:cubicBezTo>
                    <a:pt x="1466" y="632"/>
                    <a:pt x="1409" y="689"/>
                    <a:pt x="1306" y="689"/>
                  </a:cubicBezTo>
                  <a:cubicBezTo>
                    <a:pt x="1145" y="689"/>
                    <a:pt x="1145" y="689"/>
                    <a:pt x="1145" y="689"/>
                  </a:cubicBezTo>
                  <a:cubicBezTo>
                    <a:pt x="1042" y="689"/>
                    <a:pt x="986" y="632"/>
                    <a:pt x="986" y="529"/>
                  </a:cubicBezTo>
                  <a:close/>
                  <a:moveTo>
                    <a:pt x="1596" y="476"/>
                  </a:moveTo>
                  <a:cubicBezTo>
                    <a:pt x="1596" y="529"/>
                    <a:pt x="1596" y="529"/>
                    <a:pt x="1596" y="529"/>
                  </a:cubicBezTo>
                  <a:cubicBezTo>
                    <a:pt x="1596" y="579"/>
                    <a:pt x="1586" y="624"/>
                    <a:pt x="1569" y="662"/>
                  </a:cubicBezTo>
                  <a:cubicBezTo>
                    <a:pt x="1715" y="706"/>
                    <a:pt x="1884" y="735"/>
                    <a:pt x="2029" y="704"/>
                  </a:cubicBezTo>
                  <a:cubicBezTo>
                    <a:pt x="2112" y="686"/>
                    <a:pt x="2173" y="624"/>
                    <a:pt x="2183" y="538"/>
                  </a:cubicBezTo>
                  <a:cubicBezTo>
                    <a:pt x="2195" y="442"/>
                    <a:pt x="2120" y="360"/>
                    <a:pt x="2049" y="341"/>
                  </a:cubicBezTo>
                  <a:cubicBezTo>
                    <a:pt x="2106" y="295"/>
                    <a:pt x="2140" y="189"/>
                    <a:pt x="2091" y="107"/>
                  </a:cubicBezTo>
                  <a:cubicBezTo>
                    <a:pt x="2046" y="33"/>
                    <a:pt x="1965" y="0"/>
                    <a:pt x="1883" y="18"/>
                  </a:cubicBezTo>
                  <a:cubicBezTo>
                    <a:pt x="1744" y="48"/>
                    <a:pt x="1604" y="143"/>
                    <a:pt x="1488" y="242"/>
                  </a:cubicBezTo>
                  <a:cubicBezTo>
                    <a:pt x="1556" y="292"/>
                    <a:pt x="1596" y="373"/>
                    <a:pt x="1596" y="476"/>
                  </a:cubicBezTo>
                  <a:close/>
                  <a:moveTo>
                    <a:pt x="422" y="704"/>
                  </a:moveTo>
                  <a:cubicBezTo>
                    <a:pt x="568" y="735"/>
                    <a:pt x="737" y="706"/>
                    <a:pt x="883" y="662"/>
                  </a:cubicBezTo>
                  <a:cubicBezTo>
                    <a:pt x="866" y="623"/>
                    <a:pt x="856" y="579"/>
                    <a:pt x="856" y="529"/>
                  </a:cubicBezTo>
                  <a:cubicBezTo>
                    <a:pt x="856" y="476"/>
                    <a:pt x="856" y="476"/>
                    <a:pt x="856" y="476"/>
                  </a:cubicBezTo>
                  <a:cubicBezTo>
                    <a:pt x="856" y="375"/>
                    <a:pt x="896" y="293"/>
                    <a:pt x="964" y="243"/>
                  </a:cubicBezTo>
                  <a:cubicBezTo>
                    <a:pt x="848" y="143"/>
                    <a:pt x="707" y="48"/>
                    <a:pt x="569" y="18"/>
                  </a:cubicBezTo>
                  <a:cubicBezTo>
                    <a:pt x="486" y="0"/>
                    <a:pt x="405" y="33"/>
                    <a:pt x="361" y="107"/>
                  </a:cubicBezTo>
                  <a:cubicBezTo>
                    <a:pt x="311" y="189"/>
                    <a:pt x="345" y="295"/>
                    <a:pt x="403" y="341"/>
                  </a:cubicBezTo>
                  <a:cubicBezTo>
                    <a:pt x="331" y="360"/>
                    <a:pt x="257" y="442"/>
                    <a:pt x="269" y="538"/>
                  </a:cubicBezTo>
                  <a:cubicBezTo>
                    <a:pt x="279" y="624"/>
                    <a:pt x="340" y="686"/>
                    <a:pt x="422" y="704"/>
                  </a:cubicBezTo>
                  <a:close/>
                  <a:moveTo>
                    <a:pt x="104" y="1622"/>
                  </a:moveTo>
                  <a:cubicBezTo>
                    <a:pt x="2347" y="1622"/>
                    <a:pt x="2347" y="1622"/>
                    <a:pt x="2347" y="1622"/>
                  </a:cubicBezTo>
                  <a:cubicBezTo>
                    <a:pt x="2347" y="2825"/>
                    <a:pt x="2347" y="2825"/>
                    <a:pt x="2347" y="2825"/>
                  </a:cubicBezTo>
                  <a:cubicBezTo>
                    <a:pt x="104" y="2825"/>
                    <a:pt x="104" y="2825"/>
                    <a:pt x="104" y="2825"/>
                  </a:cubicBezTo>
                  <a:lnTo>
                    <a:pt x="104" y="1622"/>
                  </a:lnTo>
                  <a:close/>
                  <a:moveTo>
                    <a:pt x="2135" y="827"/>
                  </a:moveTo>
                  <a:cubicBezTo>
                    <a:pt x="316" y="827"/>
                    <a:pt x="316" y="827"/>
                    <a:pt x="316" y="827"/>
                  </a:cubicBezTo>
                  <a:cubicBezTo>
                    <a:pt x="141" y="827"/>
                    <a:pt x="0" y="968"/>
                    <a:pt x="0" y="1143"/>
                  </a:cubicBezTo>
                  <a:cubicBezTo>
                    <a:pt x="0" y="1492"/>
                    <a:pt x="0" y="1492"/>
                    <a:pt x="0" y="1492"/>
                  </a:cubicBezTo>
                  <a:cubicBezTo>
                    <a:pt x="1026" y="1492"/>
                    <a:pt x="1026" y="1492"/>
                    <a:pt x="1026" y="1492"/>
                  </a:cubicBezTo>
                  <a:cubicBezTo>
                    <a:pt x="1026" y="972"/>
                    <a:pt x="1026" y="972"/>
                    <a:pt x="1026" y="972"/>
                  </a:cubicBezTo>
                  <a:cubicBezTo>
                    <a:pt x="1425" y="972"/>
                    <a:pt x="1425" y="972"/>
                    <a:pt x="1425" y="972"/>
                  </a:cubicBezTo>
                  <a:cubicBezTo>
                    <a:pt x="1425" y="1492"/>
                    <a:pt x="1425" y="1492"/>
                    <a:pt x="1425" y="1492"/>
                  </a:cubicBezTo>
                  <a:cubicBezTo>
                    <a:pt x="2452" y="1492"/>
                    <a:pt x="2452" y="1492"/>
                    <a:pt x="2452" y="1492"/>
                  </a:cubicBezTo>
                  <a:cubicBezTo>
                    <a:pt x="2452" y="1143"/>
                    <a:pt x="2452" y="1143"/>
                    <a:pt x="2452" y="1143"/>
                  </a:cubicBezTo>
                  <a:cubicBezTo>
                    <a:pt x="2452" y="968"/>
                    <a:pt x="2310" y="827"/>
                    <a:pt x="2135" y="82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13355" name="文本框 40"/>
            <p:cNvSpPr>
              <a:spLocks noChangeArrowheads="1"/>
            </p:cNvSpPr>
            <p:nvPr/>
          </p:nvSpPr>
          <p:spPr bwMode="auto">
            <a:xfrm>
              <a:off x="381780" y="479201"/>
              <a:ext cx="8596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a:solidFill>
                    <a:srgbClr val="F42828"/>
                  </a:solidFill>
                  <a:latin typeface="Adobe 黑体 Std R" pitchFamily="2" charset="-122"/>
                  <a:ea typeface="Adobe 黑体 Std R" pitchFamily="2" charset="-122"/>
                  <a:sym typeface="Adobe 黑体 Std R" pitchFamily="2" charset="-122"/>
                </a:rPr>
                <a:t>4</a:t>
              </a:r>
              <a:endParaRPr lang="zh-CN" altLang="en-US" sz="4000">
                <a:solidFill>
                  <a:srgbClr val="F42828"/>
                </a:solidFill>
                <a:latin typeface="Adobe 黑体 Std R" pitchFamily="2" charset="-122"/>
                <a:ea typeface="Adobe 黑体 Std R" pitchFamily="2" charset="-122"/>
                <a:sym typeface="Adobe 黑体 Std R" pitchFamily="2" charset="-122"/>
              </a:endParaRPr>
            </a:p>
          </p:txBody>
        </p:sp>
      </p:grpSp>
      <p:grpSp>
        <p:nvGrpSpPr>
          <p:cNvPr id="13356" name="Group 44"/>
          <p:cNvGrpSpPr/>
          <p:nvPr/>
        </p:nvGrpSpPr>
        <p:grpSpPr bwMode="auto">
          <a:xfrm>
            <a:off x="3319463" y="4467225"/>
            <a:ext cx="1225550" cy="1200150"/>
            <a:chOff x="0" y="0"/>
            <a:chExt cx="1225418" cy="1200375"/>
          </a:xfrm>
        </p:grpSpPr>
        <p:grpSp>
          <p:nvGrpSpPr>
            <p:cNvPr id="13357" name="Group 45"/>
            <p:cNvGrpSpPr/>
            <p:nvPr/>
          </p:nvGrpSpPr>
          <p:grpSpPr bwMode="auto">
            <a:xfrm>
              <a:off x="0" y="0"/>
              <a:ext cx="1200375" cy="1200375"/>
              <a:chOff x="0" y="0"/>
              <a:chExt cx="1429200" cy="1429200"/>
            </a:xfrm>
          </p:grpSpPr>
          <p:sp>
            <p:nvSpPr>
              <p:cNvPr id="13358" name="椭圆 47"/>
              <p:cNvSpPr>
                <a:spLocks noChangeArrowheads="1"/>
              </p:cNvSpPr>
              <p:nvPr/>
            </p:nvSpPr>
            <p:spPr bwMode="auto">
              <a:xfrm>
                <a:off x="226" y="224"/>
                <a:ext cx="1428750" cy="1428750"/>
              </a:xfrm>
              <a:prstGeom prst="ellipse">
                <a:avLst/>
              </a:prstGeom>
              <a:noFill/>
              <a:ln w="41275" cap="flat" cmpd="sng">
                <a:solidFill>
                  <a:srgbClr val="F76767"/>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3360" name="Freeform 22"/>
            <p:cNvSpPr>
              <a:spLocks noEditPoints="1" noChangeArrowheads="1"/>
            </p:cNvSpPr>
            <p:nvPr/>
          </p:nvSpPr>
          <p:spPr bwMode="auto">
            <a:xfrm>
              <a:off x="239586" y="47501"/>
              <a:ext cx="746435" cy="413859"/>
            </a:xfrm>
            <a:custGeom>
              <a:avLst/>
              <a:gdLst>
                <a:gd name="T0" fmla="*/ 3121 w 3480"/>
                <a:gd name="T1" fmla="*/ 1910 h 1932"/>
                <a:gd name="T2" fmla="*/ 2526 w 3480"/>
                <a:gd name="T3" fmla="*/ 1910 h 1932"/>
                <a:gd name="T4" fmla="*/ 1931 w 3480"/>
                <a:gd name="T5" fmla="*/ 1910 h 1932"/>
                <a:gd name="T6" fmla="*/ 1336 w 3480"/>
                <a:gd name="T7" fmla="*/ 1910 h 1932"/>
                <a:gd name="T8" fmla="*/ 995 w 3480"/>
                <a:gd name="T9" fmla="*/ 1724 h 1932"/>
                <a:gd name="T10" fmla="*/ 1336 w 3480"/>
                <a:gd name="T11" fmla="*/ 1797 h 1932"/>
                <a:gd name="T12" fmla="*/ 1631 w 3480"/>
                <a:gd name="T13" fmla="*/ 1701 h 1932"/>
                <a:gd name="T14" fmla="*/ 1669 w 3480"/>
                <a:gd name="T15" fmla="*/ 1712 h 1932"/>
                <a:gd name="T16" fmla="*/ 2193 w 3480"/>
                <a:gd name="T17" fmla="*/ 1712 h 1932"/>
                <a:gd name="T18" fmla="*/ 2231 w 3480"/>
                <a:gd name="T19" fmla="*/ 1701 h 1932"/>
                <a:gd name="T20" fmla="*/ 2526 w 3480"/>
                <a:gd name="T21" fmla="*/ 1797 h 1932"/>
                <a:gd name="T22" fmla="*/ 2822 w 3480"/>
                <a:gd name="T23" fmla="*/ 1701 h 1932"/>
                <a:gd name="T24" fmla="*/ 2859 w 3480"/>
                <a:gd name="T25" fmla="*/ 1712 h 1932"/>
                <a:gd name="T26" fmla="*/ 3383 w 3480"/>
                <a:gd name="T27" fmla="*/ 1712 h 1932"/>
                <a:gd name="T28" fmla="*/ 3450 w 3480"/>
                <a:gd name="T29" fmla="*/ 1803 h 1932"/>
                <a:gd name="T30" fmla="*/ 1766 w 3480"/>
                <a:gd name="T31" fmla="*/ 1389 h 1932"/>
                <a:gd name="T32" fmla="*/ 2220 w 3480"/>
                <a:gd name="T33" fmla="*/ 1346 h 1932"/>
                <a:gd name="T34" fmla="*/ 1913 w 3480"/>
                <a:gd name="T35" fmla="*/ 1254 h 1932"/>
                <a:gd name="T36" fmla="*/ 529 w 3480"/>
                <a:gd name="T37" fmla="*/ 1380 h 1932"/>
                <a:gd name="T38" fmla="*/ 529 w 3480"/>
                <a:gd name="T39" fmla="*/ 1379 h 1932"/>
                <a:gd name="T40" fmla="*/ 135 w 3480"/>
                <a:gd name="T41" fmla="*/ 1706 h 1932"/>
                <a:gd name="T42" fmla="*/ 678 w 3480"/>
                <a:gd name="T43" fmla="*/ 1869 h 1932"/>
                <a:gd name="T44" fmla="*/ 529 w 3480"/>
                <a:gd name="T45" fmla="*/ 1380 h 1932"/>
                <a:gd name="T46" fmla="*/ 512 w 3480"/>
                <a:gd name="T47" fmla="*/ 1267 h 1932"/>
                <a:gd name="T48" fmla="*/ 1407 w 3480"/>
                <a:gd name="T49" fmla="*/ 131 h 1932"/>
                <a:gd name="T50" fmla="*/ 1910 w 3480"/>
                <a:gd name="T51" fmla="*/ 328 h 1932"/>
                <a:gd name="T52" fmla="*/ 2945 w 3480"/>
                <a:gd name="T53" fmla="*/ 1227 h 1932"/>
                <a:gd name="T54" fmla="*/ 3045 w 3480"/>
                <a:gd name="T55" fmla="*/ 1477 h 1932"/>
                <a:gd name="T56" fmla="*/ 635 w 3480"/>
                <a:gd name="T57" fmla="*/ 1304 h 1932"/>
                <a:gd name="T58" fmla="*/ 2605 w 3480"/>
                <a:gd name="T59" fmla="*/ 1183 h 1932"/>
                <a:gd name="T60" fmla="*/ 2661 w 3480"/>
                <a:gd name="T61" fmla="*/ 1153 h 1932"/>
                <a:gd name="T62" fmla="*/ 2575 w 3480"/>
                <a:gd name="T63" fmla="*/ 1079 h 1932"/>
                <a:gd name="T64" fmla="*/ 2549 w 3480"/>
                <a:gd name="T65" fmla="*/ 1166 h 193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480"/>
                <a:gd name="T100" fmla="*/ 0 h 1932"/>
                <a:gd name="T101" fmla="*/ 3480 w 3480"/>
                <a:gd name="T102" fmla="*/ 1932 h 193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480" h="1932">
                  <a:moveTo>
                    <a:pt x="3450" y="1803"/>
                  </a:moveTo>
                  <a:cubicBezTo>
                    <a:pt x="3353" y="1873"/>
                    <a:pt x="3240" y="1910"/>
                    <a:pt x="3121" y="1910"/>
                  </a:cubicBezTo>
                  <a:cubicBezTo>
                    <a:pt x="3015" y="1910"/>
                    <a:pt x="2913" y="1880"/>
                    <a:pt x="2824" y="1824"/>
                  </a:cubicBezTo>
                  <a:cubicBezTo>
                    <a:pt x="2734" y="1880"/>
                    <a:pt x="2632" y="1910"/>
                    <a:pt x="2526" y="1910"/>
                  </a:cubicBezTo>
                  <a:cubicBezTo>
                    <a:pt x="2420" y="1910"/>
                    <a:pt x="2318" y="1880"/>
                    <a:pt x="2229" y="1824"/>
                  </a:cubicBezTo>
                  <a:cubicBezTo>
                    <a:pt x="2139" y="1880"/>
                    <a:pt x="2037" y="1910"/>
                    <a:pt x="1931" y="1910"/>
                  </a:cubicBezTo>
                  <a:cubicBezTo>
                    <a:pt x="1825" y="1910"/>
                    <a:pt x="1723" y="1880"/>
                    <a:pt x="1634" y="1824"/>
                  </a:cubicBezTo>
                  <a:cubicBezTo>
                    <a:pt x="1544" y="1880"/>
                    <a:pt x="1442" y="1910"/>
                    <a:pt x="1336" y="1910"/>
                  </a:cubicBezTo>
                  <a:cubicBezTo>
                    <a:pt x="1218" y="1910"/>
                    <a:pt x="1104" y="1873"/>
                    <a:pt x="1008" y="1803"/>
                  </a:cubicBezTo>
                  <a:cubicBezTo>
                    <a:pt x="983" y="1784"/>
                    <a:pt x="977" y="1749"/>
                    <a:pt x="995" y="1724"/>
                  </a:cubicBezTo>
                  <a:cubicBezTo>
                    <a:pt x="1014" y="1699"/>
                    <a:pt x="1049" y="1693"/>
                    <a:pt x="1074" y="1712"/>
                  </a:cubicBezTo>
                  <a:cubicBezTo>
                    <a:pt x="1151" y="1768"/>
                    <a:pt x="1242" y="1797"/>
                    <a:pt x="1336" y="1797"/>
                  </a:cubicBezTo>
                  <a:cubicBezTo>
                    <a:pt x="1431" y="1797"/>
                    <a:pt x="1521" y="1768"/>
                    <a:pt x="1598" y="1712"/>
                  </a:cubicBezTo>
                  <a:cubicBezTo>
                    <a:pt x="1608" y="1705"/>
                    <a:pt x="1620" y="1701"/>
                    <a:pt x="1631" y="1701"/>
                  </a:cubicBezTo>
                  <a:cubicBezTo>
                    <a:pt x="1636" y="1701"/>
                    <a:pt x="1636" y="1701"/>
                    <a:pt x="1636" y="1701"/>
                  </a:cubicBezTo>
                  <a:cubicBezTo>
                    <a:pt x="1648" y="1701"/>
                    <a:pt x="1660" y="1705"/>
                    <a:pt x="1669" y="1712"/>
                  </a:cubicBezTo>
                  <a:cubicBezTo>
                    <a:pt x="1746" y="1768"/>
                    <a:pt x="1837" y="1797"/>
                    <a:pt x="1931" y="1797"/>
                  </a:cubicBezTo>
                  <a:cubicBezTo>
                    <a:pt x="2026" y="1797"/>
                    <a:pt x="2116" y="1768"/>
                    <a:pt x="2193" y="1712"/>
                  </a:cubicBezTo>
                  <a:cubicBezTo>
                    <a:pt x="2203" y="1705"/>
                    <a:pt x="2215" y="1701"/>
                    <a:pt x="2227" y="1701"/>
                  </a:cubicBezTo>
                  <a:cubicBezTo>
                    <a:pt x="2231" y="1701"/>
                    <a:pt x="2231" y="1701"/>
                    <a:pt x="2231" y="1701"/>
                  </a:cubicBezTo>
                  <a:cubicBezTo>
                    <a:pt x="2243" y="1701"/>
                    <a:pt x="2255" y="1705"/>
                    <a:pt x="2264" y="1712"/>
                  </a:cubicBezTo>
                  <a:cubicBezTo>
                    <a:pt x="2341" y="1768"/>
                    <a:pt x="2432" y="1797"/>
                    <a:pt x="2526" y="1797"/>
                  </a:cubicBezTo>
                  <a:cubicBezTo>
                    <a:pt x="2621" y="1797"/>
                    <a:pt x="2711" y="1768"/>
                    <a:pt x="2788" y="1712"/>
                  </a:cubicBezTo>
                  <a:cubicBezTo>
                    <a:pt x="2798" y="1705"/>
                    <a:pt x="2810" y="1701"/>
                    <a:pt x="2822" y="1701"/>
                  </a:cubicBezTo>
                  <a:cubicBezTo>
                    <a:pt x="2826" y="1701"/>
                    <a:pt x="2826" y="1701"/>
                    <a:pt x="2826" y="1701"/>
                  </a:cubicBezTo>
                  <a:cubicBezTo>
                    <a:pt x="2838" y="1701"/>
                    <a:pt x="2850" y="1705"/>
                    <a:pt x="2859" y="1712"/>
                  </a:cubicBezTo>
                  <a:cubicBezTo>
                    <a:pt x="2936" y="1768"/>
                    <a:pt x="3027" y="1797"/>
                    <a:pt x="3121" y="1797"/>
                  </a:cubicBezTo>
                  <a:cubicBezTo>
                    <a:pt x="3216" y="1797"/>
                    <a:pt x="3307" y="1768"/>
                    <a:pt x="3383" y="1712"/>
                  </a:cubicBezTo>
                  <a:cubicBezTo>
                    <a:pt x="3409" y="1693"/>
                    <a:pt x="3444" y="1699"/>
                    <a:pt x="3462" y="1724"/>
                  </a:cubicBezTo>
                  <a:cubicBezTo>
                    <a:pt x="3480" y="1749"/>
                    <a:pt x="3475" y="1784"/>
                    <a:pt x="3450" y="1803"/>
                  </a:cubicBezTo>
                  <a:close/>
                  <a:moveTo>
                    <a:pt x="1913" y="1254"/>
                  </a:moveTo>
                  <a:cubicBezTo>
                    <a:pt x="1873" y="1312"/>
                    <a:pt x="1818" y="1366"/>
                    <a:pt x="1766" y="1389"/>
                  </a:cubicBezTo>
                  <a:cubicBezTo>
                    <a:pt x="1705" y="1416"/>
                    <a:pt x="1702" y="1514"/>
                    <a:pt x="1797" y="1528"/>
                  </a:cubicBezTo>
                  <a:cubicBezTo>
                    <a:pt x="1963" y="1557"/>
                    <a:pt x="2129" y="1483"/>
                    <a:pt x="2220" y="1346"/>
                  </a:cubicBezTo>
                  <a:cubicBezTo>
                    <a:pt x="2061" y="1298"/>
                    <a:pt x="1943" y="1262"/>
                    <a:pt x="1943" y="1262"/>
                  </a:cubicBezTo>
                  <a:cubicBezTo>
                    <a:pt x="1933" y="1259"/>
                    <a:pt x="1923" y="1257"/>
                    <a:pt x="1913" y="1254"/>
                  </a:cubicBezTo>
                  <a:close/>
                  <a:moveTo>
                    <a:pt x="529" y="1380"/>
                  </a:moveTo>
                  <a:cubicBezTo>
                    <a:pt x="529" y="1380"/>
                    <a:pt x="529" y="1380"/>
                    <a:pt x="529" y="1380"/>
                  </a:cubicBezTo>
                  <a:cubicBezTo>
                    <a:pt x="529" y="1380"/>
                    <a:pt x="529" y="1380"/>
                    <a:pt x="529" y="1380"/>
                  </a:cubicBezTo>
                  <a:cubicBezTo>
                    <a:pt x="529" y="1379"/>
                    <a:pt x="529" y="1379"/>
                    <a:pt x="529" y="1379"/>
                  </a:cubicBezTo>
                  <a:cubicBezTo>
                    <a:pt x="329" y="1320"/>
                    <a:pt x="120" y="1421"/>
                    <a:pt x="39" y="1608"/>
                  </a:cubicBezTo>
                  <a:cubicBezTo>
                    <a:pt x="0" y="1692"/>
                    <a:pt x="81" y="1742"/>
                    <a:pt x="135" y="1706"/>
                  </a:cubicBezTo>
                  <a:cubicBezTo>
                    <a:pt x="210" y="1657"/>
                    <a:pt x="355" y="1647"/>
                    <a:pt x="441" y="1673"/>
                  </a:cubicBezTo>
                  <a:cubicBezTo>
                    <a:pt x="526" y="1699"/>
                    <a:pt x="642" y="1787"/>
                    <a:pt x="678" y="1869"/>
                  </a:cubicBezTo>
                  <a:cubicBezTo>
                    <a:pt x="703" y="1929"/>
                    <a:pt x="798" y="1932"/>
                    <a:pt x="812" y="1840"/>
                  </a:cubicBezTo>
                  <a:cubicBezTo>
                    <a:pt x="848" y="1640"/>
                    <a:pt x="729" y="1440"/>
                    <a:pt x="529" y="1380"/>
                  </a:cubicBezTo>
                  <a:close/>
                  <a:moveTo>
                    <a:pt x="635" y="1304"/>
                  </a:moveTo>
                  <a:cubicBezTo>
                    <a:pt x="512" y="1267"/>
                    <a:pt x="512" y="1267"/>
                    <a:pt x="512" y="1267"/>
                  </a:cubicBezTo>
                  <a:cubicBezTo>
                    <a:pt x="664" y="850"/>
                    <a:pt x="1032" y="447"/>
                    <a:pt x="1524" y="344"/>
                  </a:cubicBezTo>
                  <a:cubicBezTo>
                    <a:pt x="1504" y="263"/>
                    <a:pt x="1460" y="175"/>
                    <a:pt x="1407" y="131"/>
                  </a:cubicBezTo>
                  <a:cubicBezTo>
                    <a:pt x="1355" y="89"/>
                    <a:pt x="1389" y="0"/>
                    <a:pt x="1481" y="0"/>
                  </a:cubicBezTo>
                  <a:cubicBezTo>
                    <a:pt x="1631" y="0"/>
                    <a:pt x="1843" y="159"/>
                    <a:pt x="1910" y="328"/>
                  </a:cubicBezTo>
                  <a:cubicBezTo>
                    <a:pt x="1997" y="338"/>
                    <a:pt x="2085" y="357"/>
                    <a:pt x="2176" y="386"/>
                  </a:cubicBezTo>
                  <a:cubicBezTo>
                    <a:pt x="2931" y="633"/>
                    <a:pt x="2945" y="1227"/>
                    <a:pt x="2945" y="1227"/>
                  </a:cubicBezTo>
                  <a:cubicBezTo>
                    <a:pt x="2945" y="1227"/>
                    <a:pt x="3040" y="1256"/>
                    <a:pt x="3108" y="1276"/>
                  </a:cubicBezTo>
                  <a:cubicBezTo>
                    <a:pt x="3266" y="1324"/>
                    <a:pt x="3204" y="1525"/>
                    <a:pt x="3045" y="1477"/>
                  </a:cubicBezTo>
                  <a:cubicBezTo>
                    <a:pt x="2928" y="1442"/>
                    <a:pt x="1975" y="1154"/>
                    <a:pt x="1975" y="1154"/>
                  </a:cubicBezTo>
                  <a:cubicBezTo>
                    <a:pt x="1407" y="984"/>
                    <a:pt x="952" y="1086"/>
                    <a:pt x="635" y="1304"/>
                  </a:cubicBezTo>
                  <a:close/>
                  <a:moveTo>
                    <a:pt x="2549" y="1166"/>
                  </a:moveTo>
                  <a:cubicBezTo>
                    <a:pt x="2605" y="1183"/>
                    <a:pt x="2605" y="1183"/>
                    <a:pt x="2605" y="1183"/>
                  </a:cubicBezTo>
                  <a:cubicBezTo>
                    <a:pt x="2610" y="1184"/>
                    <a:pt x="2614" y="1185"/>
                    <a:pt x="2618" y="1185"/>
                  </a:cubicBezTo>
                  <a:cubicBezTo>
                    <a:pt x="2638" y="1185"/>
                    <a:pt x="2656" y="1172"/>
                    <a:pt x="2661" y="1153"/>
                  </a:cubicBezTo>
                  <a:cubicBezTo>
                    <a:pt x="2669" y="1129"/>
                    <a:pt x="2655" y="1104"/>
                    <a:pt x="2631" y="1096"/>
                  </a:cubicBezTo>
                  <a:cubicBezTo>
                    <a:pt x="2575" y="1079"/>
                    <a:pt x="2575" y="1079"/>
                    <a:pt x="2575" y="1079"/>
                  </a:cubicBezTo>
                  <a:cubicBezTo>
                    <a:pt x="2551" y="1072"/>
                    <a:pt x="2526" y="1086"/>
                    <a:pt x="2519" y="1110"/>
                  </a:cubicBezTo>
                  <a:cubicBezTo>
                    <a:pt x="2512" y="1134"/>
                    <a:pt x="2525" y="1159"/>
                    <a:pt x="2549" y="116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13361" name="文本框 46"/>
            <p:cNvSpPr>
              <a:spLocks noChangeArrowheads="1"/>
            </p:cNvSpPr>
            <p:nvPr/>
          </p:nvSpPr>
          <p:spPr bwMode="auto">
            <a:xfrm>
              <a:off x="365769" y="453870"/>
              <a:ext cx="8596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a:solidFill>
                    <a:srgbClr val="F42828"/>
                  </a:solidFill>
                  <a:latin typeface="Adobe 黑体 Std R" pitchFamily="2" charset="-122"/>
                  <a:ea typeface="Adobe 黑体 Std R" pitchFamily="2" charset="-122"/>
                  <a:sym typeface="Adobe 黑体 Std R" pitchFamily="2" charset="-122"/>
                </a:rPr>
                <a:t>5</a:t>
              </a:r>
              <a:endParaRPr lang="zh-CN" altLang="en-US" sz="4000">
                <a:solidFill>
                  <a:srgbClr val="F42828"/>
                </a:solidFill>
                <a:latin typeface="Adobe 黑体 Std R" pitchFamily="2" charset="-122"/>
                <a:ea typeface="Adobe 黑体 Std R" pitchFamily="2" charset="-122"/>
                <a:sym typeface="Adobe 黑体 Std R" pitchFamily="2" charset="-122"/>
              </a:endParaRPr>
            </a:p>
          </p:txBody>
        </p:sp>
      </p:grpSp>
      <p:grpSp>
        <p:nvGrpSpPr>
          <p:cNvPr id="13362" name="Group 50"/>
          <p:cNvGrpSpPr/>
          <p:nvPr/>
        </p:nvGrpSpPr>
        <p:grpSpPr bwMode="auto">
          <a:xfrm>
            <a:off x="6523038" y="4327525"/>
            <a:ext cx="2592387" cy="2592388"/>
            <a:chOff x="0" y="0"/>
            <a:chExt cx="2592091" cy="2592091"/>
          </a:xfrm>
        </p:grpSpPr>
        <p:sp>
          <p:nvSpPr>
            <p:cNvPr id="13364" name="文本框 51"/>
            <p:cNvSpPr>
              <a:spLocks noChangeArrowheads="1"/>
            </p:cNvSpPr>
            <p:nvPr/>
          </p:nvSpPr>
          <p:spPr bwMode="auto">
            <a:xfrm>
              <a:off x="505563" y="494634"/>
              <a:ext cx="1685848" cy="523220"/>
            </a:xfrm>
            <a:prstGeom prst="rect">
              <a:avLst/>
            </a:prstGeom>
            <a:solidFill>
              <a:srgbClr val="F5414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幼圆" pitchFamily="49" charset="-122"/>
                  <a:ea typeface="幼圆" pitchFamily="49" charset="-122"/>
                  <a:sym typeface="幼圆" pitchFamily="49" charset="-122"/>
                </a:rPr>
                <a:t>添加标题</a:t>
              </a: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250" fill="hold"/>
                                        <p:tgtEl>
                                          <p:spTgt spid="13314"/>
                                        </p:tgtEl>
                                        <p:attrNameLst>
                                          <p:attrName>ppt_x</p:attrName>
                                        </p:attrNameLst>
                                      </p:cBhvr>
                                      <p:tavLst>
                                        <p:tav tm="0">
                                          <p:val>
                                            <p:strVal val="0-#ppt_w/2"/>
                                          </p:val>
                                        </p:tav>
                                        <p:tav tm="100000">
                                          <p:val>
                                            <p:strVal val="#ppt_x"/>
                                          </p:val>
                                        </p:tav>
                                      </p:tavLst>
                                    </p:anim>
                                    <p:anim calcmode="lin" valueType="num">
                                      <p:cBhvr>
                                        <p:cTn id="8" dur="250" fill="hold"/>
                                        <p:tgtEl>
                                          <p:spTgt spid="1331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3315"/>
                                        </p:tgtEl>
                                        <p:attrNameLst>
                                          <p:attrName>style.visibility</p:attrName>
                                        </p:attrNameLst>
                                      </p:cBhvr>
                                      <p:to>
                                        <p:strVal val="visible"/>
                                      </p:to>
                                    </p:set>
                                    <p:anim calcmode="lin" valueType="num">
                                      <p:cBhvr>
                                        <p:cTn id="11" dur="250" fill="hold"/>
                                        <p:tgtEl>
                                          <p:spTgt spid="13315"/>
                                        </p:tgtEl>
                                        <p:attrNameLst>
                                          <p:attrName>ppt_x</p:attrName>
                                        </p:attrNameLst>
                                      </p:cBhvr>
                                      <p:tavLst>
                                        <p:tav tm="0">
                                          <p:val>
                                            <p:strVal val="1+#ppt_w/2"/>
                                          </p:val>
                                        </p:tav>
                                        <p:tav tm="100000">
                                          <p:val>
                                            <p:strVal val="#ppt_x"/>
                                          </p:val>
                                        </p:tav>
                                      </p:tavLst>
                                    </p:anim>
                                    <p:anim calcmode="lin" valueType="num">
                                      <p:cBhvr>
                                        <p:cTn id="12" dur="250" fill="hold"/>
                                        <p:tgtEl>
                                          <p:spTgt spid="133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316"/>
                                        </p:tgtEl>
                                        <p:attrNameLst>
                                          <p:attrName>style.visibility</p:attrName>
                                        </p:attrNameLst>
                                      </p:cBhvr>
                                      <p:to>
                                        <p:strVal val="visible"/>
                                      </p:to>
                                    </p:set>
                                    <p:animEffect>
                                      <p:cBhvr>
                                        <p:cTn id="16" dur="500"/>
                                        <p:tgtEl>
                                          <p:spTgt spid="1331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3326"/>
                                        </p:tgtEl>
                                        <p:attrNameLst>
                                          <p:attrName>style.visibility</p:attrName>
                                        </p:attrNameLst>
                                      </p:cBhvr>
                                      <p:to>
                                        <p:strVal val="visible"/>
                                      </p:to>
                                    </p:set>
                                    <p:animEffect>
                                      <p:cBhvr>
                                        <p:cTn id="19" dur="500"/>
                                        <p:tgtEl>
                                          <p:spTgt spid="13326"/>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13317"/>
                                        </p:tgtEl>
                                        <p:attrNameLst>
                                          <p:attrName>style.visibility</p:attrName>
                                        </p:attrNameLst>
                                      </p:cBhvr>
                                      <p:to>
                                        <p:strVal val="visible"/>
                                      </p:to>
                                    </p:set>
                                    <p:anim calcmode="lin" valueType="num">
                                      <p:cBhvr>
                                        <p:cTn id="23" dur="500" fill="hold"/>
                                        <p:tgtEl>
                                          <p:spTgt spid="13317"/>
                                        </p:tgtEl>
                                        <p:attrNameLst>
                                          <p:attrName>ppt_x</p:attrName>
                                        </p:attrNameLst>
                                      </p:cBhvr>
                                      <p:tavLst>
                                        <p:tav tm="0">
                                          <p:val>
                                            <p:strVal val="0-#ppt_w/2"/>
                                          </p:val>
                                        </p:tav>
                                        <p:tav tm="100000">
                                          <p:val>
                                            <p:strVal val="#ppt_x"/>
                                          </p:val>
                                        </p:tav>
                                      </p:tavLst>
                                    </p:anim>
                                    <p:anim calcmode="lin" valueType="num">
                                      <p:cBhvr>
                                        <p:cTn id="24" dur="500" fill="hold"/>
                                        <p:tgtEl>
                                          <p:spTgt spid="1331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3318"/>
                                        </p:tgtEl>
                                        <p:attrNameLst>
                                          <p:attrName>style.visibility</p:attrName>
                                        </p:attrNameLst>
                                      </p:cBhvr>
                                      <p:to>
                                        <p:strVal val="visible"/>
                                      </p:to>
                                    </p:set>
                                    <p:anim calcmode="lin" valueType="num">
                                      <p:cBhvr>
                                        <p:cTn id="27" dur="500" fill="hold"/>
                                        <p:tgtEl>
                                          <p:spTgt spid="13318"/>
                                        </p:tgtEl>
                                        <p:attrNameLst>
                                          <p:attrName>ppt_x</p:attrName>
                                        </p:attrNameLst>
                                      </p:cBhvr>
                                      <p:tavLst>
                                        <p:tav tm="0">
                                          <p:val>
                                            <p:strVal val="1+#ppt_w/2"/>
                                          </p:val>
                                        </p:tav>
                                        <p:tav tm="100000">
                                          <p:val>
                                            <p:strVal val="#ppt_x"/>
                                          </p:val>
                                        </p:tav>
                                      </p:tavLst>
                                    </p:anim>
                                    <p:anim calcmode="lin" valueType="num">
                                      <p:cBhvr>
                                        <p:cTn id="28" dur="500" fill="hold"/>
                                        <p:tgtEl>
                                          <p:spTgt spid="13318"/>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13320"/>
                                        </p:tgtEl>
                                        <p:attrNameLst>
                                          <p:attrName>style.visibility</p:attrName>
                                        </p:attrNameLst>
                                      </p:cBhvr>
                                      <p:to>
                                        <p:strVal val="visible"/>
                                      </p:to>
                                    </p:set>
                                    <p:animEffect>
                                      <p:cBhvr>
                                        <p:cTn id="32" dur="500"/>
                                        <p:tgtEl>
                                          <p:spTgt spid="13320"/>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3322"/>
                                        </p:tgtEl>
                                        <p:attrNameLst>
                                          <p:attrName>style.visibility</p:attrName>
                                        </p:attrNameLst>
                                      </p:cBhvr>
                                      <p:to>
                                        <p:strVal val="visible"/>
                                      </p:to>
                                    </p:set>
                                    <p:animEffect>
                                      <p:cBhvr>
                                        <p:cTn id="35" dur="500"/>
                                        <p:tgtEl>
                                          <p:spTgt spid="13322"/>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3324"/>
                                        </p:tgtEl>
                                        <p:attrNameLst>
                                          <p:attrName>style.visibility</p:attrName>
                                        </p:attrNameLst>
                                      </p:cBhvr>
                                      <p:to>
                                        <p:strVal val="visible"/>
                                      </p:to>
                                    </p:set>
                                    <p:animEffect>
                                      <p:cBhvr>
                                        <p:cTn id="38" dur="500"/>
                                        <p:tgtEl>
                                          <p:spTgt spid="13324"/>
                                        </p:tgtEl>
                                      </p:cBhvr>
                                    </p:animEffect>
                                  </p:childTnLst>
                                </p:cTn>
                              </p:par>
                            </p:childTnLst>
                          </p:cTn>
                        </p:par>
                        <p:par>
                          <p:cTn id="39" fill="hold">
                            <p:stCondLst>
                              <p:cond delay="2000"/>
                            </p:stCondLst>
                            <p:childTnLst>
                              <p:par>
                                <p:cTn id="40" presetID="9" presetClass="entr" presetSubtype="0" fill="hold" grpId="0" nodeType="afterEffect">
                                  <p:stCondLst>
                                    <p:cond delay="0"/>
                                  </p:stCondLst>
                                  <p:childTnLst>
                                    <p:set>
                                      <p:cBhvr>
                                        <p:cTn id="41" dur="1" fill="hold">
                                          <p:stCondLst>
                                            <p:cond delay="0"/>
                                          </p:stCondLst>
                                        </p:cTn>
                                        <p:tgtEl>
                                          <p:spTgt spid="13319"/>
                                        </p:tgtEl>
                                        <p:attrNameLst>
                                          <p:attrName>style.visibility</p:attrName>
                                        </p:attrNameLst>
                                      </p:cBhvr>
                                      <p:to>
                                        <p:strVal val="visible"/>
                                      </p:to>
                                    </p:set>
                                    <p:animEffect>
                                      <p:cBhvr>
                                        <p:cTn id="42" dur="500"/>
                                        <p:tgtEl>
                                          <p:spTgt spid="13319"/>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3321"/>
                                        </p:tgtEl>
                                        <p:attrNameLst>
                                          <p:attrName>style.visibility</p:attrName>
                                        </p:attrNameLst>
                                      </p:cBhvr>
                                      <p:to>
                                        <p:strVal val="visible"/>
                                      </p:to>
                                    </p:set>
                                    <p:animEffect>
                                      <p:cBhvr>
                                        <p:cTn id="45" dur="500"/>
                                        <p:tgtEl>
                                          <p:spTgt spid="13321"/>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3323"/>
                                        </p:tgtEl>
                                        <p:attrNameLst>
                                          <p:attrName>style.visibility</p:attrName>
                                        </p:attrNameLst>
                                      </p:cBhvr>
                                      <p:to>
                                        <p:strVal val="visible"/>
                                      </p:to>
                                    </p:set>
                                    <p:animEffect>
                                      <p:cBhvr>
                                        <p:cTn id="48" dur="500"/>
                                        <p:tgtEl>
                                          <p:spTgt spid="13323"/>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13325"/>
                                        </p:tgtEl>
                                        <p:attrNameLst>
                                          <p:attrName>style.visibility</p:attrName>
                                        </p:attrNameLst>
                                      </p:cBhvr>
                                      <p:to>
                                        <p:strVal val="visible"/>
                                      </p:to>
                                    </p:set>
                                    <p:animEffect>
                                      <p:cBhvr>
                                        <p:cTn id="51" dur="500"/>
                                        <p:tgtEl>
                                          <p:spTgt spid="13325"/>
                                        </p:tgtEl>
                                      </p:cBhvr>
                                    </p:animEffect>
                                  </p:childTnLst>
                                </p:cTn>
                              </p:par>
                            </p:childTnLst>
                          </p:cTn>
                        </p:par>
                        <p:par>
                          <p:cTn id="52" fill="hold">
                            <p:stCondLst>
                              <p:cond delay="2500"/>
                            </p:stCondLst>
                            <p:childTnLst>
                              <p:par>
                                <p:cTn id="53" presetID="42" presetClass="entr" presetSubtype="0" fill="hold" nodeType="afterEffect">
                                  <p:stCondLst>
                                    <p:cond delay="0"/>
                                  </p:stCondLst>
                                  <p:childTnLst>
                                    <p:set>
                                      <p:cBhvr>
                                        <p:cTn id="54" dur="1" fill="hold">
                                          <p:stCondLst>
                                            <p:cond delay="0"/>
                                          </p:stCondLst>
                                        </p:cTn>
                                        <p:tgtEl>
                                          <p:spTgt spid="13362"/>
                                        </p:tgtEl>
                                        <p:attrNameLst>
                                          <p:attrName>style.visibility</p:attrName>
                                        </p:attrNameLst>
                                      </p:cBhvr>
                                      <p:to>
                                        <p:strVal val="visible"/>
                                      </p:to>
                                    </p:set>
                                    <p:animEffect>
                                      <p:cBhvr>
                                        <p:cTn id="55" dur="500"/>
                                        <p:tgtEl>
                                          <p:spTgt spid="13362"/>
                                        </p:tgtEl>
                                      </p:cBhvr>
                                    </p:animEffect>
                                    <p:anim calcmode="lin" valueType="num">
                                      <p:cBhvr>
                                        <p:cTn id="56" dur="500" fill="hold"/>
                                        <p:tgtEl>
                                          <p:spTgt spid="13362"/>
                                        </p:tgtEl>
                                        <p:attrNameLst>
                                          <p:attrName>ppt_x</p:attrName>
                                        </p:attrNameLst>
                                      </p:cBhvr>
                                      <p:tavLst>
                                        <p:tav tm="0">
                                          <p:val>
                                            <p:strVal val="#ppt_x"/>
                                          </p:val>
                                        </p:tav>
                                        <p:tav tm="100000">
                                          <p:val>
                                            <p:strVal val="#ppt_x"/>
                                          </p:val>
                                        </p:tav>
                                      </p:tavLst>
                                    </p:anim>
                                    <p:anim calcmode="lin" valueType="num">
                                      <p:cBhvr>
                                        <p:cTn id="57" dur="500" fill="hold"/>
                                        <p:tgtEl>
                                          <p:spTgt spid="13362"/>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22" presetClass="entr" presetSubtype="4" fill="hold" grpId="0" nodeType="afterEffect">
                                  <p:stCondLst>
                                    <p:cond delay="0"/>
                                  </p:stCondLst>
                                  <p:childTnLst>
                                    <p:set>
                                      <p:cBhvr>
                                        <p:cTn id="60" dur="1" fill="hold">
                                          <p:stCondLst>
                                            <p:cond delay="0"/>
                                          </p:stCondLst>
                                        </p:cTn>
                                        <p:tgtEl>
                                          <p:spTgt spid="13327"/>
                                        </p:tgtEl>
                                        <p:attrNameLst>
                                          <p:attrName>style.visibility</p:attrName>
                                        </p:attrNameLst>
                                      </p:cBhvr>
                                      <p:to>
                                        <p:strVal val="visible"/>
                                      </p:to>
                                    </p:set>
                                    <p:animEffect>
                                      <p:cBhvr>
                                        <p:cTn id="61" dur="500"/>
                                        <p:tgtEl>
                                          <p:spTgt spid="13327"/>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13328"/>
                                        </p:tgtEl>
                                        <p:attrNameLst>
                                          <p:attrName>style.visibility</p:attrName>
                                        </p:attrNameLst>
                                      </p:cBhvr>
                                      <p:to>
                                        <p:strVal val="visible"/>
                                      </p:to>
                                    </p:set>
                                    <p:animEffect>
                                      <p:cBhvr>
                                        <p:cTn id="64" dur="500"/>
                                        <p:tgtEl>
                                          <p:spTgt spid="13328"/>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13329"/>
                                        </p:tgtEl>
                                        <p:attrNameLst>
                                          <p:attrName>style.visibility</p:attrName>
                                        </p:attrNameLst>
                                      </p:cBhvr>
                                      <p:to>
                                        <p:strVal val="visible"/>
                                      </p:to>
                                    </p:set>
                                    <p:animEffect>
                                      <p:cBhvr>
                                        <p:cTn id="67" dur="500"/>
                                        <p:tgtEl>
                                          <p:spTgt spid="13329"/>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3330"/>
                                        </p:tgtEl>
                                        <p:attrNameLst>
                                          <p:attrName>style.visibility</p:attrName>
                                        </p:attrNameLst>
                                      </p:cBhvr>
                                      <p:to>
                                        <p:strVal val="visible"/>
                                      </p:to>
                                    </p:set>
                                    <p:animEffect>
                                      <p:cBhvr>
                                        <p:cTn id="70" dur="500"/>
                                        <p:tgtEl>
                                          <p:spTgt spid="13330"/>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3331"/>
                                        </p:tgtEl>
                                        <p:attrNameLst>
                                          <p:attrName>style.visibility</p:attrName>
                                        </p:attrNameLst>
                                      </p:cBhvr>
                                      <p:to>
                                        <p:strVal val="visible"/>
                                      </p:to>
                                    </p:set>
                                    <p:animEffect>
                                      <p:cBhvr>
                                        <p:cTn id="73" dur="500"/>
                                        <p:tgtEl>
                                          <p:spTgt spid="13331"/>
                                        </p:tgtEl>
                                      </p:cBhvr>
                                    </p:animEffect>
                                  </p:childTnLst>
                                </p:cTn>
                              </p:par>
                            </p:childTnLst>
                          </p:cTn>
                        </p:par>
                        <p:par>
                          <p:cTn id="74" fill="hold">
                            <p:stCondLst>
                              <p:cond delay="3500"/>
                            </p:stCondLst>
                            <p:childTnLst>
                              <p:par>
                                <p:cTn id="75" presetID="1" presetClass="entr" presetSubtype="0" fill="hold" nodeType="afterEffect">
                                  <p:stCondLst>
                                    <p:cond delay="0"/>
                                  </p:stCondLst>
                                  <p:childTnLst>
                                    <p:set>
                                      <p:cBhvr>
                                        <p:cTn id="76" dur="1" fill="hold">
                                          <p:stCondLst>
                                            <p:cond delay="0"/>
                                          </p:stCondLst>
                                        </p:cTn>
                                        <p:tgtEl>
                                          <p:spTgt spid="13332"/>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13338"/>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13344"/>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3350"/>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13356"/>
                                        </p:tgtEl>
                                        <p:attrNameLst>
                                          <p:attrName>style.visibility</p:attrName>
                                        </p:attrNameLst>
                                      </p:cBhvr>
                                      <p:to>
                                        <p:strVal val="visible"/>
                                      </p:to>
                                    </p:set>
                                  </p:childTnLst>
                                </p:cTn>
                              </p:par>
                            </p:childTnLst>
                          </p:cTn>
                        </p:par>
                        <p:par>
                          <p:cTn id="85" fill="hold">
                            <p:stCondLst>
                              <p:cond delay="3500"/>
                            </p:stCondLst>
                            <p:childTnLst>
                              <p:par>
                                <p:cTn id="86" presetID="0" presetClass="path" presetSubtype="0" decel="10000" fill="hold" nodeType="afterEffect">
                                  <p:stCondLst>
                                    <p:cond delay="0"/>
                                  </p:stCondLst>
                                  <p:childTnLst>
                                    <p:animMotion origin="layout" path="M -3.125E-6 -4.81481E-6 L 0.00456 -0.09953 L 0.02787 -0.17708 L 0.09453 -0.31666 " pathEditMode="relative" rAng="0" ptsTypes="AAAA">
                                      <p:cBhvr>
                                        <p:cTn id="87" dur="1000" fill="hold"/>
                                        <p:tgtEl>
                                          <p:spTgt spid="13338"/>
                                        </p:tgtEl>
                                        <p:attrNameLst>
                                          <p:attrName>ppt_x</p:attrName>
                                          <p:attrName>ppt_y</p:attrName>
                                        </p:attrNameLst>
                                      </p:cBhvr>
                                      <p:rCtr x="472700" y="-1583300"/>
                                    </p:animMotion>
                                  </p:childTnLst>
                                </p:cTn>
                              </p:par>
                              <p:par>
                                <p:cTn id="88" presetID="0" presetClass="path" presetSubtype="0" decel="10000" fill="hold" nodeType="withEffect">
                                  <p:stCondLst>
                                    <p:cond delay="0"/>
                                  </p:stCondLst>
                                  <p:childTnLst>
                                    <p:animMotion origin="layout" path="M -4.375E-6 0.01343 L 0.01094 -0.10787 L 0.03125 -0.15903 L 0.06407 -0.21829 L 0.0892 -0.26944 L 0.11563 -0.30162 L 0.14063 -0.33935 L 0.175 -0.37176 L 0.21563 -0.39051 L 0.25 -0.40926 L 0.29375 -0.41736 L 0.31563 -0.42268 L 0.31563 -0.42245 " pathEditMode="relative" rAng="0" ptsTypes="AAAAAAAAAAAAA">
                                      <p:cBhvr>
                                        <p:cTn id="89" dur="1000" fill="hold"/>
                                        <p:tgtEl>
                                          <p:spTgt spid="13344"/>
                                        </p:tgtEl>
                                        <p:attrNameLst>
                                          <p:attrName>ppt_x</p:attrName>
                                          <p:attrName>ppt_y</p:attrName>
                                        </p:attrNameLst>
                                      </p:cBhvr>
                                      <p:rCtr x="1578100" y="-2180600"/>
                                    </p:animMotion>
                                  </p:childTnLst>
                                </p:cTn>
                              </p:par>
                              <p:par>
                                <p:cTn id="90" presetID="0" presetClass="path" presetSubtype="0" decel="10000" fill="hold" nodeType="withEffect">
                                  <p:stCondLst>
                                    <p:cond delay="0"/>
                                  </p:stCondLst>
                                  <p:childTnLst>
                                    <p:animMotion origin="layout" path="M -0.00157 0.00857 L 0.00468 -0.06366 L 0.01875 -0.1331 L 0.04062 -0.19143 L 0.06718 -0.23866 L 0.09375 -0.27755 L 0.11875 -0.31643 L 0.15 -0.3581 L 0.18437 -0.3831 L 0.24843 -0.41643 L 0.31718 -0.4331 L 0.37656 -0.42477 L 0.42812 -0.41088 L 0.47031 -0.3831 L 0.49375 -0.35255 L 0.50468 -0.34143 L 0.51406 -0.32199 " pathEditMode="relative" rAng="0" ptsTypes="AAAAAAAAAAAAAAAAA">
                                      <p:cBhvr>
                                        <p:cTn id="91" dur="1000" fill="hold"/>
                                        <p:tgtEl>
                                          <p:spTgt spid="13350"/>
                                        </p:tgtEl>
                                        <p:attrNameLst>
                                          <p:attrName>ppt_x</p:attrName>
                                          <p:attrName>ppt_y</p:attrName>
                                        </p:attrNameLst>
                                      </p:cBhvr>
                                      <p:rCtr x="2578100" y="-2208300"/>
                                    </p:animMotion>
                                  </p:childTnLst>
                                </p:cTn>
                              </p:par>
                              <p:par>
                                <p:cTn id="92" presetID="0" presetClass="path" presetSubtype="0" fill="hold" nodeType="withEffect">
                                  <p:stCondLst>
                                    <p:cond delay="0"/>
                                  </p:stCondLst>
                                  <p:childTnLst>
                                    <p:animMotion origin="layout" path="M 3.95833E-6 -0.00093 L 0.01263 -0.0507 L 0.03073 -0.14097 L 0.04687 -0.18542 L 0.06783 -0.23634 L 0.0901 -0.2787 L 0.11979 -0.31806 L 0.14388 -0.35278 L 0.17825 -0.37361 L 0.2319 -0.40556 L 0.2931 -0.41898 L 0.3375 -0.4257 L 0.40612 -0.41088 L 0.44935 -0.39005 L 0.47916 -0.35556 L 0.50429 -0.33148 L 0.5358 -0.29167 L 0.5595 -0.23079 L 0.57734 -0.17546 L 0.58945 -0.12222 L 0.59817 -0.0882 L 0.60872 -0.03519 L 0.6177 0.00185 L 0.61979 0.02708 " pathEditMode="relative" rAng="0" ptsTypes="AAAAAAAAAAAAAAAAAAAAAAAA">
                                      <p:cBhvr>
                                        <p:cTn id="93" dur="1000" fill="hold"/>
                                        <p:tgtEl>
                                          <p:spTgt spid="13356"/>
                                        </p:tgtEl>
                                        <p:attrNameLst>
                                          <p:attrName>ppt_x</p:attrName>
                                          <p:attrName>ppt_y</p:attrName>
                                        </p:attrNameLst>
                                      </p:cBhvr>
                                      <p:rCtr x="3099000" y="-19838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ldLvl="0" animBg="1" autoUpdateAnimBg="0"/>
      <p:bldP spid="13315" grpId="0" bldLvl="0" animBg="1" autoUpdateAnimBg="0"/>
      <p:bldP spid="13316" grpId="0" animBg="1"/>
      <p:bldP spid="13317" grpId="0" bldLvl="0" autoUpdateAnimBg="0"/>
      <p:bldP spid="13318" grpId="0" bldLvl="0" autoUpdateAnimBg="0"/>
      <p:bldP spid="13319" grpId="0" bldLvl="0" animBg="1" autoUpdateAnimBg="0"/>
      <p:bldP spid="13320" grpId="0" bldLvl="0" animBg="1" autoUpdateAnimBg="0"/>
      <p:bldP spid="13321" grpId="0" bldLvl="0" animBg="1" autoUpdateAnimBg="0"/>
      <p:bldP spid="13322" grpId="0" bldLvl="0" animBg="1" autoUpdateAnimBg="0"/>
      <p:bldP spid="13323" grpId="0" bldLvl="0" animBg="1" autoUpdateAnimBg="0"/>
      <p:bldP spid="13324" grpId="0" bldLvl="0" animBg="1" autoUpdateAnimBg="0"/>
      <p:bldP spid="13325" grpId="0" bldLvl="0" animBg="1" autoUpdateAnimBg="0"/>
      <p:bldP spid="13326" grpId="0" animBg="1"/>
      <p:bldP spid="13327" grpId="0" animBg="1"/>
      <p:bldP spid="13328" grpId="0" animBg="1"/>
      <p:bldP spid="13329" grpId="0" animBg="1"/>
      <p:bldP spid="13330" grpId="0" animBg="1"/>
      <p:bldP spid="133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306388" y="5945188"/>
            <a:ext cx="911226" cy="25558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39" name="矩形 2"/>
          <p:cNvSpPr>
            <a:spLocks noChangeArrowheads="1"/>
          </p:cNvSpPr>
          <p:nvPr/>
        </p:nvSpPr>
        <p:spPr bwMode="auto">
          <a:xfrm>
            <a:off x="11595100" y="368300"/>
            <a:ext cx="914400"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0" name="直接连接符 3"/>
          <p:cNvSpPr>
            <a:spLocks noChangeShapeType="1"/>
          </p:cNvSpPr>
          <p:nvPr/>
        </p:nvSpPr>
        <p:spPr bwMode="auto">
          <a:xfrm>
            <a:off x="-198438" y="1250950"/>
            <a:ext cx="12590463" cy="1588"/>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14341" name="直接连接符 4"/>
          <p:cNvSpPr>
            <a:spLocks noChangeShapeType="1"/>
          </p:cNvSpPr>
          <p:nvPr/>
        </p:nvSpPr>
        <p:spPr bwMode="auto">
          <a:xfrm>
            <a:off x="9099550" y="-255588"/>
            <a:ext cx="0" cy="7948613"/>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14342" name="文本框 5"/>
          <p:cNvSpPr>
            <a:spLocks noChangeArrowheads="1"/>
          </p:cNvSpPr>
          <p:nvPr/>
        </p:nvSpPr>
        <p:spPr bwMode="auto">
          <a:xfrm>
            <a:off x="9186863" y="-20638"/>
            <a:ext cx="2608262"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800" b="1">
                <a:solidFill>
                  <a:srgbClr val="F76767"/>
                </a:solidFill>
                <a:latin typeface="微软雅黑" pitchFamily="34" charset="-122"/>
                <a:ea typeface="微软雅黑" pitchFamily="34" charset="-122"/>
                <a:sym typeface="微软雅黑" pitchFamily="34" charset="-122"/>
              </a:rPr>
              <a:t>Part.10</a:t>
            </a:r>
          </a:p>
        </p:txBody>
      </p:sp>
      <p:sp>
        <p:nvSpPr>
          <p:cNvPr id="14343" name="文本框 6"/>
          <p:cNvSpPr>
            <a:spLocks noChangeArrowheads="1"/>
          </p:cNvSpPr>
          <p:nvPr/>
        </p:nvSpPr>
        <p:spPr bwMode="auto">
          <a:xfrm>
            <a:off x="9442450" y="527050"/>
            <a:ext cx="25082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rgbClr val="F76767"/>
                </a:solidFill>
                <a:latin typeface="微软雅黑" pitchFamily="34" charset="-122"/>
                <a:ea typeface="微软雅黑" pitchFamily="34" charset="-122"/>
                <a:sym typeface="微软雅黑" pitchFamily="34" charset="-122"/>
              </a:rPr>
              <a:t>Your text</a:t>
            </a:r>
          </a:p>
        </p:txBody>
      </p:sp>
      <p:sp>
        <p:nvSpPr>
          <p:cNvPr id="14344" name="矩形 7"/>
          <p:cNvSpPr>
            <a:spLocks noChangeArrowheads="1"/>
          </p:cNvSpPr>
          <p:nvPr/>
        </p:nvSpPr>
        <p:spPr bwMode="auto">
          <a:xfrm>
            <a:off x="10491788" y="1404938"/>
            <a:ext cx="1782762" cy="1620837"/>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5" name="矩形 8"/>
          <p:cNvSpPr>
            <a:spLocks noChangeArrowheads="1"/>
          </p:cNvSpPr>
          <p:nvPr/>
        </p:nvSpPr>
        <p:spPr bwMode="auto">
          <a:xfrm>
            <a:off x="9213850" y="1411288"/>
            <a:ext cx="1163638" cy="107473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6" name="矩形 9"/>
          <p:cNvSpPr>
            <a:spLocks noChangeArrowheads="1"/>
          </p:cNvSpPr>
          <p:nvPr/>
        </p:nvSpPr>
        <p:spPr bwMode="auto">
          <a:xfrm>
            <a:off x="9217025" y="2630488"/>
            <a:ext cx="1163638" cy="2071687"/>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7" name="矩形 10"/>
          <p:cNvSpPr>
            <a:spLocks noChangeArrowheads="1"/>
          </p:cNvSpPr>
          <p:nvPr/>
        </p:nvSpPr>
        <p:spPr bwMode="auto">
          <a:xfrm rot="16200000">
            <a:off x="10589419" y="3040856"/>
            <a:ext cx="1539875" cy="1782763"/>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8" name="矩形 11"/>
          <p:cNvSpPr>
            <a:spLocks noChangeArrowheads="1"/>
          </p:cNvSpPr>
          <p:nvPr/>
        </p:nvSpPr>
        <p:spPr bwMode="auto">
          <a:xfrm>
            <a:off x="11112500" y="4797425"/>
            <a:ext cx="1279525" cy="1887538"/>
          </a:xfrm>
          <a:prstGeom prst="rect">
            <a:avLst/>
          </a:prstGeom>
          <a:blipFill dpi="0" rotWithShape="1">
            <a:blip r:embed="rId4"/>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9" name="矩形 12"/>
          <p:cNvSpPr>
            <a:spLocks noChangeArrowheads="1"/>
          </p:cNvSpPr>
          <p:nvPr/>
        </p:nvSpPr>
        <p:spPr bwMode="auto">
          <a:xfrm rot="16200000">
            <a:off x="9674225" y="4337050"/>
            <a:ext cx="860425" cy="1781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50" name="矩形 13"/>
          <p:cNvSpPr>
            <a:spLocks noChangeArrowheads="1"/>
          </p:cNvSpPr>
          <p:nvPr/>
        </p:nvSpPr>
        <p:spPr bwMode="auto">
          <a:xfrm rot="16200000">
            <a:off x="9653588" y="5354637"/>
            <a:ext cx="901700" cy="1781175"/>
          </a:xfrm>
          <a:prstGeom prst="rect">
            <a:avLst/>
          </a:prstGeom>
          <a:blipFill dpi="0" rotWithShape="0">
            <a:blip r:embed="rId5"/>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4351" name="Group 15"/>
          <p:cNvGrpSpPr/>
          <p:nvPr/>
        </p:nvGrpSpPr>
        <p:grpSpPr bwMode="auto">
          <a:xfrm>
            <a:off x="3590925" y="1758950"/>
            <a:ext cx="2197100" cy="2038350"/>
            <a:chOff x="0" y="0"/>
            <a:chExt cx="2195513" cy="2038350"/>
          </a:xfrm>
        </p:grpSpPr>
        <p:sp>
          <p:nvSpPr>
            <p:cNvPr id="14352" name="矩形 26"/>
            <p:cNvSpPr>
              <a:spLocks noChangeArrowheads="1"/>
            </p:cNvSpPr>
            <p:nvPr/>
          </p:nvSpPr>
          <p:spPr bwMode="auto">
            <a:xfrm>
              <a:off x="0" y="0"/>
              <a:ext cx="2038350" cy="2038350"/>
            </a:xfrm>
            <a:prstGeom prst="rect">
              <a:avLst/>
            </a:prstGeom>
            <a:solidFill>
              <a:srgbClr val="F5414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53" name="文本框 27"/>
            <p:cNvSpPr>
              <a:spLocks noChangeArrowheads="1"/>
            </p:cNvSpPr>
            <p:nvPr/>
          </p:nvSpPr>
          <p:spPr bwMode="auto">
            <a:xfrm>
              <a:off x="419100" y="1330464"/>
              <a:ext cx="17764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solidFill>
                    <a:schemeClr val="bg1"/>
                  </a:solidFill>
                  <a:latin typeface="Calibri" pitchFamily="34" charset="0"/>
                  <a:cs typeface="Calibri" pitchFamily="34" charset="0"/>
                  <a:sym typeface="Calibri" pitchFamily="34" charset="0"/>
                </a:rPr>
                <a:t>TEXT HERE</a:t>
              </a:r>
              <a:endParaRPr lang="zh-CN" altLang="en-US" sz="2400">
                <a:solidFill>
                  <a:schemeClr val="bg1"/>
                </a:solidFill>
                <a:latin typeface="Calibri" pitchFamily="34" charset="0"/>
                <a:cs typeface="Calibri" pitchFamily="34" charset="0"/>
                <a:sym typeface="Calibri" pitchFamily="34" charset="0"/>
              </a:endParaRPr>
            </a:p>
            <a:p>
              <a:r>
                <a:rPr lang="en-US" altLang="zh-CN" sz="1600">
                  <a:solidFill>
                    <a:schemeClr val="bg1"/>
                  </a:solidFill>
                  <a:latin typeface="Calibri" pitchFamily="34" charset="0"/>
                  <a:cs typeface="Calibri" pitchFamily="34" charset="0"/>
                  <a:sym typeface="Calibri" pitchFamily="34" charset="0"/>
                </a:rPr>
                <a:t>YOUR TEXT HERE</a:t>
              </a:r>
              <a:endParaRPr lang="zh-CN" altLang="en-US" sz="1600">
                <a:solidFill>
                  <a:schemeClr val="bg1"/>
                </a:solidFill>
                <a:latin typeface="Calibri" pitchFamily="34" charset="0"/>
                <a:sym typeface="宋体" pitchFamily="2" charset="-122"/>
              </a:endParaRPr>
            </a:p>
          </p:txBody>
        </p:sp>
        <p:sp>
          <p:nvSpPr>
            <p:cNvPr id="14354" name="椭圆 28"/>
            <p:cNvSpPr>
              <a:spLocks noChangeArrowheads="1"/>
            </p:cNvSpPr>
            <p:nvPr/>
          </p:nvSpPr>
          <p:spPr bwMode="auto">
            <a:xfrm>
              <a:off x="419100" y="421872"/>
              <a:ext cx="376238" cy="376238"/>
            </a:xfrm>
            <a:prstGeom prst="ellipse">
              <a:avLst/>
            </a:prstGeom>
            <a:solidFill>
              <a:srgbClr val="F54141"/>
            </a:solidFill>
            <a:ln w="28575" cap="flat" cmpd="sng">
              <a:solidFill>
                <a:schemeClr val="bg1"/>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14355" name="直接连接符 29"/>
            <p:cNvSpPr>
              <a:spLocks noChangeShapeType="1"/>
            </p:cNvSpPr>
            <p:nvPr/>
          </p:nvSpPr>
          <p:spPr bwMode="auto">
            <a:xfrm>
              <a:off x="394493" y="254895"/>
              <a:ext cx="84137" cy="142736"/>
            </a:xfrm>
            <a:prstGeom prst="line">
              <a:avLst/>
            </a:prstGeom>
            <a:noFill/>
            <a:ln w="25400" cap="flat" cmpd="sng">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14356" name="直接连接符 30"/>
            <p:cNvSpPr>
              <a:spLocks noChangeShapeType="1"/>
            </p:cNvSpPr>
            <p:nvPr/>
          </p:nvSpPr>
          <p:spPr bwMode="auto">
            <a:xfrm flipH="1">
              <a:off x="708025" y="277775"/>
              <a:ext cx="58737" cy="119856"/>
            </a:xfrm>
            <a:prstGeom prst="line">
              <a:avLst/>
            </a:prstGeom>
            <a:noFill/>
            <a:ln w="25400" cap="flat" cmpd="sng">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14357" name="直接连接符 31"/>
            <p:cNvSpPr>
              <a:spLocks noChangeShapeType="1"/>
            </p:cNvSpPr>
            <p:nvPr/>
          </p:nvSpPr>
          <p:spPr bwMode="auto">
            <a:xfrm>
              <a:off x="233362" y="585253"/>
              <a:ext cx="133351" cy="1"/>
            </a:xfrm>
            <a:prstGeom prst="line">
              <a:avLst/>
            </a:prstGeom>
            <a:noFill/>
            <a:ln w="25400" cap="flat" cmpd="sng">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14358" name="直接连接符 32"/>
            <p:cNvSpPr>
              <a:spLocks noChangeShapeType="1"/>
            </p:cNvSpPr>
            <p:nvPr/>
          </p:nvSpPr>
          <p:spPr bwMode="auto">
            <a:xfrm flipV="1">
              <a:off x="419100" y="798110"/>
              <a:ext cx="57149" cy="115496"/>
            </a:xfrm>
            <a:prstGeom prst="line">
              <a:avLst/>
            </a:prstGeom>
            <a:noFill/>
            <a:ln w="25400" cap="flat" cmpd="sng">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14359" name="直接连接符 33"/>
            <p:cNvSpPr>
              <a:spLocks noChangeShapeType="1"/>
            </p:cNvSpPr>
            <p:nvPr/>
          </p:nvSpPr>
          <p:spPr bwMode="auto">
            <a:xfrm>
              <a:off x="827882" y="585253"/>
              <a:ext cx="160336" cy="1"/>
            </a:xfrm>
            <a:prstGeom prst="line">
              <a:avLst/>
            </a:prstGeom>
            <a:noFill/>
            <a:ln w="25400" cap="flat" cmpd="sng">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14360" name="直接连接符 34"/>
            <p:cNvSpPr>
              <a:spLocks noChangeShapeType="1"/>
            </p:cNvSpPr>
            <p:nvPr/>
          </p:nvSpPr>
          <p:spPr bwMode="auto">
            <a:xfrm>
              <a:off x="746126" y="814489"/>
              <a:ext cx="81756" cy="115496"/>
            </a:xfrm>
            <a:prstGeom prst="line">
              <a:avLst/>
            </a:prstGeom>
            <a:noFill/>
            <a:ln w="25400" cap="flat" cmpd="sng">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grpSp>
      <p:grpSp>
        <p:nvGrpSpPr>
          <p:cNvPr id="14361" name="Group 25"/>
          <p:cNvGrpSpPr/>
          <p:nvPr/>
        </p:nvGrpSpPr>
        <p:grpSpPr bwMode="auto">
          <a:xfrm>
            <a:off x="3590925" y="1758950"/>
            <a:ext cx="2197100" cy="2038350"/>
            <a:chOff x="0" y="0"/>
            <a:chExt cx="2195513" cy="2038350"/>
          </a:xfrm>
        </p:grpSpPr>
        <p:grpSp>
          <p:nvGrpSpPr>
            <p:cNvPr id="14362" name="Group 26"/>
            <p:cNvGrpSpPr/>
            <p:nvPr/>
          </p:nvGrpSpPr>
          <p:grpSpPr bwMode="auto">
            <a:xfrm>
              <a:off x="0" y="0"/>
              <a:ext cx="2195513" cy="2038350"/>
              <a:chOff x="0" y="0"/>
              <a:chExt cx="2195513" cy="2038350"/>
            </a:xfrm>
          </p:grpSpPr>
          <p:sp>
            <p:nvSpPr>
              <p:cNvPr id="14363" name="矩形 19"/>
              <p:cNvSpPr>
                <a:spLocks noChangeArrowheads="1"/>
              </p:cNvSpPr>
              <p:nvPr/>
            </p:nvSpPr>
            <p:spPr bwMode="auto">
              <a:xfrm>
                <a:off x="0" y="0"/>
                <a:ext cx="2038350" cy="2038350"/>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64" name="文本框 20"/>
              <p:cNvSpPr>
                <a:spLocks noChangeArrowheads="1"/>
              </p:cNvSpPr>
              <p:nvPr/>
            </p:nvSpPr>
            <p:spPr bwMode="auto">
              <a:xfrm>
                <a:off x="419100" y="1302028"/>
                <a:ext cx="17764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solidFill>
                      <a:schemeClr val="bg1"/>
                    </a:solidFill>
                    <a:latin typeface="Calibri" pitchFamily="34" charset="0"/>
                    <a:cs typeface="Calibri" pitchFamily="34" charset="0"/>
                    <a:sym typeface="Calibri" pitchFamily="34" charset="0"/>
                  </a:rPr>
                  <a:t>TEXT HERE</a:t>
                </a:r>
                <a:endParaRPr lang="zh-CN" altLang="en-US" sz="2400">
                  <a:solidFill>
                    <a:schemeClr val="bg1"/>
                  </a:solidFill>
                  <a:latin typeface="Calibri" pitchFamily="34" charset="0"/>
                  <a:cs typeface="Calibri" pitchFamily="34" charset="0"/>
                  <a:sym typeface="Calibri" pitchFamily="34" charset="0"/>
                </a:endParaRPr>
              </a:p>
              <a:p>
                <a:r>
                  <a:rPr lang="en-US" altLang="zh-CN" sz="1600">
                    <a:solidFill>
                      <a:schemeClr val="bg1"/>
                    </a:solidFill>
                    <a:latin typeface="Calibri" pitchFamily="34" charset="0"/>
                    <a:cs typeface="Calibri" pitchFamily="34" charset="0"/>
                    <a:sym typeface="Calibri" pitchFamily="34" charset="0"/>
                  </a:rPr>
                  <a:t>YOUR TEXT HERE</a:t>
                </a:r>
                <a:endParaRPr lang="zh-CN" altLang="en-US" sz="1600">
                  <a:solidFill>
                    <a:schemeClr val="bg1"/>
                  </a:solidFill>
                  <a:latin typeface="Calibri" pitchFamily="34" charset="0"/>
                  <a:sym typeface="宋体" pitchFamily="2" charset="-122"/>
                </a:endParaRPr>
              </a:p>
            </p:txBody>
          </p:sp>
          <p:sp>
            <p:nvSpPr>
              <p:cNvPr id="14365" name="流程图: 过程 22"/>
              <p:cNvSpPr>
                <a:spLocks noChangeArrowheads="1"/>
              </p:cNvSpPr>
              <p:nvPr/>
            </p:nvSpPr>
            <p:spPr bwMode="auto">
              <a:xfrm>
                <a:off x="968375" y="515899"/>
                <a:ext cx="101600" cy="238195"/>
              </a:xfrm>
              <a:prstGeom prst="flowChartProcess">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66" name="流程图: 过程 23"/>
              <p:cNvSpPr>
                <a:spLocks noChangeArrowheads="1"/>
              </p:cNvSpPr>
              <p:nvPr/>
            </p:nvSpPr>
            <p:spPr bwMode="auto">
              <a:xfrm>
                <a:off x="259556" y="486135"/>
                <a:ext cx="101600" cy="297727"/>
              </a:xfrm>
              <a:prstGeom prst="flowChartProcess">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67" name="流程图: 过程 24"/>
              <p:cNvSpPr>
                <a:spLocks noChangeArrowheads="1"/>
              </p:cNvSpPr>
              <p:nvPr/>
            </p:nvSpPr>
            <p:spPr bwMode="auto">
              <a:xfrm>
                <a:off x="416719" y="486134"/>
                <a:ext cx="101600" cy="297727"/>
              </a:xfrm>
              <a:prstGeom prst="flowChartProcess">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4368" name="Group 32"/>
            <p:cNvGrpSpPr/>
            <p:nvPr/>
          </p:nvGrpSpPr>
          <p:grpSpPr bwMode="auto">
            <a:xfrm>
              <a:off x="205385" y="373599"/>
              <a:ext cx="869951" cy="457200"/>
              <a:chOff x="0" y="0"/>
              <a:chExt cx="869951" cy="457200"/>
            </a:xfrm>
          </p:grpSpPr>
          <p:sp>
            <p:nvSpPr>
              <p:cNvPr id="14369" name="流程图: 过程 40"/>
              <p:cNvSpPr>
                <a:spLocks noChangeArrowheads="1"/>
              </p:cNvSpPr>
              <p:nvPr/>
            </p:nvSpPr>
            <p:spPr bwMode="auto">
              <a:xfrm>
                <a:off x="0" y="0"/>
                <a:ext cx="747713" cy="457200"/>
              </a:xfrm>
              <a:prstGeom prst="flowChartProcess">
                <a:avLst/>
              </a:prstGeom>
              <a:noFill/>
              <a:ln w="50800" cap="flat" cmpd="sng">
                <a:solidFill>
                  <a:schemeClr val="bg1"/>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0" name="流程图: 过程 41"/>
              <p:cNvSpPr>
                <a:spLocks noChangeArrowheads="1"/>
              </p:cNvSpPr>
              <p:nvPr/>
            </p:nvSpPr>
            <p:spPr bwMode="auto">
              <a:xfrm>
                <a:off x="768351" y="109499"/>
                <a:ext cx="101600" cy="238195"/>
              </a:xfrm>
              <a:prstGeom prst="flowChartProcess">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1" name="流程图: 过程 42"/>
              <p:cNvSpPr>
                <a:spLocks noChangeArrowheads="1"/>
              </p:cNvSpPr>
              <p:nvPr/>
            </p:nvSpPr>
            <p:spPr bwMode="auto">
              <a:xfrm>
                <a:off x="59532" y="79735"/>
                <a:ext cx="101600" cy="297727"/>
              </a:xfrm>
              <a:prstGeom prst="flowChartProcess">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2" name="流程图: 过程 43"/>
              <p:cNvSpPr>
                <a:spLocks noChangeArrowheads="1"/>
              </p:cNvSpPr>
              <p:nvPr/>
            </p:nvSpPr>
            <p:spPr bwMode="auto">
              <a:xfrm>
                <a:off x="216695" y="79734"/>
                <a:ext cx="101600" cy="297727"/>
              </a:xfrm>
              <a:prstGeom prst="flowChartProcess">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grpSp>
        <p:nvGrpSpPr>
          <p:cNvPr id="14373" name="Group 37"/>
          <p:cNvGrpSpPr/>
          <p:nvPr/>
        </p:nvGrpSpPr>
        <p:grpSpPr bwMode="auto">
          <a:xfrm>
            <a:off x="3594100" y="1758950"/>
            <a:ext cx="2195513" cy="2038350"/>
            <a:chOff x="0" y="0"/>
            <a:chExt cx="2195513" cy="2038350"/>
          </a:xfrm>
        </p:grpSpPr>
        <p:grpSp>
          <p:nvGrpSpPr>
            <p:cNvPr id="14374" name="Group 38"/>
            <p:cNvGrpSpPr/>
            <p:nvPr/>
          </p:nvGrpSpPr>
          <p:grpSpPr bwMode="auto">
            <a:xfrm>
              <a:off x="0" y="0"/>
              <a:ext cx="2195513" cy="2038350"/>
              <a:chOff x="0" y="0"/>
              <a:chExt cx="2195513" cy="2038350"/>
            </a:xfrm>
          </p:grpSpPr>
          <p:sp>
            <p:nvSpPr>
              <p:cNvPr id="14375" name="矩形 36"/>
              <p:cNvSpPr>
                <a:spLocks noChangeArrowheads="1"/>
              </p:cNvSpPr>
              <p:nvPr/>
            </p:nvSpPr>
            <p:spPr bwMode="auto">
              <a:xfrm>
                <a:off x="0" y="0"/>
                <a:ext cx="2038350" cy="2038350"/>
              </a:xfrm>
              <a:prstGeom prst="rect">
                <a:avLst/>
              </a:prstGeom>
              <a:solidFill>
                <a:srgbClr val="F5414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6" name="文本框 37"/>
              <p:cNvSpPr>
                <a:spLocks noChangeArrowheads="1"/>
              </p:cNvSpPr>
              <p:nvPr/>
            </p:nvSpPr>
            <p:spPr bwMode="auto">
              <a:xfrm>
                <a:off x="419100" y="1292920"/>
                <a:ext cx="17764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solidFill>
                      <a:schemeClr val="bg1"/>
                    </a:solidFill>
                    <a:latin typeface="Calibri" pitchFamily="34" charset="0"/>
                    <a:cs typeface="Calibri" pitchFamily="34" charset="0"/>
                    <a:sym typeface="Calibri" pitchFamily="34" charset="0"/>
                  </a:rPr>
                  <a:t>TEXT HERE</a:t>
                </a:r>
                <a:endParaRPr lang="zh-CN" altLang="en-US" sz="2400">
                  <a:solidFill>
                    <a:schemeClr val="bg1"/>
                  </a:solidFill>
                  <a:latin typeface="Calibri" pitchFamily="34" charset="0"/>
                  <a:cs typeface="Calibri" pitchFamily="34" charset="0"/>
                  <a:sym typeface="Calibri" pitchFamily="34" charset="0"/>
                </a:endParaRPr>
              </a:p>
              <a:p>
                <a:r>
                  <a:rPr lang="en-US" altLang="zh-CN" sz="1600">
                    <a:solidFill>
                      <a:schemeClr val="bg1"/>
                    </a:solidFill>
                    <a:latin typeface="Calibri" pitchFamily="34" charset="0"/>
                    <a:cs typeface="Calibri" pitchFamily="34" charset="0"/>
                    <a:sym typeface="Calibri" pitchFamily="34" charset="0"/>
                  </a:rPr>
                  <a:t>YOUR TEXT HERE</a:t>
                </a:r>
                <a:endParaRPr lang="zh-CN" altLang="en-US" sz="1600">
                  <a:solidFill>
                    <a:schemeClr val="bg1"/>
                  </a:solidFill>
                  <a:latin typeface="Calibri" pitchFamily="34" charset="0"/>
                  <a:sym typeface="宋体" pitchFamily="2" charset="-122"/>
                </a:endParaRPr>
              </a:p>
            </p:txBody>
          </p:sp>
          <p:sp>
            <p:nvSpPr>
              <p:cNvPr id="14377" name="Freeform 5"/>
              <p:cNvSpPr>
                <a:spLocks noEditPoints="1" noChangeArrowheads="1"/>
              </p:cNvSpPr>
              <p:nvPr/>
            </p:nvSpPr>
            <p:spPr bwMode="auto">
              <a:xfrm>
                <a:off x="115015" y="233888"/>
                <a:ext cx="608170" cy="802216"/>
              </a:xfrm>
              <a:custGeom>
                <a:avLst/>
                <a:gdLst>
                  <a:gd name="T0" fmla="*/ 48 w 96"/>
                  <a:gd name="T1" fmla="*/ 0 h 128"/>
                  <a:gd name="T2" fmla="*/ 0 w 96"/>
                  <a:gd name="T3" fmla="*/ 48 h 128"/>
                  <a:gd name="T4" fmla="*/ 20 w 96"/>
                  <a:gd name="T5" fmla="*/ 87 h 128"/>
                  <a:gd name="T6" fmla="*/ 21 w 96"/>
                  <a:gd name="T7" fmla="*/ 87 h 128"/>
                  <a:gd name="T8" fmla="*/ 24 w 96"/>
                  <a:gd name="T9" fmla="*/ 96 h 128"/>
                  <a:gd name="T10" fmla="*/ 24 w 96"/>
                  <a:gd name="T11" fmla="*/ 96 h 128"/>
                  <a:gd name="T12" fmla="*/ 24 w 96"/>
                  <a:gd name="T13" fmla="*/ 112 h 128"/>
                  <a:gd name="T14" fmla="*/ 28 w 96"/>
                  <a:gd name="T15" fmla="*/ 119 h 128"/>
                  <a:gd name="T16" fmla="*/ 44 w 96"/>
                  <a:gd name="T17" fmla="*/ 127 h 128"/>
                  <a:gd name="T18" fmla="*/ 48 w 96"/>
                  <a:gd name="T19" fmla="*/ 128 h 128"/>
                  <a:gd name="T20" fmla="*/ 52 w 96"/>
                  <a:gd name="T21" fmla="*/ 127 h 128"/>
                  <a:gd name="T22" fmla="*/ 68 w 96"/>
                  <a:gd name="T23" fmla="*/ 119 h 128"/>
                  <a:gd name="T24" fmla="*/ 72 w 96"/>
                  <a:gd name="T25" fmla="*/ 112 h 128"/>
                  <a:gd name="T26" fmla="*/ 72 w 96"/>
                  <a:gd name="T27" fmla="*/ 96 h 128"/>
                  <a:gd name="T28" fmla="*/ 77 w 96"/>
                  <a:gd name="T29" fmla="*/ 86 h 128"/>
                  <a:gd name="T30" fmla="*/ 79 w 96"/>
                  <a:gd name="T31" fmla="*/ 85 h 128"/>
                  <a:gd name="T32" fmla="*/ 96 w 96"/>
                  <a:gd name="T33" fmla="*/ 48 h 128"/>
                  <a:gd name="T34" fmla="*/ 48 w 96"/>
                  <a:gd name="T35" fmla="*/ 0 h 128"/>
                  <a:gd name="T36" fmla="*/ 32 w 96"/>
                  <a:gd name="T37" fmla="*/ 96 h 128"/>
                  <a:gd name="T38" fmla="*/ 32 w 96"/>
                  <a:gd name="T39" fmla="*/ 96 h 128"/>
                  <a:gd name="T40" fmla="*/ 64 w 96"/>
                  <a:gd name="T41" fmla="*/ 96 h 128"/>
                  <a:gd name="T42" fmla="*/ 64 w 96"/>
                  <a:gd name="T43" fmla="*/ 96 h 128"/>
                  <a:gd name="T44" fmla="*/ 64 w 96"/>
                  <a:gd name="T45" fmla="*/ 104 h 128"/>
                  <a:gd name="T46" fmla="*/ 32 w 96"/>
                  <a:gd name="T47" fmla="*/ 104 h 128"/>
                  <a:gd name="T48" fmla="*/ 32 w 96"/>
                  <a:gd name="T49" fmla="*/ 96 h 128"/>
                  <a:gd name="T50" fmla="*/ 48 w 96"/>
                  <a:gd name="T51" fmla="*/ 120 h 128"/>
                  <a:gd name="T52" fmla="*/ 32 w 96"/>
                  <a:gd name="T53" fmla="*/ 112 h 128"/>
                  <a:gd name="T54" fmla="*/ 64 w 96"/>
                  <a:gd name="T55" fmla="*/ 112 h 128"/>
                  <a:gd name="T56" fmla="*/ 48 w 96"/>
                  <a:gd name="T57" fmla="*/ 120 h 128"/>
                  <a:gd name="T58" fmla="*/ 74 w 96"/>
                  <a:gd name="T59" fmla="*/ 78 h 128"/>
                  <a:gd name="T60" fmla="*/ 66 w 96"/>
                  <a:gd name="T61" fmla="*/ 88 h 128"/>
                  <a:gd name="T62" fmla="*/ 31 w 96"/>
                  <a:gd name="T63" fmla="*/ 88 h 128"/>
                  <a:gd name="T64" fmla="*/ 25 w 96"/>
                  <a:gd name="T65" fmla="*/ 80 h 128"/>
                  <a:gd name="T66" fmla="*/ 8 w 96"/>
                  <a:gd name="T67" fmla="*/ 48 h 128"/>
                  <a:gd name="T68" fmla="*/ 48 w 96"/>
                  <a:gd name="T69" fmla="*/ 8 h 128"/>
                  <a:gd name="T70" fmla="*/ 88 w 96"/>
                  <a:gd name="T71" fmla="*/ 48 h 128"/>
                  <a:gd name="T72" fmla="*/ 74 w 96"/>
                  <a:gd name="T73" fmla="*/ 78 h 128"/>
                  <a:gd name="T74" fmla="*/ 52 w 96"/>
                  <a:gd name="T75" fmla="*/ 16 h 128"/>
                  <a:gd name="T76" fmla="*/ 48 w 96"/>
                  <a:gd name="T77" fmla="*/ 20 h 128"/>
                  <a:gd name="T78" fmla="*/ 52 w 96"/>
                  <a:gd name="T79" fmla="*/ 24 h 128"/>
                  <a:gd name="T80" fmla="*/ 72 w 96"/>
                  <a:gd name="T81" fmla="*/ 44 h 128"/>
                  <a:gd name="T82" fmla="*/ 76 w 96"/>
                  <a:gd name="T83" fmla="*/ 48 h 128"/>
                  <a:gd name="T84" fmla="*/ 80 w 96"/>
                  <a:gd name="T85" fmla="*/ 44 h 128"/>
                  <a:gd name="T86" fmla="*/ 52 w 96"/>
                  <a:gd name="T87" fmla="*/ 16 h 12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6"/>
                  <a:gd name="T133" fmla="*/ 0 h 128"/>
                  <a:gd name="T134" fmla="*/ 96 w 96"/>
                  <a:gd name="T135" fmla="*/ 128 h 12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6" h="128">
                    <a:moveTo>
                      <a:pt x="48" y="0"/>
                    </a:moveTo>
                    <a:cubicBezTo>
                      <a:pt x="22" y="0"/>
                      <a:pt x="0" y="21"/>
                      <a:pt x="0" y="48"/>
                    </a:cubicBezTo>
                    <a:cubicBezTo>
                      <a:pt x="0" y="63"/>
                      <a:pt x="8" y="78"/>
                      <a:pt x="20" y="87"/>
                    </a:cubicBezTo>
                    <a:cubicBezTo>
                      <a:pt x="20" y="87"/>
                      <a:pt x="21" y="87"/>
                      <a:pt x="21" y="87"/>
                    </a:cubicBezTo>
                    <a:cubicBezTo>
                      <a:pt x="24" y="89"/>
                      <a:pt x="24" y="95"/>
                      <a:pt x="24" y="96"/>
                    </a:cubicBezTo>
                    <a:cubicBezTo>
                      <a:pt x="24" y="96"/>
                      <a:pt x="24" y="96"/>
                      <a:pt x="24" y="96"/>
                    </a:cubicBezTo>
                    <a:cubicBezTo>
                      <a:pt x="24" y="112"/>
                      <a:pt x="24" y="112"/>
                      <a:pt x="24" y="112"/>
                    </a:cubicBezTo>
                    <a:cubicBezTo>
                      <a:pt x="24" y="115"/>
                      <a:pt x="26" y="118"/>
                      <a:pt x="28" y="119"/>
                    </a:cubicBezTo>
                    <a:cubicBezTo>
                      <a:pt x="44" y="127"/>
                      <a:pt x="44" y="127"/>
                      <a:pt x="44" y="127"/>
                    </a:cubicBezTo>
                    <a:cubicBezTo>
                      <a:pt x="46" y="128"/>
                      <a:pt x="47" y="128"/>
                      <a:pt x="48" y="128"/>
                    </a:cubicBezTo>
                    <a:cubicBezTo>
                      <a:pt x="49" y="128"/>
                      <a:pt x="50" y="128"/>
                      <a:pt x="52" y="127"/>
                    </a:cubicBezTo>
                    <a:cubicBezTo>
                      <a:pt x="68" y="119"/>
                      <a:pt x="68" y="119"/>
                      <a:pt x="68" y="119"/>
                    </a:cubicBezTo>
                    <a:cubicBezTo>
                      <a:pt x="71" y="118"/>
                      <a:pt x="72" y="115"/>
                      <a:pt x="72" y="112"/>
                    </a:cubicBezTo>
                    <a:cubicBezTo>
                      <a:pt x="72" y="96"/>
                      <a:pt x="72" y="96"/>
                      <a:pt x="72" y="96"/>
                    </a:cubicBezTo>
                    <a:cubicBezTo>
                      <a:pt x="72" y="88"/>
                      <a:pt x="77" y="86"/>
                      <a:pt x="77" y="86"/>
                    </a:cubicBezTo>
                    <a:cubicBezTo>
                      <a:pt x="78" y="85"/>
                      <a:pt x="78" y="85"/>
                      <a:pt x="79" y="85"/>
                    </a:cubicBezTo>
                    <a:cubicBezTo>
                      <a:pt x="90" y="75"/>
                      <a:pt x="96" y="62"/>
                      <a:pt x="96" y="48"/>
                    </a:cubicBezTo>
                    <a:cubicBezTo>
                      <a:pt x="96" y="21"/>
                      <a:pt x="74" y="0"/>
                      <a:pt x="48" y="0"/>
                    </a:cubicBezTo>
                    <a:close/>
                    <a:moveTo>
                      <a:pt x="32" y="96"/>
                    </a:moveTo>
                    <a:cubicBezTo>
                      <a:pt x="32" y="96"/>
                      <a:pt x="32" y="96"/>
                      <a:pt x="32" y="96"/>
                    </a:cubicBezTo>
                    <a:cubicBezTo>
                      <a:pt x="64" y="96"/>
                      <a:pt x="64" y="96"/>
                      <a:pt x="64" y="96"/>
                    </a:cubicBezTo>
                    <a:cubicBezTo>
                      <a:pt x="64" y="96"/>
                      <a:pt x="64" y="96"/>
                      <a:pt x="64" y="96"/>
                    </a:cubicBezTo>
                    <a:cubicBezTo>
                      <a:pt x="64" y="99"/>
                      <a:pt x="64" y="102"/>
                      <a:pt x="64" y="104"/>
                    </a:cubicBezTo>
                    <a:cubicBezTo>
                      <a:pt x="32" y="104"/>
                      <a:pt x="32" y="104"/>
                      <a:pt x="32" y="104"/>
                    </a:cubicBezTo>
                    <a:lnTo>
                      <a:pt x="32" y="96"/>
                    </a:lnTo>
                    <a:close/>
                    <a:moveTo>
                      <a:pt x="48" y="120"/>
                    </a:moveTo>
                    <a:cubicBezTo>
                      <a:pt x="32" y="112"/>
                      <a:pt x="32" y="112"/>
                      <a:pt x="32" y="112"/>
                    </a:cubicBezTo>
                    <a:cubicBezTo>
                      <a:pt x="64" y="112"/>
                      <a:pt x="64" y="112"/>
                      <a:pt x="64" y="112"/>
                    </a:cubicBezTo>
                    <a:lnTo>
                      <a:pt x="48" y="120"/>
                    </a:lnTo>
                    <a:close/>
                    <a:moveTo>
                      <a:pt x="74" y="78"/>
                    </a:moveTo>
                    <a:cubicBezTo>
                      <a:pt x="74" y="78"/>
                      <a:pt x="68" y="81"/>
                      <a:pt x="66" y="88"/>
                    </a:cubicBezTo>
                    <a:cubicBezTo>
                      <a:pt x="31" y="88"/>
                      <a:pt x="31" y="88"/>
                      <a:pt x="31" y="88"/>
                    </a:cubicBezTo>
                    <a:cubicBezTo>
                      <a:pt x="30" y="85"/>
                      <a:pt x="28" y="82"/>
                      <a:pt x="25" y="80"/>
                    </a:cubicBezTo>
                    <a:cubicBezTo>
                      <a:pt x="15" y="73"/>
                      <a:pt x="8" y="61"/>
                      <a:pt x="8" y="48"/>
                    </a:cubicBezTo>
                    <a:cubicBezTo>
                      <a:pt x="8" y="26"/>
                      <a:pt x="26" y="8"/>
                      <a:pt x="48" y="8"/>
                    </a:cubicBezTo>
                    <a:cubicBezTo>
                      <a:pt x="70" y="8"/>
                      <a:pt x="88" y="26"/>
                      <a:pt x="88" y="48"/>
                    </a:cubicBezTo>
                    <a:cubicBezTo>
                      <a:pt x="88" y="60"/>
                      <a:pt x="82" y="71"/>
                      <a:pt x="74" y="78"/>
                    </a:cubicBezTo>
                    <a:close/>
                    <a:moveTo>
                      <a:pt x="52" y="16"/>
                    </a:moveTo>
                    <a:cubicBezTo>
                      <a:pt x="50" y="16"/>
                      <a:pt x="48" y="18"/>
                      <a:pt x="48" y="20"/>
                    </a:cubicBezTo>
                    <a:cubicBezTo>
                      <a:pt x="48" y="22"/>
                      <a:pt x="50" y="24"/>
                      <a:pt x="52" y="24"/>
                    </a:cubicBezTo>
                    <a:cubicBezTo>
                      <a:pt x="61" y="24"/>
                      <a:pt x="72" y="32"/>
                      <a:pt x="72" y="44"/>
                    </a:cubicBezTo>
                    <a:cubicBezTo>
                      <a:pt x="72" y="46"/>
                      <a:pt x="74" y="48"/>
                      <a:pt x="76" y="48"/>
                    </a:cubicBezTo>
                    <a:cubicBezTo>
                      <a:pt x="78" y="48"/>
                      <a:pt x="80" y="46"/>
                      <a:pt x="80" y="44"/>
                    </a:cubicBezTo>
                    <a:cubicBezTo>
                      <a:pt x="80" y="26"/>
                      <a:pt x="66" y="16"/>
                      <a:pt x="52" y="16"/>
                    </a:cubicBezTo>
                    <a:close/>
                  </a:path>
                </a:pathLst>
              </a:custGeom>
              <a:solidFill>
                <a:srgbClr val="F5414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14378" name="Freeform 5"/>
            <p:cNvSpPr>
              <a:spLocks noEditPoints="1" noChangeArrowheads="1"/>
            </p:cNvSpPr>
            <p:nvPr/>
          </p:nvSpPr>
          <p:spPr bwMode="auto">
            <a:xfrm>
              <a:off x="165163" y="252660"/>
              <a:ext cx="608170" cy="802216"/>
            </a:xfrm>
            <a:custGeom>
              <a:avLst/>
              <a:gdLst>
                <a:gd name="T0" fmla="*/ 48 w 96"/>
                <a:gd name="T1" fmla="*/ 0 h 128"/>
                <a:gd name="T2" fmla="*/ 0 w 96"/>
                <a:gd name="T3" fmla="*/ 48 h 128"/>
                <a:gd name="T4" fmla="*/ 20 w 96"/>
                <a:gd name="T5" fmla="*/ 87 h 128"/>
                <a:gd name="T6" fmla="*/ 21 w 96"/>
                <a:gd name="T7" fmla="*/ 87 h 128"/>
                <a:gd name="T8" fmla="*/ 24 w 96"/>
                <a:gd name="T9" fmla="*/ 96 h 128"/>
                <a:gd name="T10" fmla="*/ 24 w 96"/>
                <a:gd name="T11" fmla="*/ 96 h 128"/>
                <a:gd name="T12" fmla="*/ 24 w 96"/>
                <a:gd name="T13" fmla="*/ 112 h 128"/>
                <a:gd name="T14" fmla="*/ 28 w 96"/>
                <a:gd name="T15" fmla="*/ 119 h 128"/>
                <a:gd name="T16" fmla="*/ 44 w 96"/>
                <a:gd name="T17" fmla="*/ 127 h 128"/>
                <a:gd name="T18" fmla="*/ 48 w 96"/>
                <a:gd name="T19" fmla="*/ 128 h 128"/>
                <a:gd name="T20" fmla="*/ 52 w 96"/>
                <a:gd name="T21" fmla="*/ 127 h 128"/>
                <a:gd name="T22" fmla="*/ 68 w 96"/>
                <a:gd name="T23" fmla="*/ 119 h 128"/>
                <a:gd name="T24" fmla="*/ 72 w 96"/>
                <a:gd name="T25" fmla="*/ 112 h 128"/>
                <a:gd name="T26" fmla="*/ 72 w 96"/>
                <a:gd name="T27" fmla="*/ 96 h 128"/>
                <a:gd name="T28" fmla="*/ 77 w 96"/>
                <a:gd name="T29" fmla="*/ 86 h 128"/>
                <a:gd name="T30" fmla="*/ 79 w 96"/>
                <a:gd name="T31" fmla="*/ 85 h 128"/>
                <a:gd name="T32" fmla="*/ 96 w 96"/>
                <a:gd name="T33" fmla="*/ 48 h 128"/>
                <a:gd name="T34" fmla="*/ 48 w 96"/>
                <a:gd name="T35" fmla="*/ 0 h 128"/>
                <a:gd name="T36" fmla="*/ 32 w 96"/>
                <a:gd name="T37" fmla="*/ 96 h 128"/>
                <a:gd name="T38" fmla="*/ 32 w 96"/>
                <a:gd name="T39" fmla="*/ 96 h 128"/>
                <a:gd name="T40" fmla="*/ 64 w 96"/>
                <a:gd name="T41" fmla="*/ 96 h 128"/>
                <a:gd name="T42" fmla="*/ 64 w 96"/>
                <a:gd name="T43" fmla="*/ 96 h 128"/>
                <a:gd name="T44" fmla="*/ 64 w 96"/>
                <a:gd name="T45" fmla="*/ 104 h 128"/>
                <a:gd name="T46" fmla="*/ 32 w 96"/>
                <a:gd name="T47" fmla="*/ 104 h 128"/>
                <a:gd name="T48" fmla="*/ 32 w 96"/>
                <a:gd name="T49" fmla="*/ 96 h 128"/>
                <a:gd name="T50" fmla="*/ 48 w 96"/>
                <a:gd name="T51" fmla="*/ 120 h 128"/>
                <a:gd name="T52" fmla="*/ 32 w 96"/>
                <a:gd name="T53" fmla="*/ 112 h 128"/>
                <a:gd name="T54" fmla="*/ 64 w 96"/>
                <a:gd name="T55" fmla="*/ 112 h 128"/>
                <a:gd name="T56" fmla="*/ 48 w 96"/>
                <a:gd name="T57" fmla="*/ 120 h 128"/>
                <a:gd name="T58" fmla="*/ 74 w 96"/>
                <a:gd name="T59" fmla="*/ 78 h 128"/>
                <a:gd name="T60" fmla="*/ 66 w 96"/>
                <a:gd name="T61" fmla="*/ 88 h 128"/>
                <a:gd name="T62" fmla="*/ 31 w 96"/>
                <a:gd name="T63" fmla="*/ 88 h 128"/>
                <a:gd name="T64" fmla="*/ 25 w 96"/>
                <a:gd name="T65" fmla="*/ 80 h 128"/>
                <a:gd name="T66" fmla="*/ 8 w 96"/>
                <a:gd name="T67" fmla="*/ 48 h 128"/>
                <a:gd name="T68" fmla="*/ 48 w 96"/>
                <a:gd name="T69" fmla="*/ 8 h 128"/>
                <a:gd name="T70" fmla="*/ 88 w 96"/>
                <a:gd name="T71" fmla="*/ 48 h 128"/>
                <a:gd name="T72" fmla="*/ 74 w 96"/>
                <a:gd name="T73" fmla="*/ 78 h 128"/>
                <a:gd name="T74" fmla="*/ 52 w 96"/>
                <a:gd name="T75" fmla="*/ 16 h 128"/>
                <a:gd name="T76" fmla="*/ 48 w 96"/>
                <a:gd name="T77" fmla="*/ 20 h 128"/>
                <a:gd name="T78" fmla="*/ 52 w 96"/>
                <a:gd name="T79" fmla="*/ 24 h 128"/>
                <a:gd name="T80" fmla="*/ 72 w 96"/>
                <a:gd name="T81" fmla="*/ 44 h 128"/>
                <a:gd name="T82" fmla="*/ 76 w 96"/>
                <a:gd name="T83" fmla="*/ 48 h 128"/>
                <a:gd name="T84" fmla="*/ 80 w 96"/>
                <a:gd name="T85" fmla="*/ 44 h 128"/>
                <a:gd name="T86" fmla="*/ 52 w 96"/>
                <a:gd name="T87" fmla="*/ 16 h 12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6"/>
                <a:gd name="T133" fmla="*/ 0 h 128"/>
                <a:gd name="T134" fmla="*/ 96 w 96"/>
                <a:gd name="T135" fmla="*/ 128 h 12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6" h="128">
                  <a:moveTo>
                    <a:pt x="48" y="0"/>
                  </a:moveTo>
                  <a:cubicBezTo>
                    <a:pt x="22" y="0"/>
                    <a:pt x="0" y="21"/>
                    <a:pt x="0" y="48"/>
                  </a:cubicBezTo>
                  <a:cubicBezTo>
                    <a:pt x="0" y="63"/>
                    <a:pt x="8" y="78"/>
                    <a:pt x="20" y="87"/>
                  </a:cubicBezTo>
                  <a:cubicBezTo>
                    <a:pt x="20" y="87"/>
                    <a:pt x="21" y="87"/>
                    <a:pt x="21" y="87"/>
                  </a:cubicBezTo>
                  <a:cubicBezTo>
                    <a:pt x="24" y="89"/>
                    <a:pt x="24" y="95"/>
                    <a:pt x="24" y="96"/>
                  </a:cubicBezTo>
                  <a:cubicBezTo>
                    <a:pt x="24" y="96"/>
                    <a:pt x="24" y="96"/>
                    <a:pt x="24" y="96"/>
                  </a:cubicBezTo>
                  <a:cubicBezTo>
                    <a:pt x="24" y="112"/>
                    <a:pt x="24" y="112"/>
                    <a:pt x="24" y="112"/>
                  </a:cubicBezTo>
                  <a:cubicBezTo>
                    <a:pt x="24" y="115"/>
                    <a:pt x="26" y="118"/>
                    <a:pt x="28" y="119"/>
                  </a:cubicBezTo>
                  <a:cubicBezTo>
                    <a:pt x="44" y="127"/>
                    <a:pt x="44" y="127"/>
                    <a:pt x="44" y="127"/>
                  </a:cubicBezTo>
                  <a:cubicBezTo>
                    <a:pt x="46" y="128"/>
                    <a:pt x="47" y="128"/>
                    <a:pt x="48" y="128"/>
                  </a:cubicBezTo>
                  <a:cubicBezTo>
                    <a:pt x="49" y="128"/>
                    <a:pt x="50" y="128"/>
                    <a:pt x="52" y="127"/>
                  </a:cubicBezTo>
                  <a:cubicBezTo>
                    <a:pt x="68" y="119"/>
                    <a:pt x="68" y="119"/>
                    <a:pt x="68" y="119"/>
                  </a:cubicBezTo>
                  <a:cubicBezTo>
                    <a:pt x="71" y="118"/>
                    <a:pt x="72" y="115"/>
                    <a:pt x="72" y="112"/>
                  </a:cubicBezTo>
                  <a:cubicBezTo>
                    <a:pt x="72" y="96"/>
                    <a:pt x="72" y="96"/>
                    <a:pt x="72" y="96"/>
                  </a:cubicBezTo>
                  <a:cubicBezTo>
                    <a:pt x="72" y="88"/>
                    <a:pt x="77" y="86"/>
                    <a:pt x="77" y="86"/>
                  </a:cubicBezTo>
                  <a:cubicBezTo>
                    <a:pt x="78" y="85"/>
                    <a:pt x="78" y="85"/>
                    <a:pt x="79" y="85"/>
                  </a:cubicBezTo>
                  <a:cubicBezTo>
                    <a:pt x="90" y="75"/>
                    <a:pt x="96" y="62"/>
                    <a:pt x="96" y="48"/>
                  </a:cubicBezTo>
                  <a:cubicBezTo>
                    <a:pt x="96" y="21"/>
                    <a:pt x="74" y="0"/>
                    <a:pt x="48" y="0"/>
                  </a:cubicBezTo>
                  <a:close/>
                  <a:moveTo>
                    <a:pt x="32" y="96"/>
                  </a:moveTo>
                  <a:cubicBezTo>
                    <a:pt x="32" y="96"/>
                    <a:pt x="32" y="96"/>
                    <a:pt x="32" y="96"/>
                  </a:cubicBezTo>
                  <a:cubicBezTo>
                    <a:pt x="64" y="96"/>
                    <a:pt x="64" y="96"/>
                    <a:pt x="64" y="96"/>
                  </a:cubicBezTo>
                  <a:cubicBezTo>
                    <a:pt x="64" y="96"/>
                    <a:pt x="64" y="96"/>
                    <a:pt x="64" y="96"/>
                  </a:cubicBezTo>
                  <a:cubicBezTo>
                    <a:pt x="64" y="99"/>
                    <a:pt x="64" y="102"/>
                    <a:pt x="64" y="104"/>
                  </a:cubicBezTo>
                  <a:cubicBezTo>
                    <a:pt x="32" y="104"/>
                    <a:pt x="32" y="104"/>
                    <a:pt x="32" y="104"/>
                  </a:cubicBezTo>
                  <a:lnTo>
                    <a:pt x="32" y="96"/>
                  </a:lnTo>
                  <a:close/>
                  <a:moveTo>
                    <a:pt x="48" y="120"/>
                  </a:moveTo>
                  <a:cubicBezTo>
                    <a:pt x="32" y="112"/>
                    <a:pt x="32" y="112"/>
                    <a:pt x="32" y="112"/>
                  </a:cubicBezTo>
                  <a:cubicBezTo>
                    <a:pt x="64" y="112"/>
                    <a:pt x="64" y="112"/>
                    <a:pt x="64" y="112"/>
                  </a:cubicBezTo>
                  <a:lnTo>
                    <a:pt x="48" y="120"/>
                  </a:lnTo>
                  <a:close/>
                  <a:moveTo>
                    <a:pt x="74" y="78"/>
                  </a:moveTo>
                  <a:cubicBezTo>
                    <a:pt x="74" y="78"/>
                    <a:pt x="68" y="81"/>
                    <a:pt x="66" y="88"/>
                  </a:cubicBezTo>
                  <a:cubicBezTo>
                    <a:pt x="31" y="88"/>
                    <a:pt x="31" y="88"/>
                    <a:pt x="31" y="88"/>
                  </a:cubicBezTo>
                  <a:cubicBezTo>
                    <a:pt x="30" y="85"/>
                    <a:pt x="28" y="82"/>
                    <a:pt x="25" y="80"/>
                  </a:cubicBezTo>
                  <a:cubicBezTo>
                    <a:pt x="15" y="73"/>
                    <a:pt x="8" y="61"/>
                    <a:pt x="8" y="48"/>
                  </a:cubicBezTo>
                  <a:cubicBezTo>
                    <a:pt x="8" y="26"/>
                    <a:pt x="26" y="8"/>
                    <a:pt x="48" y="8"/>
                  </a:cubicBezTo>
                  <a:cubicBezTo>
                    <a:pt x="70" y="8"/>
                    <a:pt x="88" y="26"/>
                    <a:pt x="88" y="48"/>
                  </a:cubicBezTo>
                  <a:cubicBezTo>
                    <a:pt x="88" y="60"/>
                    <a:pt x="82" y="71"/>
                    <a:pt x="74" y="78"/>
                  </a:cubicBezTo>
                  <a:close/>
                  <a:moveTo>
                    <a:pt x="52" y="16"/>
                  </a:moveTo>
                  <a:cubicBezTo>
                    <a:pt x="50" y="16"/>
                    <a:pt x="48" y="18"/>
                    <a:pt x="48" y="20"/>
                  </a:cubicBezTo>
                  <a:cubicBezTo>
                    <a:pt x="48" y="22"/>
                    <a:pt x="50" y="24"/>
                    <a:pt x="52" y="24"/>
                  </a:cubicBezTo>
                  <a:cubicBezTo>
                    <a:pt x="61" y="24"/>
                    <a:pt x="72" y="32"/>
                    <a:pt x="72" y="44"/>
                  </a:cubicBezTo>
                  <a:cubicBezTo>
                    <a:pt x="72" y="46"/>
                    <a:pt x="74" y="48"/>
                    <a:pt x="76" y="48"/>
                  </a:cubicBezTo>
                  <a:cubicBezTo>
                    <a:pt x="78" y="48"/>
                    <a:pt x="80" y="46"/>
                    <a:pt x="80" y="44"/>
                  </a:cubicBezTo>
                  <a:cubicBezTo>
                    <a:pt x="80" y="26"/>
                    <a:pt x="66" y="16"/>
                    <a:pt x="52" y="1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4379" name="Group 43"/>
          <p:cNvGrpSpPr/>
          <p:nvPr/>
        </p:nvGrpSpPr>
        <p:grpSpPr bwMode="auto">
          <a:xfrm>
            <a:off x="3613150" y="1758950"/>
            <a:ext cx="2197100" cy="2038350"/>
            <a:chOff x="0" y="0"/>
            <a:chExt cx="2195513" cy="2038350"/>
          </a:xfrm>
        </p:grpSpPr>
        <p:sp>
          <p:nvSpPr>
            <p:cNvPr id="14380" name="矩形 15"/>
            <p:cNvSpPr>
              <a:spLocks noChangeArrowheads="1"/>
            </p:cNvSpPr>
            <p:nvPr/>
          </p:nvSpPr>
          <p:spPr bwMode="auto">
            <a:xfrm>
              <a:off x="0" y="0"/>
              <a:ext cx="2038350" cy="2038350"/>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1" name="文本框 16"/>
            <p:cNvSpPr>
              <a:spLocks noChangeArrowheads="1"/>
            </p:cNvSpPr>
            <p:nvPr/>
          </p:nvSpPr>
          <p:spPr bwMode="auto">
            <a:xfrm>
              <a:off x="419100" y="1330464"/>
              <a:ext cx="17764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solidFill>
                    <a:schemeClr val="bg1"/>
                  </a:solidFill>
                  <a:latin typeface="Calibri" pitchFamily="34" charset="0"/>
                  <a:cs typeface="Calibri" pitchFamily="34" charset="0"/>
                  <a:sym typeface="Calibri" pitchFamily="34" charset="0"/>
                </a:rPr>
                <a:t>TEXT HERE</a:t>
              </a:r>
              <a:endParaRPr lang="zh-CN" altLang="en-US" sz="2400">
                <a:solidFill>
                  <a:schemeClr val="bg1"/>
                </a:solidFill>
                <a:latin typeface="Calibri" pitchFamily="34" charset="0"/>
                <a:cs typeface="Calibri" pitchFamily="34" charset="0"/>
                <a:sym typeface="Calibri" pitchFamily="34" charset="0"/>
              </a:endParaRPr>
            </a:p>
            <a:p>
              <a:r>
                <a:rPr lang="en-US" altLang="zh-CN" sz="1600">
                  <a:solidFill>
                    <a:schemeClr val="bg1"/>
                  </a:solidFill>
                  <a:latin typeface="Calibri" pitchFamily="34" charset="0"/>
                  <a:cs typeface="Calibri" pitchFamily="34" charset="0"/>
                  <a:sym typeface="Calibri" pitchFamily="34" charset="0"/>
                </a:rPr>
                <a:t>YOUR TEXT HERE</a:t>
              </a:r>
              <a:endParaRPr lang="zh-CN" altLang="en-US" sz="1600">
                <a:solidFill>
                  <a:schemeClr val="bg1"/>
                </a:solidFill>
                <a:latin typeface="Calibri" pitchFamily="34" charset="0"/>
                <a:sym typeface="宋体" pitchFamily="2" charset="-122"/>
              </a:endParaRPr>
            </a:p>
          </p:txBody>
        </p:sp>
        <p:sp>
          <p:nvSpPr>
            <p:cNvPr id="14382" name="椭圆形标注 17"/>
            <p:cNvSpPr>
              <a:spLocks noChangeArrowheads="1"/>
            </p:cNvSpPr>
            <p:nvPr/>
          </p:nvSpPr>
          <p:spPr bwMode="auto">
            <a:xfrm>
              <a:off x="126206" y="219214"/>
              <a:ext cx="1016794" cy="644386"/>
            </a:xfrm>
            <a:prstGeom prst="wedgeEllipseCallout">
              <a:avLst>
                <a:gd name="adj1" fmla="val -32074"/>
                <a:gd name="adj2" fmla="val 68412"/>
              </a:avLst>
            </a:prstGeom>
            <a:solidFill>
              <a:srgbClr val="F76767"/>
            </a:solidFill>
            <a:ln w="38100" cap="flat" cmpd="sng">
              <a:solidFill>
                <a:schemeClr val="bg1"/>
              </a:solidFill>
              <a:beve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14383" name="直接连接符 47"/>
          <p:cNvSpPr>
            <a:spLocks noChangeShapeType="1"/>
          </p:cNvSpPr>
          <p:nvPr/>
        </p:nvSpPr>
        <p:spPr bwMode="auto">
          <a:xfrm>
            <a:off x="1044575" y="4476750"/>
            <a:ext cx="6648450" cy="0"/>
          </a:xfrm>
          <a:prstGeom prst="line">
            <a:avLst/>
          </a:prstGeom>
          <a:noFill/>
          <a:ln w="6350" cap="flat" cmpd="sng">
            <a:solidFill>
              <a:srgbClr val="F54141"/>
            </a:solidFill>
            <a:bevel/>
          </a:ln>
          <a:extLst>
            <a:ext uri="{909E8E84-426E-40DD-AFC4-6F175D3DCCD1}">
              <a14:hiddenFill xmlns:a14="http://schemas.microsoft.com/office/drawing/2010/main">
                <a:noFill/>
              </a14:hiddenFill>
            </a:ext>
          </a:extLst>
        </p:spPr>
        <p:txBody>
          <a:bodyPr/>
          <a:lstStyle/>
          <a:p>
            <a:endParaRPr lang="zh-CN" altLang="en-US"/>
          </a:p>
        </p:txBody>
      </p:sp>
      <p:sp>
        <p:nvSpPr>
          <p:cNvPr id="14384" name="文本框 48"/>
          <p:cNvSpPr>
            <a:spLocks noChangeArrowheads="1"/>
          </p:cNvSpPr>
          <p:nvPr/>
        </p:nvSpPr>
        <p:spPr bwMode="auto">
          <a:xfrm>
            <a:off x="2209800" y="4708525"/>
            <a:ext cx="43180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C00000"/>
                </a:solidFill>
                <a:latin typeface="幼圆" pitchFamily="49" charset="-122"/>
                <a:ea typeface="幼圆" pitchFamily="49" charset="-122"/>
                <a:sym typeface="幼圆" pitchFamily="49" charset="-122"/>
              </a:rPr>
              <a:t>添加文字内容添加文字内容添加文字内容添加文字内容添加文字内容添加文字内容添加文字内容添加文字内容添加文字内容</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250" fill="hold"/>
                                        <p:tgtEl>
                                          <p:spTgt spid="14338"/>
                                        </p:tgtEl>
                                        <p:attrNameLst>
                                          <p:attrName>ppt_x</p:attrName>
                                        </p:attrNameLst>
                                      </p:cBhvr>
                                      <p:tavLst>
                                        <p:tav tm="0">
                                          <p:val>
                                            <p:strVal val="0-#ppt_w/2"/>
                                          </p:val>
                                        </p:tav>
                                        <p:tav tm="100000">
                                          <p:val>
                                            <p:strVal val="#ppt_x"/>
                                          </p:val>
                                        </p:tav>
                                      </p:tavLst>
                                    </p:anim>
                                    <p:anim calcmode="lin" valueType="num">
                                      <p:cBhvr>
                                        <p:cTn id="8" dur="250" fill="hold"/>
                                        <p:tgtEl>
                                          <p:spTgt spid="1433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339"/>
                                        </p:tgtEl>
                                        <p:attrNameLst>
                                          <p:attrName>style.visibility</p:attrName>
                                        </p:attrNameLst>
                                      </p:cBhvr>
                                      <p:to>
                                        <p:strVal val="visible"/>
                                      </p:to>
                                    </p:set>
                                    <p:anim calcmode="lin" valueType="num">
                                      <p:cBhvr>
                                        <p:cTn id="11" dur="250" fill="hold"/>
                                        <p:tgtEl>
                                          <p:spTgt spid="14339"/>
                                        </p:tgtEl>
                                        <p:attrNameLst>
                                          <p:attrName>ppt_x</p:attrName>
                                        </p:attrNameLst>
                                      </p:cBhvr>
                                      <p:tavLst>
                                        <p:tav tm="0">
                                          <p:val>
                                            <p:strVal val="1+#ppt_w/2"/>
                                          </p:val>
                                        </p:tav>
                                        <p:tav tm="100000">
                                          <p:val>
                                            <p:strVal val="#ppt_x"/>
                                          </p:val>
                                        </p:tav>
                                      </p:tavLst>
                                    </p:anim>
                                    <p:anim calcmode="lin" valueType="num">
                                      <p:cBhvr>
                                        <p:cTn id="12" dur="250" fill="hold"/>
                                        <p:tgtEl>
                                          <p:spTgt spid="1433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4340"/>
                                        </p:tgtEl>
                                        <p:attrNameLst>
                                          <p:attrName>style.visibility</p:attrName>
                                        </p:attrNameLst>
                                      </p:cBhvr>
                                      <p:to>
                                        <p:strVal val="visible"/>
                                      </p:to>
                                    </p:set>
                                    <p:animEffect>
                                      <p:cBhvr>
                                        <p:cTn id="16" dur="500"/>
                                        <p:tgtEl>
                                          <p:spTgt spid="14340"/>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4341"/>
                                        </p:tgtEl>
                                        <p:attrNameLst>
                                          <p:attrName>style.visibility</p:attrName>
                                        </p:attrNameLst>
                                      </p:cBhvr>
                                      <p:to>
                                        <p:strVal val="visible"/>
                                      </p:to>
                                    </p:set>
                                    <p:animEffect>
                                      <p:cBhvr>
                                        <p:cTn id="19" dur="500"/>
                                        <p:tgtEl>
                                          <p:spTgt spid="14341"/>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14342"/>
                                        </p:tgtEl>
                                        <p:attrNameLst>
                                          <p:attrName>style.visibility</p:attrName>
                                        </p:attrNameLst>
                                      </p:cBhvr>
                                      <p:to>
                                        <p:strVal val="visible"/>
                                      </p:to>
                                    </p:set>
                                    <p:anim calcmode="lin" valueType="num">
                                      <p:cBhvr>
                                        <p:cTn id="23" dur="500" fill="hold"/>
                                        <p:tgtEl>
                                          <p:spTgt spid="14342"/>
                                        </p:tgtEl>
                                        <p:attrNameLst>
                                          <p:attrName>ppt_x</p:attrName>
                                        </p:attrNameLst>
                                      </p:cBhvr>
                                      <p:tavLst>
                                        <p:tav tm="0">
                                          <p:val>
                                            <p:strVal val="0-#ppt_w/2"/>
                                          </p:val>
                                        </p:tav>
                                        <p:tav tm="100000">
                                          <p:val>
                                            <p:strVal val="#ppt_x"/>
                                          </p:val>
                                        </p:tav>
                                      </p:tavLst>
                                    </p:anim>
                                    <p:anim calcmode="lin" valueType="num">
                                      <p:cBhvr>
                                        <p:cTn id="24" dur="500" fill="hold"/>
                                        <p:tgtEl>
                                          <p:spTgt spid="1434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4343"/>
                                        </p:tgtEl>
                                        <p:attrNameLst>
                                          <p:attrName>style.visibility</p:attrName>
                                        </p:attrNameLst>
                                      </p:cBhvr>
                                      <p:to>
                                        <p:strVal val="visible"/>
                                      </p:to>
                                    </p:set>
                                    <p:anim calcmode="lin" valueType="num">
                                      <p:cBhvr>
                                        <p:cTn id="27" dur="500" fill="hold"/>
                                        <p:tgtEl>
                                          <p:spTgt spid="14343"/>
                                        </p:tgtEl>
                                        <p:attrNameLst>
                                          <p:attrName>ppt_x</p:attrName>
                                        </p:attrNameLst>
                                      </p:cBhvr>
                                      <p:tavLst>
                                        <p:tav tm="0">
                                          <p:val>
                                            <p:strVal val="1+#ppt_w/2"/>
                                          </p:val>
                                        </p:tav>
                                        <p:tav tm="100000">
                                          <p:val>
                                            <p:strVal val="#ppt_x"/>
                                          </p:val>
                                        </p:tav>
                                      </p:tavLst>
                                    </p:anim>
                                    <p:anim calcmode="lin" valueType="num">
                                      <p:cBhvr>
                                        <p:cTn id="28" dur="500" fill="hold"/>
                                        <p:tgtEl>
                                          <p:spTgt spid="14343"/>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14345"/>
                                        </p:tgtEl>
                                        <p:attrNameLst>
                                          <p:attrName>style.visibility</p:attrName>
                                        </p:attrNameLst>
                                      </p:cBhvr>
                                      <p:to>
                                        <p:strVal val="visible"/>
                                      </p:to>
                                    </p:set>
                                    <p:animEffect>
                                      <p:cBhvr>
                                        <p:cTn id="32" dur="500"/>
                                        <p:tgtEl>
                                          <p:spTgt spid="14345"/>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4347"/>
                                        </p:tgtEl>
                                        <p:attrNameLst>
                                          <p:attrName>style.visibility</p:attrName>
                                        </p:attrNameLst>
                                      </p:cBhvr>
                                      <p:to>
                                        <p:strVal val="visible"/>
                                      </p:to>
                                    </p:set>
                                    <p:animEffect>
                                      <p:cBhvr>
                                        <p:cTn id="35" dur="500"/>
                                        <p:tgtEl>
                                          <p:spTgt spid="1434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4349"/>
                                        </p:tgtEl>
                                        <p:attrNameLst>
                                          <p:attrName>style.visibility</p:attrName>
                                        </p:attrNameLst>
                                      </p:cBhvr>
                                      <p:to>
                                        <p:strVal val="visible"/>
                                      </p:to>
                                    </p:set>
                                    <p:animEffect>
                                      <p:cBhvr>
                                        <p:cTn id="38" dur="500"/>
                                        <p:tgtEl>
                                          <p:spTgt spid="14349"/>
                                        </p:tgtEl>
                                      </p:cBhvr>
                                    </p:animEffect>
                                  </p:childTnLst>
                                </p:cTn>
                              </p:par>
                            </p:childTnLst>
                          </p:cTn>
                        </p:par>
                        <p:par>
                          <p:cTn id="39" fill="hold">
                            <p:stCondLst>
                              <p:cond delay="2000"/>
                            </p:stCondLst>
                            <p:childTnLst>
                              <p:par>
                                <p:cTn id="40" presetID="9" presetClass="entr" presetSubtype="0" fill="hold" grpId="0" nodeType="afterEffect">
                                  <p:stCondLst>
                                    <p:cond delay="0"/>
                                  </p:stCondLst>
                                  <p:childTnLst>
                                    <p:set>
                                      <p:cBhvr>
                                        <p:cTn id="41" dur="1" fill="hold">
                                          <p:stCondLst>
                                            <p:cond delay="0"/>
                                          </p:stCondLst>
                                        </p:cTn>
                                        <p:tgtEl>
                                          <p:spTgt spid="14344"/>
                                        </p:tgtEl>
                                        <p:attrNameLst>
                                          <p:attrName>style.visibility</p:attrName>
                                        </p:attrNameLst>
                                      </p:cBhvr>
                                      <p:to>
                                        <p:strVal val="visible"/>
                                      </p:to>
                                    </p:set>
                                    <p:animEffect>
                                      <p:cBhvr>
                                        <p:cTn id="42" dur="500"/>
                                        <p:tgtEl>
                                          <p:spTgt spid="14344"/>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4346"/>
                                        </p:tgtEl>
                                        <p:attrNameLst>
                                          <p:attrName>style.visibility</p:attrName>
                                        </p:attrNameLst>
                                      </p:cBhvr>
                                      <p:to>
                                        <p:strVal val="visible"/>
                                      </p:to>
                                    </p:set>
                                    <p:animEffect>
                                      <p:cBhvr>
                                        <p:cTn id="45" dur="500"/>
                                        <p:tgtEl>
                                          <p:spTgt spid="14346"/>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4348"/>
                                        </p:tgtEl>
                                        <p:attrNameLst>
                                          <p:attrName>style.visibility</p:attrName>
                                        </p:attrNameLst>
                                      </p:cBhvr>
                                      <p:to>
                                        <p:strVal val="visible"/>
                                      </p:to>
                                    </p:set>
                                    <p:animEffect>
                                      <p:cBhvr>
                                        <p:cTn id="48" dur="500"/>
                                        <p:tgtEl>
                                          <p:spTgt spid="14348"/>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14350"/>
                                        </p:tgtEl>
                                        <p:attrNameLst>
                                          <p:attrName>style.visibility</p:attrName>
                                        </p:attrNameLst>
                                      </p:cBhvr>
                                      <p:to>
                                        <p:strVal val="visible"/>
                                      </p:to>
                                    </p:set>
                                    <p:animEffect>
                                      <p:cBhvr>
                                        <p:cTn id="51" dur="500"/>
                                        <p:tgtEl>
                                          <p:spTgt spid="14350"/>
                                        </p:tgtEl>
                                      </p:cBhvr>
                                    </p:animEffect>
                                  </p:childTnLst>
                                </p:cTn>
                              </p:par>
                            </p:childTnLst>
                          </p:cTn>
                        </p:par>
                        <p:par>
                          <p:cTn id="52" fill="hold">
                            <p:stCondLst>
                              <p:cond delay="2500"/>
                            </p:stCondLst>
                            <p:childTnLst>
                              <p:par>
                                <p:cTn id="53" presetID="1" presetClass="entr" presetSubtype="0" fill="hold" nodeType="afterEffect">
                                  <p:stCondLst>
                                    <p:cond delay="0"/>
                                  </p:stCondLst>
                                  <p:childTnLst>
                                    <p:set>
                                      <p:cBhvr>
                                        <p:cTn id="54" dur="1" fill="hold">
                                          <p:stCondLst>
                                            <p:cond delay="0"/>
                                          </p:stCondLst>
                                        </p:cTn>
                                        <p:tgtEl>
                                          <p:spTgt spid="14379"/>
                                        </p:tgtEl>
                                        <p:attrNameLst>
                                          <p:attrName>style.visibility</p:attrName>
                                        </p:attrNameLst>
                                      </p:cBhvr>
                                      <p:to>
                                        <p:strVal val="visible"/>
                                      </p:to>
                                    </p:set>
                                  </p:childTnLst>
                                </p:cTn>
                              </p:par>
                            </p:childTnLst>
                          </p:cTn>
                        </p:par>
                        <p:par>
                          <p:cTn id="55" fill="hold">
                            <p:stCondLst>
                              <p:cond delay="2500"/>
                            </p:stCondLst>
                            <p:childTnLst>
                              <p:par>
                                <p:cTn id="56" presetID="1" presetClass="entr" presetSubtype="0" fill="hold" nodeType="afterEffect">
                                  <p:stCondLst>
                                    <p:cond delay="0"/>
                                  </p:stCondLst>
                                  <p:childTnLst>
                                    <p:set>
                                      <p:cBhvr>
                                        <p:cTn id="57" dur="1" fill="hold">
                                          <p:stCondLst>
                                            <p:cond delay="0"/>
                                          </p:stCondLst>
                                        </p:cTn>
                                        <p:tgtEl>
                                          <p:spTgt spid="14351"/>
                                        </p:tgtEl>
                                        <p:attrNameLst>
                                          <p:attrName>style.visibility</p:attrName>
                                        </p:attrNameLst>
                                      </p:cBhvr>
                                      <p:to>
                                        <p:strVal val="visible"/>
                                      </p:to>
                                    </p:set>
                                  </p:childTnLst>
                                </p:cTn>
                              </p:par>
                            </p:childTnLst>
                          </p:cTn>
                        </p:par>
                        <p:par>
                          <p:cTn id="58" fill="hold">
                            <p:stCondLst>
                              <p:cond delay="2500"/>
                            </p:stCondLst>
                            <p:childTnLst>
                              <p:par>
                                <p:cTn id="59" presetID="1" presetClass="entr" presetSubtype="0" fill="hold" nodeType="afterEffect">
                                  <p:stCondLst>
                                    <p:cond delay="0"/>
                                  </p:stCondLst>
                                  <p:childTnLst>
                                    <p:set>
                                      <p:cBhvr>
                                        <p:cTn id="60" dur="1" fill="hold">
                                          <p:stCondLst>
                                            <p:cond delay="0"/>
                                          </p:stCondLst>
                                        </p:cTn>
                                        <p:tgtEl>
                                          <p:spTgt spid="14361"/>
                                        </p:tgtEl>
                                        <p:attrNameLst>
                                          <p:attrName>style.visibility</p:attrName>
                                        </p:attrNameLst>
                                      </p:cBhvr>
                                      <p:to>
                                        <p:strVal val="visible"/>
                                      </p:to>
                                    </p:set>
                                  </p:childTnLst>
                                </p:cTn>
                              </p:par>
                            </p:childTnLst>
                          </p:cTn>
                        </p:par>
                        <p:par>
                          <p:cTn id="61" fill="hold">
                            <p:stCondLst>
                              <p:cond delay="2500"/>
                            </p:stCondLst>
                            <p:childTnLst>
                              <p:par>
                                <p:cTn id="62" presetID="1" presetClass="entr" presetSubtype="0" fill="hold" nodeType="afterEffect">
                                  <p:stCondLst>
                                    <p:cond delay="0"/>
                                  </p:stCondLst>
                                  <p:childTnLst>
                                    <p:set>
                                      <p:cBhvr>
                                        <p:cTn id="63" dur="1" fill="hold">
                                          <p:stCondLst>
                                            <p:cond delay="0"/>
                                          </p:stCondLst>
                                        </p:cTn>
                                        <p:tgtEl>
                                          <p:spTgt spid="14373"/>
                                        </p:tgtEl>
                                        <p:attrNameLst>
                                          <p:attrName>style.visibility</p:attrName>
                                        </p:attrNameLst>
                                      </p:cBhvr>
                                      <p:to>
                                        <p:strVal val="visible"/>
                                      </p:to>
                                    </p:set>
                                  </p:childTnLst>
                                </p:cTn>
                              </p:par>
                            </p:childTnLst>
                          </p:cTn>
                        </p:par>
                        <p:par>
                          <p:cTn id="64" fill="hold">
                            <p:stCondLst>
                              <p:cond delay="2500"/>
                            </p:stCondLst>
                            <p:childTnLst>
                              <p:par>
                                <p:cTn id="65" presetID="42" presetClass="path" presetSubtype="0" accel="50000" decel="50000" fill="hold" nodeType="afterEffect">
                                  <p:stCondLst>
                                    <p:cond delay="0"/>
                                  </p:stCondLst>
                                  <p:childTnLst>
                                    <p:animMotion origin="layout" path="M 1.66667E-6 -2.59259E-6 L -0.28125 -0.00023 " pathEditMode="relative" rAng="0" ptsTypes="AA">
                                      <p:cBhvr>
                                        <p:cTn id="66" dur="500" fill="hold"/>
                                        <p:tgtEl>
                                          <p:spTgt spid="14379"/>
                                        </p:tgtEl>
                                        <p:attrNameLst>
                                          <p:attrName>ppt_x</p:attrName>
                                          <p:attrName>ppt_y</p:attrName>
                                        </p:attrNameLst>
                                      </p:cBhvr>
                                      <p:rCtr x="-1406300" y="-2300"/>
                                    </p:animMotion>
                                  </p:childTnLst>
                                </p:cTn>
                              </p:par>
                              <p:par>
                                <p:cTn id="67" presetID="42" presetClass="path" presetSubtype="0" accel="50000" decel="50000" fill="hold" nodeType="withEffect">
                                  <p:stCondLst>
                                    <p:cond delay="0"/>
                                  </p:stCondLst>
                                  <p:childTnLst>
                                    <p:animMotion origin="layout" path="M 4.79167E-6 -2.59259E-6 L -0.09896 -2.59259E-6 " pathEditMode="relative" rAng="0" ptsTypes="AA">
                                      <p:cBhvr>
                                        <p:cTn id="68" dur="500" fill="hold"/>
                                        <p:tgtEl>
                                          <p:spTgt spid="14351"/>
                                        </p:tgtEl>
                                        <p:attrNameLst>
                                          <p:attrName>ppt_x</p:attrName>
                                          <p:attrName>ppt_y</p:attrName>
                                        </p:attrNameLst>
                                      </p:cBhvr>
                                      <p:rCtr x="-494800" y="0"/>
                                    </p:animMotion>
                                  </p:childTnLst>
                                </p:cTn>
                              </p:par>
                              <p:par>
                                <p:cTn id="69" presetID="42" presetClass="path" presetSubtype="0" accel="50000" decel="50000" fill="hold" nodeType="withEffect">
                                  <p:stCondLst>
                                    <p:cond delay="0"/>
                                  </p:stCondLst>
                                  <p:childTnLst>
                                    <p:animMotion origin="layout" path="M 4.79167E-6 -2.59259E-6 L 0.08645 0.00232 " pathEditMode="relative" rAng="0" ptsTypes="AA">
                                      <p:cBhvr>
                                        <p:cTn id="70" dur="500" fill="hold"/>
                                        <p:tgtEl>
                                          <p:spTgt spid="14361"/>
                                        </p:tgtEl>
                                        <p:attrNameLst>
                                          <p:attrName>ppt_x</p:attrName>
                                          <p:attrName>ppt_y</p:attrName>
                                        </p:attrNameLst>
                                      </p:cBhvr>
                                      <p:rCtr x="432300" y="11600"/>
                                    </p:animMotion>
                                  </p:childTnLst>
                                </p:cTn>
                              </p:par>
                              <p:par>
                                <p:cTn id="71" presetID="42" presetClass="path" presetSubtype="0" accel="50000" decel="50000" fill="hold" nodeType="withEffect">
                                  <p:stCondLst>
                                    <p:cond delay="0"/>
                                  </p:stCondLst>
                                  <p:childTnLst>
                                    <p:animMotion origin="layout" path="M 4.375E-6 -2.59259E-6 L 0.26757 0.00232 " pathEditMode="relative" rAng="0" ptsTypes="AA">
                                      <p:cBhvr>
                                        <p:cTn id="72" dur="500" fill="hold"/>
                                        <p:tgtEl>
                                          <p:spTgt spid="14373"/>
                                        </p:tgtEl>
                                        <p:attrNameLst>
                                          <p:attrName>ppt_x</p:attrName>
                                          <p:attrName>ppt_y</p:attrName>
                                        </p:attrNameLst>
                                      </p:cBhvr>
                                      <p:rCtr x="1337200" y="11600"/>
                                    </p:animMotion>
                                  </p:childTnLst>
                                </p:cTn>
                              </p:par>
                            </p:childTnLst>
                          </p:cTn>
                        </p:par>
                        <p:par>
                          <p:cTn id="73" fill="hold">
                            <p:stCondLst>
                              <p:cond delay="3000"/>
                            </p:stCondLst>
                            <p:childTnLst>
                              <p:par>
                                <p:cTn id="74" presetID="22" presetClass="entr" presetSubtype="8" fill="hold" grpId="0" nodeType="afterEffect">
                                  <p:stCondLst>
                                    <p:cond delay="0"/>
                                  </p:stCondLst>
                                  <p:childTnLst>
                                    <p:set>
                                      <p:cBhvr>
                                        <p:cTn id="75" dur="1" fill="hold">
                                          <p:stCondLst>
                                            <p:cond delay="0"/>
                                          </p:stCondLst>
                                        </p:cTn>
                                        <p:tgtEl>
                                          <p:spTgt spid="14383"/>
                                        </p:tgtEl>
                                        <p:attrNameLst>
                                          <p:attrName>style.visibility</p:attrName>
                                        </p:attrNameLst>
                                      </p:cBhvr>
                                      <p:to>
                                        <p:strVal val="visible"/>
                                      </p:to>
                                    </p:set>
                                    <p:animEffect>
                                      <p:cBhvr>
                                        <p:cTn id="76" dur="500"/>
                                        <p:tgtEl>
                                          <p:spTgt spid="14383"/>
                                        </p:tgtEl>
                                      </p:cBhvr>
                                    </p:animEffect>
                                  </p:childTnLst>
                                </p:cTn>
                              </p:par>
                            </p:childTnLst>
                          </p:cTn>
                        </p:par>
                        <p:par>
                          <p:cTn id="77" fill="hold">
                            <p:stCondLst>
                              <p:cond delay="3500"/>
                            </p:stCondLst>
                            <p:childTnLst>
                              <p:par>
                                <p:cTn id="78" presetID="42" presetClass="entr" presetSubtype="0" fill="hold" grpId="0" nodeType="afterEffect">
                                  <p:stCondLst>
                                    <p:cond delay="0"/>
                                  </p:stCondLst>
                                  <p:childTnLst>
                                    <p:set>
                                      <p:cBhvr>
                                        <p:cTn id="79" dur="1" fill="hold">
                                          <p:stCondLst>
                                            <p:cond delay="0"/>
                                          </p:stCondLst>
                                        </p:cTn>
                                        <p:tgtEl>
                                          <p:spTgt spid="14384"/>
                                        </p:tgtEl>
                                        <p:attrNameLst>
                                          <p:attrName>style.visibility</p:attrName>
                                        </p:attrNameLst>
                                      </p:cBhvr>
                                      <p:to>
                                        <p:strVal val="visible"/>
                                      </p:to>
                                    </p:set>
                                    <p:animEffect>
                                      <p:cBhvr>
                                        <p:cTn id="80" dur="500"/>
                                        <p:tgtEl>
                                          <p:spTgt spid="14384"/>
                                        </p:tgtEl>
                                      </p:cBhvr>
                                    </p:animEffect>
                                    <p:anim calcmode="lin" valueType="num">
                                      <p:cBhvr>
                                        <p:cTn id="81" dur="500" fill="hold"/>
                                        <p:tgtEl>
                                          <p:spTgt spid="14384"/>
                                        </p:tgtEl>
                                        <p:attrNameLst>
                                          <p:attrName>ppt_x</p:attrName>
                                        </p:attrNameLst>
                                      </p:cBhvr>
                                      <p:tavLst>
                                        <p:tav tm="0">
                                          <p:val>
                                            <p:strVal val="#ppt_x"/>
                                          </p:val>
                                        </p:tav>
                                        <p:tav tm="100000">
                                          <p:val>
                                            <p:strVal val="#ppt_x"/>
                                          </p:val>
                                        </p:tav>
                                      </p:tavLst>
                                    </p:anim>
                                    <p:anim calcmode="lin" valueType="num">
                                      <p:cBhvr>
                                        <p:cTn id="82" dur="500" fill="hold"/>
                                        <p:tgtEl>
                                          <p:spTgt spid="143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ldLvl="0" animBg="1" autoUpdateAnimBg="0"/>
      <p:bldP spid="14339" grpId="0" bldLvl="0" animBg="1" autoUpdateAnimBg="0"/>
      <p:bldP spid="14340" grpId="0" animBg="1"/>
      <p:bldP spid="14341" grpId="0" animBg="1"/>
      <p:bldP spid="14342" grpId="0" bldLvl="0" autoUpdateAnimBg="0"/>
      <p:bldP spid="14343" grpId="0" bldLvl="0" autoUpdateAnimBg="0"/>
      <p:bldP spid="14344" grpId="0" bldLvl="0" animBg="1" autoUpdateAnimBg="0"/>
      <p:bldP spid="14345" grpId="0" bldLvl="0" animBg="1" autoUpdateAnimBg="0"/>
      <p:bldP spid="14346" grpId="0" bldLvl="0" animBg="1" autoUpdateAnimBg="0"/>
      <p:bldP spid="14347" grpId="0" bldLvl="0" animBg="1" autoUpdateAnimBg="0"/>
      <p:bldP spid="14348" grpId="0" bldLvl="0" animBg="1" autoUpdateAnimBg="0"/>
      <p:bldP spid="14349" grpId="0" bldLvl="0" animBg="1" autoUpdateAnimBg="0"/>
      <p:bldP spid="14350" grpId="0" bldLvl="0" animBg="1" autoUpdateAnimBg="0"/>
      <p:bldP spid="14383" grpId="0" animBg="1"/>
      <p:bldP spid="14384"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306388" y="623888"/>
            <a:ext cx="911226"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3" name="矩形 2"/>
          <p:cNvSpPr>
            <a:spLocks noChangeArrowheads="1"/>
          </p:cNvSpPr>
          <p:nvPr/>
        </p:nvSpPr>
        <p:spPr bwMode="auto">
          <a:xfrm>
            <a:off x="11595100" y="5945188"/>
            <a:ext cx="914400" cy="25558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4" name="直接连接符 3"/>
          <p:cNvSpPr>
            <a:spLocks noChangeShapeType="1"/>
          </p:cNvSpPr>
          <p:nvPr/>
        </p:nvSpPr>
        <p:spPr bwMode="auto">
          <a:xfrm>
            <a:off x="-198438" y="1250950"/>
            <a:ext cx="12590463" cy="1588"/>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15365" name="文本框 4"/>
          <p:cNvSpPr>
            <a:spLocks noChangeArrowheads="1"/>
          </p:cNvSpPr>
          <p:nvPr/>
        </p:nvSpPr>
        <p:spPr bwMode="auto">
          <a:xfrm>
            <a:off x="604838" y="-20638"/>
            <a:ext cx="2608262"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800" b="1">
                <a:solidFill>
                  <a:srgbClr val="F76767"/>
                </a:solidFill>
                <a:latin typeface="微软雅黑" pitchFamily="34" charset="-122"/>
                <a:ea typeface="微软雅黑" pitchFamily="34" charset="-122"/>
                <a:sym typeface="微软雅黑" pitchFamily="34" charset="-122"/>
              </a:rPr>
              <a:t>Part.11</a:t>
            </a:r>
          </a:p>
        </p:txBody>
      </p:sp>
      <p:sp>
        <p:nvSpPr>
          <p:cNvPr id="15366" name="文本框 5"/>
          <p:cNvSpPr>
            <a:spLocks noChangeArrowheads="1"/>
          </p:cNvSpPr>
          <p:nvPr/>
        </p:nvSpPr>
        <p:spPr bwMode="auto">
          <a:xfrm>
            <a:off x="860425" y="527050"/>
            <a:ext cx="2547938"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rgbClr val="F76767"/>
                </a:solidFill>
                <a:latin typeface="微软雅黑" pitchFamily="34" charset="-122"/>
                <a:ea typeface="微软雅黑" pitchFamily="34" charset="-122"/>
                <a:sym typeface="微软雅黑" pitchFamily="34" charset="-122"/>
              </a:rPr>
              <a:t>Your text</a:t>
            </a:r>
          </a:p>
        </p:txBody>
      </p:sp>
      <p:sp>
        <p:nvSpPr>
          <p:cNvPr id="15367" name="矩形 6"/>
          <p:cNvSpPr>
            <a:spLocks noChangeArrowheads="1"/>
          </p:cNvSpPr>
          <p:nvPr/>
        </p:nvSpPr>
        <p:spPr bwMode="auto">
          <a:xfrm>
            <a:off x="19050" y="1419225"/>
            <a:ext cx="1782763" cy="161925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8" name="矩形 7"/>
          <p:cNvSpPr>
            <a:spLocks noChangeArrowheads="1"/>
          </p:cNvSpPr>
          <p:nvPr/>
        </p:nvSpPr>
        <p:spPr bwMode="auto">
          <a:xfrm>
            <a:off x="1901825" y="1427163"/>
            <a:ext cx="1165225" cy="107632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9" name="矩形 8"/>
          <p:cNvSpPr>
            <a:spLocks noChangeArrowheads="1"/>
          </p:cNvSpPr>
          <p:nvPr/>
        </p:nvSpPr>
        <p:spPr bwMode="auto">
          <a:xfrm>
            <a:off x="1901825" y="2611438"/>
            <a:ext cx="1165225" cy="2071687"/>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0" name="矩形 9"/>
          <p:cNvSpPr>
            <a:spLocks noChangeArrowheads="1"/>
          </p:cNvSpPr>
          <p:nvPr/>
        </p:nvSpPr>
        <p:spPr bwMode="auto">
          <a:xfrm rot="16200000">
            <a:off x="140494" y="3021806"/>
            <a:ext cx="1539875" cy="1782763"/>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1" name="矩形 10"/>
          <p:cNvSpPr>
            <a:spLocks noChangeArrowheads="1"/>
          </p:cNvSpPr>
          <p:nvPr/>
        </p:nvSpPr>
        <p:spPr bwMode="auto">
          <a:xfrm>
            <a:off x="-119063" y="4768850"/>
            <a:ext cx="1276351" cy="1887538"/>
          </a:xfrm>
          <a:prstGeom prst="rect">
            <a:avLst/>
          </a:prstGeom>
          <a:blipFill dpi="0" rotWithShape="1">
            <a:blip r:embed="rId4"/>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2" name="矩形 11"/>
          <p:cNvSpPr>
            <a:spLocks noChangeArrowheads="1"/>
          </p:cNvSpPr>
          <p:nvPr/>
        </p:nvSpPr>
        <p:spPr bwMode="auto">
          <a:xfrm rot="16200000">
            <a:off x="1739106" y="4315620"/>
            <a:ext cx="860425" cy="1782762"/>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3" name="矩形 12"/>
          <p:cNvSpPr>
            <a:spLocks noChangeArrowheads="1"/>
          </p:cNvSpPr>
          <p:nvPr/>
        </p:nvSpPr>
        <p:spPr bwMode="auto">
          <a:xfrm rot="16200000">
            <a:off x="1717675" y="5313363"/>
            <a:ext cx="903288" cy="1782762"/>
          </a:xfrm>
          <a:prstGeom prst="rect">
            <a:avLst/>
          </a:prstGeom>
          <a:blipFill dpi="0" rotWithShape="0">
            <a:blip r:embed="rId5"/>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4" name="直接连接符 13"/>
          <p:cNvSpPr>
            <a:spLocks noChangeShapeType="1"/>
          </p:cNvSpPr>
          <p:nvPr/>
        </p:nvSpPr>
        <p:spPr bwMode="auto">
          <a:xfrm>
            <a:off x="3213100" y="0"/>
            <a:ext cx="0" cy="7948613"/>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grpSp>
        <p:nvGrpSpPr>
          <p:cNvPr id="15375" name="Group 15"/>
          <p:cNvGrpSpPr/>
          <p:nvPr/>
        </p:nvGrpSpPr>
        <p:grpSpPr bwMode="auto">
          <a:xfrm>
            <a:off x="6467475" y="3735388"/>
            <a:ext cx="2368550" cy="1895475"/>
            <a:chOff x="0" y="0"/>
            <a:chExt cx="2369044" cy="1896057"/>
          </a:xfrm>
        </p:grpSpPr>
        <p:sp>
          <p:nvSpPr>
            <p:cNvPr id="15376" name="等腰三角形 27"/>
            <p:cNvSpPr>
              <a:spLocks noChangeArrowheads="1"/>
            </p:cNvSpPr>
            <p:nvPr/>
          </p:nvSpPr>
          <p:spPr bwMode="auto">
            <a:xfrm rot="10800000">
              <a:off x="0" y="0"/>
              <a:ext cx="2369044" cy="1896057"/>
            </a:xfrm>
            <a:prstGeom prst="triangle">
              <a:avLst>
                <a:gd name="adj" fmla="val 50000"/>
              </a:avLst>
            </a:prstGeom>
            <a:noFill/>
            <a:ln w="120650" cap="flat" cmpd="dbl">
              <a:solidFill>
                <a:srgbClr val="D50B0B"/>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7" name="TextBox 8"/>
            <p:cNvSpPr>
              <a:spLocks noChangeArrowheads="1"/>
            </p:cNvSpPr>
            <p:nvPr/>
          </p:nvSpPr>
          <p:spPr bwMode="auto">
            <a:xfrm>
              <a:off x="655666" y="164178"/>
              <a:ext cx="105714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a:solidFill>
                    <a:srgbClr val="F42828"/>
                  </a:solidFill>
                  <a:latin typeface="华文细黑" pitchFamily="2" charset="-122"/>
                  <a:ea typeface="华文细黑" pitchFamily="2" charset="-122"/>
                  <a:sym typeface="华文细黑" pitchFamily="2" charset="-122"/>
                </a:rPr>
                <a:t>Add</a:t>
              </a:r>
              <a:endParaRPr lang="zh-CN" altLang="en-US" sz="2800" b="1">
                <a:solidFill>
                  <a:srgbClr val="F42828"/>
                </a:solidFill>
                <a:latin typeface="华文细黑" pitchFamily="2" charset="-122"/>
                <a:ea typeface="华文细黑" pitchFamily="2" charset="-122"/>
                <a:sym typeface="华文细黑" pitchFamily="2" charset="-122"/>
              </a:endParaRPr>
            </a:p>
            <a:p>
              <a:pPr algn="ctr"/>
              <a:r>
                <a:rPr lang="en-US" altLang="zh-CN" sz="2800" b="1">
                  <a:solidFill>
                    <a:srgbClr val="F42828"/>
                  </a:solidFill>
                  <a:latin typeface="华文细黑" pitchFamily="2" charset="-122"/>
                  <a:ea typeface="华文细黑" pitchFamily="2" charset="-122"/>
                  <a:sym typeface="华文细黑" pitchFamily="2" charset="-122"/>
                </a:rPr>
                <a:t>title</a:t>
              </a:r>
              <a:endParaRPr lang="zh-CN" altLang="en-US" sz="2800" b="1">
                <a:solidFill>
                  <a:srgbClr val="F42828"/>
                </a:solidFill>
                <a:latin typeface="华文细黑" pitchFamily="2" charset="-122"/>
                <a:ea typeface="华文细黑" pitchFamily="2" charset="-122"/>
                <a:sym typeface="华文细黑" pitchFamily="2" charset="-122"/>
              </a:endParaRPr>
            </a:p>
          </p:txBody>
        </p:sp>
      </p:grpSp>
      <p:grpSp>
        <p:nvGrpSpPr>
          <p:cNvPr id="15378" name="Group 18"/>
          <p:cNvGrpSpPr/>
          <p:nvPr/>
        </p:nvGrpSpPr>
        <p:grpSpPr bwMode="auto">
          <a:xfrm>
            <a:off x="7804150" y="3860800"/>
            <a:ext cx="2293938" cy="1833563"/>
            <a:chOff x="0" y="0"/>
            <a:chExt cx="2294431" cy="1833711"/>
          </a:xfrm>
        </p:grpSpPr>
        <p:sp>
          <p:nvSpPr>
            <p:cNvPr id="15379" name="等腰三角形 7"/>
            <p:cNvSpPr>
              <a:spLocks noChangeArrowheads="1"/>
            </p:cNvSpPr>
            <p:nvPr/>
          </p:nvSpPr>
          <p:spPr bwMode="auto">
            <a:xfrm>
              <a:off x="0" y="0"/>
              <a:ext cx="2294431" cy="1833711"/>
            </a:xfrm>
            <a:custGeom>
              <a:avLst/>
              <a:gdLst>
                <a:gd name="T0" fmla="*/ 0 w 1765052"/>
                <a:gd name="T1" fmla="*/ 0 h 1500603"/>
                <a:gd name="T2" fmla="*/ 1765052 w 1765052"/>
                <a:gd name="T3" fmla="*/ 1500603 h 1500603"/>
              </a:gdLst>
              <a:ahLst/>
              <a:cxnLst/>
              <a:rect l="T0" t="T1" r="T2" b="T3"/>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F42828">
                <a:alpha val="89000"/>
              </a:srgbClr>
            </a:solidFill>
            <a:ln>
              <a:noFill/>
            </a:ln>
            <a:extLst>
              <a:ext uri="{91240B29-F687-4F45-9708-019B960494DF}">
                <a14:hiddenLine xmlns:a14="http://schemas.microsoft.com/office/drawing/2010/main" w="3175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80" name="TextBox 9"/>
            <p:cNvSpPr>
              <a:spLocks noChangeArrowheads="1"/>
            </p:cNvSpPr>
            <p:nvPr/>
          </p:nvSpPr>
          <p:spPr bwMode="auto">
            <a:xfrm>
              <a:off x="961489" y="812898"/>
              <a:ext cx="544283" cy="789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b="1">
                  <a:solidFill>
                    <a:srgbClr val="F2F2F2"/>
                  </a:solidFill>
                  <a:latin typeface="Calibri" pitchFamily="34" charset="0"/>
                  <a:cs typeface="Calibri" pitchFamily="34" charset="0"/>
                  <a:sym typeface="Calibri" pitchFamily="34" charset="0"/>
                </a:rPr>
                <a:t>2</a:t>
              </a:r>
              <a:endParaRPr lang="zh-CN" altLang="en-US" sz="3600" b="1">
                <a:solidFill>
                  <a:srgbClr val="F2F2F2"/>
                </a:solidFill>
                <a:latin typeface="Calibri" pitchFamily="34" charset="0"/>
                <a:sym typeface="宋体" pitchFamily="2" charset="-122"/>
              </a:endParaRPr>
            </a:p>
          </p:txBody>
        </p:sp>
      </p:grpSp>
      <p:grpSp>
        <p:nvGrpSpPr>
          <p:cNvPr id="15381" name="Group 21"/>
          <p:cNvGrpSpPr/>
          <p:nvPr/>
        </p:nvGrpSpPr>
        <p:grpSpPr bwMode="auto">
          <a:xfrm>
            <a:off x="6511925" y="1831975"/>
            <a:ext cx="2336800" cy="1793875"/>
            <a:chOff x="0" y="0"/>
            <a:chExt cx="2335704" cy="1795181"/>
          </a:xfrm>
        </p:grpSpPr>
        <p:sp>
          <p:nvSpPr>
            <p:cNvPr id="15382" name="等腰三角形 6"/>
            <p:cNvSpPr>
              <a:spLocks noChangeArrowheads="1"/>
            </p:cNvSpPr>
            <p:nvPr/>
          </p:nvSpPr>
          <p:spPr bwMode="auto">
            <a:xfrm>
              <a:off x="0" y="0"/>
              <a:ext cx="2335704" cy="1795181"/>
            </a:xfrm>
            <a:custGeom>
              <a:avLst/>
              <a:gdLst>
                <a:gd name="T0" fmla="*/ 0 w 1796802"/>
                <a:gd name="T1" fmla="*/ 0 h 1469072"/>
                <a:gd name="T2" fmla="*/ 1796802 w 1796802"/>
                <a:gd name="T3" fmla="*/ 1469072 h 1469072"/>
              </a:gdLst>
              <a:ahLst/>
              <a:cxnLst/>
              <a:rect l="T0" t="T1" r="T2" b="T3"/>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F76767"/>
            </a:solidFill>
            <a:ln>
              <a:noFill/>
            </a:ln>
            <a:extLst>
              <a:ext uri="{91240B29-F687-4F45-9708-019B960494DF}">
                <a14:hiddenLine xmlns:a14="http://schemas.microsoft.com/office/drawing/2010/main" w="3175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83" name="TextBox 10"/>
            <p:cNvSpPr>
              <a:spLocks noChangeArrowheads="1"/>
            </p:cNvSpPr>
            <p:nvPr/>
          </p:nvSpPr>
          <p:spPr bwMode="auto">
            <a:xfrm>
              <a:off x="933736" y="636987"/>
              <a:ext cx="418704" cy="646331"/>
            </a:xfrm>
            <a:prstGeom prst="rect">
              <a:avLst/>
            </a:prstGeom>
            <a:solidFill>
              <a:srgbClr val="F7676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b="1">
                  <a:solidFill>
                    <a:schemeClr val="bg1"/>
                  </a:solidFill>
                  <a:latin typeface="Calibri" pitchFamily="34" charset="0"/>
                  <a:cs typeface="Calibri" pitchFamily="34" charset="0"/>
                  <a:sym typeface="Calibri" pitchFamily="34" charset="0"/>
                </a:rPr>
                <a:t>1</a:t>
              </a:r>
              <a:endParaRPr lang="zh-CN" altLang="en-US" sz="3600" b="1">
                <a:solidFill>
                  <a:schemeClr val="bg1"/>
                </a:solidFill>
                <a:latin typeface="Calibri" pitchFamily="34" charset="0"/>
                <a:sym typeface="宋体" pitchFamily="2" charset="-122"/>
              </a:endParaRPr>
            </a:p>
          </p:txBody>
        </p:sp>
      </p:grpSp>
      <p:grpSp>
        <p:nvGrpSpPr>
          <p:cNvPr id="15384" name="Group 24"/>
          <p:cNvGrpSpPr/>
          <p:nvPr/>
        </p:nvGrpSpPr>
        <p:grpSpPr bwMode="auto">
          <a:xfrm>
            <a:off x="5253038" y="3860800"/>
            <a:ext cx="2293937" cy="1833563"/>
            <a:chOff x="0" y="0"/>
            <a:chExt cx="2294431" cy="1833711"/>
          </a:xfrm>
        </p:grpSpPr>
        <p:sp>
          <p:nvSpPr>
            <p:cNvPr id="15385" name="等腰三角形 11"/>
            <p:cNvSpPr>
              <a:spLocks noChangeArrowheads="1"/>
            </p:cNvSpPr>
            <p:nvPr/>
          </p:nvSpPr>
          <p:spPr bwMode="auto">
            <a:xfrm>
              <a:off x="0" y="0"/>
              <a:ext cx="2294431" cy="1833711"/>
            </a:xfrm>
            <a:custGeom>
              <a:avLst/>
              <a:gdLst>
                <a:gd name="T0" fmla="*/ 0 w 1765052"/>
                <a:gd name="T1" fmla="*/ 0 h 1500603"/>
                <a:gd name="T2" fmla="*/ 1765052 w 1765052"/>
                <a:gd name="T3" fmla="*/ 1500603 h 1500603"/>
              </a:gdLst>
              <a:ahLst/>
              <a:cxnLst/>
              <a:rect l="T0" t="T1" r="T2" b="T3"/>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F31919"/>
            </a:solidFill>
            <a:ln>
              <a:noFill/>
            </a:ln>
            <a:extLst>
              <a:ext uri="{91240B29-F687-4F45-9708-019B960494DF}">
                <a14:hiddenLine xmlns:a14="http://schemas.microsoft.com/office/drawing/2010/main" w="3175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86" name="TextBox 11"/>
            <p:cNvSpPr>
              <a:spLocks noChangeArrowheads="1"/>
            </p:cNvSpPr>
            <p:nvPr/>
          </p:nvSpPr>
          <p:spPr bwMode="auto">
            <a:xfrm>
              <a:off x="822556" y="812898"/>
              <a:ext cx="4187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b="1">
                  <a:solidFill>
                    <a:schemeClr val="bg1"/>
                  </a:solidFill>
                  <a:latin typeface="Calibri" pitchFamily="34" charset="0"/>
                  <a:cs typeface="Calibri" pitchFamily="34" charset="0"/>
                  <a:sym typeface="Calibri" pitchFamily="34" charset="0"/>
                </a:rPr>
                <a:t>3</a:t>
              </a:r>
              <a:endParaRPr lang="zh-CN" altLang="en-US" sz="3600" b="1">
                <a:solidFill>
                  <a:schemeClr val="bg1"/>
                </a:solidFill>
                <a:latin typeface="Calibri" pitchFamily="34" charset="0"/>
                <a:sym typeface="宋体" pitchFamily="2" charset="-122"/>
              </a:endParaRPr>
            </a:p>
          </p:txBody>
        </p:sp>
      </p:grpSp>
      <p:sp>
        <p:nvSpPr>
          <p:cNvPr id="15387" name="文本框 38"/>
          <p:cNvSpPr>
            <a:spLocks noChangeArrowheads="1"/>
          </p:cNvSpPr>
          <p:nvPr/>
        </p:nvSpPr>
        <p:spPr bwMode="auto">
          <a:xfrm>
            <a:off x="4251325" y="3992563"/>
            <a:ext cx="1257300" cy="369887"/>
          </a:xfrm>
          <a:prstGeom prst="rect">
            <a:avLst/>
          </a:prstGeom>
          <a:solidFill>
            <a:srgbClr val="F3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latin typeface="Calibri" pitchFamily="34" charset="0"/>
                <a:cs typeface="Calibri" pitchFamily="34" charset="0"/>
                <a:sym typeface="Calibri" pitchFamily="34" charset="0"/>
              </a:rPr>
              <a:t>YOUR TITLE</a:t>
            </a:r>
            <a:endParaRPr lang="zh-CN" altLang="en-US">
              <a:solidFill>
                <a:schemeClr val="bg1"/>
              </a:solidFill>
              <a:latin typeface="Calibri" pitchFamily="34" charset="0"/>
              <a:sym typeface="宋体" pitchFamily="2" charset="-122"/>
            </a:endParaRPr>
          </a:p>
        </p:txBody>
      </p:sp>
      <p:sp>
        <p:nvSpPr>
          <p:cNvPr id="15388" name="文本框 39"/>
          <p:cNvSpPr>
            <a:spLocks noChangeArrowheads="1"/>
          </p:cNvSpPr>
          <p:nvPr/>
        </p:nvSpPr>
        <p:spPr bwMode="auto">
          <a:xfrm>
            <a:off x="8443913" y="1600200"/>
            <a:ext cx="1257300" cy="369888"/>
          </a:xfrm>
          <a:prstGeom prst="rect">
            <a:avLst/>
          </a:prstGeom>
          <a:solidFill>
            <a:srgbClr val="F5414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latin typeface="Calibri" pitchFamily="34" charset="0"/>
                <a:cs typeface="Calibri" pitchFamily="34" charset="0"/>
                <a:sym typeface="Calibri" pitchFamily="34" charset="0"/>
              </a:rPr>
              <a:t>YOUR TITLE</a:t>
            </a:r>
            <a:endParaRPr lang="zh-CN" altLang="en-US">
              <a:solidFill>
                <a:schemeClr val="bg1"/>
              </a:solidFill>
              <a:latin typeface="Calibri" pitchFamily="34" charset="0"/>
              <a:sym typeface="宋体" pitchFamily="2" charset="-122"/>
            </a:endParaRPr>
          </a:p>
        </p:txBody>
      </p:sp>
      <p:sp>
        <p:nvSpPr>
          <p:cNvPr id="15389" name="文本框 40"/>
          <p:cNvSpPr>
            <a:spLocks noChangeArrowheads="1"/>
          </p:cNvSpPr>
          <p:nvPr/>
        </p:nvSpPr>
        <p:spPr bwMode="auto">
          <a:xfrm>
            <a:off x="10048875" y="3860800"/>
            <a:ext cx="1257300" cy="369888"/>
          </a:xfrm>
          <a:prstGeom prst="rect">
            <a:avLst/>
          </a:prstGeom>
          <a:solidFill>
            <a:srgbClr val="F5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latin typeface="Calibri" pitchFamily="34" charset="0"/>
                <a:cs typeface="Calibri" pitchFamily="34" charset="0"/>
                <a:sym typeface="Calibri" pitchFamily="34" charset="0"/>
              </a:rPr>
              <a:t>YOUR TITLE</a:t>
            </a:r>
            <a:endParaRPr lang="zh-CN" altLang="en-US">
              <a:solidFill>
                <a:schemeClr val="bg1"/>
              </a:solidFill>
              <a:latin typeface="Calibri" pitchFamily="34" charset="0"/>
              <a:sym typeface="宋体" pitchFamily="2" charset="-122"/>
            </a:endParaRPr>
          </a:p>
        </p:txBody>
      </p:sp>
      <p:sp>
        <p:nvSpPr>
          <p:cNvPr id="15390" name="文本框 41"/>
          <p:cNvSpPr>
            <a:spLocks noChangeArrowheads="1"/>
          </p:cNvSpPr>
          <p:nvPr/>
        </p:nvSpPr>
        <p:spPr bwMode="auto">
          <a:xfrm>
            <a:off x="8443913" y="2087563"/>
            <a:ext cx="207168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C00000"/>
                </a:solidFill>
                <a:latin typeface="黑体" pitchFamily="49" charset="-122"/>
                <a:ea typeface="黑体" pitchFamily="49" charset="-122"/>
                <a:sym typeface="黑体" pitchFamily="49" charset="-122"/>
              </a:rPr>
              <a:t>ADD YOUR TEXT</a:t>
            </a:r>
            <a:endParaRPr lang="zh-CN" altLang="en-US">
              <a:solidFill>
                <a:srgbClr val="C00000"/>
              </a:solidFill>
              <a:latin typeface="黑体" pitchFamily="49" charset="-122"/>
              <a:ea typeface="黑体" pitchFamily="49" charset="-122"/>
              <a:sym typeface="黑体" pitchFamily="49" charset="-122"/>
            </a:endParaRPr>
          </a:p>
          <a:p>
            <a:r>
              <a:rPr lang="en-US" altLang="zh-CN">
                <a:solidFill>
                  <a:srgbClr val="C00000"/>
                </a:solidFill>
                <a:latin typeface="黑体" pitchFamily="49" charset="-122"/>
                <a:ea typeface="黑体" pitchFamily="49" charset="-122"/>
                <a:sym typeface="黑体" pitchFamily="49" charset="-122"/>
              </a:rPr>
              <a:t>ADD YOUR TEXT</a:t>
            </a:r>
            <a:endParaRPr lang="zh-CN" altLang="en-US">
              <a:solidFill>
                <a:srgbClr val="C00000"/>
              </a:solidFill>
              <a:latin typeface="黑体" pitchFamily="49" charset="-122"/>
              <a:ea typeface="黑体" pitchFamily="49" charset="-122"/>
              <a:sym typeface="黑体" pitchFamily="49" charset="-122"/>
            </a:endParaRPr>
          </a:p>
          <a:p>
            <a:endParaRPr lang="zh-CN" altLang="en-US">
              <a:solidFill>
                <a:srgbClr val="000000"/>
              </a:solidFill>
              <a:latin typeface="Calibri" pitchFamily="34" charset="0"/>
              <a:sym typeface="宋体" pitchFamily="2" charset="-122"/>
            </a:endParaRPr>
          </a:p>
        </p:txBody>
      </p:sp>
      <p:sp>
        <p:nvSpPr>
          <p:cNvPr id="15391" name="文本框 42"/>
          <p:cNvSpPr>
            <a:spLocks noChangeArrowheads="1"/>
          </p:cNvSpPr>
          <p:nvPr/>
        </p:nvSpPr>
        <p:spPr bwMode="auto">
          <a:xfrm>
            <a:off x="3998913" y="4487863"/>
            <a:ext cx="207168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C00000"/>
                </a:solidFill>
                <a:latin typeface="黑体" pitchFamily="49" charset="-122"/>
                <a:ea typeface="黑体" pitchFamily="49" charset="-122"/>
                <a:sym typeface="黑体" pitchFamily="49" charset="-122"/>
              </a:rPr>
              <a:t>ADD YOUR TEXT</a:t>
            </a:r>
            <a:endParaRPr lang="zh-CN" altLang="en-US">
              <a:solidFill>
                <a:srgbClr val="C00000"/>
              </a:solidFill>
              <a:latin typeface="黑体" pitchFamily="49" charset="-122"/>
              <a:ea typeface="黑体" pitchFamily="49" charset="-122"/>
              <a:sym typeface="黑体" pitchFamily="49" charset="-122"/>
            </a:endParaRPr>
          </a:p>
          <a:p>
            <a:r>
              <a:rPr lang="en-US" altLang="zh-CN">
                <a:solidFill>
                  <a:srgbClr val="C00000"/>
                </a:solidFill>
                <a:latin typeface="黑体" pitchFamily="49" charset="-122"/>
                <a:ea typeface="黑体" pitchFamily="49" charset="-122"/>
                <a:sym typeface="黑体" pitchFamily="49" charset="-122"/>
              </a:rPr>
              <a:t>ADD YOUR TEXT</a:t>
            </a:r>
            <a:endParaRPr lang="zh-CN" altLang="en-US">
              <a:solidFill>
                <a:srgbClr val="C00000"/>
              </a:solidFill>
              <a:latin typeface="黑体" pitchFamily="49" charset="-122"/>
              <a:ea typeface="黑体" pitchFamily="49" charset="-122"/>
              <a:sym typeface="黑体" pitchFamily="49" charset="-122"/>
            </a:endParaRPr>
          </a:p>
          <a:p>
            <a:endParaRPr lang="zh-CN" altLang="en-US">
              <a:solidFill>
                <a:srgbClr val="000000"/>
              </a:solidFill>
              <a:latin typeface="Calibri" pitchFamily="34" charset="0"/>
              <a:sym typeface="宋体" pitchFamily="2" charset="-122"/>
            </a:endParaRPr>
          </a:p>
        </p:txBody>
      </p:sp>
      <p:sp>
        <p:nvSpPr>
          <p:cNvPr id="15392" name="文本框 43"/>
          <p:cNvSpPr>
            <a:spLocks noChangeArrowheads="1"/>
          </p:cNvSpPr>
          <p:nvPr/>
        </p:nvSpPr>
        <p:spPr bwMode="auto">
          <a:xfrm>
            <a:off x="9979025" y="4365625"/>
            <a:ext cx="207327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C00000"/>
                </a:solidFill>
                <a:latin typeface="黑体" pitchFamily="49" charset="-122"/>
                <a:ea typeface="黑体" pitchFamily="49" charset="-122"/>
                <a:sym typeface="黑体" pitchFamily="49" charset="-122"/>
              </a:rPr>
              <a:t>ADD YOUR TEXT</a:t>
            </a:r>
            <a:endParaRPr lang="zh-CN" altLang="en-US">
              <a:solidFill>
                <a:srgbClr val="C00000"/>
              </a:solidFill>
              <a:latin typeface="黑体" pitchFamily="49" charset="-122"/>
              <a:ea typeface="黑体" pitchFamily="49" charset="-122"/>
              <a:sym typeface="黑体" pitchFamily="49" charset="-122"/>
            </a:endParaRPr>
          </a:p>
          <a:p>
            <a:r>
              <a:rPr lang="en-US" altLang="zh-CN">
                <a:solidFill>
                  <a:srgbClr val="C00000"/>
                </a:solidFill>
                <a:latin typeface="黑体" pitchFamily="49" charset="-122"/>
                <a:ea typeface="黑体" pitchFamily="49" charset="-122"/>
                <a:sym typeface="黑体" pitchFamily="49" charset="-122"/>
              </a:rPr>
              <a:t>ADD YOUR TEXT</a:t>
            </a:r>
            <a:endParaRPr lang="zh-CN" altLang="en-US">
              <a:solidFill>
                <a:srgbClr val="C00000"/>
              </a:solidFill>
              <a:latin typeface="黑体" pitchFamily="49" charset="-122"/>
              <a:ea typeface="黑体" pitchFamily="49" charset="-122"/>
              <a:sym typeface="黑体" pitchFamily="49" charset="-122"/>
            </a:endParaRPr>
          </a:p>
          <a:p>
            <a:endParaRPr lang="zh-CN" altLang="en-US">
              <a:solidFill>
                <a:srgbClr val="000000"/>
              </a:solidFill>
              <a:latin typeface="Calibri" pitchFamily="34" charset="0"/>
              <a:sym typeface="宋体"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p:cTn id="7" dur="250" fill="hold"/>
                                        <p:tgtEl>
                                          <p:spTgt spid="15362"/>
                                        </p:tgtEl>
                                        <p:attrNameLst>
                                          <p:attrName>ppt_x</p:attrName>
                                        </p:attrNameLst>
                                      </p:cBhvr>
                                      <p:tavLst>
                                        <p:tav tm="0">
                                          <p:val>
                                            <p:strVal val="0-#ppt_w/2"/>
                                          </p:val>
                                        </p:tav>
                                        <p:tav tm="100000">
                                          <p:val>
                                            <p:strVal val="#ppt_x"/>
                                          </p:val>
                                        </p:tav>
                                      </p:tavLst>
                                    </p:anim>
                                    <p:anim calcmode="lin" valueType="num">
                                      <p:cBhvr>
                                        <p:cTn id="8" dur="250" fill="hold"/>
                                        <p:tgtEl>
                                          <p:spTgt spid="1536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363"/>
                                        </p:tgtEl>
                                        <p:attrNameLst>
                                          <p:attrName>style.visibility</p:attrName>
                                        </p:attrNameLst>
                                      </p:cBhvr>
                                      <p:to>
                                        <p:strVal val="visible"/>
                                      </p:to>
                                    </p:set>
                                    <p:anim calcmode="lin" valueType="num">
                                      <p:cBhvr>
                                        <p:cTn id="11" dur="250" fill="hold"/>
                                        <p:tgtEl>
                                          <p:spTgt spid="15363"/>
                                        </p:tgtEl>
                                        <p:attrNameLst>
                                          <p:attrName>ppt_x</p:attrName>
                                        </p:attrNameLst>
                                      </p:cBhvr>
                                      <p:tavLst>
                                        <p:tav tm="0">
                                          <p:val>
                                            <p:strVal val="1+#ppt_w/2"/>
                                          </p:val>
                                        </p:tav>
                                        <p:tav tm="100000">
                                          <p:val>
                                            <p:strVal val="#ppt_x"/>
                                          </p:val>
                                        </p:tav>
                                      </p:tavLst>
                                    </p:anim>
                                    <p:anim calcmode="lin" valueType="num">
                                      <p:cBhvr>
                                        <p:cTn id="12" dur="250" fill="hold"/>
                                        <p:tgtEl>
                                          <p:spTgt spid="153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5364"/>
                                        </p:tgtEl>
                                        <p:attrNameLst>
                                          <p:attrName>style.visibility</p:attrName>
                                        </p:attrNameLst>
                                      </p:cBhvr>
                                      <p:to>
                                        <p:strVal val="visible"/>
                                      </p:to>
                                    </p:set>
                                    <p:animEffect>
                                      <p:cBhvr>
                                        <p:cTn id="16" dur="500"/>
                                        <p:tgtEl>
                                          <p:spTgt spid="1536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5374"/>
                                        </p:tgtEl>
                                        <p:attrNameLst>
                                          <p:attrName>style.visibility</p:attrName>
                                        </p:attrNameLst>
                                      </p:cBhvr>
                                      <p:to>
                                        <p:strVal val="visible"/>
                                      </p:to>
                                    </p:set>
                                    <p:animEffect>
                                      <p:cBhvr>
                                        <p:cTn id="19" dur="500"/>
                                        <p:tgtEl>
                                          <p:spTgt spid="15374"/>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15365"/>
                                        </p:tgtEl>
                                        <p:attrNameLst>
                                          <p:attrName>style.visibility</p:attrName>
                                        </p:attrNameLst>
                                      </p:cBhvr>
                                      <p:to>
                                        <p:strVal val="visible"/>
                                      </p:to>
                                    </p:set>
                                    <p:anim calcmode="lin" valueType="num">
                                      <p:cBhvr>
                                        <p:cTn id="23" dur="500" fill="hold"/>
                                        <p:tgtEl>
                                          <p:spTgt spid="15365"/>
                                        </p:tgtEl>
                                        <p:attrNameLst>
                                          <p:attrName>ppt_x</p:attrName>
                                        </p:attrNameLst>
                                      </p:cBhvr>
                                      <p:tavLst>
                                        <p:tav tm="0">
                                          <p:val>
                                            <p:strVal val="0-#ppt_w/2"/>
                                          </p:val>
                                        </p:tav>
                                        <p:tav tm="100000">
                                          <p:val>
                                            <p:strVal val="#ppt_x"/>
                                          </p:val>
                                        </p:tav>
                                      </p:tavLst>
                                    </p:anim>
                                    <p:anim calcmode="lin" valueType="num">
                                      <p:cBhvr>
                                        <p:cTn id="24" dur="500" fill="hold"/>
                                        <p:tgtEl>
                                          <p:spTgt spid="1536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5366"/>
                                        </p:tgtEl>
                                        <p:attrNameLst>
                                          <p:attrName>style.visibility</p:attrName>
                                        </p:attrNameLst>
                                      </p:cBhvr>
                                      <p:to>
                                        <p:strVal val="visible"/>
                                      </p:to>
                                    </p:set>
                                    <p:anim calcmode="lin" valueType="num">
                                      <p:cBhvr>
                                        <p:cTn id="27" dur="500" fill="hold"/>
                                        <p:tgtEl>
                                          <p:spTgt spid="15366"/>
                                        </p:tgtEl>
                                        <p:attrNameLst>
                                          <p:attrName>ppt_x</p:attrName>
                                        </p:attrNameLst>
                                      </p:cBhvr>
                                      <p:tavLst>
                                        <p:tav tm="0">
                                          <p:val>
                                            <p:strVal val="1+#ppt_w/2"/>
                                          </p:val>
                                        </p:tav>
                                        <p:tav tm="100000">
                                          <p:val>
                                            <p:strVal val="#ppt_x"/>
                                          </p:val>
                                        </p:tav>
                                      </p:tavLst>
                                    </p:anim>
                                    <p:anim calcmode="lin" valueType="num">
                                      <p:cBhvr>
                                        <p:cTn id="28" dur="500" fill="hold"/>
                                        <p:tgtEl>
                                          <p:spTgt spid="15366"/>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15368"/>
                                        </p:tgtEl>
                                        <p:attrNameLst>
                                          <p:attrName>style.visibility</p:attrName>
                                        </p:attrNameLst>
                                      </p:cBhvr>
                                      <p:to>
                                        <p:strVal val="visible"/>
                                      </p:to>
                                    </p:set>
                                    <p:animEffect>
                                      <p:cBhvr>
                                        <p:cTn id="32" dur="500"/>
                                        <p:tgtEl>
                                          <p:spTgt spid="15368"/>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5370"/>
                                        </p:tgtEl>
                                        <p:attrNameLst>
                                          <p:attrName>style.visibility</p:attrName>
                                        </p:attrNameLst>
                                      </p:cBhvr>
                                      <p:to>
                                        <p:strVal val="visible"/>
                                      </p:to>
                                    </p:set>
                                    <p:animEffect>
                                      <p:cBhvr>
                                        <p:cTn id="35" dur="500"/>
                                        <p:tgtEl>
                                          <p:spTgt spid="1537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5372"/>
                                        </p:tgtEl>
                                        <p:attrNameLst>
                                          <p:attrName>style.visibility</p:attrName>
                                        </p:attrNameLst>
                                      </p:cBhvr>
                                      <p:to>
                                        <p:strVal val="visible"/>
                                      </p:to>
                                    </p:set>
                                    <p:animEffect>
                                      <p:cBhvr>
                                        <p:cTn id="38" dur="500"/>
                                        <p:tgtEl>
                                          <p:spTgt spid="15372"/>
                                        </p:tgtEl>
                                      </p:cBhvr>
                                    </p:animEffect>
                                  </p:childTnLst>
                                </p:cTn>
                              </p:par>
                            </p:childTnLst>
                          </p:cTn>
                        </p:par>
                        <p:par>
                          <p:cTn id="39" fill="hold">
                            <p:stCondLst>
                              <p:cond delay="2000"/>
                            </p:stCondLst>
                            <p:childTnLst>
                              <p:par>
                                <p:cTn id="40" presetID="9" presetClass="entr" presetSubtype="0" fill="hold" grpId="0" nodeType="afterEffect">
                                  <p:stCondLst>
                                    <p:cond delay="0"/>
                                  </p:stCondLst>
                                  <p:childTnLst>
                                    <p:set>
                                      <p:cBhvr>
                                        <p:cTn id="41" dur="1" fill="hold">
                                          <p:stCondLst>
                                            <p:cond delay="0"/>
                                          </p:stCondLst>
                                        </p:cTn>
                                        <p:tgtEl>
                                          <p:spTgt spid="15367"/>
                                        </p:tgtEl>
                                        <p:attrNameLst>
                                          <p:attrName>style.visibility</p:attrName>
                                        </p:attrNameLst>
                                      </p:cBhvr>
                                      <p:to>
                                        <p:strVal val="visible"/>
                                      </p:to>
                                    </p:set>
                                    <p:animEffect>
                                      <p:cBhvr>
                                        <p:cTn id="42" dur="500"/>
                                        <p:tgtEl>
                                          <p:spTgt spid="15367"/>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5369"/>
                                        </p:tgtEl>
                                        <p:attrNameLst>
                                          <p:attrName>style.visibility</p:attrName>
                                        </p:attrNameLst>
                                      </p:cBhvr>
                                      <p:to>
                                        <p:strVal val="visible"/>
                                      </p:to>
                                    </p:set>
                                    <p:animEffect>
                                      <p:cBhvr>
                                        <p:cTn id="45" dur="500"/>
                                        <p:tgtEl>
                                          <p:spTgt spid="15369"/>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5371"/>
                                        </p:tgtEl>
                                        <p:attrNameLst>
                                          <p:attrName>style.visibility</p:attrName>
                                        </p:attrNameLst>
                                      </p:cBhvr>
                                      <p:to>
                                        <p:strVal val="visible"/>
                                      </p:to>
                                    </p:set>
                                    <p:animEffect>
                                      <p:cBhvr>
                                        <p:cTn id="48" dur="500"/>
                                        <p:tgtEl>
                                          <p:spTgt spid="15371"/>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15373"/>
                                        </p:tgtEl>
                                        <p:attrNameLst>
                                          <p:attrName>style.visibility</p:attrName>
                                        </p:attrNameLst>
                                      </p:cBhvr>
                                      <p:to>
                                        <p:strVal val="visible"/>
                                      </p:to>
                                    </p:set>
                                    <p:animEffect>
                                      <p:cBhvr>
                                        <p:cTn id="51" dur="500"/>
                                        <p:tgtEl>
                                          <p:spTgt spid="15373"/>
                                        </p:tgtEl>
                                      </p:cBhvr>
                                    </p:animEffect>
                                  </p:childTnLst>
                                </p:cTn>
                              </p:par>
                            </p:childTnLst>
                          </p:cTn>
                        </p:par>
                        <p:par>
                          <p:cTn id="52" fill="hold">
                            <p:stCondLst>
                              <p:cond delay="2500"/>
                            </p:stCondLst>
                            <p:childTnLst>
                              <p:par>
                                <p:cTn id="53" presetID="10" presetClass="entr" presetSubtype="0" fill="hold" nodeType="afterEffect">
                                  <p:stCondLst>
                                    <p:cond delay="0"/>
                                  </p:stCondLst>
                                  <p:childTnLst>
                                    <p:set>
                                      <p:cBhvr>
                                        <p:cTn id="54" dur="1" fill="hold">
                                          <p:stCondLst>
                                            <p:cond delay="0"/>
                                          </p:stCondLst>
                                        </p:cTn>
                                        <p:tgtEl>
                                          <p:spTgt spid="15375"/>
                                        </p:tgtEl>
                                        <p:attrNameLst>
                                          <p:attrName>style.visibility</p:attrName>
                                        </p:attrNameLst>
                                      </p:cBhvr>
                                      <p:to>
                                        <p:strVal val="visible"/>
                                      </p:to>
                                    </p:set>
                                    <p:anim calcmode="lin" valueType="num">
                                      <p:cBhvr>
                                        <p:cTn id="55" dur="500" fill="hold"/>
                                        <p:tgtEl>
                                          <p:spTgt spid="15375"/>
                                        </p:tgtEl>
                                        <p:attrNameLst>
                                          <p:attrName>ppt_w</p:attrName>
                                        </p:attrNameLst>
                                      </p:cBhvr>
                                      <p:tavLst>
                                        <p:tav tm="0">
                                          <p:val>
                                            <p:fltVal val="0"/>
                                          </p:val>
                                        </p:tav>
                                        <p:tav tm="100000">
                                          <p:val>
                                            <p:strVal val="#ppt_w"/>
                                          </p:val>
                                        </p:tav>
                                      </p:tavLst>
                                    </p:anim>
                                    <p:anim calcmode="lin" valueType="num">
                                      <p:cBhvr>
                                        <p:cTn id="56" dur="500" fill="hold"/>
                                        <p:tgtEl>
                                          <p:spTgt spid="15375"/>
                                        </p:tgtEl>
                                        <p:attrNameLst>
                                          <p:attrName>ppt_h</p:attrName>
                                        </p:attrNameLst>
                                      </p:cBhvr>
                                      <p:tavLst>
                                        <p:tav tm="0">
                                          <p:val>
                                            <p:fltVal val="0"/>
                                          </p:val>
                                        </p:tav>
                                        <p:tav tm="100000">
                                          <p:val>
                                            <p:strVal val="#ppt_h"/>
                                          </p:val>
                                        </p:tav>
                                      </p:tavLst>
                                    </p:anim>
                                    <p:animEffect>
                                      <p:cBhvr>
                                        <p:cTn id="57" dur="500"/>
                                        <p:tgtEl>
                                          <p:spTgt spid="15375"/>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15381"/>
                                        </p:tgtEl>
                                        <p:attrNameLst>
                                          <p:attrName>style.visibility</p:attrName>
                                        </p:attrNameLst>
                                      </p:cBhvr>
                                      <p:to>
                                        <p:strVal val="visible"/>
                                      </p:to>
                                    </p:set>
                                    <p:anim calcmode="lin" valueType="num">
                                      <p:cBhvr>
                                        <p:cTn id="61" dur="500" fill="hold"/>
                                        <p:tgtEl>
                                          <p:spTgt spid="15381"/>
                                        </p:tgtEl>
                                        <p:attrNameLst>
                                          <p:attrName>ppt_w</p:attrName>
                                        </p:attrNameLst>
                                      </p:cBhvr>
                                      <p:tavLst>
                                        <p:tav tm="0">
                                          <p:val>
                                            <p:fltVal val="0"/>
                                          </p:val>
                                        </p:tav>
                                        <p:tav tm="100000">
                                          <p:val>
                                            <p:strVal val="#ppt_w"/>
                                          </p:val>
                                        </p:tav>
                                      </p:tavLst>
                                    </p:anim>
                                    <p:anim calcmode="lin" valueType="num">
                                      <p:cBhvr>
                                        <p:cTn id="62" dur="500" fill="hold"/>
                                        <p:tgtEl>
                                          <p:spTgt spid="15381"/>
                                        </p:tgtEl>
                                        <p:attrNameLst>
                                          <p:attrName>ppt_h</p:attrName>
                                        </p:attrNameLst>
                                      </p:cBhvr>
                                      <p:tavLst>
                                        <p:tav tm="0">
                                          <p:val>
                                            <p:fltVal val="0"/>
                                          </p:val>
                                        </p:tav>
                                        <p:tav tm="100000">
                                          <p:val>
                                            <p:strVal val="#ppt_h"/>
                                          </p:val>
                                        </p:tav>
                                      </p:tavLst>
                                    </p:anim>
                                    <p:animEffect>
                                      <p:cBhvr>
                                        <p:cTn id="63" dur="500"/>
                                        <p:tgtEl>
                                          <p:spTgt spid="15381"/>
                                        </p:tgtEl>
                                      </p:cBhvr>
                                    </p:animEffect>
                                  </p:childTnLst>
                                </p:cTn>
                              </p:par>
                              <p:par>
                                <p:cTn id="64" presetID="10" presetClass="entr" presetSubtype="0" fill="hold" nodeType="withEffect">
                                  <p:stCondLst>
                                    <p:cond delay="0"/>
                                  </p:stCondLst>
                                  <p:childTnLst>
                                    <p:set>
                                      <p:cBhvr>
                                        <p:cTn id="65" dur="1" fill="hold">
                                          <p:stCondLst>
                                            <p:cond delay="0"/>
                                          </p:stCondLst>
                                        </p:cTn>
                                        <p:tgtEl>
                                          <p:spTgt spid="15384"/>
                                        </p:tgtEl>
                                        <p:attrNameLst>
                                          <p:attrName>style.visibility</p:attrName>
                                        </p:attrNameLst>
                                      </p:cBhvr>
                                      <p:to>
                                        <p:strVal val="visible"/>
                                      </p:to>
                                    </p:set>
                                    <p:anim calcmode="lin" valueType="num">
                                      <p:cBhvr>
                                        <p:cTn id="66" dur="500" fill="hold"/>
                                        <p:tgtEl>
                                          <p:spTgt spid="15384"/>
                                        </p:tgtEl>
                                        <p:attrNameLst>
                                          <p:attrName>ppt_w</p:attrName>
                                        </p:attrNameLst>
                                      </p:cBhvr>
                                      <p:tavLst>
                                        <p:tav tm="0">
                                          <p:val>
                                            <p:fltVal val="0"/>
                                          </p:val>
                                        </p:tav>
                                        <p:tav tm="100000">
                                          <p:val>
                                            <p:strVal val="#ppt_w"/>
                                          </p:val>
                                        </p:tav>
                                      </p:tavLst>
                                    </p:anim>
                                    <p:anim calcmode="lin" valueType="num">
                                      <p:cBhvr>
                                        <p:cTn id="67" dur="500" fill="hold"/>
                                        <p:tgtEl>
                                          <p:spTgt spid="15384"/>
                                        </p:tgtEl>
                                        <p:attrNameLst>
                                          <p:attrName>ppt_h</p:attrName>
                                        </p:attrNameLst>
                                      </p:cBhvr>
                                      <p:tavLst>
                                        <p:tav tm="0">
                                          <p:val>
                                            <p:fltVal val="0"/>
                                          </p:val>
                                        </p:tav>
                                        <p:tav tm="100000">
                                          <p:val>
                                            <p:strVal val="#ppt_h"/>
                                          </p:val>
                                        </p:tav>
                                      </p:tavLst>
                                    </p:anim>
                                    <p:animEffect>
                                      <p:cBhvr>
                                        <p:cTn id="68" dur="500"/>
                                        <p:tgtEl>
                                          <p:spTgt spid="15384"/>
                                        </p:tgtEl>
                                      </p:cBhvr>
                                    </p:animEffect>
                                  </p:childTnLst>
                                </p:cTn>
                              </p:par>
                              <p:par>
                                <p:cTn id="69" presetID="10" presetClass="entr" presetSubtype="0" fill="hold" nodeType="withEffect">
                                  <p:stCondLst>
                                    <p:cond delay="0"/>
                                  </p:stCondLst>
                                  <p:childTnLst>
                                    <p:set>
                                      <p:cBhvr>
                                        <p:cTn id="70" dur="1" fill="hold">
                                          <p:stCondLst>
                                            <p:cond delay="0"/>
                                          </p:stCondLst>
                                        </p:cTn>
                                        <p:tgtEl>
                                          <p:spTgt spid="15378"/>
                                        </p:tgtEl>
                                        <p:attrNameLst>
                                          <p:attrName>style.visibility</p:attrName>
                                        </p:attrNameLst>
                                      </p:cBhvr>
                                      <p:to>
                                        <p:strVal val="visible"/>
                                      </p:to>
                                    </p:set>
                                    <p:anim calcmode="lin" valueType="num">
                                      <p:cBhvr>
                                        <p:cTn id="71" dur="500" fill="hold"/>
                                        <p:tgtEl>
                                          <p:spTgt spid="15378"/>
                                        </p:tgtEl>
                                        <p:attrNameLst>
                                          <p:attrName>ppt_w</p:attrName>
                                        </p:attrNameLst>
                                      </p:cBhvr>
                                      <p:tavLst>
                                        <p:tav tm="0">
                                          <p:val>
                                            <p:fltVal val="0"/>
                                          </p:val>
                                        </p:tav>
                                        <p:tav tm="100000">
                                          <p:val>
                                            <p:strVal val="#ppt_w"/>
                                          </p:val>
                                        </p:tav>
                                      </p:tavLst>
                                    </p:anim>
                                    <p:anim calcmode="lin" valueType="num">
                                      <p:cBhvr>
                                        <p:cTn id="72" dur="500" fill="hold"/>
                                        <p:tgtEl>
                                          <p:spTgt spid="15378"/>
                                        </p:tgtEl>
                                        <p:attrNameLst>
                                          <p:attrName>ppt_h</p:attrName>
                                        </p:attrNameLst>
                                      </p:cBhvr>
                                      <p:tavLst>
                                        <p:tav tm="0">
                                          <p:val>
                                            <p:fltVal val="0"/>
                                          </p:val>
                                        </p:tav>
                                        <p:tav tm="100000">
                                          <p:val>
                                            <p:strVal val="#ppt_h"/>
                                          </p:val>
                                        </p:tav>
                                      </p:tavLst>
                                    </p:anim>
                                    <p:animEffect>
                                      <p:cBhvr>
                                        <p:cTn id="73" dur="500"/>
                                        <p:tgtEl>
                                          <p:spTgt spid="15378"/>
                                        </p:tgtEl>
                                      </p:cBhvr>
                                    </p:animEffect>
                                  </p:childTnLst>
                                </p:cTn>
                              </p:par>
                            </p:childTnLst>
                          </p:cTn>
                        </p:par>
                        <p:par>
                          <p:cTn id="74" fill="hold">
                            <p:stCondLst>
                              <p:cond delay="3500"/>
                            </p:stCondLst>
                            <p:childTnLst>
                              <p:par>
                                <p:cTn id="75" presetID="22" presetClass="entr" presetSubtype="1" fill="hold" grpId="0" nodeType="afterEffect">
                                  <p:stCondLst>
                                    <p:cond delay="0"/>
                                  </p:stCondLst>
                                  <p:childTnLst>
                                    <p:set>
                                      <p:cBhvr>
                                        <p:cTn id="76" dur="1" fill="hold">
                                          <p:stCondLst>
                                            <p:cond delay="0"/>
                                          </p:stCondLst>
                                        </p:cTn>
                                        <p:tgtEl>
                                          <p:spTgt spid="15387"/>
                                        </p:tgtEl>
                                        <p:attrNameLst>
                                          <p:attrName>style.visibility</p:attrName>
                                        </p:attrNameLst>
                                      </p:cBhvr>
                                      <p:to>
                                        <p:strVal val="visible"/>
                                      </p:to>
                                    </p:set>
                                    <p:animEffect>
                                      <p:cBhvr>
                                        <p:cTn id="77" dur="500"/>
                                        <p:tgtEl>
                                          <p:spTgt spid="15387"/>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15391"/>
                                        </p:tgtEl>
                                        <p:attrNameLst>
                                          <p:attrName>style.visibility</p:attrName>
                                        </p:attrNameLst>
                                      </p:cBhvr>
                                      <p:to>
                                        <p:strVal val="visible"/>
                                      </p:to>
                                    </p:set>
                                    <p:animEffect>
                                      <p:cBhvr>
                                        <p:cTn id="80" dur="500"/>
                                        <p:tgtEl>
                                          <p:spTgt spid="15391"/>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5388"/>
                                        </p:tgtEl>
                                        <p:attrNameLst>
                                          <p:attrName>style.visibility</p:attrName>
                                        </p:attrNameLst>
                                      </p:cBhvr>
                                      <p:to>
                                        <p:strVal val="visible"/>
                                      </p:to>
                                    </p:set>
                                    <p:animEffect>
                                      <p:cBhvr>
                                        <p:cTn id="83" dur="500"/>
                                        <p:tgtEl>
                                          <p:spTgt spid="15388"/>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15390"/>
                                        </p:tgtEl>
                                        <p:attrNameLst>
                                          <p:attrName>style.visibility</p:attrName>
                                        </p:attrNameLst>
                                      </p:cBhvr>
                                      <p:to>
                                        <p:strVal val="visible"/>
                                      </p:to>
                                    </p:set>
                                    <p:animEffect>
                                      <p:cBhvr>
                                        <p:cTn id="86" dur="500"/>
                                        <p:tgtEl>
                                          <p:spTgt spid="15390"/>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15389"/>
                                        </p:tgtEl>
                                        <p:attrNameLst>
                                          <p:attrName>style.visibility</p:attrName>
                                        </p:attrNameLst>
                                      </p:cBhvr>
                                      <p:to>
                                        <p:strVal val="visible"/>
                                      </p:to>
                                    </p:set>
                                    <p:animEffect>
                                      <p:cBhvr>
                                        <p:cTn id="89" dur="500"/>
                                        <p:tgtEl>
                                          <p:spTgt spid="15389"/>
                                        </p:tgtEl>
                                      </p:cBhvr>
                                    </p:animEffect>
                                  </p:childTnLst>
                                </p:cTn>
                              </p:par>
                              <p:par>
                                <p:cTn id="90" presetID="22" presetClass="entr" presetSubtype="1" fill="hold" grpId="0" nodeType="withEffect">
                                  <p:stCondLst>
                                    <p:cond delay="0"/>
                                  </p:stCondLst>
                                  <p:childTnLst>
                                    <p:set>
                                      <p:cBhvr>
                                        <p:cTn id="91" dur="1" fill="hold">
                                          <p:stCondLst>
                                            <p:cond delay="0"/>
                                          </p:stCondLst>
                                        </p:cTn>
                                        <p:tgtEl>
                                          <p:spTgt spid="15392"/>
                                        </p:tgtEl>
                                        <p:attrNameLst>
                                          <p:attrName>style.visibility</p:attrName>
                                        </p:attrNameLst>
                                      </p:cBhvr>
                                      <p:to>
                                        <p:strVal val="visible"/>
                                      </p:to>
                                    </p:set>
                                    <p:animEffect>
                                      <p:cBhvr>
                                        <p:cTn id="92" dur="500"/>
                                        <p:tgtEl>
                                          <p:spTgt spid="15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ldLvl="0" animBg="1" autoUpdateAnimBg="0"/>
      <p:bldP spid="15363" grpId="0" bldLvl="0" animBg="1" autoUpdateAnimBg="0"/>
      <p:bldP spid="15364" grpId="0" animBg="1"/>
      <p:bldP spid="15365" grpId="0" bldLvl="0" autoUpdateAnimBg="0"/>
      <p:bldP spid="15366" grpId="0" bldLvl="0" autoUpdateAnimBg="0"/>
      <p:bldP spid="15367" grpId="0" bldLvl="0" animBg="1" autoUpdateAnimBg="0"/>
      <p:bldP spid="15368" grpId="0" bldLvl="0" animBg="1" autoUpdateAnimBg="0"/>
      <p:bldP spid="15369" grpId="0" bldLvl="0" animBg="1" autoUpdateAnimBg="0"/>
      <p:bldP spid="15370" grpId="0" bldLvl="0" animBg="1" autoUpdateAnimBg="0"/>
      <p:bldP spid="15371" grpId="0" bldLvl="0" animBg="1" autoUpdateAnimBg="0"/>
      <p:bldP spid="15372" grpId="0" bldLvl="0" animBg="1" autoUpdateAnimBg="0"/>
      <p:bldP spid="15373" grpId="0" bldLvl="0" animBg="1" autoUpdateAnimBg="0"/>
      <p:bldP spid="15374" grpId="0" animBg="1"/>
      <p:bldP spid="15387" grpId="0" bldLvl="0" animBg="1" autoUpdateAnimBg="0"/>
      <p:bldP spid="15388" grpId="0" bldLvl="0" animBg="1" autoUpdateAnimBg="0"/>
      <p:bldP spid="15389" grpId="0" bldLvl="0" animBg="1" autoUpdateAnimBg="0"/>
      <p:bldP spid="15390" grpId="0" bldLvl="0" autoUpdateAnimBg="0"/>
      <p:bldP spid="15391" grpId="0" bldLvl="0" autoUpdateAnimBg="0"/>
      <p:bldP spid="15392"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
          <p:cNvSpPr>
            <a:spLocks noChangeArrowheads="1"/>
          </p:cNvSpPr>
          <p:nvPr/>
        </p:nvSpPr>
        <p:spPr bwMode="auto">
          <a:xfrm>
            <a:off x="-306388" y="5945188"/>
            <a:ext cx="911226" cy="25558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87" name="矩形 2"/>
          <p:cNvSpPr>
            <a:spLocks noChangeArrowheads="1"/>
          </p:cNvSpPr>
          <p:nvPr/>
        </p:nvSpPr>
        <p:spPr bwMode="auto">
          <a:xfrm>
            <a:off x="11595100" y="368300"/>
            <a:ext cx="914400"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88" name="直接连接符 3"/>
          <p:cNvSpPr>
            <a:spLocks noChangeShapeType="1"/>
          </p:cNvSpPr>
          <p:nvPr/>
        </p:nvSpPr>
        <p:spPr bwMode="auto">
          <a:xfrm>
            <a:off x="-198438" y="1250950"/>
            <a:ext cx="12590463" cy="1588"/>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16389" name="直接连接符 4"/>
          <p:cNvSpPr>
            <a:spLocks noChangeShapeType="1"/>
          </p:cNvSpPr>
          <p:nvPr/>
        </p:nvSpPr>
        <p:spPr bwMode="auto">
          <a:xfrm>
            <a:off x="9099550" y="-255588"/>
            <a:ext cx="0" cy="7948613"/>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16390" name="文本框 5"/>
          <p:cNvSpPr>
            <a:spLocks noChangeArrowheads="1"/>
          </p:cNvSpPr>
          <p:nvPr/>
        </p:nvSpPr>
        <p:spPr bwMode="auto">
          <a:xfrm>
            <a:off x="9186863" y="-20638"/>
            <a:ext cx="2773362"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800" b="1">
                <a:solidFill>
                  <a:srgbClr val="F76767"/>
                </a:solidFill>
                <a:latin typeface="微软雅黑" pitchFamily="34" charset="-122"/>
                <a:ea typeface="微软雅黑" pitchFamily="34" charset="-122"/>
                <a:sym typeface="微软雅黑" pitchFamily="34" charset="-122"/>
              </a:rPr>
              <a:t>Part.12</a:t>
            </a:r>
          </a:p>
        </p:txBody>
      </p:sp>
      <p:sp>
        <p:nvSpPr>
          <p:cNvPr id="16391" name="文本框 6"/>
          <p:cNvSpPr>
            <a:spLocks noChangeArrowheads="1"/>
          </p:cNvSpPr>
          <p:nvPr/>
        </p:nvSpPr>
        <p:spPr bwMode="auto">
          <a:xfrm>
            <a:off x="9442450" y="527050"/>
            <a:ext cx="25082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rgbClr val="F76767"/>
                </a:solidFill>
                <a:latin typeface="微软雅黑" pitchFamily="34" charset="-122"/>
                <a:ea typeface="微软雅黑" pitchFamily="34" charset="-122"/>
                <a:sym typeface="微软雅黑" pitchFamily="34" charset="-122"/>
              </a:rPr>
              <a:t>Your text</a:t>
            </a:r>
          </a:p>
        </p:txBody>
      </p:sp>
      <p:sp>
        <p:nvSpPr>
          <p:cNvPr id="16392" name="矩形 7"/>
          <p:cNvSpPr>
            <a:spLocks noChangeArrowheads="1"/>
          </p:cNvSpPr>
          <p:nvPr/>
        </p:nvSpPr>
        <p:spPr bwMode="auto">
          <a:xfrm>
            <a:off x="10491788" y="1404938"/>
            <a:ext cx="1782762" cy="1620837"/>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93" name="矩形 8"/>
          <p:cNvSpPr>
            <a:spLocks noChangeArrowheads="1"/>
          </p:cNvSpPr>
          <p:nvPr/>
        </p:nvSpPr>
        <p:spPr bwMode="auto">
          <a:xfrm>
            <a:off x="9213850" y="1411288"/>
            <a:ext cx="1163638" cy="107473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94" name="矩形 9"/>
          <p:cNvSpPr>
            <a:spLocks noChangeArrowheads="1"/>
          </p:cNvSpPr>
          <p:nvPr/>
        </p:nvSpPr>
        <p:spPr bwMode="auto">
          <a:xfrm>
            <a:off x="9217025" y="2630488"/>
            <a:ext cx="1163638" cy="2071687"/>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95" name="矩形 10"/>
          <p:cNvSpPr>
            <a:spLocks noChangeArrowheads="1"/>
          </p:cNvSpPr>
          <p:nvPr/>
        </p:nvSpPr>
        <p:spPr bwMode="auto">
          <a:xfrm rot="16200000">
            <a:off x="10589419" y="3040856"/>
            <a:ext cx="1539875" cy="1782763"/>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96" name="矩形 11"/>
          <p:cNvSpPr>
            <a:spLocks noChangeArrowheads="1"/>
          </p:cNvSpPr>
          <p:nvPr/>
        </p:nvSpPr>
        <p:spPr bwMode="auto">
          <a:xfrm>
            <a:off x="11112500" y="4797425"/>
            <a:ext cx="1279525" cy="1887538"/>
          </a:xfrm>
          <a:prstGeom prst="rect">
            <a:avLst/>
          </a:prstGeom>
          <a:blipFill dpi="0" rotWithShape="1">
            <a:blip r:embed="rId4"/>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97" name="矩形 12"/>
          <p:cNvSpPr>
            <a:spLocks noChangeArrowheads="1"/>
          </p:cNvSpPr>
          <p:nvPr/>
        </p:nvSpPr>
        <p:spPr bwMode="auto">
          <a:xfrm rot="16200000">
            <a:off x="9674225" y="4337050"/>
            <a:ext cx="860425" cy="1781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98" name="矩形 13"/>
          <p:cNvSpPr>
            <a:spLocks noChangeArrowheads="1"/>
          </p:cNvSpPr>
          <p:nvPr/>
        </p:nvSpPr>
        <p:spPr bwMode="auto">
          <a:xfrm rot="16200000">
            <a:off x="9653588" y="5354637"/>
            <a:ext cx="901700" cy="1781175"/>
          </a:xfrm>
          <a:prstGeom prst="rect">
            <a:avLst/>
          </a:prstGeom>
          <a:blipFill dpi="0" rotWithShape="0">
            <a:blip r:embed="rId5"/>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99" name="空心弧 42"/>
          <p:cNvSpPr>
            <a:spLocks noChangeArrowheads="1"/>
          </p:cNvSpPr>
          <p:nvPr/>
        </p:nvSpPr>
        <p:spPr bwMode="auto">
          <a:xfrm>
            <a:off x="574675" y="2101850"/>
            <a:ext cx="2038350" cy="2038350"/>
          </a:xfrm>
          <a:custGeom>
            <a:avLst/>
            <a:gdLst>
              <a:gd name="G0" fmla="+- 9907 0 0"/>
              <a:gd name="G1" fmla="+- 4881452 0 0"/>
              <a:gd name="G2" fmla="+- 0 0 4881452"/>
              <a:gd name="T0" fmla="*/ 0 256 1"/>
              <a:gd name="T1" fmla="*/ 180 256 1"/>
              <a:gd name="G3" fmla="+- 4881452 T0 T1"/>
              <a:gd name="T2" fmla="*/ 0 256 1"/>
              <a:gd name="T3" fmla="*/ 90 256 1"/>
              <a:gd name="G4" fmla="+- 4881452 T2 T3"/>
              <a:gd name="G5" fmla="*/ G4 2 1"/>
              <a:gd name="T4" fmla="*/ 90 256 1"/>
              <a:gd name="T5" fmla="*/ 0 256 1"/>
              <a:gd name="G6" fmla="+- 4881452 T4 T5"/>
              <a:gd name="G7" fmla="*/ G6 2 1"/>
              <a:gd name="G8" fmla="abs 488145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907"/>
              <a:gd name="G18" fmla="*/ 9907 1 2"/>
              <a:gd name="G19" fmla="+- G18 5400 0"/>
              <a:gd name="G20" fmla="cos G19 4881452"/>
              <a:gd name="G21" fmla="sin G19 4881452"/>
              <a:gd name="G22" fmla="+- G20 10800 0"/>
              <a:gd name="G23" fmla="+- G21 10800 0"/>
              <a:gd name="G24" fmla="+- 10800 0 G20"/>
              <a:gd name="G25" fmla="+- 9907 10800 0"/>
              <a:gd name="G26" fmla="?: G9 G17 G25"/>
              <a:gd name="G27" fmla="?: G9 0 21600"/>
              <a:gd name="G28" fmla="cos 10800 4881452"/>
              <a:gd name="G29" fmla="sin 10800 4881452"/>
              <a:gd name="G30" fmla="sin 9907 4881452"/>
              <a:gd name="G31" fmla="+- G28 10800 0"/>
              <a:gd name="G32" fmla="+- G29 10800 0"/>
              <a:gd name="G33" fmla="+- G30 10800 0"/>
              <a:gd name="G34" fmla="?: G4 0 G31"/>
              <a:gd name="G35" fmla="?: 4881452 G34 0"/>
              <a:gd name="G36" fmla="?: G6 G35 G31"/>
              <a:gd name="G37" fmla="+- 21600 0 G36"/>
              <a:gd name="G38" fmla="?: G4 0 G33"/>
              <a:gd name="G39" fmla="?: 4881452 G38 G32"/>
              <a:gd name="G40" fmla="?: G6 G39 0"/>
              <a:gd name="G41" fmla="?: G4 G32 21600"/>
              <a:gd name="G42" fmla="?: G6 G41 G33"/>
              <a:gd name="T12" fmla="*/ 10800 w 21600"/>
              <a:gd name="T13" fmla="*/ 21600 h 21600"/>
              <a:gd name="T14" fmla="*/ 13569 w 21600"/>
              <a:gd name="T15" fmla="*/ 20776 h 21600"/>
              <a:gd name="T16" fmla="*/ 10800 w 21600"/>
              <a:gd name="T17" fmla="*/ 20707 h 21600"/>
              <a:gd name="T18" fmla="*/ 8031 w 21600"/>
              <a:gd name="T19" fmla="*/ 2077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3450" y="20345"/>
                </a:moveTo>
                <a:cubicBezTo>
                  <a:pt x="12587" y="20585"/>
                  <a:pt x="11695" y="20706"/>
                  <a:pt x="10800" y="20707"/>
                </a:cubicBezTo>
                <a:cubicBezTo>
                  <a:pt x="9904" y="20707"/>
                  <a:pt x="9012" y="20585"/>
                  <a:pt x="8149" y="20345"/>
                </a:cubicBezTo>
                <a:lnTo>
                  <a:pt x="7911" y="21206"/>
                </a:lnTo>
                <a:cubicBezTo>
                  <a:pt x="8851" y="21467"/>
                  <a:pt x="9823" y="21600"/>
                  <a:pt x="10800" y="21600"/>
                </a:cubicBezTo>
                <a:cubicBezTo>
                  <a:pt x="11776" y="21599"/>
                  <a:pt x="12748" y="21467"/>
                  <a:pt x="13688" y="21206"/>
                </a:cubicBezTo>
                <a:close/>
              </a:path>
            </a:pathLst>
          </a:custGeom>
          <a:noFill/>
          <a:ln w="44450" cap="flat" cmpd="sng">
            <a:solidFill>
              <a:srgbClr val="F53D3D"/>
            </a:solidFill>
            <a:prstDash val="sysDot"/>
            <a:bevel/>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endParaRPr lang="zh-CN" altLang="zh-CN">
              <a:solidFill>
                <a:srgbClr val="000000"/>
              </a:solidFill>
              <a:latin typeface="Calibri" pitchFamily="34" charset="0"/>
              <a:sym typeface="宋体" pitchFamily="2" charset="-122"/>
            </a:endParaRPr>
          </a:p>
        </p:txBody>
      </p:sp>
      <p:sp>
        <p:nvSpPr>
          <p:cNvPr id="16400" name="椭圆 43"/>
          <p:cNvSpPr>
            <a:spLocks noChangeArrowheads="1"/>
          </p:cNvSpPr>
          <p:nvPr/>
        </p:nvSpPr>
        <p:spPr bwMode="auto">
          <a:xfrm>
            <a:off x="182563" y="2173288"/>
            <a:ext cx="854075" cy="836612"/>
          </a:xfrm>
          <a:prstGeom prst="ellipse">
            <a:avLst/>
          </a:prstGeom>
          <a:solidFill>
            <a:srgbClr val="F53D3D"/>
          </a:solidFill>
          <a:ln>
            <a:noFill/>
          </a:ln>
          <a:extLst>
            <a:ext uri="{91240B29-F687-4F45-9708-019B960494DF}">
              <a14:hiddenLine xmlns:a14="http://schemas.microsoft.com/office/drawing/2010/main" w="25400">
                <a:solidFill>
                  <a:srgbClr val="000000"/>
                </a:solidFill>
                <a:bevel/>
              </a14:hiddenLine>
            </a:ext>
          </a:extLst>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en-US" altLang="zh-CN" sz="1400">
                <a:solidFill>
                  <a:schemeClr val="bg1"/>
                </a:solidFill>
                <a:latin typeface="微软雅黑" pitchFamily="34" charset="-122"/>
                <a:ea typeface="微软雅黑" pitchFamily="34" charset="-122"/>
                <a:sym typeface="微软雅黑" pitchFamily="34" charset="-122"/>
              </a:rPr>
              <a:t>2010</a:t>
            </a:r>
            <a:endParaRPr lang="zh-CN" altLang="en-US" sz="1400">
              <a:solidFill>
                <a:schemeClr val="bg1"/>
              </a:solidFill>
              <a:latin typeface="微软雅黑" pitchFamily="34" charset="-122"/>
              <a:ea typeface="微软雅黑" pitchFamily="34" charset="-122"/>
              <a:sym typeface="微软雅黑" pitchFamily="34" charset="-122"/>
            </a:endParaRPr>
          </a:p>
        </p:txBody>
      </p:sp>
      <p:sp>
        <p:nvSpPr>
          <p:cNvPr id="16401" name="TextBox 18"/>
          <p:cNvSpPr>
            <a:spLocks noChangeArrowheads="1"/>
          </p:cNvSpPr>
          <p:nvPr/>
        </p:nvSpPr>
        <p:spPr bwMode="auto">
          <a:xfrm>
            <a:off x="973138" y="2684463"/>
            <a:ext cx="14446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757070"/>
                </a:solidFill>
                <a:latin typeface="Batang" pitchFamily="18" charset="-127"/>
                <a:ea typeface="Batang" pitchFamily="18" charset="-127"/>
                <a:sym typeface="Batang" pitchFamily="18" charset="-127"/>
              </a:rPr>
              <a:t>请输入内容</a:t>
            </a:r>
            <a:endParaRPr lang="en-US" altLang="zh-CN">
              <a:solidFill>
                <a:srgbClr val="757070"/>
              </a:solidFill>
              <a:latin typeface="Batang" pitchFamily="18" charset="-127"/>
              <a:ea typeface="Batang" pitchFamily="18" charset="-127"/>
              <a:sym typeface="Batang" pitchFamily="18" charset="-127"/>
            </a:endParaRPr>
          </a:p>
          <a:p>
            <a:r>
              <a:rPr lang="zh-CN" altLang="en-US">
                <a:solidFill>
                  <a:srgbClr val="757070"/>
                </a:solidFill>
                <a:latin typeface="Batang" pitchFamily="18" charset="-127"/>
                <a:ea typeface="Batang" pitchFamily="18" charset="-127"/>
                <a:sym typeface="Batang" pitchFamily="18" charset="-127"/>
              </a:rPr>
              <a:t>请输入内容</a:t>
            </a:r>
            <a:endParaRPr lang="en-US" altLang="zh-CN">
              <a:solidFill>
                <a:srgbClr val="757070"/>
              </a:solidFill>
              <a:latin typeface="Batang" pitchFamily="18" charset="-127"/>
              <a:ea typeface="Batang" pitchFamily="18" charset="-127"/>
              <a:sym typeface="Batang" pitchFamily="18" charset="-127"/>
            </a:endParaRPr>
          </a:p>
          <a:p>
            <a:r>
              <a:rPr lang="zh-CN" altLang="en-US">
                <a:solidFill>
                  <a:srgbClr val="757070"/>
                </a:solidFill>
                <a:latin typeface="Batang" pitchFamily="18" charset="-127"/>
                <a:ea typeface="Batang" pitchFamily="18" charset="-127"/>
                <a:sym typeface="Batang" pitchFamily="18" charset="-127"/>
              </a:rPr>
              <a:t>请输入内容</a:t>
            </a:r>
            <a:endParaRPr lang="en-US" altLang="zh-CN">
              <a:solidFill>
                <a:srgbClr val="757070"/>
              </a:solidFill>
              <a:latin typeface="Batang" pitchFamily="18" charset="-127"/>
              <a:ea typeface="Batang" pitchFamily="18" charset="-127"/>
              <a:sym typeface="Batang" pitchFamily="18" charset="-127"/>
            </a:endParaRPr>
          </a:p>
        </p:txBody>
      </p:sp>
      <p:sp>
        <p:nvSpPr>
          <p:cNvPr id="16402" name="TextBox 18"/>
          <p:cNvSpPr>
            <a:spLocks noChangeArrowheads="1"/>
          </p:cNvSpPr>
          <p:nvPr/>
        </p:nvSpPr>
        <p:spPr bwMode="auto">
          <a:xfrm>
            <a:off x="2676525" y="3652838"/>
            <a:ext cx="14446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757070"/>
                </a:solidFill>
                <a:latin typeface="Batang" pitchFamily="18" charset="-127"/>
                <a:ea typeface="Batang" pitchFamily="18" charset="-127"/>
                <a:sym typeface="Batang" pitchFamily="18" charset="-127"/>
              </a:rPr>
              <a:t>请输入内容</a:t>
            </a:r>
            <a:endParaRPr lang="en-US" altLang="zh-CN">
              <a:solidFill>
                <a:srgbClr val="757070"/>
              </a:solidFill>
              <a:latin typeface="Batang" pitchFamily="18" charset="-127"/>
              <a:ea typeface="Batang" pitchFamily="18" charset="-127"/>
              <a:sym typeface="Batang" pitchFamily="18" charset="-127"/>
            </a:endParaRPr>
          </a:p>
          <a:p>
            <a:r>
              <a:rPr lang="zh-CN" altLang="en-US">
                <a:solidFill>
                  <a:srgbClr val="757070"/>
                </a:solidFill>
                <a:latin typeface="Batang" pitchFamily="18" charset="-127"/>
                <a:ea typeface="Batang" pitchFamily="18" charset="-127"/>
                <a:sym typeface="Batang" pitchFamily="18" charset="-127"/>
              </a:rPr>
              <a:t>请输入内容</a:t>
            </a:r>
            <a:endParaRPr lang="en-US" altLang="zh-CN">
              <a:solidFill>
                <a:srgbClr val="757070"/>
              </a:solidFill>
              <a:latin typeface="Batang" pitchFamily="18" charset="-127"/>
              <a:ea typeface="Batang" pitchFamily="18" charset="-127"/>
              <a:sym typeface="Batang" pitchFamily="18" charset="-127"/>
            </a:endParaRPr>
          </a:p>
          <a:p>
            <a:r>
              <a:rPr lang="zh-CN" altLang="en-US">
                <a:solidFill>
                  <a:srgbClr val="757070"/>
                </a:solidFill>
                <a:latin typeface="Batang" pitchFamily="18" charset="-127"/>
                <a:ea typeface="Batang" pitchFamily="18" charset="-127"/>
                <a:sym typeface="Batang" pitchFamily="18" charset="-127"/>
              </a:rPr>
              <a:t>请输入内容</a:t>
            </a:r>
            <a:endParaRPr lang="en-US" altLang="zh-CN">
              <a:solidFill>
                <a:srgbClr val="757070"/>
              </a:solidFill>
              <a:latin typeface="Batang" pitchFamily="18" charset="-127"/>
              <a:ea typeface="Batang" pitchFamily="18" charset="-127"/>
              <a:sym typeface="Batang" pitchFamily="18" charset="-127"/>
            </a:endParaRPr>
          </a:p>
        </p:txBody>
      </p:sp>
      <p:sp>
        <p:nvSpPr>
          <p:cNvPr id="16403" name="TextBox 18"/>
          <p:cNvSpPr>
            <a:spLocks noChangeArrowheads="1"/>
          </p:cNvSpPr>
          <p:nvPr/>
        </p:nvSpPr>
        <p:spPr bwMode="auto">
          <a:xfrm>
            <a:off x="4416425" y="2413000"/>
            <a:ext cx="14446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757070"/>
                </a:solidFill>
                <a:latin typeface="Batang" pitchFamily="18" charset="-127"/>
                <a:ea typeface="Batang" pitchFamily="18" charset="-127"/>
                <a:sym typeface="Batang" pitchFamily="18" charset="-127"/>
              </a:rPr>
              <a:t>请输入内容</a:t>
            </a:r>
            <a:endParaRPr lang="en-US" altLang="zh-CN">
              <a:solidFill>
                <a:srgbClr val="757070"/>
              </a:solidFill>
              <a:latin typeface="Batang" pitchFamily="18" charset="-127"/>
              <a:ea typeface="Batang" pitchFamily="18" charset="-127"/>
              <a:sym typeface="Batang" pitchFamily="18" charset="-127"/>
            </a:endParaRPr>
          </a:p>
          <a:p>
            <a:r>
              <a:rPr lang="zh-CN" altLang="en-US">
                <a:solidFill>
                  <a:srgbClr val="757070"/>
                </a:solidFill>
                <a:latin typeface="Batang" pitchFamily="18" charset="-127"/>
                <a:ea typeface="Batang" pitchFamily="18" charset="-127"/>
                <a:sym typeface="Batang" pitchFamily="18" charset="-127"/>
              </a:rPr>
              <a:t>请输入内容</a:t>
            </a:r>
            <a:endParaRPr lang="en-US" altLang="zh-CN">
              <a:solidFill>
                <a:srgbClr val="757070"/>
              </a:solidFill>
              <a:latin typeface="Batang" pitchFamily="18" charset="-127"/>
              <a:ea typeface="Batang" pitchFamily="18" charset="-127"/>
              <a:sym typeface="Batang" pitchFamily="18" charset="-127"/>
            </a:endParaRPr>
          </a:p>
          <a:p>
            <a:r>
              <a:rPr lang="zh-CN" altLang="en-US">
                <a:solidFill>
                  <a:srgbClr val="757070"/>
                </a:solidFill>
                <a:latin typeface="Batang" pitchFamily="18" charset="-127"/>
                <a:ea typeface="Batang" pitchFamily="18" charset="-127"/>
                <a:sym typeface="Batang" pitchFamily="18" charset="-127"/>
              </a:rPr>
              <a:t>请输入内容</a:t>
            </a:r>
            <a:endParaRPr lang="en-US" altLang="zh-CN">
              <a:solidFill>
                <a:srgbClr val="757070"/>
              </a:solidFill>
              <a:latin typeface="Batang" pitchFamily="18" charset="-127"/>
              <a:ea typeface="Batang" pitchFamily="18" charset="-127"/>
              <a:sym typeface="Batang" pitchFamily="18" charset="-127"/>
            </a:endParaRPr>
          </a:p>
        </p:txBody>
      </p:sp>
      <p:sp>
        <p:nvSpPr>
          <p:cNvPr id="16404" name="TextBox 18"/>
          <p:cNvSpPr>
            <a:spLocks noChangeArrowheads="1"/>
          </p:cNvSpPr>
          <p:nvPr/>
        </p:nvSpPr>
        <p:spPr bwMode="auto">
          <a:xfrm>
            <a:off x="6334125" y="3638550"/>
            <a:ext cx="14446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757070"/>
                </a:solidFill>
                <a:latin typeface="Batang" pitchFamily="18" charset="-127"/>
                <a:ea typeface="Batang" pitchFamily="18" charset="-127"/>
                <a:sym typeface="Batang" pitchFamily="18" charset="-127"/>
              </a:rPr>
              <a:t>请输入内容</a:t>
            </a:r>
            <a:endParaRPr lang="en-US" altLang="zh-CN">
              <a:solidFill>
                <a:srgbClr val="757070"/>
              </a:solidFill>
              <a:latin typeface="Batang" pitchFamily="18" charset="-127"/>
              <a:ea typeface="Batang" pitchFamily="18" charset="-127"/>
              <a:sym typeface="Batang" pitchFamily="18" charset="-127"/>
            </a:endParaRPr>
          </a:p>
          <a:p>
            <a:r>
              <a:rPr lang="zh-CN" altLang="en-US">
                <a:solidFill>
                  <a:srgbClr val="757070"/>
                </a:solidFill>
                <a:latin typeface="Batang" pitchFamily="18" charset="-127"/>
                <a:ea typeface="Batang" pitchFamily="18" charset="-127"/>
                <a:sym typeface="Batang" pitchFamily="18" charset="-127"/>
              </a:rPr>
              <a:t>请输入内容</a:t>
            </a:r>
            <a:endParaRPr lang="en-US" altLang="zh-CN">
              <a:solidFill>
                <a:srgbClr val="757070"/>
              </a:solidFill>
              <a:latin typeface="Batang" pitchFamily="18" charset="-127"/>
              <a:ea typeface="Batang" pitchFamily="18" charset="-127"/>
              <a:sym typeface="Batang" pitchFamily="18" charset="-127"/>
            </a:endParaRPr>
          </a:p>
          <a:p>
            <a:r>
              <a:rPr lang="zh-CN" altLang="en-US">
                <a:solidFill>
                  <a:srgbClr val="757070"/>
                </a:solidFill>
                <a:latin typeface="Batang" pitchFamily="18" charset="-127"/>
                <a:ea typeface="Batang" pitchFamily="18" charset="-127"/>
                <a:sym typeface="Batang" pitchFamily="18" charset="-127"/>
              </a:rPr>
              <a:t>请输入内容</a:t>
            </a:r>
            <a:endParaRPr lang="en-US" altLang="zh-CN">
              <a:solidFill>
                <a:srgbClr val="757070"/>
              </a:solidFill>
              <a:latin typeface="Batang" pitchFamily="18" charset="-127"/>
              <a:ea typeface="Batang" pitchFamily="18" charset="-127"/>
              <a:sym typeface="Batang" pitchFamily="18" charset="-127"/>
            </a:endParaRPr>
          </a:p>
        </p:txBody>
      </p:sp>
      <p:sp>
        <p:nvSpPr>
          <p:cNvPr id="16405" name="空心弧 40"/>
          <p:cNvSpPr>
            <a:spLocks noChangeArrowheads="1"/>
          </p:cNvSpPr>
          <p:nvPr/>
        </p:nvSpPr>
        <p:spPr bwMode="auto">
          <a:xfrm rot="1395851" flipH="1">
            <a:off x="4151313" y="1855788"/>
            <a:ext cx="2038350" cy="2038350"/>
          </a:xfrm>
          <a:custGeom>
            <a:avLst/>
            <a:gdLst>
              <a:gd name="G0" fmla="+- 9590 0 0"/>
              <a:gd name="G1" fmla="+- 1319924 0 0"/>
              <a:gd name="G2" fmla="+- 0 0 1319924"/>
              <a:gd name="T0" fmla="*/ 0 256 1"/>
              <a:gd name="T1" fmla="*/ 180 256 1"/>
              <a:gd name="G3" fmla="+- 1319924 T0 T1"/>
              <a:gd name="T2" fmla="*/ 0 256 1"/>
              <a:gd name="T3" fmla="*/ 90 256 1"/>
              <a:gd name="G4" fmla="+- 1319924 T2 T3"/>
              <a:gd name="G5" fmla="*/ G4 2 1"/>
              <a:gd name="T4" fmla="*/ 90 256 1"/>
              <a:gd name="T5" fmla="*/ 0 256 1"/>
              <a:gd name="G6" fmla="+- 1319924 T4 T5"/>
              <a:gd name="G7" fmla="*/ G6 2 1"/>
              <a:gd name="G8" fmla="abs 1319924"/>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90"/>
              <a:gd name="G18" fmla="*/ 9590 1 2"/>
              <a:gd name="G19" fmla="+- G18 5400 0"/>
              <a:gd name="G20" fmla="cos G19 1319924"/>
              <a:gd name="G21" fmla="sin G19 1319924"/>
              <a:gd name="G22" fmla="+- G20 10800 0"/>
              <a:gd name="G23" fmla="+- G21 10800 0"/>
              <a:gd name="G24" fmla="+- 10800 0 G20"/>
              <a:gd name="G25" fmla="+- 9590 10800 0"/>
              <a:gd name="G26" fmla="?: G9 G17 G25"/>
              <a:gd name="G27" fmla="?: G9 0 21600"/>
              <a:gd name="G28" fmla="cos 10800 1319924"/>
              <a:gd name="G29" fmla="sin 10800 1319924"/>
              <a:gd name="G30" fmla="sin 9590 1319924"/>
              <a:gd name="G31" fmla="+- G28 10800 0"/>
              <a:gd name="G32" fmla="+- G29 10800 0"/>
              <a:gd name="G33" fmla="+- G30 10800 0"/>
              <a:gd name="G34" fmla="?: G4 0 G31"/>
              <a:gd name="G35" fmla="?: 1319924 G34 0"/>
              <a:gd name="G36" fmla="?: G6 G35 G31"/>
              <a:gd name="G37" fmla="+- 21600 0 G36"/>
              <a:gd name="G38" fmla="?: G4 0 G33"/>
              <a:gd name="G39" fmla="?: 1319924 G38 G32"/>
              <a:gd name="G40" fmla="?: G6 G39 0"/>
              <a:gd name="G41" fmla="?: G4 G32 21600"/>
              <a:gd name="G42" fmla="?: G6 G41 G33"/>
              <a:gd name="T12" fmla="*/ 10800 w 21600"/>
              <a:gd name="T13" fmla="*/ 21600 h 21600"/>
              <a:gd name="T14" fmla="*/ 20371 w 21600"/>
              <a:gd name="T15" fmla="*/ 14310 h 21600"/>
              <a:gd name="T16" fmla="*/ 10800 w 21600"/>
              <a:gd name="T17" fmla="*/ 20390 h 21600"/>
              <a:gd name="T18" fmla="*/ 1229 w 21600"/>
              <a:gd name="T19" fmla="*/ 1431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9803" y="14102"/>
                </a:moveTo>
                <a:cubicBezTo>
                  <a:pt x="18418" y="17879"/>
                  <a:pt x="14823" y="20389"/>
                  <a:pt x="10800" y="20390"/>
                </a:cubicBezTo>
                <a:cubicBezTo>
                  <a:pt x="6776" y="20390"/>
                  <a:pt x="3181" y="17879"/>
                  <a:pt x="1796" y="14102"/>
                </a:cubicBezTo>
                <a:lnTo>
                  <a:pt x="660" y="14518"/>
                </a:lnTo>
                <a:cubicBezTo>
                  <a:pt x="2220" y="18772"/>
                  <a:pt x="6269" y="21600"/>
                  <a:pt x="10800" y="21600"/>
                </a:cubicBezTo>
                <a:cubicBezTo>
                  <a:pt x="15330" y="21599"/>
                  <a:pt x="19379" y="18772"/>
                  <a:pt x="20939" y="14518"/>
                </a:cubicBezTo>
                <a:close/>
              </a:path>
            </a:pathLst>
          </a:custGeom>
          <a:noFill/>
          <a:ln w="44450" cap="flat" cmpd="sng">
            <a:solidFill>
              <a:srgbClr val="D50B0B"/>
            </a:solidFill>
            <a:prstDash val="sysDot"/>
            <a:bevel/>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endParaRPr lang="zh-CN" altLang="zh-CN">
              <a:solidFill>
                <a:srgbClr val="000000"/>
              </a:solidFill>
              <a:latin typeface="Calibri" pitchFamily="34" charset="0"/>
              <a:sym typeface="宋体" pitchFamily="2" charset="-122"/>
            </a:endParaRPr>
          </a:p>
        </p:txBody>
      </p:sp>
      <p:sp>
        <p:nvSpPr>
          <p:cNvPr id="16406" name="椭圆 41"/>
          <p:cNvSpPr>
            <a:spLocks noChangeArrowheads="1"/>
          </p:cNvSpPr>
          <p:nvPr/>
        </p:nvSpPr>
        <p:spPr bwMode="auto">
          <a:xfrm>
            <a:off x="5724525" y="2128838"/>
            <a:ext cx="854075" cy="836612"/>
          </a:xfrm>
          <a:prstGeom prst="ellipse">
            <a:avLst/>
          </a:prstGeom>
          <a:solidFill>
            <a:srgbClr val="D50B0B"/>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r>
              <a:rPr lang="en-US" altLang="zh-CN" sz="1400">
                <a:solidFill>
                  <a:schemeClr val="bg1"/>
                </a:solidFill>
                <a:latin typeface="微软雅黑" pitchFamily="34" charset="-122"/>
                <a:ea typeface="微软雅黑" pitchFamily="34" charset="-122"/>
                <a:sym typeface="微软雅黑" pitchFamily="34" charset="-122"/>
              </a:rPr>
              <a:t>2012</a:t>
            </a:r>
          </a:p>
        </p:txBody>
      </p:sp>
      <p:sp>
        <p:nvSpPr>
          <p:cNvPr id="16407" name="空心弧 38"/>
          <p:cNvSpPr>
            <a:spLocks noChangeArrowheads="1"/>
          </p:cNvSpPr>
          <p:nvPr/>
        </p:nvSpPr>
        <p:spPr bwMode="auto">
          <a:xfrm rot="6779154" flipH="1">
            <a:off x="2320925" y="3132138"/>
            <a:ext cx="2038350" cy="2038350"/>
          </a:xfrm>
          <a:custGeom>
            <a:avLst/>
            <a:gdLst>
              <a:gd name="G0" fmla="+- 9907 0 0"/>
              <a:gd name="G1" fmla="+- 3778535 0 0"/>
              <a:gd name="G2" fmla="+- 0 0 3778535"/>
              <a:gd name="T0" fmla="*/ 0 256 1"/>
              <a:gd name="T1" fmla="*/ 180 256 1"/>
              <a:gd name="G3" fmla="+- 3778535 T0 T1"/>
              <a:gd name="T2" fmla="*/ 0 256 1"/>
              <a:gd name="T3" fmla="*/ 90 256 1"/>
              <a:gd name="G4" fmla="+- 3778535 T2 T3"/>
              <a:gd name="G5" fmla="*/ G4 2 1"/>
              <a:gd name="T4" fmla="*/ 90 256 1"/>
              <a:gd name="T5" fmla="*/ 0 256 1"/>
              <a:gd name="G6" fmla="+- 3778535 T4 T5"/>
              <a:gd name="G7" fmla="*/ G6 2 1"/>
              <a:gd name="G8" fmla="abs 377853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907"/>
              <a:gd name="G18" fmla="*/ 9907 1 2"/>
              <a:gd name="G19" fmla="+- G18 5400 0"/>
              <a:gd name="G20" fmla="cos G19 3778535"/>
              <a:gd name="G21" fmla="sin G19 3778535"/>
              <a:gd name="G22" fmla="+- G20 10800 0"/>
              <a:gd name="G23" fmla="+- G21 10800 0"/>
              <a:gd name="G24" fmla="+- 10800 0 G20"/>
              <a:gd name="G25" fmla="+- 9907 10800 0"/>
              <a:gd name="G26" fmla="?: G9 G17 G25"/>
              <a:gd name="G27" fmla="?: G9 0 21600"/>
              <a:gd name="G28" fmla="cos 10800 3778535"/>
              <a:gd name="G29" fmla="sin 10800 3778535"/>
              <a:gd name="G30" fmla="sin 9907 3778535"/>
              <a:gd name="G31" fmla="+- G28 10800 0"/>
              <a:gd name="G32" fmla="+- G29 10800 0"/>
              <a:gd name="G33" fmla="+- G30 10800 0"/>
              <a:gd name="G34" fmla="?: G4 0 G31"/>
              <a:gd name="G35" fmla="?: 3778535 G34 0"/>
              <a:gd name="G36" fmla="?: G6 G35 G31"/>
              <a:gd name="G37" fmla="+- 21600 0 G36"/>
              <a:gd name="G38" fmla="?: G4 0 G33"/>
              <a:gd name="G39" fmla="?: 3778535 G38 G32"/>
              <a:gd name="G40" fmla="?: G6 G39 0"/>
              <a:gd name="G41" fmla="?: G4 G32 21600"/>
              <a:gd name="G42" fmla="?: G6 G41 G33"/>
              <a:gd name="T12" fmla="*/ 10800 w 21600"/>
              <a:gd name="T13" fmla="*/ 21600 h 21600"/>
              <a:gd name="T14" fmla="*/ 16339 w 21600"/>
              <a:gd name="T15" fmla="*/ 19547 h 21600"/>
              <a:gd name="T16" fmla="*/ 10800 w 21600"/>
              <a:gd name="T17" fmla="*/ 20707 h 21600"/>
              <a:gd name="T18" fmla="*/ 5261 w 21600"/>
              <a:gd name="T19" fmla="*/ 195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6100" y="19169"/>
                </a:moveTo>
                <a:cubicBezTo>
                  <a:pt x="14514" y="20173"/>
                  <a:pt x="12676" y="20706"/>
                  <a:pt x="10800" y="20707"/>
                </a:cubicBezTo>
                <a:cubicBezTo>
                  <a:pt x="8923" y="20707"/>
                  <a:pt x="7085" y="20173"/>
                  <a:pt x="5499" y="19169"/>
                </a:cubicBezTo>
                <a:lnTo>
                  <a:pt x="5021" y="19924"/>
                </a:lnTo>
                <a:cubicBezTo>
                  <a:pt x="6750" y="21018"/>
                  <a:pt x="8754" y="21600"/>
                  <a:pt x="10800" y="21600"/>
                </a:cubicBezTo>
                <a:cubicBezTo>
                  <a:pt x="12845" y="21599"/>
                  <a:pt x="14849" y="21018"/>
                  <a:pt x="16578" y="19924"/>
                </a:cubicBezTo>
                <a:close/>
              </a:path>
            </a:pathLst>
          </a:custGeom>
          <a:noFill/>
          <a:ln w="44450" cap="flat" cmpd="sng">
            <a:solidFill>
              <a:srgbClr val="F54141"/>
            </a:solidFill>
            <a:prstDash val="sysDot"/>
            <a:bevel/>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endParaRPr lang="zh-CN" altLang="zh-CN">
              <a:solidFill>
                <a:srgbClr val="000000"/>
              </a:solidFill>
              <a:latin typeface="Calibri" pitchFamily="34" charset="0"/>
              <a:sym typeface="宋体" pitchFamily="2" charset="-122"/>
            </a:endParaRPr>
          </a:p>
        </p:txBody>
      </p:sp>
      <p:sp>
        <p:nvSpPr>
          <p:cNvPr id="16408" name="椭圆 39"/>
          <p:cNvSpPr>
            <a:spLocks noChangeArrowheads="1"/>
          </p:cNvSpPr>
          <p:nvPr/>
        </p:nvSpPr>
        <p:spPr bwMode="auto">
          <a:xfrm rot="21422225">
            <a:off x="2222500" y="4621213"/>
            <a:ext cx="854075" cy="836612"/>
          </a:xfrm>
          <a:prstGeom prst="ellipse">
            <a:avLst/>
          </a:prstGeom>
          <a:solidFill>
            <a:srgbClr val="F54141"/>
          </a:solidFill>
          <a:ln>
            <a:noFill/>
          </a:ln>
          <a:extLst>
            <a:ext uri="{91240B29-F687-4F45-9708-019B960494DF}">
              <a14:hiddenLine xmlns:a14="http://schemas.microsoft.com/office/drawing/2010/main" w="25400">
                <a:solidFill>
                  <a:srgbClr val="000000"/>
                </a:solidFill>
                <a:bevel/>
              </a14:hiddenLine>
            </a:ext>
          </a:extLst>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en-US" altLang="zh-CN" sz="1400">
                <a:solidFill>
                  <a:schemeClr val="bg1"/>
                </a:solidFill>
                <a:latin typeface="微软雅黑" pitchFamily="34" charset="-122"/>
                <a:ea typeface="微软雅黑" pitchFamily="34" charset="-122"/>
                <a:sym typeface="微软雅黑" pitchFamily="34" charset="-122"/>
              </a:rPr>
              <a:t>2011</a:t>
            </a:r>
            <a:endParaRPr lang="zh-CN" altLang="en-US" sz="1400">
              <a:solidFill>
                <a:schemeClr val="bg1"/>
              </a:solidFill>
              <a:latin typeface="微软雅黑" pitchFamily="34" charset="-122"/>
              <a:ea typeface="微软雅黑" pitchFamily="34" charset="-122"/>
              <a:sym typeface="微软雅黑" pitchFamily="34" charset="-122"/>
            </a:endParaRPr>
          </a:p>
        </p:txBody>
      </p:sp>
      <p:sp>
        <p:nvSpPr>
          <p:cNvPr id="16409" name="空心弧 36"/>
          <p:cNvSpPr>
            <a:spLocks noChangeArrowheads="1"/>
          </p:cNvSpPr>
          <p:nvPr/>
        </p:nvSpPr>
        <p:spPr bwMode="auto">
          <a:xfrm rot="6779154" flipH="1">
            <a:off x="5992813" y="3081338"/>
            <a:ext cx="2038350" cy="2038350"/>
          </a:xfrm>
          <a:custGeom>
            <a:avLst/>
            <a:gdLst>
              <a:gd name="G0" fmla="+- 9422 0 0"/>
              <a:gd name="G1" fmla="+- 1689371 0 0"/>
              <a:gd name="G2" fmla="+- 0 0 1689371"/>
              <a:gd name="T0" fmla="*/ 0 256 1"/>
              <a:gd name="T1" fmla="*/ 180 256 1"/>
              <a:gd name="G3" fmla="+- 1689371 T0 T1"/>
              <a:gd name="T2" fmla="*/ 0 256 1"/>
              <a:gd name="T3" fmla="*/ 90 256 1"/>
              <a:gd name="G4" fmla="+- 1689371 T2 T3"/>
              <a:gd name="G5" fmla="*/ G4 2 1"/>
              <a:gd name="T4" fmla="*/ 90 256 1"/>
              <a:gd name="T5" fmla="*/ 0 256 1"/>
              <a:gd name="G6" fmla="+- 1689371 T4 T5"/>
              <a:gd name="G7" fmla="*/ G6 2 1"/>
              <a:gd name="G8" fmla="abs 1689371"/>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422"/>
              <a:gd name="G18" fmla="*/ 9422 1 2"/>
              <a:gd name="G19" fmla="+- G18 5400 0"/>
              <a:gd name="G20" fmla="cos G19 1689371"/>
              <a:gd name="G21" fmla="sin G19 1689371"/>
              <a:gd name="G22" fmla="+- G20 10800 0"/>
              <a:gd name="G23" fmla="+- G21 10800 0"/>
              <a:gd name="G24" fmla="+- 10800 0 G20"/>
              <a:gd name="G25" fmla="+- 9422 10800 0"/>
              <a:gd name="G26" fmla="?: G9 G17 G25"/>
              <a:gd name="G27" fmla="?: G9 0 21600"/>
              <a:gd name="G28" fmla="cos 10800 1689371"/>
              <a:gd name="G29" fmla="sin 10800 1689371"/>
              <a:gd name="G30" fmla="sin 9422 1689371"/>
              <a:gd name="G31" fmla="+- G28 10800 0"/>
              <a:gd name="G32" fmla="+- G29 10800 0"/>
              <a:gd name="G33" fmla="+- G30 10800 0"/>
              <a:gd name="G34" fmla="?: G4 0 G31"/>
              <a:gd name="G35" fmla="?: 1689371 G34 0"/>
              <a:gd name="G36" fmla="?: G6 G35 G31"/>
              <a:gd name="G37" fmla="+- 21600 0 G36"/>
              <a:gd name="G38" fmla="?: G4 0 G33"/>
              <a:gd name="G39" fmla="?: 1689371 G38 G32"/>
              <a:gd name="G40" fmla="?: G6 G39 0"/>
              <a:gd name="G41" fmla="?: G4 G32 21600"/>
              <a:gd name="G42" fmla="?: G6 G41 G33"/>
              <a:gd name="T12" fmla="*/ 10800 w 21600"/>
              <a:gd name="T13" fmla="*/ 21600 h 21600"/>
              <a:gd name="T14" fmla="*/ 19904 w 21600"/>
              <a:gd name="T15" fmla="*/ 15197 h 21600"/>
              <a:gd name="T16" fmla="*/ 10800 w 21600"/>
              <a:gd name="T17" fmla="*/ 20222 h 21600"/>
              <a:gd name="T18" fmla="*/ 1696 w 21600"/>
              <a:gd name="T19" fmla="*/ 1519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9284" y="14897"/>
                </a:moveTo>
                <a:cubicBezTo>
                  <a:pt x="17712" y="18153"/>
                  <a:pt x="14415" y="20221"/>
                  <a:pt x="10800" y="20222"/>
                </a:cubicBezTo>
                <a:cubicBezTo>
                  <a:pt x="7184" y="20222"/>
                  <a:pt x="3887" y="18153"/>
                  <a:pt x="2315" y="14897"/>
                </a:cubicBezTo>
                <a:lnTo>
                  <a:pt x="1074" y="15496"/>
                </a:lnTo>
                <a:cubicBezTo>
                  <a:pt x="2876" y="19228"/>
                  <a:pt x="6655" y="21600"/>
                  <a:pt x="10800" y="21600"/>
                </a:cubicBezTo>
                <a:cubicBezTo>
                  <a:pt x="14944" y="21599"/>
                  <a:pt x="18723" y="19228"/>
                  <a:pt x="20525" y="15496"/>
                </a:cubicBezTo>
                <a:close/>
              </a:path>
            </a:pathLst>
          </a:custGeom>
          <a:noFill/>
          <a:ln w="44450" cap="flat" cmpd="sng">
            <a:solidFill>
              <a:srgbClr val="F76767"/>
            </a:solidFill>
            <a:prstDash val="sysDot"/>
            <a:bevel/>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endParaRPr lang="zh-CN" altLang="zh-CN">
              <a:solidFill>
                <a:srgbClr val="000000"/>
              </a:solidFill>
              <a:latin typeface="Calibri" pitchFamily="34" charset="0"/>
              <a:sym typeface="宋体" pitchFamily="2" charset="-122"/>
            </a:endParaRPr>
          </a:p>
        </p:txBody>
      </p:sp>
      <p:sp>
        <p:nvSpPr>
          <p:cNvPr id="16410" name="椭圆 37"/>
          <p:cNvSpPr>
            <a:spLocks noChangeArrowheads="1"/>
          </p:cNvSpPr>
          <p:nvPr/>
        </p:nvSpPr>
        <p:spPr bwMode="auto">
          <a:xfrm>
            <a:off x="7493000" y="4408488"/>
            <a:ext cx="855663" cy="836612"/>
          </a:xfrm>
          <a:prstGeom prst="ellipse">
            <a:avLst/>
          </a:prstGeom>
          <a:solidFill>
            <a:srgbClr val="F76767"/>
          </a:solidFill>
          <a:ln>
            <a:noFill/>
          </a:ln>
          <a:extLst>
            <a:ext uri="{91240B29-F687-4F45-9708-019B960494DF}">
              <a14:hiddenLine xmlns:a14="http://schemas.microsoft.com/office/drawing/2010/main" w="25400">
                <a:solidFill>
                  <a:srgbClr val="000000"/>
                </a:solidFill>
                <a:bevel/>
              </a14:hiddenLine>
            </a:ext>
          </a:extLst>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en-US" altLang="zh-CN" sz="1400">
                <a:solidFill>
                  <a:schemeClr val="bg1"/>
                </a:solidFill>
                <a:latin typeface="微软雅黑" pitchFamily="34" charset="-122"/>
                <a:ea typeface="微软雅黑" pitchFamily="34" charset="-122"/>
                <a:sym typeface="微软雅黑" pitchFamily="34" charset="-122"/>
              </a:rPr>
              <a:t>2013</a:t>
            </a:r>
            <a:endParaRPr lang="zh-CN" altLang="en-US" sz="1400">
              <a:solidFill>
                <a:schemeClr val="bg1"/>
              </a:solidFill>
              <a:latin typeface="微软雅黑" pitchFamily="34" charset="-122"/>
              <a:ea typeface="微软雅黑" pitchFamily="34" charset="-122"/>
              <a:sym typeface="微软雅黑"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250" fill="hold"/>
                                        <p:tgtEl>
                                          <p:spTgt spid="16386"/>
                                        </p:tgtEl>
                                        <p:attrNameLst>
                                          <p:attrName>ppt_x</p:attrName>
                                        </p:attrNameLst>
                                      </p:cBhvr>
                                      <p:tavLst>
                                        <p:tav tm="0">
                                          <p:val>
                                            <p:strVal val="0-#ppt_w/2"/>
                                          </p:val>
                                        </p:tav>
                                        <p:tav tm="100000">
                                          <p:val>
                                            <p:strVal val="#ppt_x"/>
                                          </p:val>
                                        </p:tav>
                                      </p:tavLst>
                                    </p:anim>
                                    <p:anim calcmode="lin" valueType="num">
                                      <p:cBhvr>
                                        <p:cTn id="8" dur="250" fill="hold"/>
                                        <p:tgtEl>
                                          <p:spTgt spid="1638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6387"/>
                                        </p:tgtEl>
                                        <p:attrNameLst>
                                          <p:attrName>style.visibility</p:attrName>
                                        </p:attrNameLst>
                                      </p:cBhvr>
                                      <p:to>
                                        <p:strVal val="visible"/>
                                      </p:to>
                                    </p:set>
                                    <p:anim calcmode="lin" valueType="num">
                                      <p:cBhvr>
                                        <p:cTn id="11" dur="250" fill="hold"/>
                                        <p:tgtEl>
                                          <p:spTgt spid="16387"/>
                                        </p:tgtEl>
                                        <p:attrNameLst>
                                          <p:attrName>ppt_x</p:attrName>
                                        </p:attrNameLst>
                                      </p:cBhvr>
                                      <p:tavLst>
                                        <p:tav tm="0">
                                          <p:val>
                                            <p:strVal val="1+#ppt_w/2"/>
                                          </p:val>
                                        </p:tav>
                                        <p:tav tm="100000">
                                          <p:val>
                                            <p:strVal val="#ppt_x"/>
                                          </p:val>
                                        </p:tav>
                                      </p:tavLst>
                                    </p:anim>
                                    <p:anim calcmode="lin" valueType="num">
                                      <p:cBhvr>
                                        <p:cTn id="12" dur="250" fill="hold"/>
                                        <p:tgtEl>
                                          <p:spTgt spid="1638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6388"/>
                                        </p:tgtEl>
                                        <p:attrNameLst>
                                          <p:attrName>style.visibility</p:attrName>
                                        </p:attrNameLst>
                                      </p:cBhvr>
                                      <p:to>
                                        <p:strVal val="visible"/>
                                      </p:to>
                                    </p:set>
                                    <p:animEffect>
                                      <p:cBhvr>
                                        <p:cTn id="16" dur="500"/>
                                        <p:tgtEl>
                                          <p:spTgt spid="16388"/>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6389"/>
                                        </p:tgtEl>
                                        <p:attrNameLst>
                                          <p:attrName>style.visibility</p:attrName>
                                        </p:attrNameLst>
                                      </p:cBhvr>
                                      <p:to>
                                        <p:strVal val="visible"/>
                                      </p:to>
                                    </p:set>
                                    <p:animEffect>
                                      <p:cBhvr>
                                        <p:cTn id="19" dur="500"/>
                                        <p:tgtEl>
                                          <p:spTgt spid="16389"/>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16390"/>
                                        </p:tgtEl>
                                        <p:attrNameLst>
                                          <p:attrName>style.visibility</p:attrName>
                                        </p:attrNameLst>
                                      </p:cBhvr>
                                      <p:to>
                                        <p:strVal val="visible"/>
                                      </p:to>
                                    </p:set>
                                    <p:anim calcmode="lin" valueType="num">
                                      <p:cBhvr>
                                        <p:cTn id="23" dur="500" fill="hold"/>
                                        <p:tgtEl>
                                          <p:spTgt spid="16390"/>
                                        </p:tgtEl>
                                        <p:attrNameLst>
                                          <p:attrName>ppt_x</p:attrName>
                                        </p:attrNameLst>
                                      </p:cBhvr>
                                      <p:tavLst>
                                        <p:tav tm="0">
                                          <p:val>
                                            <p:strVal val="0-#ppt_w/2"/>
                                          </p:val>
                                        </p:tav>
                                        <p:tav tm="100000">
                                          <p:val>
                                            <p:strVal val="#ppt_x"/>
                                          </p:val>
                                        </p:tav>
                                      </p:tavLst>
                                    </p:anim>
                                    <p:anim calcmode="lin" valueType="num">
                                      <p:cBhvr>
                                        <p:cTn id="24" dur="500" fill="hold"/>
                                        <p:tgtEl>
                                          <p:spTgt spid="1639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6391"/>
                                        </p:tgtEl>
                                        <p:attrNameLst>
                                          <p:attrName>style.visibility</p:attrName>
                                        </p:attrNameLst>
                                      </p:cBhvr>
                                      <p:to>
                                        <p:strVal val="visible"/>
                                      </p:to>
                                    </p:set>
                                    <p:anim calcmode="lin" valueType="num">
                                      <p:cBhvr>
                                        <p:cTn id="27" dur="500" fill="hold"/>
                                        <p:tgtEl>
                                          <p:spTgt spid="16391"/>
                                        </p:tgtEl>
                                        <p:attrNameLst>
                                          <p:attrName>ppt_x</p:attrName>
                                        </p:attrNameLst>
                                      </p:cBhvr>
                                      <p:tavLst>
                                        <p:tav tm="0">
                                          <p:val>
                                            <p:strVal val="1+#ppt_w/2"/>
                                          </p:val>
                                        </p:tav>
                                        <p:tav tm="100000">
                                          <p:val>
                                            <p:strVal val="#ppt_x"/>
                                          </p:val>
                                        </p:tav>
                                      </p:tavLst>
                                    </p:anim>
                                    <p:anim calcmode="lin" valueType="num">
                                      <p:cBhvr>
                                        <p:cTn id="28" dur="500" fill="hold"/>
                                        <p:tgtEl>
                                          <p:spTgt spid="16391"/>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16393"/>
                                        </p:tgtEl>
                                        <p:attrNameLst>
                                          <p:attrName>style.visibility</p:attrName>
                                        </p:attrNameLst>
                                      </p:cBhvr>
                                      <p:to>
                                        <p:strVal val="visible"/>
                                      </p:to>
                                    </p:set>
                                    <p:animEffect>
                                      <p:cBhvr>
                                        <p:cTn id="32" dur="500"/>
                                        <p:tgtEl>
                                          <p:spTgt spid="16393"/>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6395"/>
                                        </p:tgtEl>
                                        <p:attrNameLst>
                                          <p:attrName>style.visibility</p:attrName>
                                        </p:attrNameLst>
                                      </p:cBhvr>
                                      <p:to>
                                        <p:strVal val="visible"/>
                                      </p:to>
                                    </p:set>
                                    <p:animEffect>
                                      <p:cBhvr>
                                        <p:cTn id="35" dur="500"/>
                                        <p:tgtEl>
                                          <p:spTgt spid="1639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6397"/>
                                        </p:tgtEl>
                                        <p:attrNameLst>
                                          <p:attrName>style.visibility</p:attrName>
                                        </p:attrNameLst>
                                      </p:cBhvr>
                                      <p:to>
                                        <p:strVal val="visible"/>
                                      </p:to>
                                    </p:set>
                                    <p:animEffect>
                                      <p:cBhvr>
                                        <p:cTn id="38" dur="500"/>
                                        <p:tgtEl>
                                          <p:spTgt spid="16397"/>
                                        </p:tgtEl>
                                      </p:cBhvr>
                                    </p:animEffect>
                                  </p:childTnLst>
                                </p:cTn>
                              </p:par>
                            </p:childTnLst>
                          </p:cTn>
                        </p:par>
                        <p:par>
                          <p:cTn id="39" fill="hold">
                            <p:stCondLst>
                              <p:cond delay="2000"/>
                            </p:stCondLst>
                            <p:childTnLst>
                              <p:par>
                                <p:cTn id="40" presetID="9" presetClass="entr" presetSubtype="0" fill="hold" grpId="0" nodeType="afterEffect">
                                  <p:stCondLst>
                                    <p:cond delay="0"/>
                                  </p:stCondLst>
                                  <p:childTnLst>
                                    <p:set>
                                      <p:cBhvr>
                                        <p:cTn id="41" dur="1" fill="hold">
                                          <p:stCondLst>
                                            <p:cond delay="0"/>
                                          </p:stCondLst>
                                        </p:cTn>
                                        <p:tgtEl>
                                          <p:spTgt spid="16392"/>
                                        </p:tgtEl>
                                        <p:attrNameLst>
                                          <p:attrName>style.visibility</p:attrName>
                                        </p:attrNameLst>
                                      </p:cBhvr>
                                      <p:to>
                                        <p:strVal val="visible"/>
                                      </p:to>
                                    </p:set>
                                    <p:animEffect>
                                      <p:cBhvr>
                                        <p:cTn id="42" dur="500"/>
                                        <p:tgtEl>
                                          <p:spTgt spid="16392"/>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6394"/>
                                        </p:tgtEl>
                                        <p:attrNameLst>
                                          <p:attrName>style.visibility</p:attrName>
                                        </p:attrNameLst>
                                      </p:cBhvr>
                                      <p:to>
                                        <p:strVal val="visible"/>
                                      </p:to>
                                    </p:set>
                                    <p:animEffect>
                                      <p:cBhvr>
                                        <p:cTn id="45" dur="500"/>
                                        <p:tgtEl>
                                          <p:spTgt spid="16394"/>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6396"/>
                                        </p:tgtEl>
                                        <p:attrNameLst>
                                          <p:attrName>style.visibility</p:attrName>
                                        </p:attrNameLst>
                                      </p:cBhvr>
                                      <p:to>
                                        <p:strVal val="visible"/>
                                      </p:to>
                                    </p:set>
                                    <p:animEffect>
                                      <p:cBhvr>
                                        <p:cTn id="48" dur="500"/>
                                        <p:tgtEl>
                                          <p:spTgt spid="16396"/>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16398"/>
                                        </p:tgtEl>
                                        <p:attrNameLst>
                                          <p:attrName>style.visibility</p:attrName>
                                        </p:attrNameLst>
                                      </p:cBhvr>
                                      <p:to>
                                        <p:strVal val="visible"/>
                                      </p:to>
                                    </p:set>
                                    <p:animEffect>
                                      <p:cBhvr>
                                        <p:cTn id="51" dur="500"/>
                                        <p:tgtEl>
                                          <p:spTgt spid="16398"/>
                                        </p:tgtEl>
                                      </p:cBhvr>
                                    </p:animEffect>
                                  </p:childTnLst>
                                </p:cTn>
                              </p:par>
                            </p:childTnLst>
                          </p:cTn>
                        </p:par>
                        <p:par>
                          <p:cTn id="52" fill="hold">
                            <p:stCondLst>
                              <p:cond delay="2500"/>
                            </p:stCondLst>
                            <p:childTnLst>
                              <p:par>
                                <p:cTn id="53" presetID="10" presetClass="entr" presetSubtype="0" fill="hold" grpId="0" nodeType="afterEffect">
                                  <p:stCondLst>
                                    <p:cond delay="0"/>
                                  </p:stCondLst>
                                  <p:childTnLst>
                                    <p:set>
                                      <p:cBhvr>
                                        <p:cTn id="54" dur="1" fill="hold">
                                          <p:stCondLst>
                                            <p:cond delay="0"/>
                                          </p:stCondLst>
                                        </p:cTn>
                                        <p:tgtEl>
                                          <p:spTgt spid="16400"/>
                                        </p:tgtEl>
                                        <p:attrNameLst>
                                          <p:attrName>style.visibility</p:attrName>
                                        </p:attrNameLst>
                                      </p:cBhvr>
                                      <p:to>
                                        <p:strVal val="visible"/>
                                      </p:to>
                                    </p:set>
                                    <p:anim calcmode="lin" valueType="num">
                                      <p:cBhvr>
                                        <p:cTn id="55" dur="500" fill="hold"/>
                                        <p:tgtEl>
                                          <p:spTgt spid="16400"/>
                                        </p:tgtEl>
                                        <p:attrNameLst>
                                          <p:attrName>ppt_w</p:attrName>
                                        </p:attrNameLst>
                                      </p:cBhvr>
                                      <p:tavLst>
                                        <p:tav tm="0">
                                          <p:val>
                                            <p:fltVal val="0"/>
                                          </p:val>
                                        </p:tav>
                                        <p:tav tm="100000">
                                          <p:val>
                                            <p:strVal val="#ppt_w"/>
                                          </p:val>
                                        </p:tav>
                                      </p:tavLst>
                                    </p:anim>
                                    <p:anim calcmode="lin" valueType="num">
                                      <p:cBhvr>
                                        <p:cTn id="56" dur="500" fill="hold"/>
                                        <p:tgtEl>
                                          <p:spTgt spid="16400"/>
                                        </p:tgtEl>
                                        <p:attrNameLst>
                                          <p:attrName>ppt_h</p:attrName>
                                        </p:attrNameLst>
                                      </p:cBhvr>
                                      <p:tavLst>
                                        <p:tav tm="0">
                                          <p:val>
                                            <p:fltVal val="0"/>
                                          </p:val>
                                        </p:tav>
                                        <p:tav tm="100000">
                                          <p:val>
                                            <p:strVal val="#ppt_h"/>
                                          </p:val>
                                        </p:tav>
                                      </p:tavLst>
                                    </p:anim>
                                    <p:animEffect>
                                      <p:cBhvr>
                                        <p:cTn id="57" dur="500"/>
                                        <p:tgtEl>
                                          <p:spTgt spid="1640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408"/>
                                        </p:tgtEl>
                                        <p:attrNameLst>
                                          <p:attrName>style.visibility</p:attrName>
                                        </p:attrNameLst>
                                      </p:cBhvr>
                                      <p:to>
                                        <p:strVal val="visible"/>
                                      </p:to>
                                    </p:set>
                                    <p:anim calcmode="lin" valueType="num">
                                      <p:cBhvr>
                                        <p:cTn id="60" dur="500" fill="hold"/>
                                        <p:tgtEl>
                                          <p:spTgt spid="16408"/>
                                        </p:tgtEl>
                                        <p:attrNameLst>
                                          <p:attrName>ppt_w</p:attrName>
                                        </p:attrNameLst>
                                      </p:cBhvr>
                                      <p:tavLst>
                                        <p:tav tm="0">
                                          <p:val>
                                            <p:fltVal val="0"/>
                                          </p:val>
                                        </p:tav>
                                        <p:tav tm="100000">
                                          <p:val>
                                            <p:strVal val="#ppt_w"/>
                                          </p:val>
                                        </p:tav>
                                      </p:tavLst>
                                    </p:anim>
                                    <p:anim calcmode="lin" valueType="num">
                                      <p:cBhvr>
                                        <p:cTn id="61" dur="500" fill="hold"/>
                                        <p:tgtEl>
                                          <p:spTgt spid="16408"/>
                                        </p:tgtEl>
                                        <p:attrNameLst>
                                          <p:attrName>ppt_h</p:attrName>
                                        </p:attrNameLst>
                                      </p:cBhvr>
                                      <p:tavLst>
                                        <p:tav tm="0">
                                          <p:val>
                                            <p:fltVal val="0"/>
                                          </p:val>
                                        </p:tav>
                                        <p:tav tm="100000">
                                          <p:val>
                                            <p:strVal val="#ppt_h"/>
                                          </p:val>
                                        </p:tav>
                                      </p:tavLst>
                                    </p:anim>
                                    <p:animEffect>
                                      <p:cBhvr>
                                        <p:cTn id="62" dur="500"/>
                                        <p:tgtEl>
                                          <p:spTgt spid="1640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6406"/>
                                        </p:tgtEl>
                                        <p:attrNameLst>
                                          <p:attrName>style.visibility</p:attrName>
                                        </p:attrNameLst>
                                      </p:cBhvr>
                                      <p:to>
                                        <p:strVal val="visible"/>
                                      </p:to>
                                    </p:set>
                                    <p:anim calcmode="lin" valueType="num">
                                      <p:cBhvr>
                                        <p:cTn id="65" dur="500" fill="hold"/>
                                        <p:tgtEl>
                                          <p:spTgt spid="16406"/>
                                        </p:tgtEl>
                                        <p:attrNameLst>
                                          <p:attrName>ppt_w</p:attrName>
                                        </p:attrNameLst>
                                      </p:cBhvr>
                                      <p:tavLst>
                                        <p:tav tm="0">
                                          <p:val>
                                            <p:fltVal val="0"/>
                                          </p:val>
                                        </p:tav>
                                        <p:tav tm="100000">
                                          <p:val>
                                            <p:strVal val="#ppt_w"/>
                                          </p:val>
                                        </p:tav>
                                      </p:tavLst>
                                    </p:anim>
                                    <p:anim calcmode="lin" valueType="num">
                                      <p:cBhvr>
                                        <p:cTn id="66" dur="500" fill="hold"/>
                                        <p:tgtEl>
                                          <p:spTgt spid="16406"/>
                                        </p:tgtEl>
                                        <p:attrNameLst>
                                          <p:attrName>ppt_h</p:attrName>
                                        </p:attrNameLst>
                                      </p:cBhvr>
                                      <p:tavLst>
                                        <p:tav tm="0">
                                          <p:val>
                                            <p:fltVal val="0"/>
                                          </p:val>
                                        </p:tav>
                                        <p:tav tm="100000">
                                          <p:val>
                                            <p:strVal val="#ppt_h"/>
                                          </p:val>
                                        </p:tav>
                                      </p:tavLst>
                                    </p:anim>
                                    <p:animEffect>
                                      <p:cBhvr>
                                        <p:cTn id="67" dur="500"/>
                                        <p:tgtEl>
                                          <p:spTgt spid="1640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6410"/>
                                        </p:tgtEl>
                                        <p:attrNameLst>
                                          <p:attrName>style.visibility</p:attrName>
                                        </p:attrNameLst>
                                      </p:cBhvr>
                                      <p:to>
                                        <p:strVal val="visible"/>
                                      </p:to>
                                    </p:set>
                                    <p:anim calcmode="lin" valueType="num">
                                      <p:cBhvr>
                                        <p:cTn id="70" dur="500" fill="hold"/>
                                        <p:tgtEl>
                                          <p:spTgt spid="16410"/>
                                        </p:tgtEl>
                                        <p:attrNameLst>
                                          <p:attrName>ppt_w</p:attrName>
                                        </p:attrNameLst>
                                      </p:cBhvr>
                                      <p:tavLst>
                                        <p:tav tm="0">
                                          <p:val>
                                            <p:fltVal val="0"/>
                                          </p:val>
                                        </p:tav>
                                        <p:tav tm="100000">
                                          <p:val>
                                            <p:strVal val="#ppt_w"/>
                                          </p:val>
                                        </p:tav>
                                      </p:tavLst>
                                    </p:anim>
                                    <p:anim calcmode="lin" valueType="num">
                                      <p:cBhvr>
                                        <p:cTn id="71" dur="500" fill="hold"/>
                                        <p:tgtEl>
                                          <p:spTgt spid="16410"/>
                                        </p:tgtEl>
                                        <p:attrNameLst>
                                          <p:attrName>ppt_h</p:attrName>
                                        </p:attrNameLst>
                                      </p:cBhvr>
                                      <p:tavLst>
                                        <p:tav tm="0">
                                          <p:val>
                                            <p:fltVal val="0"/>
                                          </p:val>
                                        </p:tav>
                                        <p:tav tm="100000">
                                          <p:val>
                                            <p:strVal val="#ppt_h"/>
                                          </p:val>
                                        </p:tav>
                                      </p:tavLst>
                                    </p:anim>
                                    <p:animEffect>
                                      <p:cBhvr>
                                        <p:cTn id="72" dur="500"/>
                                        <p:tgtEl>
                                          <p:spTgt spid="16410"/>
                                        </p:tgtEl>
                                      </p:cBhvr>
                                    </p:animEffect>
                                  </p:childTnLst>
                                </p:cTn>
                              </p:par>
                            </p:childTnLst>
                          </p:cTn>
                        </p:par>
                        <p:par>
                          <p:cTn id="73" fill="hold">
                            <p:stCondLst>
                              <p:cond delay="3000"/>
                            </p:stCondLst>
                            <p:childTnLst>
                              <p:par>
                                <p:cTn id="74" presetID="21" presetClass="entr" presetSubtype="1" fill="hold" grpId="0" nodeType="afterEffect">
                                  <p:stCondLst>
                                    <p:cond delay="0"/>
                                  </p:stCondLst>
                                  <p:childTnLst>
                                    <p:set>
                                      <p:cBhvr>
                                        <p:cTn id="75" dur="1" fill="hold">
                                          <p:stCondLst>
                                            <p:cond delay="0"/>
                                          </p:stCondLst>
                                        </p:cTn>
                                        <p:tgtEl>
                                          <p:spTgt spid="16399"/>
                                        </p:tgtEl>
                                        <p:attrNameLst>
                                          <p:attrName>style.visibility</p:attrName>
                                        </p:attrNameLst>
                                      </p:cBhvr>
                                      <p:to>
                                        <p:strVal val="visible"/>
                                      </p:to>
                                    </p:set>
                                    <p:animEffect>
                                      <p:cBhvr>
                                        <p:cTn id="76" dur="750"/>
                                        <p:tgtEl>
                                          <p:spTgt spid="16399"/>
                                        </p:tgtEl>
                                      </p:cBhvr>
                                    </p:animEffect>
                                  </p:childTnLst>
                                </p:cTn>
                              </p:par>
                              <p:par>
                                <p:cTn id="77" presetID="21" presetClass="entr" presetSubtype="1" fill="hold" grpId="0" nodeType="withEffect">
                                  <p:stCondLst>
                                    <p:cond delay="0"/>
                                  </p:stCondLst>
                                  <p:childTnLst>
                                    <p:set>
                                      <p:cBhvr>
                                        <p:cTn id="78" dur="1" fill="hold">
                                          <p:stCondLst>
                                            <p:cond delay="0"/>
                                          </p:stCondLst>
                                        </p:cTn>
                                        <p:tgtEl>
                                          <p:spTgt spid="16407"/>
                                        </p:tgtEl>
                                        <p:attrNameLst>
                                          <p:attrName>style.visibility</p:attrName>
                                        </p:attrNameLst>
                                      </p:cBhvr>
                                      <p:to>
                                        <p:strVal val="visible"/>
                                      </p:to>
                                    </p:set>
                                    <p:animEffect>
                                      <p:cBhvr>
                                        <p:cTn id="79" dur="750"/>
                                        <p:tgtEl>
                                          <p:spTgt spid="16407"/>
                                        </p:tgtEl>
                                      </p:cBhvr>
                                    </p:animEffect>
                                  </p:childTnLst>
                                </p:cTn>
                              </p:par>
                              <p:par>
                                <p:cTn id="80" presetID="21" presetClass="entr" presetSubtype="1" fill="hold" grpId="0" nodeType="withEffect">
                                  <p:stCondLst>
                                    <p:cond delay="0"/>
                                  </p:stCondLst>
                                  <p:childTnLst>
                                    <p:set>
                                      <p:cBhvr>
                                        <p:cTn id="81" dur="1" fill="hold">
                                          <p:stCondLst>
                                            <p:cond delay="0"/>
                                          </p:stCondLst>
                                        </p:cTn>
                                        <p:tgtEl>
                                          <p:spTgt spid="16405"/>
                                        </p:tgtEl>
                                        <p:attrNameLst>
                                          <p:attrName>style.visibility</p:attrName>
                                        </p:attrNameLst>
                                      </p:cBhvr>
                                      <p:to>
                                        <p:strVal val="visible"/>
                                      </p:to>
                                    </p:set>
                                    <p:animEffect>
                                      <p:cBhvr>
                                        <p:cTn id="82" dur="750"/>
                                        <p:tgtEl>
                                          <p:spTgt spid="16405"/>
                                        </p:tgtEl>
                                      </p:cBhvr>
                                    </p:animEffect>
                                  </p:childTnLst>
                                </p:cTn>
                              </p:par>
                              <p:par>
                                <p:cTn id="83" presetID="21" presetClass="entr" presetSubtype="1" fill="hold" grpId="0" nodeType="withEffect">
                                  <p:stCondLst>
                                    <p:cond delay="0"/>
                                  </p:stCondLst>
                                  <p:childTnLst>
                                    <p:set>
                                      <p:cBhvr>
                                        <p:cTn id="84" dur="1" fill="hold">
                                          <p:stCondLst>
                                            <p:cond delay="0"/>
                                          </p:stCondLst>
                                        </p:cTn>
                                        <p:tgtEl>
                                          <p:spTgt spid="16409"/>
                                        </p:tgtEl>
                                        <p:attrNameLst>
                                          <p:attrName>style.visibility</p:attrName>
                                        </p:attrNameLst>
                                      </p:cBhvr>
                                      <p:to>
                                        <p:strVal val="visible"/>
                                      </p:to>
                                    </p:set>
                                    <p:animEffect>
                                      <p:cBhvr>
                                        <p:cTn id="85" dur="750"/>
                                        <p:tgtEl>
                                          <p:spTgt spid="16409"/>
                                        </p:tgtEl>
                                      </p:cBhvr>
                                    </p:animEffect>
                                  </p:childTnLst>
                                </p:cTn>
                              </p:par>
                            </p:childTnLst>
                          </p:cTn>
                        </p:par>
                        <p:par>
                          <p:cTn id="86" fill="hold">
                            <p:stCondLst>
                              <p:cond delay="4000"/>
                            </p:stCondLst>
                            <p:childTnLst>
                              <p:par>
                                <p:cTn id="87" presetID="42" presetClass="entr" presetSubtype="0" fill="hold" grpId="0" nodeType="afterEffect">
                                  <p:stCondLst>
                                    <p:cond delay="0"/>
                                  </p:stCondLst>
                                  <p:childTnLst>
                                    <p:set>
                                      <p:cBhvr>
                                        <p:cTn id="88" dur="1" fill="hold">
                                          <p:stCondLst>
                                            <p:cond delay="0"/>
                                          </p:stCondLst>
                                        </p:cTn>
                                        <p:tgtEl>
                                          <p:spTgt spid="16401"/>
                                        </p:tgtEl>
                                        <p:attrNameLst>
                                          <p:attrName>style.visibility</p:attrName>
                                        </p:attrNameLst>
                                      </p:cBhvr>
                                      <p:to>
                                        <p:strVal val="visible"/>
                                      </p:to>
                                    </p:set>
                                    <p:animEffect>
                                      <p:cBhvr>
                                        <p:cTn id="89" dur="500"/>
                                        <p:tgtEl>
                                          <p:spTgt spid="16401"/>
                                        </p:tgtEl>
                                      </p:cBhvr>
                                    </p:animEffect>
                                    <p:anim calcmode="lin" valueType="num">
                                      <p:cBhvr>
                                        <p:cTn id="90" dur="500" fill="hold"/>
                                        <p:tgtEl>
                                          <p:spTgt spid="16401"/>
                                        </p:tgtEl>
                                        <p:attrNameLst>
                                          <p:attrName>ppt_x</p:attrName>
                                        </p:attrNameLst>
                                      </p:cBhvr>
                                      <p:tavLst>
                                        <p:tav tm="0">
                                          <p:val>
                                            <p:strVal val="#ppt_x"/>
                                          </p:val>
                                        </p:tav>
                                        <p:tav tm="100000">
                                          <p:val>
                                            <p:strVal val="#ppt_x"/>
                                          </p:val>
                                        </p:tav>
                                      </p:tavLst>
                                    </p:anim>
                                    <p:anim calcmode="lin" valueType="num">
                                      <p:cBhvr>
                                        <p:cTn id="91" dur="500" fill="hold"/>
                                        <p:tgtEl>
                                          <p:spTgt spid="16401"/>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6402"/>
                                        </p:tgtEl>
                                        <p:attrNameLst>
                                          <p:attrName>style.visibility</p:attrName>
                                        </p:attrNameLst>
                                      </p:cBhvr>
                                      <p:to>
                                        <p:strVal val="visible"/>
                                      </p:to>
                                    </p:set>
                                    <p:animEffect>
                                      <p:cBhvr>
                                        <p:cTn id="94" dur="1000"/>
                                        <p:tgtEl>
                                          <p:spTgt spid="16402"/>
                                        </p:tgtEl>
                                      </p:cBhvr>
                                    </p:animEffect>
                                    <p:anim calcmode="lin" valueType="num">
                                      <p:cBhvr>
                                        <p:cTn id="95" dur="1000" fill="hold"/>
                                        <p:tgtEl>
                                          <p:spTgt spid="16402"/>
                                        </p:tgtEl>
                                        <p:attrNameLst>
                                          <p:attrName>ppt_x</p:attrName>
                                        </p:attrNameLst>
                                      </p:cBhvr>
                                      <p:tavLst>
                                        <p:tav tm="0">
                                          <p:val>
                                            <p:strVal val="#ppt_x"/>
                                          </p:val>
                                        </p:tav>
                                        <p:tav tm="100000">
                                          <p:val>
                                            <p:strVal val="#ppt_x"/>
                                          </p:val>
                                        </p:tav>
                                      </p:tavLst>
                                    </p:anim>
                                    <p:anim calcmode="lin" valueType="num">
                                      <p:cBhvr>
                                        <p:cTn id="96" dur="1000" fill="hold"/>
                                        <p:tgtEl>
                                          <p:spTgt spid="16402"/>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16403"/>
                                        </p:tgtEl>
                                        <p:attrNameLst>
                                          <p:attrName>style.visibility</p:attrName>
                                        </p:attrNameLst>
                                      </p:cBhvr>
                                      <p:to>
                                        <p:strVal val="visible"/>
                                      </p:to>
                                    </p:set>
                                    <p:animEffect>
                                      <p:cBhvr>
                                        <p:cTn id="99" dur="1000"/>
                                        <p:tgtEl>
                                          <p:spTgt spid="16403"/>
                                        </p:tgtEl>
                                      </p:cBhvr>
                                    </p:animEffect>
                                    <p:anim calcmode="lin" valueType="num">
                                      <p:cBhvr>
                                        <p:cTn id="100" dur="1000" fill="hold"/>
                                        <p:tgtEl>
                                          <p:spTgt spid="16403"/>
                                        </p:tgtEl>
                                        <p:attrNameLst>
                                          <p:attrName>ppt_x</p:attrName>
                                        </p:attrNameLst>
                                      </p:cBhvr>
                                      <p:tavLst>
                                        <p:tav tm="0">
                                          <p:val>
                                            <p:strVal val="#ppt_x"/>
                                          </p:val>
                                        </p:tav>
                                        <p:tav tm="100000">
                                          <p:val>
                                            <p:strVal val="#ppt_x"/>
                                          </p:val>
                                        </p:tav>
                                      </p:tavLst>
                                    </p:anim>
                                    <p:anim calcmode="lin" valueType="num">
                                      <p:cBhvr>
                                        <p:cTn id="101" dur="1000" fill="hold"/>
                                        <p:tgtEl>
                                          <p:spTgt spid="16403"/>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6404"/>
                                        </p:tgtEl>
                                        <p:attrNameLst>
                                          <p:attrName>style.visibility</p:attrName>
                                        </p:attrNameLst>
                                      </p:cBhvr>
                                      <p:to>
                                        <p:strVal val="visible"/>
                                      </p:to>
                                    </p:set>
                                    <p:animEffect>
                                      <p:cBhvr>
                                        <p:cTn id="104" dur="500"/>
                                        <p:tgtEl>
                                          <p:spTgt spid="16404"/>
                                        </p:tgtEl>
                                      </p:cBhvr>
                                    </p:animEffect>
                                    <p:anim calcmode="lin" valueType="num">
                                      <p:cBhvr>
                                        <p:cTn id="105" dur="500" fill="hold"/>
                                        <p:tgtEl>
                                          <p:spTgt spid="16404"/>
                                        </p:tgtEl>
                                        <p:attrNameLst>
                                          <p:attrName>ppt_x</p:attrName>
                                        </p:attrNameLst>
                                      </p:cBhvr>
                                      <p:tavLst>
                                        <p:tav tm="0">
                                          <p:val>
                                            <p:strVal val="#ppt_x"/>
                                          </p:val>
                                        </p:tav>
                                        <p:tav tm="100000">
                                          <p:val>
                                            <p:strVal val="#ppt_x"/>
                                          </p:val>
                                        </p:tav>
                                      </p:tavLst>
                                    </p:anim>
                                    <p:anim calcmode="lin" valueType="num">
                                      <p:cBhvr>
                                        <p:cTn id="106" dur="500" fill="hold"/>
                                        <p:tgtEl>
                                          <p:spTgt spid="164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ldLvl="0" animBg="1" autoUpdateAnimBg="0"/>
      <p:bldP spid="16387" grpId="0" bldLvl="0" animBg="1" autoUpdateAnimBg="0"/>
      <p:bldP spid="16388" grpId="0" animBg="1"/>
      <p:bldP spid="16389" grpId="0" animBg="1"/>
      <p:bldP spid="16390" grpId="0" bldLvl="0" autoUpdateAnimBg="0"/>
      <p:bldP spid="16391" grpId="0" bldLvl="0" autoUpdateAnimBg="0"/>
      <p:bldP spid="16392" grpId="0" bldLvl="0" animBg="1" autoUpdateAnimBg="0"/>
      <p:bldP spid="16393" grpId="0" bldLvl="0" animBg="1" autoUpdateAnimBg="0"/>
      <p:bldP spid="16394" grpId="0" bldLvl="0" animBg="1" autoUpdateAnimBg="0"/>
      <p:bldP spid="16395" grpId="0" bldLvl="0" animBg="1" autoUpdateAnimBg="0"/>
      <p:bldP spid="16396" grpId="0" bldLvl="0" animBg="1" autoUpdateAnimBg="0"/>
      <p:bldP spid="16397" grpId="0" bldLvl="0" animBg="1" autoUpdateAnimBg="0"/>
      <p:bldP spid="16398" grpId="0" bldLvl="0" animBg="1" autoUpdateAnimBg="0"/>
      <p:bldP spid="16399" grpId="0" bldLvl="0" animBg="1" autoUpdateAnimBg="0"/>
      <p:bldP spid="16400" grpId="0" bldLvl="0" animBg="1" autoUpdateAnimBg="0"/>
      <p:bldP spid="16401" grpId="0" bldLvl="0" autoUpdateAnimBg="0"/>
      <p:bldP spid="16402" grpId="0" bldLvl="0" autoUpdateAnimBg="0"/>
      <p:bldP spid="16403" grpId="0" bldLvl="0" autoUpdateAnimBg="0"/>
      <p:bldP spid="16404" grpId="0" bldLvl="0" autoUpdateAnimBg="0"/>
      <p:bldP spid="16405" grpId="0" bldLvl="0" animBg="1" autoUpdateAnimBg="0"/>
      <p:bldP spid="16406" grpId="0" bldLvl="0" animBg="1" autoUpdateAnimBg="0"/>
      <p:bldP spid="16407" grpId="0" bldLvl="0" animBg="1" autoUpdateAnimBg="0"/>
      <p:bldP spid="16408" grpId="0" bldLvl="0" animBg="1" autoUpdateAnimBg="0"/>
      <p:bldP spid="16409" grpId="0" bldLvl="0" animBg="1" autoUpdateAnimBg="0"/>
      <p:bldP spid="16410" grpId="0" bldLvl="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p:nvPr/>
        </p:nvGrpSpPr>
        <p:grpSpPr bwMode="auto">
          <a:xfrm>
            <a:off x="5303838" y="2384425"/>
            <a:ext cx="1276350" cy="885825"/>
            <a:chOff x="0" y="0"/>
            <a:chExt cx="1276350" cy="885140"/>
          </a:xfrm>
        </p:grpSpPr>
        <p:sp>
          <p:nvSpPr>
            <p:cNvPr id="17411" name="矩形 2"/>
            <p:cNvSpPr>
              <a:spLocks noChangeArrowheads="1"/>
            </p:cNvSpPr>
            <p:nvPr/>
          </p:nvSpPr>
          <p:spPr bwMode="auto">
            <a:xfrm>
              <a:off x="81907" y="0"/>
              <a:ext cx="1112535" cy="885140"/>
            </a:xfrm>
            <a:prstGeom prst="rect">
              <a:avLst/>
            </a:prstGeom>
            <a:noFill/>
            <a:ln w="50800" cap="flat" cmpd="sng">
              <a:solidFill>
                <a:srgbClr val="F76767"/>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2" name="文本框 3"/>
            <p:cNvSpPr>
              <a:spLocks noChangeArrowheads="1"/>
            </p:cNvSpPr>
            <p:nvPr/>
          </p:nvSpPr>
          <p:spPr bwMode="auto">
            <a:xfrm>
              <a:off x="0" y="148668"/>
              <a:ext cx="12763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rgbClr val="F76767"/>
                  </a:solidFill>
                  <a:latin typeface="Calibri" pitchFamily="34" charset="0"/>
                  <a:cs typeface="Calibri" pitchFamily="34" charset="0"/>
                  <a:sym typeface="Calibri" pitchFamily="34" charset="0"/>
                </a:rPr>
                <a:t>LOGO</a:t>
              </a:r>
              <a:endParaRPr lang="zh-CN" altLang="en-US"/>
            </a:p>
          </p:txBody>
        </p:sp>
      </p:grpSp>
      <p:grpSp>
        <p:nvGrpSpPr>
          <p:cNvPr id="17413" name="Group 5"/>
          <p:cNvGrpSpPr/>
          <p:nvPr/>
        </p:nvGrpSpPr>
        <p:grpSpPr bwMode="auto">
          <a:xfrm>
            <a:off x="4227513" y="1323975"/>
            <a:ext cx="3294062" cy="3233738"/>
            <a:chOff x="0" y="0"/>
            <a:chExt cx="3293149" cy="3233901"/>
          </a:xfrm>
        </p:grpSpPr>
        <p:sp>
          <p:nvSpPr>
            <p:cNvPr id="17414" name="椭圆 5"/>
            <p:cNvSpPr>
              <a:spLocks noChangeArrowheads="1"/>
            </p:cNvSpPr>
            <p:nvPr/>
          </p:nvSpPr>
          <p:spPr bwMode="auto">
            <a:xfrm>
              <a:off x="61453" y="2205"/>
              <a:ext cx="3231696" cy="3231696"/>
            </a:xfrm>
            <a:prstGeom prst="ellipse">
              <a:avLst/>
            </a:prstGeom>
            <a:blipFill dpi="0" rotWithShape="1">
              <a:blip r:embed="rId2"/>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5" name="椭圆 6"/>
            <p:cNvSpPr>
              <a:spLocks noChangeArrowheads="1"/>
            </p:cNvSpPr>
            <p:nvPr/>
          </p:nvSpPr>
          <p:spPr bwMode="auto">
            <a:xfrm>
              <a:off x="0" y="0"/>
              <a:ext cx="3231696" cy="3231696"/>
            </a:xfrm>
            <a:prstGeom prst="ellipse">
              <a:avLst/>
            </a:prstGeom>
            <a:solidFill>
              <a:srgbClr val="F76767">
                <a:alpha val="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7416" name="矩形 7"/>
          <p:cNvSpPr>
            <a:spLocks noChangeArrowheads="1"/>
          </p:cNvSpPr>
          <p:nvPr/>
        </p:nvSpPr>
        <p:spPr bwMode="auto">
          <a:xfrm>
            <a:off x="0" y="623888"/>
            <a:ext cx="914400"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7" name="矩形 8"/>
          <p:cNvSpPr>
            <a:spLocks noChangeArrowheads="1"/>
          </p:cNvSpPr>
          <p:nvPr/>
        </p:nvSpPr>
        <p:spPr bwMode="auto">
          <a:xfrm>
            <a:off x="11277600" y="6038850"/>
            <a:ext cx="914400"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8" name="文本框 9"/>
          <p:cNvSpPr>
            <a:spLocks noChangeArrowheads="1"/>
          </p:cNvSpPr>
          <p:nvPr/>
        </p:nvSpPr>
        <p:spPr bwMode="auto">
          <a:xfrm>
            <a:off x="2195513" y="4903788"/>
            <a:ext cx="780097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6000">
                <a:solidFill>
                  <a:srgbClr val="F76767"/>
                </a:solidFill>
                <a:latin typeface="Arial Unicode MS" pitchFamily="34" charset="-122"/>
                <a:ea typeface="Arial Unicode MS" pitchFamily="34" charset="-122"/>
                <a:cs typeface="Arial Unicode MS" pitchFamily="34" charset="-122"/>
                <a:sym typeface="Arial Unicode MS" pitchFamily="34" charset="-122"/>
              </a:rPr>
              <a:t>Thank You</a:t>
            </a:r>
            <a:endParaRPr lang="zh-CN" altLang="en-US" sz="6000">
              <a:solidFill>
                <a:srgbClr val="F76767"/>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17419" name="文本框 10"/>
          <p:cNvSpPr>
            <a:spLocks noChangeArrowheads="1"/>
          </p:cNvSpPr>
          <p:nvPr/>
        </p:nvSpPr>
        <p:spPr bwMode="auto">
          <a:xfrm>
            <a:off x="3948113" y="5978525"/>
            <a:ext cx="4295775" cy="400050"/>
          </a:xfrm>
          <a:prstGeom prst="rect">
            <a:avLst/>
          </a:prstGeom>
          <a:solidFill>
            <a:srgbClr val="F76767"/>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a:solidFill>
                  <a:srgbClr val="FFF2CC"/>
                </a:solidFill>
                <a:latin typeface="Calibri" pitchFamily="34" charset="0"/>
                <a:cs typeface="Calibri" pitchFamily="34" charset="0"/>
                <a:sym typeface="Calibri" pitchFamily="34" charset="0"/>
              </a:rPr>
              <a:t>Add Your Text Here</a:t>
            </a:r>
            <a:endParaRPr lang="zh-CN" altLang="en-US" sz="2000">
              <a:solidFill>
                <a:srgbClr val="FFF2CC"/>
              </a:solidFill>
              <a:latin typeface="Calibri" pitchFamily="34" charset="0"/>
              <a:sym typeface="宋体" pitchFamily="2" charset="-122"/>
            </a:endParaRPr>
          </a:p>
        </p:txBody>
      </p:sp>
      <p:sp>
        <p:nvSpPr>
          <p:cNvPr id="17420" name="文本框 11"/>
          <p:cNvSpPr>
            <a:spLocks noChangeArrowheads="1"/>
          </p:cNvSpPr>
          <p:nvPr/>
        </p:nvSpPr>
        <p:spPr bwMode="auto">
          <a:xfrm rot="16200000">
            <a:off x="5469732" y="3167856"/>
            <a:ext cx="3594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F76767"/>
                </a:solidFill>
                <a:latin typeface="Arial Unicode MS" pitchFamily="34" charset="-122"/>
                <a:ea typeface="Arial Unicode MS" pitchFamily="34" charset="-122"/>
                <a:cs typeface="Arial Unicode MS" pitchFamily="34" charset="-122"/>
                <a:sym typeface="Arial Unicode MS" pitchFamily="34" charset="-122"/>
              </a:rPr>
              <a:t>everything happens for a reason</a:t>
            </a:r>
            <a:endParaRPr lang="zh-CN" altLang="en-US">
              <a:solidFill>
                <a:srgbClr val="F76767"/>
              </a:solidFill>
              <a:latin typeface="Arial Unicode MS" pitchFamily="34" charset="-122"/>
              <a:ea typeface="Arial Unicode MS" pitchFamily="34" charset="-122"/>
              <a:cs typeface="Arial Unicode MS" pitchFamily="34" charset="-122"/>
              <a:sym typeface="Arial Unicode MS"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7413"/>
                                        </p:tgtEl>
                                        <p:attrNameLst>
                                          <p:attrName>style.visibility</p:attrName>
                                        </p:attrNameLst>
                                      </p:cBhvr>
                                      <p:to>
                                        <p:strVal val="visible"/>
                                      </p:to>
                                    </p:set>
                                    <p:animEffect>
                                      <p:cBhvr>
                                        <p:cTn id="7" dur="500"/>
                                        <p:tgtEl>
                                          <p:spTgt spid="1741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7420"/>
                                        </p:tgtEl>
                                        <p:attrNameLst>
                                          <p:attrName>style.visibility</p:attrName>
                                        </p:attrNameLst>
                                      </p:cBhvr>
                                      <p:to>
                                        <p:strVal val="visible"/>
                                      </p:to>
                                    </p:set>
                                    <p:animEffect>
                                      <p:cBhvr>
                                        <p:cTn id="10" dur="500"/>
                                        <p:tgtEl>
                                          <p:spTgt spid="17420"/>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7416"/>
                                        </p:tgtEl>
                                        <p:attrNameLst>
                                          <p:attrName>style.visibility</p:attrName>
                                        </p:attrNameLst>
                                      </p:cBhvr>
                                      <p:to>
                                        <p:strVal val="visible"/>
                                      </p:to>
                                    </p:set>
                                    <p:anim calcmode="lin" valueType="num">
                                      <p:cBhvr>
                                        <p:cTn id="13" dur="500" fill="hold"/>
                                        <p:tgtEl>
                                          <p:spTgt spid="17416"/>
                                        </p:tgtEl>
                                        <p:attrNameLst>
                                          <p:attrName>ppt_x</p:attrName>
                                        </p:attrNameLst>
                                      </p:cBhvr>
                                      <p:tavLst>
                                        <p:tav tm="0">
                                          <p:val>
                                            <p:strVal val="0-#ppt_w/2"/>
                                          </p:val>
                                        </p:tav>
                                        <p:tav tm="100000">
                                          <p:val>
                                            <p:strVal val="#ppt_x"/>
                                          </p:val>
                                        </p:tav>
                                      </p:tavLst>
                                    </p:anim>
                                    <p:anim calcmode="lin" valueType="num">
                                      <p:cBhvr>
                                        <p:cTn id="14" dur="500" fill="hold"/>
                                        <p:tgtEl>
                                          <p:spTgt spid="1741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17417"/>
                                        </p:tgtEl>
                                        <p:attrNameLst>
                                          <p:attrName>style.visibility</p:attrName>
                                        </p:attrNameLst>
                                      </p:cBhvr>
                                      <p:to>
                                        <p:strVal val="visible"/>
                                      </p:to>
                                    </p:set>
                                    <p:anim calcmode="lin" valueType="num">
                                      <p:cBhvr>
                                        <p:cTn id="17" dur="500" fill="hold"/>
                                        <p:tgtEl>
                                          <p:spTgt spid="17417"/>
                                        </p:tgtEl>
                                        <p:attrNameLst>
                                          <p:attrName>ppt_x</p:attrName>
                                        </p:attrNameLst>
                                      </p:cBhvr>
                                      <p:tavLst>
                                        <p:tav tm="0">
                                          <p:val>
                                            <p:strVal val="1+#ppt_w/2"/>
                                          </p:val>
                                        </p:tav>
                                        <p:tav tm="100000">
                                          <p:val>
                                            <p:strVal val="#ppt_x"/>
                                          </p:val>
                                        </p:tav>
                                      </p:tavLst>
                                    </p:anim>
                                    <p:anim calcmode="lin" valueType="num">
                                      <p:cBhvr>
                                        <p:cTn id="18" dur="500" fill="hold"/>
                                        <p:tgtEl>
                                          <p:spTgt spid="17417"/>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 presetClass="entr" presetSubtype="0" fill="hold" nodeType="afterEffect">
                                  <p:stCondLst>
                                    <p:cond delay="0"/>
                                  </p:stCondLst>
                                  <p:childTnLst>
                                    <p:set>
                                      <p:cBhvr>
                                        <p:cTn id="21" dur="1" fill="hold">
                                          <p:stCondLst>
                                            <p:cond delay="0"/>
                                          </p:stCondLst>
                                        </p:cTn>
                                        <p:tgtEl>
                                          <p:spTgt spid="17410"/>
                                        </p:tgtEl>
                                        <p:attrNameLst>
                                          <p:attrName>style.visibility</p:attrName>
                                        </p:attrNameLst>
                                      </p:cBhvr>
                                      <p:to>
                                        <p:strVal val="visible"/>
                                      </p:to>
                                    </p:set>
                                  </p:childTnLst>
                                </p:cTn>
                              </p:par>
                            </p:childTnLst>
                          </p:cTn>
                        </p:par>
                        <p:par>
                          <p:cTn id="22" fill="hold">
                            <p:stCondLst>
                              <p:cond delay="500"/>
                            </p:stCondLst>
                            <p:childTnLst>
                              <p:par>
                                <p:cTn id="23" presetID="42" presetClass="path" presetSubtype="0" fill="hold" nodeType="afterEffect">
                                  <p:stCondLst>
                                    <p:cond delay="0"/>
                                  </p:stCondLst>
                                  <p:childTnLst>
                                    <p:animMotion origin="layout" path="M 2.08333E-7 1.48148E-6 L 0.09349 -0.22778 " pathEditMode="relative" rAng="0" ptsTypes="AA">
                                      <p:cBhvr>
                                        <p:cTn id="24" dur="750" fill="hold"/>
                                        <p:tgtEl>
                                          <p:spTgt spid="17410"/>
                                        </p:tgtEl>
                                        <p:attrNameLst>
                                          <p:attrName>ppt_x</p:attrName>
                                          <p:attrName>ppt_y</p:attrName>
                                        </p:attrNameLst>
                                      </p:cBhvr>
                                      <p:rCtr x="467400" y="-1138900"/>
                                    </p:animMotion>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17418"/>
                                        </p:tgtEl>
                                        <p:attrNameLst>
                                          <p:attrName>style.visibility</p:attrName>
                                        </p:attrNameLst>
                                      </p:cBhvr>
                                      <p:to>
                                        <p:strVal val="visible"/>
                                      </p:to>
                                    </p:set>
                                    <p:anim calcmode="lin" valueType="num">
                                      <p:cBhvr>
                                        <p:cTn id="28" dur="500" fill="hold"/>
                                        <p:tgtEl>
                                          <p:spTgt spid="17418"/>
                                        </p:tgtEl>
                                        <p:attrNameLst>
                                          <p:attrName>ppt_x</p:attrName>
                                        </p:attrNameLst>
                                      </p:cBhvr>
                                      <p:tavLst>
                                        <p:tav tm="0">
                                          <p:val>
                                            <p:strVal val="0-#ppt_w/2"/>
                                          </p:val>
                                        </p:tav>
                                        <p:tav tm="100000">
                                          <p:val>
                                            <p:strVal val="#ppt_x"/>
                                          </p:val>
                                        </p:tav>
                                      </p:tavLst>
                                    </p:anim>
                                    <p:anim calcmode="lin" valueType="num">
                                      <p:cBhvr>
                                        <p:cTn id="29" dur="500" fill="hold"/>
                                        <p:tgtEl>
                                          <p:spTgt spid="1741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7419"/>
                                        </p:tgtEl>
                                        <p:attrNameLst>
                                          <p:attrName>style.visibility</p:attrName>
                                        </p:attrNameLst>
                                      </p:cBhvr>
                                      <p:to>
                                        <p:strVal val="visible"/>
                                      </p:to>
                                    </p:set>
                                    <p:anim calcmode="lin" valueType="num">
                                      <p:cBhvr>
                                        <p:cTn id="32" dur="500" fill="hold"/>
                                        <p:tgtEl>
                                          <p:spTgt spid="17419"/>
                                        </p:tgtEl>
                                        <p:attrNameLst>
                                          <p:attrName>ppt_x</p:attrName>
                                        </p:attrNameLst>
                                      </p:cBhvr>
                                      <p:tavLst>
                                        <p:tav tm="0">
                                          <p:val>
                                            <p:strVal val="1+#ppt_w/2"/>
                                          </p:val>
                                        </p:tav>
                                        <p:tav tm="100000">
                                          <p:val>
                                            <p:strVal val="#ppt_x"/>
                                          </p:val>
                                        </p:tav>
                                      </p:tavLst>
                                    </p:anim>
                                    <p:anim calcmode="lin" valueType="num">
                                      <p:cBhvr>
                                        <p:cTn id="33" dur="500" fill="hold"/>
                                        <p:tgtEl>
                                          <p:spTgt spid="174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6" grpId="0" bldLvl="0" animBg="1" autoUpdateAnimBg="0"/>
      <p:bldP spid="17417" grpId="0" bldLvl="0" animBg="1" autoUpdateAnimBg="0"/>
      <p:bldP spid="17418" grpId="0" bldLvl="0" autoUpdateAnimBg="0"/>
      <p:bldP spid="17419" grpId="0" bldLvl="0" animBg="1" autoUpdateAnimBg="0"/>
      <p:bldP spid="17420"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fontAlgn="auto">
              <a:spcBef>
                <a:spcPts val="0"/>
              </a:spcBef>
              <a:spcAft>
                <a:spcPts val="0"/>
              </a:spcAft>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fontAlgn="auto">
              <a:spcBef>
                <a:spcPts val="0"/>
              </a:spcBef>
              <a:spcAft>
                <a:spcPts val="0"/>
              </a:spcAft>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fontAlgn="auto">
              <a:spcBef>
                <a:spcPts val="0"/>
              </a:spcBef>
              <a:spcAft>
                <a:spcPts val="0"/>
              </a:spcAft>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480842739"/>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21"/>
          <p:cNvSpPr>
            <a:spLocks noChangeArrowheads="1"/>
          </p:cNvSpPr>
          <p:nvPr/>
        </p:nvSpPr>
        <p:spPr bwMode="auto">
          <a:xfrm>
            <a:off x="0" y="5614988"/>
            <a:ext cx="3714750" cy="728662"/>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099" name="矩形 17"/>
          <p:cNvSpPr>
            <a:spLocks noChangeArrowheads="1"/>
          </p:cNvSpPr>
          <p:nvPr/>
        </p:nvSpPr>
        <p:spPr bwMode="auto">
          <a:xfrm>
            <a:off x="0" y="3881438"/>
            <a:ext cx="3714750" cy="728662"/>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0" name="矩形 14"/>
          <p:cNvSpPr>
            <a:spLocks noChangeArrowheads="1"/>
          </p:cNvSpPr>
          <p:nvPr/>
        </p:nvSpPr>
        <p:spPr bwMode="auto">
          <a:xfrm>
            <a:off x="0" y="3014663"/>
            <a:ext cx="3714750" cy="728662"/>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1" name="矩形 13"/>
          <p:cNvSpPr>
            <a:spLocks noChangeArrowheads="1"/>
          </p:cNvSpPr>
          <p:nvPr/>
        </p:nvSpPr>
        <p:spPr bwMode="auto">
          <a:xfrm>
            <a:off x="0" y="2147888"/>
            <a:ext cx="3714750" cy="728662"/>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2" name="矩形 3"/>
          <p:cNvSpPr>
            <a:spLocks noChangeArrowheads="1"/>
          </p:cNvSpPr>
          <p:nvPr/>
        </p:nvSpPr>
        <p:spPr bwMode="auto">
          <a:xfrm>
            <a:off x="0" y="623888"/>
            <a:ext cx="914400"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3" name="矩形 4"/>
          <p:cNvSpPr>
            <a:spLocks noChangeArrowheads="1"/>
          </p:cNvSpPr>
          <p:nvPr/>
        </p:nvSpPr>
        <p:spPr bwMode="auto">
          <a:xfrm>
            <a:off x="11277600" y="6038850"/>
            <a:ext cx="914400"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4" name="文本框 5"/>
          <p:cNvSpPr>
            <a:spLocks noChangeArrowheads="1"/>
          </p:cNvSpPr>
          <p:nvPr/>
        </p:nvSpPr>
        <p:spPr bwMode="auto">
          <a:xfrm>
            <a:off x="914400" y="373063"/>
            <a:ext cx="2209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a:solidFill>
                  <a:srgbClr val="F76767"/>
                </a:solidFill>
                <a:latin typeface="Calibri" pitchFamily="34" charset="0"/>
                <a:cs typeface="Calibri" pitchFamily="34" charset="0"/>
                <a:sym typeface="Calibri" pitchFamily="34" charset="0"/>
              </a:rPr>
              <a:t>CONT</a:t>
            </a:r>
            <a:endParaRPr lang="zh-CN" altLang="en-US" sz="6000">
              <a:solidFill>
                <a:srgbClr val="F76767"/>
              </a:solidFill>
              <a:latin typeface="Calibri" pitchFamily="34" charset="0"/>
              <a:sym typeface="宋体" pitchFamily="2" charset="-122"/>
            </a:endParaRPr>
          </a:p>
        </p:txBody>
      </p:sp>
      <p:sp>
        <p:nvSpPr>
          <p:cNvPr id="4105" name="文本框 6"/>
          <p:cNvSpPr>
            <a:spLocks noChangeArrowheads="1"/>
          </p:cNvSpPr>
          <p:nvPr/>
        </p:nvSpPr>
        <p:spPr bwMode="auto">
          <a:xfrm>
            <a:off x="1838325" y="749300"/>
            <a:ext cx="22098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600">
                <a:solidFill>
                  <a:srgbClr val="F76767"/>
                </a:solidFill>
                <a:latin typeface="Calibri" pitchFamily="34" charset="0"/>
                <a:cs typeface="Calibri" pitchFamily="34" charset="0"/>
                <a:sym typeface="Calibri" pitchFamily="34" charset="0"/>
              </a:rPr>
              <a:t>ENTS</a:t>
            </a:r>
            <a:endParaRPr lang="zh-CN" altLang="en-US" sz="6600">
              <a:solidFill>
                <a:srgbClr val="F76767"/>
              </a:solidFill>
              <a:latin typeface="Calibri" pitchFamily="34" charset="0"/>
              <a:sym typeface="宋体" pitchFamily="2" charset="-122"/>
            </a:endParaRPr>
          </a:p>
        </p:txBody>
      </p:sp>
      <p:sp>
        <p:nvSpPr>
          <p:cNvPr id="4106" name="直接连接符 8"/>
          <p:cNvSpPr>
            <a:spLocks noChangeShapeType="1"/>
          </p:cNvSpPr>
          <p:nvPr/>
        </p:nvSpPr>
        <p:spPr bwMode="auto">
          <a:xfrm>
            <a:off x="-198438" y="1924050"/>
            <a:ext cx="12590463" cy="0"/>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4107" name="直接连接符 10"/>
          <p:cNvSpPr>
            <a:spLocks noChangeShapeType="1"/>
          </p:cNvSpPr>
          <p:nvPr/>
        </p:nvSpPr>
        <p:spPr bwMode="auto">
          <a:xfrm>
            <a:off x="3790950" y="-74613"/>
            <a:ext cx="0" cy="7948613"/>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4108" name="矩形 12"/>
          <p:cNvSpPr>
            <a:spLocks noChangeArrowheads="1"/>
          </p:cNvSpPr>
          <p:nvPr/>
        </p:nvSpPr>
        <p:spPr bwMode="auto">
          <a:xfrm>
            <a:off x="0" y="2147888"/>
            <a:ext cx="2647950" cy="728662"/>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9" name="矩形 15"/>
          <p:cNvSpPr>
            <a:spLocks noChangeArrowheads="1"/>
          </p:cNvSpPr>
          <p:nvPr/>
        </p:nvSpPr>
        <p:spPr bwMode="auto">
          <a:xfrm>
            <a:off x="1162050" y="3014663"/>
            <a:ext cx="2552700" cy="728662"/>
          </a:xfrm>
          <a:prstGeom prst="rect">
            <a:avLst/>
          </a:prstGeom>
          <a:blipFill dpi="0" rotWithShape="1">
            <a:blip r:embed="rId3"/>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10" name="矩形 16"/>
          <p:cNvSpPr>
            <a:spLocks noChangeArrowheads="1"/>
          </p:cNvSpPr>
          <p:nvPr/>
        </p:nvSpPr>
        <p:spPr bwMode="auto">
          <a:xfrm>
            <a:off x="0" y="3881438"/>
            <a:ext cx="2171700" cy="728662"/>
          </a:xfrm>
          <a:prstGeom prst="rect">
            <a:avLst/>
          </a:prstGeom>
          <a:blipFill dpi="0" rotWithShape="0">
            <a:blip r:embed="rId4"/>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11" name="矩形 18"/>
          <p:cNvSpPr>
            <a:spLocks noChangeArrowheads="1"/>
          </p:cNvSpPr>
          <p:nvPr/>
        </p:nvSpPr>
        <p:spPr bwMode="auto">
          <a:xfrm>
            <a:off x="0" y="4748213"/>
            <a:ext cx="3714750" cy="728662"/>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12" name="矩形 19"/>
          <p:cNvSpPr>
            <a:spLocks noChangeArrowheads="1"/>
          </p:cNvSpPr>
          <p:nvPr/>
        </p:nvSpPr>
        <p:spPr bwMode="auto">
          <a:xfrm>
            <a:off x="1409700" y="4748213"/>
            <a:ext cx="2305050" cy="728662"/>
          </a:xfrm>
          <a:prstGeom prst="rect">
            <a:avLst/>
          </a:prstGeom>
          <a:blipFill dpi="0" rotWithShape="1">
            <a:blip r:embed="rId5"/>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13" name="矩形 20"/>
          <p:cNvSpPr>
            <a:spLocks noChangeArrowheads="1"/>
          </p:cNvSpPr>
          <p:nvPr/>
        </p:nvSpPr>
        <p:spPr bwMode="auto">
          <a:xfrm>
            <a:off x="0" y="5614988"/>
            <a:ext cx="2171700" cy="728662"/>
          </a:xfrm>
          <a:prstGeom prst="rect">
            <a:avLst/>
          </a:prstGeom>
          <a:blipFill dpi="0" rotWithShape="0">
            <a:blip r:embed="rId6"/>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14" name="Freeform 9"/>
          <p:cNvSpPr>
            <a:spLocks noEditPoints="1" noChangeArrowheads="1"/>
          </p:cNvSpPr>
          <p:nvPr/>
        </p:nvSpPr>
        <p:spPr bwMode="auto">
          <a:xfrm rot="235872">
            <a:off x="4845050" y="2281238"/>
            <a:ext cx="471488" cy="461962"/>
          </a:xfrm>
          <a:custGeom>
            <a:avLst/>
            <a:gdLst>
              <a:gd name="T0" fmla="*/ 4496 w 6128"/>
              <a:gd name="T1" fmla="*/ 3755 h 6020"/>
              <a:gd name="T2" fmla="*/ 5089 w 6128"/>
              <a:gd name="T3" fmla="*/ 5971 h 6020"/>
              <a:gd name="T4" fmla="*/ 4237 w 6128"/>
              <a:gd name="T5" fmla="*/ 5289 h 6020"/>
              <a:gd name="T6" fmla="*/ 4065 w 6128"/>
              <a:gd name="T7" fmla="*/ 4648 h 6020"/>
              <a:gd name="T8" fmla="*/ 4065 w 6128"/>
              <a:gd name="T9" fmla="*/ 5977 h 6020"/>
              <a:gd name="T10" fmla="*/ 3916 w 6128"/>
              <a:gd name="T11" fmla="*/ 5975 h 6020"/>
              <a:gd name="T12" fmla="*/ 3418 w 6128"/>
              <a:gd name="T13" fmla="*/ 5158 h 6020"/>
              <a:gd name="T14" fmla="*/ 3419 w 6128"/>
              <a:gd name="T15" fmla="*/ 4220 h 6020"/>
              <a:gd name="T16" fmla="*/ 1799 w 6128"/>
              <a:gd name="T17" fmla="*/ 3638 h 6020"/>
              <a:gd name="T18" fmla="*/ 1785 w 6128"/>
              <a:gd name="T19" fmla="*/ 3662 h 6020"/>
              <a:gd name="T20" fmla="*/ 1773 w 6128"/>
              <a:gd name="T21" fmla="*/ 3686 h 6020"/>
              <a:gd name="T22" fmla="*/ 1554 w 6128"/>
              <a:gd name="T23" fmla="*/ 4075 h 6020"/>
              <a:gd name="T24" fmla="*/ 2062 w 6128"/>
              <a:gd name="T25" fmla="*/ 5971 h 6020"/>
              <a:gd name="T26" fmla="*/ 1209 w 6128"/>
              <a:gd name="T27" fmla="*/ 5289 h 6020"/>
              <a:gd name="T28" fmla="*/ 1065 w 6128"/>
              <a:gd name="T29" fmla="*/ 4752 h 6020"/>
              <a:gd name="T30" fmla="*/ 895 w 6128"/>
              <a:gd name="T31" fmla="*/ 5164 h 6020"/>
              <a:gd name="T32" fmla="*/ 895 w 6128"/>
              <a:gd name="T33" fmla="*/ 5970 h 6020"/>
              <a:gd name="T34" fmla="*/ 773 w 6128"/>
              <a:gd name="T35" fmla="*/ 5977 h 6020"/>
              <a:gd name="T36" fmla="*/ 249 w 6128"/>
              <a:gd name="T37" fmla="*/ 5281 h 6020"/>
              <a:gd name="T38" fmla="*/ 249 w 6128"/>
              <a:gd name="T39" fmla="*/ 4636 h 6020"/>
              <a:gd name="T40" fmla="*/ 546 w 6128"/>
              <a:gd name="T41" fmla="*/ 4244 h 6020"/>
              <a:gd name="T42" fmla="*/ 546 w 6128"/>
              <a:gd name="T43" fmla="*/ 2613 h 6020"/>
              <a:gd name="T44" fmla="*/ 0 w 6128"/>
              <a:gd name="T45" fmla="*/ 1894 h 6020"/>
              <a:gd name="T46" fmla="*/ 746 w 6128"/>
              <a:gd name="T47" fmla="*/ 1148 h 6020"/>
              <a:gd name="T48" fmla="*/ 1090 w 6128"/>
              <a:gd name="T49" fmla="*/ 1148 h 6020"/>
              <a:gd name="T50" fmla="*/ 746 w 6128"/>
              <a:gd name="T51" fmla="*/ 1645 h 6020"/>
              <a:gd name="T52" fmla="*/ 497 w 6128"/>
              <a:gd name="T53" fmla="*/ 1894 h 6020"/>
              <a:gd name="T54" fmla="*/ 746 w 6128"/>
              <a:gd name="T55" fmla="*/ 2143 h 6020"/>
              <a:gd name="T56" fmla="*/ 870 w 6128"/>
              <a:gd name="T57" fmla="*/ 2143 h 6020"/>
              <a:gd name="T58" fmla="*/ 3473 w 6128"/>
              <a:gd name="T59" fmla="*/ 2132 h 6020"/>
              <a:gd name="T60" fmla="*/ 3581 w 6128"/>
              <a:gd name="T61" fmla="*/ 1924 h 6020"/>
              <a:gd name="T62" fmla="*/ 4807 w 6128"/>
              <a:gd name="T63" fmla="*/ 2374 h 6020"/>
              <a:gd name="T64" fmla="*/ 4496 w 6128"/>
              <a:gd name="T65" fmla="*/ 3755 h 6020"/>
              <a:gd name="T66" fmla="*/ 6046 w 6128"/>
              <a:gd name="T67" fmla="*/ 1079 h 6020"/>
              <a:gd name="T68" fmla="*/ 5055 w 6128"/>
              <a:gd name="T69" fmla="*/ 709 h 6020"/>
              <a:gd name="T70" fmla="*/ 4860 w 6128"/>
              <a:gd name="T71" fmla="*/ 127 h 6020"/>
              <a:gd name="T72" fmla="*/ 4665 w 6128"/>
              <a:gd name="T73" fmla="*/ 353 h 6020"/>
              <a:gd name="T74" fmla="*/ 4526 w 6128"/>
              <a:gd name="T75" fmla="*/ 4 h 6020"/>
              <a:gd name="T76" fmla="*/ 4291 w 6128"/>
              <a:gd name="T77" fmla="*/ 253 h 6020"/>
              <a:gd name="T78" fmla="*/ 4209 w 6128"/>
              <a:gd name="T79" fmla="*/ 727 h 6020"/>
              <a:gd name="T80" fmla="*/ 3700 w 6128"/>
              <a:gd name="T81" fmla="*/ 1697 h 6020"/>
              <a:gd name="T82" fmla="*/ 2002 w 6128"/>
              <a:gd name="T83" fmla="*/ 0 h 6020"/>
              <a:gd name="T84" fmla="*/ 1650 w 6128"/>
              <a:gd name="T85" fmla="*/ 0 h 6020"/>
              <a:gd name="T86" fmla="*/ 3578 w 6128"/>
              <a:gd name="T87" fmla="*/ 1928 h 6020"/>
              <a:gd name="T88" fmla="*/ 3700 w 6128"/>
              <a:gd name="T89" fmla="*/ 1702 h 6020"/>
              <a:gd name="T90" fmla="*/ 4862 w 6128"/>
              <a:gd name="T91" fmla="*/ 2129 h 6020"/>
              <a:gd name="T92" fmla="*/ 4926 w 6128"/>
              <a:gd name="T93" fmla="*/ 1849 h 6020"/>
              <a:gd name="T94" fmla="*/ 5545 w 6128"/>
              <a:gd name="T95" fmla="*/ 1849 h 6020"/>
              <a:gd name="T96" fmla="*/ 6041 w 6128"/>
              <a:gd name="T97" fmla="*/ 1375 h 6020"/>
              <a:gd name="T98" fmla="*/ 6111 w 6128"/>
              <a:gd name="T99" fmla="*/ 1239 h 6020"/>
              <a:gd name="T100" fmla="*/ 6046 w 6128"/>
              <a:gd name="T101" fmla="*/ 1079 h 602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28"/>
              <a:gd name="T154" fmla="*/ 0 h 6020"/>
              <a:gd name="T155" fmla="*/ 6128 w 6128"/>
              <a:gd name="T156" fmla="*/ 6020 h 602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28" h="6020">
                <a:moveTo>
                  <a:pt x="4496" y="3755"/>
                </a:moveTo>
                <a:cubicBezTo>
                  <a:pt x="5089" y="5971"/>
                  <a:pt x="5089" y="5971"/>
                  <a:pt x="5089" y="5971"/>
                </a:cubicBezTo>
                <a:cubicBezTo>
                  <a:pt x="4496" y="6020"/>
                  <a:pt x="4367" y="5776"/>
                  <a:pt x="4237" y="5289"/>
                </a:cubicBezTo>
                <a:cubicBezTo>
                  <a:pt x="4065" y="4648"/>
                  <a:pt x="4065" y="4648"/>
                  <a:pt x="4065" y="4648"/>
                </a:cubicBezTo>
                <a:cubicBezTo>
                  <a:pt x="4065" y="5977"/>
                  <a:pt x="4065" y="5977"/>
                  <a:pt x="4065" y="5977"/>
                </a:cubicBezTo>
                <a:cubicBezTo>
                  <a:pt x="3916" y="5975"/>
                  <a:pt x="3916" y="5975"/>
                  <a:pt x="3916" y="5975"/>
                </a:cubicBezTo>
                <a:cubicBezTo>
                  <a:pt x="3502" y="5975"/>
                  <a:pt x="3418" y="5663"/>
                  <a:pt x="3418" y="5158"/>
                </a:cubicBezTo>
                <a:cubicBezTo>
                  <a:pt x="3419" y="4220"/>
                  <a:pt x="3419" y="4220"/>
                  <a:pt x="3419" y="4220"/>
                </a:cubicBezTo>
                <a:cubicBezTo>
                  <a:pt x="1799" y="3638"/>
                  <a:pt x="1799" y="3638"/>
                  <a:pt x="1799" y="3638"/>
                </a:cubicBezTo>
                <a:cubicBezTo>
                  <a:pt x="1785" y="3662"/>
                  <a:pt x="1785" y="3662"/>
                  <a:pt x="1785" y="3662"/>
                </a:cubicBezTo>
                <a:cubicBezTo>
                  <a:pt x="1781" y="3670"/>
                  <a:pt x="1778" y="3678"/>
                  <a:pt x="1773" y="3686"/>
                </a:cubicBezTo>
                <a:cubicBezTo>
                  <a:pt x="1698" y="3839"/>
                  <a:pt x="1624" y="3966"/>
                  <a:pt x="1554" y="4075"/>
                </a:cubicBezTo>
                <a:cubicBezTo>
                  <a:pt x="2062" y="5971"/>
                  <a:pt x="2062" y="5971"/>
                  <a:pt x="2062" y="5971"/>
                </a:cubicBezTo>
                <a:cubicBezTo>
                  <a:pt x="1469" y="6020"/>
                  <a:pt x="1340" y="5776"/>
                  <a:pt x="1209" y="5289"/>
                </a:cubicBezTo>
                <a:cubicBezTo>
                  <a:pt x="1065" y="4752"/>
                  <a:pt x="1065" y="4752"/>
                  <a:pt x="1065" y="4752"/>
                </a:cubicBezTo>
                <a:cubicBezTo>
                  <a:pt x="960" y="4898"/>
                  <a:pt x="895" y="5005"/>
                  <a:pt x="895" y="5164"/>
                </a:cubicBezTo>
                <a:cubicBezTo>
                  <a:pt x="895" y="5970"/>
                  <a:pt x="895" y="5970"/>
                  <a:pt x="895" y="5970"/>
                </a:cubicBezTo>
                <a:cubicBezTo>
                  <a:pt x="773" y="5977"/>
                  <a:pt x="773" y="5977"/>
                  <a:pt x="773" y="5977"/>
                </a:cubicBezTo>
                <a:cubicBezTo>
                  <a:pt x="441" y="5977"/>
                  <a:pt x="249" y="5861"/>
                  <a:pt x="249" y="5281"/>
                </a:cubicBezTo>
                <a:cubicBezTo>
                  <a:pt x="249" y="4636"/>
                  <a:pt x="249" y="4636"/>
                  <a:pt x="249" y="4636"/>
                </a:cubicBezTo>
                <a:cubicBezTo>
                  <a:pt x="333" y="4614"/>
                  <a:pt x="503" y="4533"/>
                  <a:pt x="546" y="4244"/>
                </a:cubicBezTo>
                <a:cubicBezTo>
                  <a:pt x="546" y="2613"/>
                  <a:pt x="546" y="2613"/>
                  <a:pt x="546" y="2613"/>
                </a:cubicBezTo>
                <a:cubicBezTo>
                  <a:pt x="232" y="2525"/>
                  <a:pt x="0" y="2237"/>
                  <a:pt x="0" y="1894"/>
                </a:cubicBezTo>
                <a:cubicBezTo>
                  <a:pt x="0" y="1482"/>
                  <a:pt x="334" y="1148"/>
                  <a:pt x="746" y="1148"/>
                </a:cubicBezTo>
                <a:cubicBezTo>
                  <a:pt x="1090" y="1148"/>
                  <a:pt x="1090" y="1148"/>
                  <a:pt x="1090" y="1148"/>
                </a:cubicBezTo>
                <a:cubicBezTo>
                  <a:pt x="1090" y="1351"/>
                  <a:pt x="1079" y="1645"/>
                  <a:pt x="746" y="1645"/>
                </a:cubicBezTo>
                <a:cubicBezTo>
                  <a:pt x="609" y="1646"/>
                  <a:pt x="498" y="1757"/>
                  <a:pt x="497" y="1894"/>
                </a:cubicBezTo>
                <a:cubicBezTo>
                  <a:pt x="498" y="2031"/>
                  <a:pt x="609" y="2142"/>
                  <a:pt x="746" y="2143"/>
                </a:cubicBezTo>
                <a:cubicBezTo>
                  <a:pt x="870" y="2143"/>
                  <a:pt x="870" y="2143"/>
                  <a:pt x="870" y="2143"/>
                </a:cubicBezTo>
                <a:cubicBezTo>
                  <a:pt x="3473" y="2132"/>
                  <a:pt x="3473" y="2132"/>
                  <a:pt x="3473" y="2132"/>
                </a:cubicBezTo>
                <a:cubicBezTo>
                  <a:pt x="3581" y="1924"/>
                  <a:pt x="3581" y="1924"/>
                  <a:pt x="3581" y="1924"/>
                </a:cubicBezTo>
                <a:cubicBezTo>
                  <a:pt x="4807" y="2374"/>
                  <a:pt x="4807" y="2374"/>
                  <a:pt x="4807" y="2374"/>
                </a:cubicBezTo>
                <a:lnTo>
                  <a:pt x="4496" y="3755"/>
                </a:lnTo>
                <a:close/>
                <a:moveTo>
                  <a:pt x="6046" y="1079"/>
                </a:moveTo>
                <a:cubicBezTo>
                  <a:pt x="5055" y="709"/>
                  <a:pt x="5055" y="709"/>
                  <a:pt x="5055" y="709"/>
                </a:cubicBezTo>
                <a:cubicBezTo>
                  <a:pt x="4860" y="127"/>
                  <a:pt x="4860" y="127"/>
                  <a:pt x="4860" y="127"/>
                </a:cubicBezTo>
                <a:cubicBezTo>
                  <a:pt x="4759" y="127"/>
                  <a:pt x="4694" y="188"/>
                  <a:pt x="4665" y="353"/>
                </a:cubicBezTo>
                <a:cubicBezTo>
                  <a:pt x="4526" y="4"/>
                  <a:pt x="4526" y="4"/>
                  <a:pt x="4526" y="4"/>
                </a:cubicBezTo>
                <a:cubicBezTo>
                  <a:pt x="4401" y="4"/>
                  <a:pt x="4322" y="69"/>
                  <a:pt x="4291" y="253"/>
                </a:cubicBezTo>
                <a:cubicBezTo>
                  <a:pt x="4209" y="727"/>
                  <a:pt x="4209" y="727"/>
                  <a:pt x="4209" y="727"/>
                </a:cubicBezTo>
                <a:cubicBezTo>
                  <a:pt x="3700" y="1697"/>
                  <a:pt x="3700" y="1697"/>
                  <a:pt x="3700" y="1697"/>
                </a:cubicBezTo>
                <a:cubicBezTo>
                  <a:pt x="2002" y="0"/>
                  <a:pt x="2002" y="0"/>
                  <a:pt x="2002" y="0"/>
                </a:cubicBezTo>
                <a:cubicBezTo>
                  <a:pt x="1650" y="0"/>
                  <a:pt x="1650" y="0"/>
                  <a:pt x="1650" y="0"/>
                </a:cubicBezTo>
                <a:cubicBezTo>
                  <a:pt x="3578" y="1928"/>
                  <a:pt x="3578" y="1928"/>
                  <a:pt x="3578" y="1928"/>
                </a:cubicBezTo>
                <a:cubicBezTo>
                  <a:pt x="3700" y="1702"/>
                  <a:pt x="3700" y="1702"/>
                  <a:pt x="3700" y="1702"/>
                </a:cubicBezTo>
                <a:cubicBezTo>
                  <a:pt x="4862" y="2129"/>
                  <a:pt x="4862" y="2129"/>
                  <a:pt x="4862" y="2129"/>
                </a:cubicBezTo>
                <a:cubicBezTo>
                  <a:pt x="4926" y="1849"/>
                  <a:pt x="4926" y="1849"/>
                  <a:pt x="4926" y="1849"/>
                </a:cubicBezTo>
                <a:cubicBezTo>
                  <a:pt x="4926" y="1849"/>
                  <a:pt x="5394" y="1849"/>
                  <a:pt x="5545" y="1849"/>
                </a:cubicBezTo>
                <a:cubicBezTo>
                  <a:pt x="5796" y="1849"/>
                  <a:pt x="5906" y="1741"/>
                  <a:pt x="6041" y="1375"/>
                </a:cubicBezTo>
                <a:cubicBezTo>
                  <a:pt x="6111" y="1239"/>
                  <a:pt x="6111" y="1239"/>
                  <a:pt x="6111" y="1239"/>
                </a:cubicBezTo>
                <a:cubicBezTo>
                  <a:pt x="6128" y="1169"/>
                  <a:pt x="6109" y="1089"/>
                  <a:pt x="6046" y="1079"/>
                </a:cubicBezTo>
                <a:close/>
              </a:path>
            </a:pathLst>
          </a:custGeom>
          <a:solidFill>
            <a:srgbClr val="F76767"/>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4115" name="Freeform 9"/>
          <p:cNvSpPr>
            <a:spLocks noEditPoints="1" noChangeArrowheads="1"/>
          </p:cNvSpPr>
          <p:nvPr/>
        </p:nvSpPr>
        <p:spPr bwMode="auto">
          <a:xfrm rot="235872">
            <a:off x="4845050" y="3148013"/>
            <a:ext cx="471488" cy="461962"/>
          </a:xfrm>
          <a:custGeom>
            <a:avLst/>
            <a:gdLst>
              <a:gd name="T0" fmla="*/ 4496 w 6128"/>
              <a:gd name="T1" fmla="*/ 3755 h 6020"/>
              <a:gd name="T2" fmla="*/ 5089 w 6128"/>
              <a:gd name="T3" fmla="*/ 5971 h 6020"/>
              <a:gd name="T4" fmla="*/ 4237 w 6128"/>
              <a:gd name="T5" fmla="*/ 5289 h 6020"/>
              <a:gd name="T6" fmla="*/ 4065 w 6128"/>
              <a:gd name="T7" fmla="*/ 4648 h 6020"/>
              <a:gd name="T8" fmla="*/ 4065 w 6128"/>
              <a:gd name="T9" fmla="*/ 5977 h 6020"/>
              <a:gd name="T10" fmla="*/ 3916 w 6128"/>
              <a:gd name="T11" fmla="*/ 5975 h 6020"/>
              <a:gd name="T12" fmla="*/ 3418 w 6128"/>
              <a:gd name="T13" fmla="*/ 5158 h 6020"/>
              <a:gd name="T14" fmla="*/ 3419 w 6128"/>
              <a:gd name="T15" fmla="*/ 4220 h 6020"/>
              <a:gd name="T16" fmla="*/ 1799 w 6128"/>
              <a:gd name="T17" fmla="*/ 3638 h 6020"/>
              <a:gd name="T18" fmla="*/ 1785 w 6128"/>
              <a:gd name="T19" fmla="*/ 3662 h 6020"/>
              <a:gd name="T20" fmla="*/ 1773 w 6128"/>
              <a:gd name="T21" fmla="*/ 3686 h 6020"/>
              <a:gd name="T22" fmla="*/ 1554 w 6128"/>
              <a:gd name="T23" fmla="*/ 4075 h 6020"/>
              <a:gd name="T24" fmla="*/ 2062 w 6128"/>
              <a:gd name="T25" fmla="*/ 5971 h 6020"/>
              <a:gd name="T26" fmla="*/ 1209 w 6128"/>
              <a:gd name="T27" fmla="*/ 5289 h 6020"/>
              <a:gd name="T28" fmla="*/ 1065 w 6128"/>
              <a:gd name="T29" fmla="*/ 4752 h 6020"/>
              <a:gd name="T30" fmla="*/ 895 w 6128"/>
              <a:gd name="T31" fmla="*/ 5164 h 6020"/>
              <a:gd name="T32" fmla="*/ 895 w 6128"/>
              <a:gd name="T33" fmla="*/ 5970 h 6020"/>
              <a:gd name="T34" fmla="*/ 773 w 6128"/>
              <a:gd name="T35" fmla="*/ 5977 h 6020"/>
              <a:gd name="T36" fmla="*/ 249 w 6128"/>
              <a:gd name="T37" fmla="*/ 5281 h 6020"/>
              <a:gd name="T38" fmla="*/ 249 w 6128"/>
              <a:gd name="T39" fmla="*/ 4636 h 6020"/>
              <a:gd name="T40" fmla="*/ 546 w 6128"/>
              <a:gd name="T41" fmla="*/ 4244 h 6020"/>
              <a:gd name="T42" fmla="*/ 546 w 6128"/>
              <a:gd name="T43" fmla="*/ 2613 h 6020"/>
              <a:gd name="T44" fmla="*/ 0 w 6128"/>
              <a:gd name="T45" fmla="*/ 1894 h 6020"/>
              <a:gd name="T46" fmla="*/ 746 w 6128"/>
              <a:gd name="T47" fmla="*/ 1148 h 6020"/>
              <a:gd name="T48" fmla="*/ 1090 w 6128"/>
              <a:gd name="T49" fmla="*/ 1148 h 6020"/>
              <a:gd name="T50" fmla="*/ 746 w 6128"/>
              <a:gd name="T51" fmla="*/ 1645 h 6020"/>
              <a:gd name="T52" fmla="*/ 497 w 6128"/>
              <a:gd name="T53" fmla="*/ 1894 h 6020"/>
              <a:gd name="T54" fmla="*/ 746 w 6128"/>
              <a:gd name="T55" fmla="*/ 2143 h 6020"/>
              <a:gd name="T56" fmla="*/ 870 w 6128"/>
              <a:gd name="T57" fmla="*/ 2143 h 6020"/>
              <a:gd name="T58" fmla="*/ 3473 w 6128"/>
              <a:gd name="T59" fmla="*/ 2132 h 6020"/>
              <a:gd name="T60" fmla="*/ 3581 w 6128"/>
              <a:gd name="T61" fmla="*/ 1924 h 6020"/>
              <a:gd name="T62" fmla="*/ 4807 w 6128"/>
              <a:gd name="T63" fmla="*/ 2374 h 6020"/>
              <a:gd name="T64" fmla="*/ 4496 w 6128"/>
              <a:gd name="T65" fmla="*/ 3755 h 6020"/>
              <a:gd name="T66" fmla="*/ 6046 w 6128"/>
              <a:gd name="T67" fmla="*/ 1079 h 6020"/>
              <a:gd name="T68" fmla="*/ 5055 w 6128"/>
              <a:gd name="T69" fmla="*/ 709 h 6020"/>
              <a:gd name="T70" fmla="*/ 4860 w 6128"/>
              <a:gd name="T71" fmla="*/ 127 h 6020"/>
              <a:gd name="T72" fmla="*/ 4665 w 6128"/>
              <a:gd name="T73" fmla="*/ 353 h 6020"/>
              <a:gd name="T74" fmla="*/ 4526 w 6128"/>
              <a:gd name="T75" fmla="*/ 4 h 6020"/>
              <a:gd name="T76" fmla="*/ 4291 w 6128"/>
              <a:gd name="T77" fmla="*/ 253 h 6020"/>
              <a:gd name="T78" fmla="*/ 4209 w 6128"/>
              <a:gd name="T79" fmla="*/ 727 h 6020"/>
              <a:gd name="T80" fmla="*/ 3700 w 6128"/>
              <a:gd name="T81" fmla="*/ 1697 h 6020"/>
              <a:gd name="T82" fmla="*/ 2002 w 6128"/>
              <a:gd name="T83" fmla="*/ 0 h 6020"/>
              <a:gd name="T84" fmla="*/ 1650 w 6128"/>
              <a:gd name="T85" fmla="*/ 0 h 6020"/>
              <a:gd name="T86" fmla="*/ 3578 w 6128"/>
              <a:gd name="T87" fmla="*/ 1928 h 6020"/>
              <a:gd name="T88" fmla="*/ 3700 w 6128"/>
              <a:gd name="T89" fmla="*/ 1702 h 6020"/>
              <a:gd name="T90" fmla="*/ 4862 w 6128"/>
              <a:gd name="T91" fmla="*/ 2129 h 6020"/>
              <a:gd name="T92" fmla="*/ 4926 w 6128"/>
              <a:gd name="T93" fmla="*/ 1849 h 6020"/>
              <a:gd name="T94" fmla="*/ 5545 w 6128"/>
              <a:gd name="T95" fmla="*/ 1849 h 6020"/>
              <a:gd name="T96" fmla="*/ 6041 w 6128"/>
              <a:gd name="T97" fmla="*/ 1375 h 6020"/>
              <a:gd name="T98" fmla="*/ 6111 w 6128"/>
              <a:gd name="T99" fmla="*/ 1239 h 6020"/>
              <a:gd name="T100" fmla="*/ 6046 w 6128"/>
              <a:gd name="T101" fmla="*/ 1079 h 602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28"/>
              <a:gd name="T154" fmla="*/ 0 h 6020"/>
              <a:gd name="T155" fmla="*/ 6128 w 6128"/>
              <a:gd name="T156" fmla="*/ 6020 h 602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28" h="6020">
                <a:moveTo>
                  <a:pt x="4496" y="3755"/>
                </a:moveTo>
                <a:cubicBezTo>
                  <a:pt x="5089" y="5971"/>
                  <a:pt x="5089" y="5971"/>
                  <a:pt x="5089" y="5971"/>
                </a:cubicBezTo>
                <a:cubicBezTo>
                  <a:pt x="4496" y="6020"/>
                  <a:pt x="4367" y="5776"/>
                  <a:pt x="4237" y="5289"/>
                </a:cubicBezTo>
                <a:cubicBezTo>
                  <a:pt x="4065" y="4648"/>
                  <a:pt x="4065" y="4648"/>
                  <a:pt x="4065" y="4648"/>
                </a:cubicBezTo>
                <a:cubicBezTo>
                  <a:pt x="4065" y="5977"/>
                  <a:pt x="4065" y="5977"/>
                  <a:pt x="4065" y="5977"/>
                </a:cubicBezTo>
                <a:cubicBezTo>
                  <a:pt x="3916" y="5975"/>
                  <a:pt x="3916" y="5975"/>
                  <a:pt x="3916" y="5975"/>
                </a:cubicBezTo>
                <a:cubicBezTo>
                  <a:pt x="3502" y="5975"/>
                  <a:pt x="3418" y="5663"/>
                  <a:pt x="3418" y="5158"/>
                </a:cubicBezTo>
                <a:cubicBezTo>
                  <a:pt x="3419" y="4220"/>
                  <a:pt x="3419" y="4220"/>
                  <a:pt x="3419" y="4220"/>
                </a:cubicBezTo>
                <a:cubicBezTo>
                  <a:pt x="1799" y="3638"/>
                  <a:pt x="1799" y="3638"/>
                  <a:pt x="1799" y="3638"/>
                </a:cubicBezTo>
                <a:cubicBezTo>
                  <a:pt x="1785" y="3662"/>
                  <a:pt x="1785" y="3662"/>
                  <a:pt x="1785" y="3662"/>
                </a:cubicBezTo>
                <a:cubicBezTo>
                  <a:pt x="1781" y="3670"/>
                  <a:pt x="1778" y="3678"/>
                  <a:pt x="1773" y="3686"/>
                </a:cubicBezTo>
                <a:cubicBezTo>
                  <a:pt x="1698" y="3839"/>
                  <a:pt x="1624" y="3966"/>
                  <a:pt x="1554" y="4075"/>
                </a:cubicBezTo>
                <a:cubicBezTo>
                  <a:pt x="2062" y="5971"/>
                  <a:pt x="2062" y="5971"/>
                  <a:pt x="2062" y="5971"/>
                </a:cubicBezTo>
                <a:cubicBezTo>
                  <a:pt x="1469" y="6020"/>
                  <a:pt x="1340" y="5776"/>
                  <a:pt x="1209" y="5289"/>
                </a:cubicBezTo>
                <a:cubicBezTo>
                  <a:pt x="1065" y="4752"/>
                  <a:pt x="1065" y="4752"/>
                  <a:pt x="1065" y="4752"/>
                </a:cubicBezTo>
                <a:cubicBezTo>
                  <a:pt x="960" y="4898"/>
                  <a:pt x="895" y="5005"/>
                  <a:pt x="895" y="5164"/>
                </a:cubicBezTo>
                <a:cubicBezTo>
                  <a:pt x="895" y="5970"/>
                  <a:pt x="895" y="5970"/>
                  <a:pt x="895" y="5970"/>
                </a:cubicBezTo>
                <a:cubicBezTo>
                  <a:pt x="773" y="5977"/>
                  <a:pt x="773" y="5977"/>
                  <a:pt x="773" y="5977"/>
                </a:cubicBezTo>
                <a:cubicBezTo>
                  <a:pt x="441" y="5977"/>
                  <a:pt x="249" y="5861"/>
                  <a:pt x="249" y="5281"/>
                </a:cubicBezTo>
                <a:cubicBezTo>
                  <a:pt x="249" y="4636"/>
                  <a:pt x="249" y="4636"/>
                  <a:pt x="249" y="4636"/>
                </a:cubicBezTo>
                <a:cubicBezTo>
                  <a:pt x="333" y="4614"/>
                  <a:pt x="503" y="4533"/>
                  <a:pt x="546" y="4244"/>
                </a:cubicBezTo>
                <a:cubicBezTo>
                  <a:pt x="546" y="2613"/>
                  <a:pt x="546" y="2613"/>
                  <a:pt x="546" y="2613"/>
                </a:cubicBezTo>
                <a:cubicBezTo>
                  <a:pt x="232" y="2525"/>
                  <a:pt x="0" y="2237"/>
                  <a:pt x="0" y="1894"/>
                </a:cubicBezTo>
                <a:cubicBezTo>
                  <a:pt x="0" y="1482"/>
                  <a:pt x="334" y="1148"/>
                  <a:pt x="746" y="1148"/>
                </a:cubicBezTo>
                <a:cubicBezTo>
                  <a:pt x="1090" y="1148"/>
                  <a:pt x="1090" y="1148"/>
                  <a:pt x="1090" y="1148"/>
                </a:cubicBezTo>
                <a:cubicBezTo>
                  <a:pt x="1090" y="1351"/>
                  <a:pt x="1079" y="1645"/>
                  <a:pt x="746" y="1645"/>
                </a:cubicBezTo>
                <a:cubicBezTo>
                  <a:pt x="609" y="1646"/>
                  <a:pt x="498" y="1757"/>
                  <a:pt x="497" y="1894"/>
                </a:cubicBezTo>
                <a:cubicBezTo>
                  <a:pt x="498" y="2031"/>
                  <a:pt x="609" y="2142"/>
                  <a:pt x="746" y="2143"/>
                </a:cubicBezTo>
                <a:cubicBezTo>
                  <a:pt x="870" y="2143"/>
                  <a:pt x="870" y="2143"/>
                  <a:pt x="870" y="2143"/>
                </a:cubicBezTo>
                <a:cubicBezTo>
                  <a:pt x="3473" y="2132"/>
                  <a:pt x="3473" y="2132"/>
                  <a:pt x="3473" y="2132"/>
                </a:cubicBezTo>
                <a:cubicBezTo>
                  <a:pt x="3581" y="1924"/>
                  <a:pt x="3581" y="1924"/>
                  <a:pt x="3581" y="1924"/>
                </a:cubicBezTo>
                <a:cubicBezTo>
                  <a:pt x="4807" y="2374"/>
                  <a:pt x="4807" y="2374"/>
                  <a:pt x="4807" y="2374"/>
                </a:cubicBezTo>
                <a:lnTo>
                  <a:pt x="4496" y="3755"/>
                </a:lnTo>
                <a:close/>
                <a:moveTo>
                  <a:pt x="6046" y="1079"/>
                </a:moveTo>
                <a:cubicBezTo>
                  <a:pt x="5055" y="709"/>
                  <a:pt x="5055" y="709"/>
                  <a:pt x="5055" y="709"/>
                </a:cubicBezTo>
                <a:cubicBezTo>
                  <a:pt x="4860" y="127"/>
                  <a:pt x="4860" y="127"/>
                  <a:pt x="4860" y="127"/>
                </a:cubicBezTo>
                <a:cubicBezTo>
                  <a:pt x="4759" y="127"/>
                  <a:pt x="4694" y="188"/>
                  <a:pt x="4665" y="353"/>
                </a:cubicBezTo>
                <a:cubicBezTo>
                  <a:pt x="4526" y="4"/>
                  <a:pt x="4526" y="4"/>
                  <a:pt x="4526" y="4"/>
                </a:cubicBezTo>
                <a:cubicBezTo>
                  <a:pt x="4401" y="4"/>
                  <a:pt x="4322" y="69"/>
                  <a:pt x="4291" y="253"/>
                </a:cubicBezTo>
                <a:cubicBezTo>
                  <a:pt x="4209" y="727"/>
                  <a:pt x="4209" y="727"/>
                  <a:pt x="4209" y="727"/>
                </a:cubicBezTo>
                <a:cubicBezTo>
                  <a:pt x="3700" y="1697"/>
                  <a:pt x="3700" y="1697"/>
                  <a:pt x="3700" y="1697"/>
                </a:cubicBezTo>
                <a:cubicBezTo>
                  <a:pt x="2002" y="0"/>
                  <a:pt x="2002" y="0"/>
                  <a:pt x="2002" y="0"/>
                </a:cubicBezTo>
                <a:cubicBezTo>
                  <a:pt x="1650" y="0"/>
                  <a:pt x="1650" y="0"/>
                  <a:pt x="1650" y="0"/>
                </a:cubicBezTo>
                <a:cubicBezTo>
                  <a:pt x="3578" y="1928"/>
                  <a:pt x="3578" y="1928"/>
                  <a:pt x="3578" y="1928"/>
                </a:cubicBezTo>
                <a:cubicBezTo>
                  <a:pt x="3700" y="1702"/>
                  <a:pt x="3700" y="1702"/>
                  <a:pt x="3700" y="1702"/>
                </a:cubicBezTo>
                <a:cubicBezTo>
                  <a:pt x="4862" y="2129"/>
                  <a:pt x="4862" y="2129"/>
                  <a:pt x="4862" y="2129"/>
                </a:cubicBezTo>
                <a:cubicBezTo>
                  <a:pt x="4926" y="1849"/>
                  <a:pt x="4926" y="1849"/>
                  <a:pt x="4926" y="1849"/>
                </a:cubicBezTo>
                <a:cubicBezTo>
                  <a:pt x="4926" y="1849"/>
                  <a:pt x="5394" y="1849"/>
                  <a:pt x="5545" y="1849"/>
                </a:cubicBezTo>
                <a:cubicBezTo>
                  <a:pt x="5796" y="1849"/>
                  <a:pt x="5906" y="1741"/>
                  <a:pt x="6041" y="1375"/>
                </a:cubicBezTo>
                <a:cubicBezTo>
                  <a:pt x="6111" y="1239"/>
                  <a:pt x="6111" y="1239"/>
                  <a:pt x="6111" y="1239"/>
                </a:cubicBezTo>
                <a:cubicBezTo>
                  <a:pt x="6128" y="1169"/>
                  <a:pt x="6109" y="1089"/>
                  <a:pt x="6046" y="1079"/>
                </a:cubicBezTo>
                <a:close/>
              </a:path>
            </a:pathLst>
          </a:custGeom>
          <a:solidFill>
            <a:srgbClr val="F76767"/>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4116" name="Freeform 9"/>
          <p:cNvSpPr>
            <a:spLocks noEditPoints="1" noChangeArrowheads="1"/>
          </p:cNvSpPr>
          <p:nvPr/>
        </p:nvSpPr>
        <p:spPr bwMode="auto">
          <a:xfrm rot="235872">
            <a:off x="4838700" y="4022725"/>
            <a:ext cx="471488" cy="463550"/>
          </a:xfrm>
          <a:custGeom>
            <a:avLst/>
            <a:gdLst>
              <a:gd name="T0" fmla="*/ 4496 w 6128"/>
              <a:gd name="T1" fmla="*/ 3755 h 6020"/>
              <a:gd name="T2" fmla="*/ 5089 w 6128"/>
              <a:gd name="T3" fmla="*/ 5971 h 6020"/>
              <a:gd name="T4" fmla="*/ 4237 w 6128"/>
              <a:gd name="T5" fmla="*/ 5289 h 6020"/>
              <a:gd name="T6" fmla="*/ 4065 w 6128"/>
              <a:gd name="T7" fmla="*/ 4648 h 6020"/>
              <a:gd name="T8" fmla="*/ 4065 w 6128"/>
              <a:gd name="T9" fmla="*/ 5977 h 6020"/>
              <a:gd name="T10" fmla="*/ 3916 w 6128"/>
              <a:gd name="T11" fmla="*/ 5975 h 6020"/>
              <a:gd name="T12" fmla="*/ 3418 w 6128"/>
              <a:gd name="T13" fmla="*/ 5158 h 6020"/>
              <a:gd name="T14" fmla="*/ 3419 w 6128"/>
              <a:gd name="T15" fmla="*/ 4220 h 6020"/>
              <a:gd name="T16" fmla="*/ 1799 w 6128"/>
              <a:gd name="T17" fmla="*/ 3638 h 6020"/>
              <a:gd name="T18" fmla="*/ 1785 w 6128"/>
              <a:gd name="T19" fmla="*/ 3662 h 6020"/>
              <a:gd name="T20" fmla="*/ 1773 w 6128"/>
              <a:gd name="T21" fmla="*/ 3686 h 6020"/>
              <a:gd name="T22" fmla="*/ 1554 w 6128"/>
              <a:gd name="T23" fmla="*/ 4075 h 6020"/>
              <a:gd name="T24" fmla="*/ 2062 w 6128"/>
              <a:gd name="T25" fmla="*/ 5971 h 6020"/>
              <a:gd name="T26" fmla="*/ 1209 w 6128"/>
              <a:gd name="T27" fmla="*/ 5289 h 6020"/>
              <a:gd name="T28" fmla="*/ 1065 w 6128"/>
              <a:gd name="T29" fmla="*/ 4752 h 6020"/>
              <a:gd name="T30" fmla="*/ 895 w 6128"/>
              <a:gd name="T31" fmla="*/ 5164 h 6020"/>
              <a:gd name="T32" fmla="*/ 895 w 6128"/>
              <a:gd name="T33" fmla="*/ 5970 h 6020"/>
              <a:gd name="T34" fmla="*/ 773 w 6128"/>
              <a:gd name="T35" fmla="*/ 5977 h 6020"/>
              <a:gd name="T36" fmla="*/ 249 w 6128"/>
              <a:gd name="T37" fmla="*/ 5281 h 6020"/>
              <a:gd name="T38" fmla="*/ 249 w 6128"/>
              <a:gd name="T39" fmla="*/ 4636 h 6020"/>
              <a:gd name="T40" fmla="*/ 546 w 6128"/>
              <a:gd name="T41" fmla="*/ 4244 h 6020"/>
              <a:gd name="T42" fmla="*/ 546 w 6128"/>
              <a:gd name="T43" fmla="*/ 2613 h 6020"/>
              <a:gd name="T44" fmla="*/ 0 w 6128"/>
              <a:gd name="T45" fmla="*/ 1894 h 6020"/>
              <a:gd name="T46" fmla="*/ 746 w 6128"/>
              <a:gd name="T47" fmla="*/ 1148 h 6020"/>
              <a:gd name="T48" fmla="*/ 1090 w 6128"/>
              <a:gd name="T49" fmla="*/ 1148 h 6020"/>
              <a:gd name="T50" fmla="*/ 746 w 6128"/>
              <a:gd name="T51" fmla="*/ 1645 h 6020"/>
              <a:gd name="T52" fmla="*/ 497 w 6128"/>
              <a:gd name="T53" fmla="*/ 1894 h 6020"/>
              <a:gd name="T54" fmla="*/ 746 w 6128"/>
              <a:gd name="T55" fmla="*/ 2143 h 6020"/>
              <a:gd name="T56" fmla="*/ 870 w 6128"/>
              <a:gd name="T57" fmla="*/ 2143 h 6020"/>
              <a:gd name="T58" fmla="*/ 3473 w 6128"/>
              <a:gd name="T59" fmla="*/ 2132 h 6020"/>
              <a:gd name="T60" fmla="*/ 3581 w 6128"/>
              <a:gd name="T61" fmla="*/ 1924 h 6020"/>
              <a:gd name="T62" fmla="*/ 4807 w 6128"/>
              <a:gd name="T63" fmla="*/ 2374 h 6020"/>
              <a:gd name="T64" fmla="*/ 4496 w 6128"/>
              <a:gd name="T65" fmla="*/ 3755 h 6020"/>
              <a:gd name="T66" fmla="*/ 6046 w 6128"/>
              <a:gd name="T67" fmla="*/ 1079 h 6020"/>
              <a:gd name="T68" fmla="*/ 5055 w 6128"/>
              <a:gd name="T69" fmla="*/ 709 h 6020"/>
              <a:gd name="T70" fmla="*/ 4860 w 6128"/>
              <a:gd name="T71" fmla="*/ 127 h 6020"/>
              <a:gd name="T72" fmla="*/ 4665 w 6128"/>
              <a:gd name="T73" fmla="*/ 353 h 6020"/>
              <a:gd name="T74" fmla="*/ 4526 w 6128"/>
              <a:gd name="T75" fmla="*/ 4 h 6020"/>
              <a:gd name="T76" fmla="*/ 4291 w 6128"/>
              <a:gd name="T77" fmla="*/ 253 h 6020"/>
              <a:gd name="T78" fmla="*/ 4209 w 6128"/>
              <a:gd name="T79" fmla="*/ 727 h 6020"/>
              <a:gd name="T80" fmla="*/ 3700 w 6128"/>
              <a:gd name="T81" fmla="*/ 1697 h 6020"/>
              <a:gd name="T82" fmla="*/ 2002 w 6128"/>
              <a:gd name="T83" fmla="*/ 0 h 6020"/>
              <a:gd name="T84" fmla="*/ 1650 w 6128"/>
              <a:gd name="T85" fmla="*/ 0 h 6020"/>
              <a:gd name="T86" fmla="*/ 3578 w 6128"/>
              <a:gd name="T87" fmla="*/ 1928 h 6020"/>
              <a:gd name="T88" fmla="*/ 3700 w 6128"/>
              <a:gd name="T89" fmla="*/ 1702 h 6020"/>
              <a:gd name="T90" fmla="*/ 4862 w 6128"/>
              <a:gd name="T91" fmla="*/ 2129 h 6020"/>
              <a:gd name="T92" fmla="*/ 4926 w 6128"/>
              <a:gd name="T93" fmla="*/ 1849 h 6020"/>
              <a:gd name="T94" fmla="*/ 5545 w 6128"/>
              <a:gd name="T95" fmla="*/ 1849 h 6020"/>
              <a:gd name="T96" fmla="*/ 6041 w 6128"/>
              <a:gd name="T97" fmla="*/ 1375 h 6020"/>
              <a:gd name="T98" fmla="*/ 6111 w 6128"/>
              <a:gd name="T99" fmla="*/ 1239 h 6020"/>
              <a:gd name="T100" fmla="*/ 6046 w 6128"/>
              <a:gd name="T101" fmla="*/ 1079 h 602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28"/>
              <a:gd name="T154" fmla="*/ 0 h 6020"/>
              <a:gd name="T155" fmla="*/ 6128 w 6128"/>
              <a:gd name="T156" fmla="*/ 6020 h 602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28" h="6020">
                <a:moveTo>
                  <a:pt x="4496" y="3755"/>
                </a:moveTo>
                <a:cubicBezTo>
                  <a:pt x="5089" y="5971"/>
                  <a:pt x="5089" y="5971"/>
                  <a:pt x="5089" y="5971"/>
                </a:cubicBezTo>
                <a:cubicBezTo>
                  <a:pt x="4496" y="6020"/>
                  <a:pt x="4367" y="5776"/>
                  <a:pt x="4237" y="5289"/>
                </a:cubicBezTo>
                <a:cubicBezTo>
                  <a:pt x="4065" y="4648"/>
                  <a:pt x="4065" y="4648"/>
                  <a:pt x="4065" y="4648"/>
                </a:cubicBezTo>
                <a:cubicBezTo>
                  <a:pt x="4065" y="5977"/>
                  <a:pt x="4065" y="5977"/>
                  <a:pt x="4065" y="5977"/>
                </a:cubicBezTo>
                <a:cubicBezTo>
                  <a:pt x="3916" y="5975"/>
                  <a:pt x="3916" y="5975"/>
                  <a:pt x="3916" y="5975"/>
                </a:cubicBezTo>
                <a:cubicBezTo>
                  <a:pt x="3502" y="5975"/>
                  <a:pt x="3418" y="5663"/>
                  <a:pt x="3418" y="5158"/>
                </a:cubicBezTo>
                <a:cubicBezTo>
                  <a:pt x="3419" y="4220"/>
                  <a:pt x="3419" y="4220"/>
                  <a:pt x="3419" y="4220"/>
                </a:cubicBezTo>
                <a:cubicBezTo>
                  <a:pt x="1799" y="3638"/>
                  <a:pt x="1799" y="3638"/>
                  <a:pt x="1799" y="3638"/>
                </a:cubicBezTo>
                <a:cubicBezTo>
                  <a:pt x="1785" y="3662"/>
                  <a:pt x="1785" y="3662"/>
                  <a:pt x="1785" y="3662"/>
                </a:cubicBezTo>
                <a:cubicBezTo>
                  <a:pt x="1781" y="3670"/>
                  <a:pt x="1778" y="3678"/>
                  <a:pt x="1773" y="3686"/>
                </a:cubicBezTo>
                <a:cubicBezTo>
                  <a:pt x="1698" y="3839"/>
                  <a:pt x="1624" y="3966"/>
                  <a:pt x="1554" y="4075"/>
                </a:cubicBezTo>
                <a:cubicBezTo>
                  <a:pt x="2062" y="5971"/>
                  <a:pt x="2062" y="5971"/>
                  <a:pt x="2062" y="5971"/>
                </a:cubicBezTo>
                <a:cubicBezTo>
                  <a:pt x="1469" y="6020"/>
                  <a:pt x="1340" y="5776"/>
                  <a:pt x="1209" y="5289"/>
                </a:cubicBezTo>
                <a:cubicBezTo>
                  <a:pt x="1065" y="4752"/>
                  <a:pt x="1065" y="4752"/>
                  <a:pt x="1065" y="4752"/>
                </a:cubicBezTo>
                <a:cubicBezTo>
                  <a:pt x="960" y="4898"/>
                  <a:pt x="895" y="5005"/>
                  <a:pt x="895" y="5164"/>
                </a:cubicBezTo>
                <a:cubicBezTo>
                  <a:pt x="895" y="5970"/>
                  <a:pt x="895" y="5970"/>
                  <a:pt x="895" y="5970"/>
                </a:cubicBezTo>
                <a:cubicBezTo>
                  <a:pt x="773" y="5977"/>
                  <a:pt x="773" y="5977"/>
                  <a:pt x="773" y="5977"/>
                </a:cubicBezTo>
                <a:cubicBezTo>
                  <a:pt x="441" y="5977"/>
                  <a:pt x="249" y="5861"/>
                  <a:pt x="249" y="5281"/>
                </a:cubicBezTo>
                <a:cubicBezTo>
                  <a:pt x="249" y="4636"/>
                  <a:pt x="249" y="4636"/>
                  <a:pt x="249" y="4636"/>
                </a:cubicBezTo>
                <a:cubicBezTo>
                  <a:pt x="333" y="4614"/>
                  <a:pt x="503" y="4533"/>
                  <a:pt x="546" y="4244"/>
                </a:cubicBezTo>
                <a:cubicBezTo>
                  <a:pt x="546" y="2613"/>
                  <a:pt x="546" y="2613"/>
                  <a:pt x="546" y="2613"/>
                </a:cubicBezTo>
                <a:cubicBezTo>
                  <a:pt x="232" y="2525"/>
                  <a:pt x="0" y="2237"/>
                  <a:pt x="0" y="1894"/>
                </a:cubicBezTo>
                <a:cubicBezTo>
                  <a:pt x="0" y="1482"/>
                  <a:pt x="334" y="1148"/>
                  <a:pt x="746" y="1148"/>
                </a:cubicBezTo>
                <a:cubicBezTo>
                  <a:pt x="1090" y="1148"/>
                  <a:pt x="1090" y="1148"/>
                  <a:pt x="1090" y="1148"/>
                </a:cubicBezTo>
                <a:cubicBezTo>
                  <a:pt x="1090" y="1351"/>
                  <a:pt x="1079" y="1645"/>
                  <a:pt x="746" y="1645"/>
                </a:cubicBezTo>
                <a:cubicBezTo>
                  <a:pt x="609" y="1646"/>
                  <a:pt x="498" y="1757"/>
                  <a:pt x="497" y="1894"/>
                </a:cubicBezTo>
                <a:cubicBezTo>
                  <a:pt x="498" y="2031"/>
                  <a:pt x="609" y="2142"/>
                  <a:pt x="746" y="2143"/>
                </a:cubicBezTo>
                <a:cubicBezTo>
                  <a:pt x="870" y="2143"/>
                  <a:pt x="870" y="2143"/>
                  <a:pt x="870" y="2143"/>
                </a:cubicBezTo>
                <a:cubicBezTo>
                  <a:pt x="3473" y="2132"/>
                  <a:pt x="3473" y="2132"/>
                  <a:pt x="3473" y="2132"/>
                </a:cubicBezTo>
                <a:cubicBezTo>
                  <a:pt x="3581" y="1924"/>
                  <a:pt x="3581" y="1924"/>
                  <a:pt x="3581" y="1924"/>
                </a:cubicBezTo>
                <a:cubicBezTo>
                  <a:pt x="4807" y="2374"/>
                  <a:pt x="4807" y="2374"/>
                  <a:pt x="4807" y="2374"/>
                </a:cubicBezTo>
                <a:lnTo>
                  <a:pt x="4496" y="3755"/>
                </a:lnTo>
                <a:close/>
                <a:moveTo>
                  <a:pt x="6046" y="1079"/>
                </a:moveTo>
                <a:cubicBezTo>
                  <a:pt x="5055" y="709"/>
                  <a:pt x="5055" y="709"/>
                  <a:pt x="5055" y="709"/>
                </a:cubicBezTo>
                <a:cubicBezTo>
                  <a:pt x="4860" y="127"/>
                  <a:pt x="4860" y="127"/>
                  <a:pt x="4860" y="127"/>
                </a:cubicBezTo>
                <a:cubicBezTo>
                  <a:pt x="4759" y="127"/>
                  <a:pt x="4694" y="188"/>
                  <a:pt x="4665" y="353"/>
                </a:cubicBezTo>
                <a:cubicBezTo>
                  <a:pt x="4526" y="4"/>
                  <a:pt x="4526" y="4"/>
                  <a:pt x="4526" y="4"/>
                </a:cubicBezTo>
                <a:cubicBezTo>
                  <a:pt x="4401" y="4"/>
                  <a:pt x="4322" y="69"/>
                  <a:pt x="4291" y="253"/>
                </a:cubicBezTo>
                <a:cubicBezTo>
                  <a:pt x="4209" y="727"/>
                  <a:pt x="4209" y="727"/>
                  <a:pt x="4209" y="727"/>
                </a:cubicBezTo>
                <a:cubicBezTo>
                  <a:pt x="3700" y="1697"/>
                  <a:pt x="3700" y="1697"/>
                  <a:pt x="3700" y="1697"/>
                </a:cubicBezTo>
                <a:cubicBezTo>
                  <a:pt x="2002" y="0"/>
                  <a:pt x="2002" y="0"/>
                  <a:pt x="2002" y="0"/>
                </a:cubicBezTo>
                <a:cubicBezTo>
                  <a:pt x="1650" y="0"/>
                  <a:pt x="1650" y="0"/>
                  <a:pt x="1650" y="0"/>
                </a:cubicBezTo>
                <a:cubicBezTo>
                  <a:pt x="3578" y="1928"/>
                  <a:pt x="3578" y="1928"/>
                  <a:pt x="3578" y="1928"/>
                </a:cubicBezTo>
                <a:cubicBezTo>
                  <a:pt x="3700" y="1702"/>
                  <a:pt x="3700" y="1702"/>
                  <a:pt x="3700" y="1702"/>
                </a:cubicBezTo>
                <a:cubicBezTo>
                  <a:pt x="4862" y="2129"/>
                  <a:pt x="4862" y="2129"/>
                  <a:pt x="4862" y="2129"/>
                </a:cubicBezTo>
                <a:cubicBezTo>
                  <a:pt x="4926" y="1849"/>
                  <a:pt x="4926" y="1849"/>
                  <a:pt x="4926" y="1849"/>
                </a:cubicBezTo>
                <a:cubicBezTo>
                  <a:pt x="4926" y="1849"/>
                  <a:pt x="5394" y="1849"/>
                  <a:pt x="5545" y="1849"/>
                </a:cubicBezTo>
                <a:cubicBezTo>
                  <a:pt x="5796" y="1849"/>
                  <a:pt x="5906" y="1741"/>
                  <a:pt x="6041" y="1375"/>
                </a:cubicBezTo>
                <a:cubicBezTo>
                  <a:pt x="6111" y="1239"/>
                  <a:pt x="6111" y="1239"/>
                  <a:pt x="6111" y="1239"/>
                </a:cubicBezTo>
                <a:cubicBezTo>
                  <a:pt x="6128" y="1169"/>
                  <a:pt x="6109" y="1089"/>
                  <a:pt x="6046" y="1079"/>
                </a:cubicBezTo>
                <a:close/>
              </a:path>
            </a:pathLst>
          </a:custGeom>
          <a:solidFill>
            <a:srgbClr val="F76767"/>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4117" name="Freeform 9"/>
          <p:cNvSpPr>
            <a:spLocks noEditPoints="1" noChangeArrowheads="1"/>
          </p:cNvSpPr>
          <p:nvPr/>
        </p:nvSpPr>
        <p:spPr bwMode="auto">
          <a:xfrm rot="235872">
            <a:off x="4838700" y="4867275"/>
            <a:ext cx="471488" cy="461963"/>
          </a:xfrm>
          <a:custGeom>
            <a:avLst/>
            <a:gdLst>
              <a:gd name="T0" fmla="*/ 4496 w 6128"/>
              <a:gd name="T1" fmla="*/ 3755 h 6020"/>
              <a:gd name="T2" fmla="*/ 5089 w 6128"/>
              <a:gd name="T3" fmla="*/ 5971 h 6020"/>
              <a:gd name="T4" fmla="*/ 4237 w 6128"/>
              <a:gd name="T5" fmla="*/ 5289 h 6020"/>
              <a:gd name="T6" fmla="*/ 4065 w 6128"/>
              <a:gd name="T7" fmla="*/ 4648 h 6020"/>
              <a:gd name="T8" fmla="*/ 4065 w 6128"/>
              <a:gd name="T9" fmla="*/ 5977 h 6020"/>
              <a:gd name="T10" fmla="*/ 3916 w 6128"/>
              <a:gd name="T11" fmla="*/ 5975 h 6020"/>
              <a:gd name="T12" fmla="*/ 3418 w 6128"/>
              <a:gd name="T13" fmla="*/ 5158 h 6020"/>
              <a:gd name="T14" fmla="*/ 3419 w 6128"/>
              <a:gd name="T15" fmla="*/ 4220 h 6020"/>
              <a:gd name="T16" fmla="*/ 1799 w 6128"/>
              <a:gd name="T17" fmla="*/ 3638 h 6020"/>
              <a:gd name="T18" fmla="*/ 1785 w 6128"/>
              <a:gd name="T19" fmla="*/ 3662 h 6020"/>
              <a:gd name="T20" fmla="*/ 1773 w 6128"/>
              <a:gd name="T21" fmla="*/ 3686 h 6020"/>
              <a:gd name="T22" fmla="*/ 1554 w 6128"/>
              <a:gd name="T23" fmla="*/ 4075 h 6020"/>
              <a:gd name="T24" fmla="*/ 2062 w 6128"/>
              <a:gd name="T25" fmla="*/ 5971 h 6020"/>
              <a:gd name="T26" fmla="*/ 1209 w 6128"/>
              <a:gd name="T27" fmla="*/ 5289 h 6020"/>
              <a:gd name="T28" fmla="*/ 1065 w 6128"/>
              <a:gd name="T29" fmla="*/ 4752 h 6020"/>
              <a:gd name="T30" fmla="*/ 895 w 6128"/>
              <a:gd name="T31" fmla="*/ 5164 h 6020"/>
              <a:gd name="T32" fmla="*/ 895 w 6128"/>
              <a:gd name="T33" fmla="*/ 5970 h 6020"/>
              <a:gd name="T34" fmla="*/ 773 w 6128"/>
              <a:gd name="T35" fmla="*/ 5977 h 6020"/>
              <a:gd name="T36" fmla="*/ 249 w 6128"/>
              <a:gd name="T37" fmla="*/ 5281 h 6020"/>
              <a:gd name="T38" fmla="*/ 249 w 6128"/>
              <a:gd name="T39" fmla="*/ 4636 h 6020"/>
              <a:gd name="T40" fmla="*/ 546 w 6128"/>
              <a:gd name="T41" fmla="*/ 4244 h 6020"/>
              <a:gd name="T42" fmla="*/ 546 w 6128"/>
              <a:gd name="T43" fmla="*/ 2613 h 6020"/>
              <a:gd name="T44" fmla="*/ 0 w 6128"/>
              <a:gd name="T45" fmla="*/ 1894 h 6020"/>
              <a:gd name="T46" fmla="*/ 746 w 6128"/>
              <a:gd name="T47" fmla="*/ 1148 h 6020"/>
              <a:gd name="T48" fmla="*/ 1090 w 6128"/>
              <a:gd name="T49" fmla="*/ 1148 h 6020"/>
              <a:gd name="T50" fmla="*/ 746 w 6128"/>
              <a:gd name="T51" fmla="*/ 1645 h 6020"/>
              <a:gd name="T52" fmla="*/ 497 w 6128"/>
              <a:gd name="T53" fmla="*/ 1894 h 6020"/>
              <a:gd name="T54" fmla="*/ 746 w 6128"/>
              <a:gd name="T55" fmla="*/ 2143 h 6020"/>
              <a:gd name="T56" fmla="*/ 870 w 6128"/>
              <a:gd name="T57" fmla="*/ 2143 h 6020"/>
              <a:gd name="T58" fmla="*/ 3473 w 6128"/>
              <a:gd name="T59" fmla="*/ 2132 h 6020"/>
              <a:gd name="T60" fmla="*/ 3581 w 6128"/>
              <a:gd name="T61" fmla="*/ 1924 h 6020"/>
              <a:gd name="T62" fmla="*/ 4807 w 6128"/>
              <a:gd name="T63" fmla="*/ 2374 h 6020"/>
              <a:gd name="T64" fmla="*/ 4496 w 6128"/>
              <a:gd name="T65" fmla="*/ 3755 h 6020"/>
              <a:gd name="T66" fmla="*/ 6046 w 6128"/>
              <a:gd name="T67" fmla="*/ 1079 h 6020"/>
              <a:gd name="T68" fmla="*/ 5055 w 6128"/>
              <a:gd name="T69" fmla="*/ 709 h 6020"/>
              <a:gd name="T70" fmla="*/ 4860 w 6128"/>
              <a:gd name="T71" fmla="*/ 127 h 6020"/>
              <a:gd name="T72" fmla="*/ 4665 w 6128"/>
              <a:gd name="T73" fmla="*/ 353 h 6020"/>
              <a:gd name="T74" fmla="*/ 4526 w 6128"/>
              <a:gd name="T75" fmla="*/ 4 h 6020"/>
              <a:gd name="T76" fmla="*/ 4291 w 6128"/>
              <a:gd name="T77" fmla="*/ 253 h 6020"/>
              <a:gd name="T78" fmla="*/ 4209 w 6128"/>
              <a:gd name="T79" fmla="*/ 727 h 6020"/>
              <a:gd name="T80" fmla="*/ 3700 w 6128"/>
              <a:gd name="T81" fmla="*/ 1697 h 6020"/>
              <a:gd name="T82" fmla="*/ 2002 w 6128"/>
              <a:gd name="T83" fmla="*/ 0 h 6020"/>
              <a:gd name="T84" fmla="*/ 1650 w 6128"/>
              <a:gd name="T85" fmla="*/ 0 h 6020"/>
              <a:gd name="T86" fmla="*/ 3578 w 6128"/>
              <a:gd name="T87" fmla="*/ 1928 h 6020"/>
              <a:gd name="T88" fmla="*/ 3700 w 6128"/>
              <a:gd name="T89" fmla="*/ 1702 h 6020"/>
              <a:gd name="T90" fmla="*/ 4862 w 6128"/>
              <a:gd name="T91" fmla="*/ 2129 h 6020"/>
              <a:gd name="T92" fmla="*/ 4926 w 6128"/>
              <a:gd name="T93" fmla="*/ 1849 h 6020"/>
              <a:gd name="T94" fmla="*/ 5545 w 6128"/>
              <a:gd name="T95" fmla="*/ 1849 h 6020"/>
              <a:gd name="T96" fmla="*/ 6041 w 6128"/>
              <a:gd name="T97" fmla="*/ 1375 h 6020"/>
              <a:gd name="T98" fmla="*/ 6111 w 6128"/>
              <a:gd name="T99" fmla="*/ 1239 h 6020"/>
              <a:gd name="T100" fmla="*/ 6046 w 6128"/>
              <a:gd name="T101" fmla="*/ 1079 h 602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28"/>
              <a:gd name="T154" fmla="*/ 0 h 6020"/>
              <a:gd name="T155" fmla="*/ 6128 w 6128"/>
              <a:gd name="T156" fmla="*/ 6020 h 602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28" h="6020">
                <a:moveTo>
                  <a:pt x="4496" y="3755"/>
                </a:moveTo>
                <a:cubicBezTo>
                  <a:pt x="5089" y="5971"/>
                  <a:pt x="5089" y="5971"/>
                  <a:pt x="5089" y="5971"/>
                </a:cubicBezTo>
                <a:cubicBezTo>
                  <a:pt x="4496" y="6020"/>
                  <a:pt x="4367" y="5776"/>
                  <a:pt x="4237" y="5289"/>
                </a:cubicBezTo>
                <a:cubicBezTo>
                  <a:pt x="4065" y="4648"/>
                  <a:pt x="4065" y="4648"/>
                  <a:pt x="4065" y="4648"/>
                </a:cubicBezTo>
                <a:cubicBezTo>
                  <a:pt x="4065" y="5977"/>
                  <a:pt x="4065" y="5977"/>
                  <a:pt x="4065" y="5977"/>
                </a:cubicBezTo>
                <a:cubicBezTo>
                  <a:pt x="3916" y="5975"/>
                  <a:pt x="3916" y="5975"/>
                  <a:pt x="3916" y="5975"/>
                </a:cubicBezTo>
                <a:cubicBezTo>
                  <a:pt x="3502" y="5975"/>
                  <a:pt x="3418" y="5663"/>
                  <a:pt x="3418" y="5158"/>
                </a:cubicBezTo>
                <a:cubicBezTo>
                  <a:pt x="3419" y="4220"/>
                  <a:pt x="3419" y="4220"/>
                  <a:pt x="3419" y="4220"/>
                </a:cubicBezTo>
                <a:cubicBezTo>
                  <a:pt x="1799" y="3638"/>
                  <a:pt x="1799" y="3638"/>
                  <a:pt x="1799" y="3638"/>
                </a:cubicBezTo>
                <a:cubicBezTo>
                  <a:pt x="1785" y="3662"/>
                  <a:pt x="1785" y="3662"/>
                  <a:pt x="1785" y="3662"/>
                </a:cubicBezTo>
                <a:cubicBezTo>
                  <a:pt x="1781" y="3670"/>
                  <a:pt x="1778" y="3678"/>
                  <a:pt x="1773" y="3686"/>
                </a:cubicBezTo>
                <a:cubicBezTo>
                  <a:pt x="1698" y="3839"/>
                  <a:pt x="1624" y="3966"/>
                  <a:pt x="1554" y="4075"/>
                </a:cubicBezTo>
                <a:cubicBezTo>
                  <a:pt x="2062" y="5971"/>
                  <a:pt x="2062" y="5971"/>
                  <a:pt x="2062" y="5971"/>
                </a:cubicBezTo>
                <a:cubicBezTo>
                  <a:pt x="1469" y="6020"/>
                  <a:pt x="1340" y="5776"/>
                  <a:pt x="1209" y="5289"/>
                </a:cubicBezTo>
                <a:cubicBezTo>
                  <a:pt x="1065" y="4752"/>
                  <a:pt x="1065" y="4752"/>
                  <a:pt x="1065" y="4752"/>
                </a:cubicBezTo>
                <a:cubicBezTo>
                  <a:pt x="960" y="4898"/>
                  <a:pt x="895" y="5005"/>
                  <a:pt x="895" y="5164"/>
                </a:cubicBezTo>
                <a:cubicBezTo>
                  <a:pt x="895" y="5970"/>
                  <a:pt x="895" y="5970"/>
                  <a:pt x="895" y="5970"/>
                </a:cubicBezTo>
                <a:cubicBezTo>
                  <a:pt x="773" y="5977"/>
                  <a:pt x="773" y="5977"/>
                  <a:pt x="773" y="5977"/>
                </a:cubicBezTo>
                <a:cubicBezTo>
                  <a:pt x="441" y="5977"/>
                  <a:pt x="249" y="5861"/>
                  <a:pt x="249" y="5281"/>
                </a:cubicBezTo>
                <a:cubicBezTo>
                  <a:pt x="249" y="4636"/>
                  <a:pt x="249" y="4636"/>
                  <a:pt x="249" y="4636"/>
                </a:cubicBezTo>
                <a:cubicBezTo>
                  <a:pt x="333" y="4614"/>
                  <a:pt x="503" y="4533"/>
                  <a:pt x="546" y="4244"/>
                </a:cubicBezTo>
                <a:cubicBezTo>
                  <a:pt x="546" y="2613"/>
                  <a:pt x="546" y="2613"/>
                  <a:pt x="546" y="2613"/>
                </a:cubicBezTo>
                <a:cubicBezTo>
                  <a:pt x="232" y="2525"/>
                  <a:pt x="0" y="2237"/>
                  <a:pt x="0" y="1894"/>
                </a:cubicBezTo>
                <a:cubicBezTo>
                  <a:pt x="0" y="1482"/>
                  <a:pt x="334" y="1148"/>
                  <a:pt x="746" y="1148"/>
                </a:cubicBezTo>
                <a:cubicBezTo>
                  <a:pt x="1090" y="1148"/>
                  <a:pt x="1090" y="1148"/>
                  <a:pt x="1090" y="1148"/>
                </a:cubicBezTo>
                <a:cubicBezTo>
                  <a:pt x="1090" y="1351"/>
                  <a:pt x="1079" y="1645"/>
                  <a:pt x="746" y="1645"/>
                </a:cubicBezTo>
                <a:cubicBezTo>
                  <a:pt x="609" y="1646"/>
                  <a:pt x="498" y="1757"/>
                  <a:pt x="497" y="1894"/>
                </a:cubicBezTo>
                <a:cubicBezTo>
                  <a:pt x="498" y="2031"/>
                  <a:pt x="609" y="2142"/>
                  <a:pt x="746" y="2143"/>
                </a:cubicBezTo>
                <a:cubicBezTo>
                  <a:pt x="870" y="2143"/>
                  <a:pt x="870" y="2143"/>
                  <a:pt x="870" y="2143"/>
                </a:cubicBezTo>
                <a:cubicBezTo>
                  <a:pt x="3473" y="2132"/>
                  <a:pt x="3473" y="2132"/>
                  <a:pt x="3473" y="2132"/>
                </a:cubicBezTo>
                <a:cubicBezTo>
                  <a:pt x="3581" y="1924"/>
                  <a:pt x="3581" y="1924"/>
                  <a:pt x="3581" y="1924"/>
                </a:cubicBezTo>
                <a:cubicBezTo>
                  <a:pt x="4807" y="2374"/>
                  <a:pt x="4807" y="2374"/>
                  <a:pt x="4807" y="2374"/>
                </a:cubicBezTo>
                <a:lnTo>
                  <a:pt x="4496" y="3755"/>
                </a:lnTo>
                <a:close/>
                <a:moveTo>
                  <a:pt x="6046" y="1079"/>
                </a:moveTo>
                <a:cubicBezTo>
                  <a:pt x="5055" y="709"/>
                  <a:pt x="5055" y="709"/>
                  <a:pt x="5055" y="709"/>
                </a:cubicBezTo>
                <a:cubicBezTo>
                  <a:pt x="4860" y="127"/>
                  <a:pt x="4860" y="127"/>
                  <a:pt x="4860" y="127"/>
                </a:cubicBezTo>
                <a:cubicBezTo>
                  <a:pt x="4759" y="127"/>
                  <a:pt x="4694" y="188"/>
                  <a:pt x="4665" y="353"/>
                </a:cubicBezTo>
                <a:cubicBezTo>
                  <a:pt x="4526" y="4"/>
                  <a:pt x="4526" y="4"/>
                  <a:pt x="4526" y="4"/>
                </a:cubicBezTo>
                <a:cubicBezTo>
                  <a:pt x="4401" y="4"/>
                  <a:pt x="4322" y="69"/>
                  <a:pt x="4291" y="253"/>
                </a:cubicBezTo>
                <a:cubicBezTo>
                  <a:pt x="4209" y="727"/>
                  <a:pt x="4209" y="727"/>
                  <a:pt x="4209" y="727"/>
                </a:cubicBezTo>
                <a:cubicBezTo>
                  <a:pt x="3700" y="1697"/>
                  <a:pt x="3700" y="1697"/>
                  <a:pt x="3700" y="1697"/>
                </a:cubicBezTo>
                <a:cubicBezTo>
                  <a:pt x="2002" y="0"/>
                  <a:pt x="2002" y="0"/>
                  <a:pt x="2002" y="0"/>
                </a:cubicBezTo>
                <a:cubicBezTo>
                  <a:pt x="1650" y="0"/>
                  <a:pt x="1650" y="0"/>
                  <a:pt x="1650" y="0"/>
                </a:cubicBezTo>
                <a:cubicBezTo>
                  <a:pt x="3578" y="1928"/>
                  <a:pt x="3578" y="1928"/>
                  <a:pt x="3578" y="1928"/>
                </a:cubicBezTo>
                <a:cubicBezTo>
                  <a:pt x="3700" y="1702"/>
                  <a:pt x="3700" y="1702"/>
                  <a:pt x="3700" y="1702"/>
                </a:cubicBezTo>
                <a:cubicBezTo>
                  <a:pt x="4862" y="2129"/>
                  <a:pt x="4862" y="2129"/>
                  <a:pt x="4862" y="2129"/>
                </a:cubicBezTo>
                <a:cubicBezTo>
                  <a:pt x="4926" y="1849"/>
                  <a:pt x="4926" y="1849"/>
                  <a:pt x="4926" y="1849"/>
                </a:cubicBezTo>
                <a:cubicBezTo>
                  <a:pt x="4926" y="1849"/>
                  <a:pt x="5394" y="1849"/>
                  <a:pt x="5545" y="1849"/>
                </a:cubicBezTo>
                <a:cubicBezTo>
                  <a:pt x="5796" y="1849"/>
                  <a:pt x="5906" y="1741"/>
                  <a:pt x="6041" y="1375"/>
                </a:cubicBezTo>
                <a:cubicBezTo>
                  <a:pt x="6111" y="1239"/>
                  <a:pt x="6111" y="1239"/>
                  <a:pt x="6111" y="1239"/>
                </a:cubicBezTo>
                <a:cubicBezTo>
                  <a:pt x="6128" y="1169"/>
                  <a:pt x="6109" y="1089"/>
                  <a:pt x="6046" y="1079"/>
                </a:cubicBezTo>
                <a:close/>
              </a:path>
            </a:pathLst>
          </a:custGeom>
          <a:solidFill>
            <a:srgbClr val="F76767"/>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4118" name="Freeform 9"/>
          <p:cNvSpPr>
            <a:spLocks noEditPoints="1" noChangeArrowheads="1"/>
          </p:cNvSpPr>
          <p:nvPr/>
        </p:nvSpPr>
        <p:spPr bwMode="auto">
          <a:xfrm rot="235872">
            <a:off x="4845050" y="5748338"/>
            <a:ext cx="471488" cy="461962"/>
          </a:xfrm>
          <a:custGeom>
            <a:avLst/>
            <a:gdLst>
              <a:gd name="T0" fmla="*/ 4496 w 6128"/>
              <a:gd name="T1" fmla="*/ 3755 h 6020"/>
              <a:gd name="T2" fmla="*/ 5089 w 6128"/>
              <a:gd name="T3" fmla="*/ 5971 h 6020"/>
              <a:gd name="T4" fmla="*/ 4237 w 6128"/>
              <a:gd name="T5" fmla="*/ 5289 h 6020"/>
              <a:gd name="T6" fmla="*/ 4065 w 6128"/>
              <a:gd name="T7" fmla="*/ 4648 h 6020"/>
              <a:gd name="T8" fmla="*/ 4065 w 6128"/>
              <a:gd name="T9" fmla="*/ 5977 h 6020"/>
              <a:gd name="T10" fmla="*/ 3916 w 6128"/>
              <a:gd name="T11" fmla="*/ 5975 h 6020"/>
              <a:gd name="T12" fmla="*/ 3418 w 6128"/>
              <a:gd name="T13" fmla="*/ 5158 h 6020"/>
              <a:gd name="T14" fmla="*/ 3419 w 6128"/>
              <a:gd name="T15" fmla="*/ 4220 h 6020"/>
              <a:gd name="T16" fmla="*/ 1799 w 6128"/>
              <a:gd name="T17" fmla="*/ 3638 h 6020"/>
              <a:gd name="T18" fmla="*/ 1785 w 6128"/>
              <a:gd name="T19" fmla="*/ 3662 h 6020"/>
              <a:gd name="T20" fmla="*/ 1773 w 6128"/>
              <a:gd name="T21" fmla="*/ 3686 h 6020"/>
              <a:gd name="T22" fmla="*/ 1554 w 6128"/>
              <a:gd name="T23" fmla="*/ 4075 h 6020"/>
              <a:gd name="T24" fmla="*/ 2062 w 6128"/>
              <a:gd name="T25" fmla="*/ 5971 h 6020"/>
              <a:gd name="T26" fmla="*/ 1209 w 6128"/>
              <a:gd name="T27" fmla="*/ 5289 h 6020"/>
              <a:gd name="T28" fmla="*/ 1065 w 6128"/>
              <a:gd name="T29" fmla="*/ 4752 h 6020"/>
              <a:gd name="T30" fmla="*/ 895 w 6128"/>
              <a:gd name="T31" fmla="*/ 5164 h 6020"/>
              <a:gd name="T32" fmla="*/ 895 w 6128"/>
              <a:gd name="T33" fmla="*/ 5970 h 6020"/>
              <a:gd name="T34" fmla="*/ 773 w 6128"/>
              <a:gd name="T35" fmla="*/ 5977 h 6020"/>
              <a:gd name="T36" fmla="*/ 249 w 6128"/>
              <a:gd name="T37" fmla="*/ 5281 h 6020"/>
              <a:gd name="T38" fmla="*/ 249 w 6128"/>
              <a:gd name="T39" fmla="*/ 4636 h 6020"/>
              <a:gd name="T40" fmla="*/ 546 w 6128"/>
              <a:gd name="T41" fmla="*/ 4244 h 6020"/>
              <a:gd name="T42" fmla="*/ 546 w 6128"/>
              <a:gd name="T43" fmla="*/ 2613 h 6020"/>
              <a:gd name="T44" fmla="*/ 0 w 6128"/>
              <a:gd name="T45" fmla="*/ 1894 h 6020"/>
              <a:gd name="T46" fmla="*/ 746 w 6128"/>
              <a:gd name="T47" fmla="*/ 1148 h 6020"/>
              <a:gd name="T48" fmla="*/ 1090 w 6128"/>
              <a:gd name="T49" fmla="*/ 1148 h 6020"/>
              <a:gd name="T50" fmla="*/ 746 w 6128"/>
              <a:gd name="T51" fmla="*/ 1645 h 6020"/>
              <a:gd name="T52" fmla="*/ 497 w 6128"/>
              <a:gd name="T53" fmla="*/ 1894 h 6020"/>
              <a:gd name="T54" fmla="*/ 746 w 6128"/>
              <a:gd name="T55" fmla="*/ 2143 h 6020"/>
              <a:gd name="T56" fmla="*/ 870 w 6128"/>
              <a:gd name="T57" fmla="*/ 2143 h 6020"/>
              <a:gd name="T58" fmla="*/ 3473 w 6128"/>
              <a:gd name="T59" fmla="*/ 2132 h 6020"/>
              <a:gd name="T60" fmla="*/ 3581 w 6128"/>
              <a:gd name="T61" fmla="*/ 1924 h 6020"/>
              <a:gd name="T62" fmla="*/ 4807 w 6128"/>
              <a:gd name="T63" fmla="*/ 2374 h 6020"/>
              <a:gd name="T64" fmla="*/ 4496 w 6128"/>
              <a:gd name="T65" fmla="*/ 3755 h 6020"/>
              <a:gd name="T66" fmla="*/ 6046 w 6128"/>
              <a:gd name="T67" fmla="*/ 1079 h 6020"/>
              <a:gd name="T68" fmla="*/ 5055 w 6128"/>
              <a:gd name="T69" fmla="*/ 709 h 6020"/>
              <a:gd name="T70" fmla="*/ 4860 w 6128"/>
              <a:gd name="T71" fmla="*/ 127 h 6020"/>
              <a:gd name="T72" fmla="*/ 4665 w 6128"/>
              <a:gd name="T73" fmla="*/ 353 h 6020"/>
              <a:gd name="T74" fmla="*/ 4526 w 6128"/>
              <a:gd name="T75" fmla="*/ 4 h 6020"/>
              <a:gd name="T76" fmla="*/ 4291 w 6128"/>
              <a:gd name="T77" fmla="*/ 253 h 6020"/>
              <a:gd name="T78" fmla="*/ 4209 w 6128"/>
              <a:gd name="T79" fmla="*/ 727 h 6020"/>
              <a:gd name="T80" fmla="*/ 3700 w 6128"/>
              <a:gd name="T81" fmla="*/ 1697 h 6020"/>
              <a:gd name="T82" fmla="*/ 2002 w 6128"/>
              <a:gd name="T83" fmla="*/ 0 h 6020"/>
              <a:gd name="T84" fmla="*/ 1650 w 6128"/>
              <a:gd name="T85" fmla="*/ 0 h 6020"/>
              <a:gd name="T86" fmla="*/ 3578 w 6128"/>
              <a:gd name="T87" fmla="*/ 1928 h 6020"/>
              <a:gd name="T88" fmla="*/ 3700 w 6128"/>
              <a:gd name="T89" fmla="*/ 1702 h 6020"/>
              <a:gd name="T90" fmla="*/ 4862 w 6128"/>
              <a:gd name="T91" fmla="*/ 2129 h 6020"/>
              <a:gd name="T92" fmla="*/ 4926 w 6128"/>
              <a:gd name="T93" fmla="*/ 1849 h 6020"/>
              <a:gd name="T94" fmla="*/ 5545 w 6128"/>
              <a:gd name="T95" fmla="*/ 1849 h 6020"/>
              <a:gd name="T96" fmla="*/ 6041 w 6128"/>
              <a:gd name="T97" fmla="*/ 1375 h 6020"/>
              <a:gd name="T98" fmla="*/ 6111 w 6128"/>
              <a:gd name="T99" fmla="*/ 1239 h 6020"/>
              <a:gd name="T100" fmla="*/ 6046 w 6128"/>
              <a:gd name="T101" fmla="*/ 1079 h 602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28"/>
              <a:gd name="T154" fmla="*/ 0 h 6020"/>
              <a:gd name="T155" fmla="*/ 6128 w 6128"/>
              <a:gd name="T156" fmla="*/ 6020 h 602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28" h="6020">
                <a:moveTo>
                  <a:pt x="4496" y="3755"/>
                </a:moveTo>
                <a:cubicBezTo>
                  <a:pt x="5089" y="5971"/>
                  <a:pt x="5089" y="5971"/>
                  <a:pt x="5089" y="5971"/>
                </a:cubicBezTo>
                <a:cubicBezTo>
                  <a:pt x="4496" y="6020"/>
                  <a:pt x="4367" y="5776"/>
                  <a:pt x="4237" y="5289"/>
                </a:cubicBezTo>
                <a:cubicBezTo>
                  <a:pt x="4065" y="4648"/>
                  <a:pt x="4065" y="4648"/>
                  <a:pt x="4065" y="4648"/>
                </a:cubicBezTo>
                <a:cubicBezTo>
                  <a:pt x="4065" y="5977"/>
                  <a:pt x="4065" y="5977"/>
                  <a:pt x="4065" y="5977"/>
                </a:cubicBezTo>
                <a:cubicBezTo>
                  <a:pt x="3916" y="5975"/>
                  <a:pt x="3916" y="5975"/>
                  <a:pt x="3916" y="5975"/>
                </a:cubicBezTo>
                <a:cubicBezTo>
                  <a:pt x="3502" y="5975"/>
                  <a:pt x="3418" y="5663"/>
                  <a:pt x="3418" y="5158"/>
                </a:cubicBezTo>
                <a:cubicBezTo>
                  <a:pt x="3419" y="4220"/>
                  <a:pt x="3419" y="4220"/>
                  <a:pt x="3419" y="4220"/>
                </a:cubicBezTo>
                <a:cubicBezTo>
                  <a:pt x="1799" y="3638"/>
                  <a:pt x="1799" y="3638"/>
                  <a:pt x="1799" y="3638"/>
                </a:cubicBezTo>
                <a:cubicBezTo>
                  <a:pt x="1785" y="3662"/>
                  <a:pt x="1785" y="3662"/>
                  <a:pt x="1785" y="3662"/>
                </a:cubicBezTo>
                <a:cubicBezTo>
                  <a:pt x="1781" y="3670"/>
                  <a:pt x="1778" y="3678"/>
                  <a:pt x="1773" y="3686"/>
                </a:cubicBezTo>
                <a:cubicBezTo>
                  <a:pt x="1698" y="3839"/>
                  <a:pt x="1624" y="3966"/>
                  <a:pt x="1554" y="4075"/>
                </a:cubicBezTo>
                <a:cubicBezTo>
                  <a:pt x="2062" y="5971"/>
                  <a:pt x="2062" y="5971"/>
                  <a:pt x="2062" y="5971"/>
                </a:cubicBezTo>
                <a:cubicBezTo>
                  <a:pt x="1469" y="6020"/>
                  <a:pt x="1340" y="5776"/>
                  <a:pt x="1209" y="5289"/>
                </a:cubicBezTo>
                <a:cubicBezTo>
                  <a:pt x="1065" y="4752"/>
                  <a:pt x="1065" y="4752"/>
                  <a:pt x="1065" y="4752"/>
                </a:cubicBezTo>
                <a:cubicBezTo>
                  <a:pt x="960" y="4898"/>
                  <a:pt x="895" y="5005"/>
                  <a:pt x="895" y="5164"/>
                </a:cubicBezTo>
                <a:cubicBezTo>
                  <a:pt x="895" y="5970"/>
                  <a:pt x="895" y="5970"/>
                  <a:pt x="895" y="5970"/>
                </a:cubicBezTo>
                <a:cubicBezTo>
                  <a:pt x="773" y="5977"/>
                  <a:pt x="773" y="5977"/>
                  <a:pt x="773" y="5977"/>
                </a:cubicBezTo>
                <a:cubicBezTo>
                  <a:pt x="441" y="5977"/>
                  <a:pt x="249" y="5861"/>
                  <a:pt x="249" y="5281"/>
                </a:cubicBezTo>
                <a:cubicBezTo>
                  <a:pt x="249" y="4636"/>
                  <a:pt x="249" y="4636"/>
                  <a:pt x="249" y="4636"/>
                </a:cubicBezTo>
                <a:cubicBezTo>
                  <a:pt x="333" y="4614"/>
                  <a:pt x="503" y="4533"/>
                  <a:pt x="546" y="4244"/>
                </a:cubicBezTo>
                <a:cubicBezTo>
                  <a:pt x="546" y="2613"/>
                  <a:pt x="546" y="2613"/>
                  <a:pt x="546" y="2613"/>
                </a:cubicBezTo>
                <a:cubicBezTo>
                  <a:pt x="232" y="2525"/>
                  <a:pt x="0" y="2237"/>
                  <a:pt x="0" y="1894"/>
                </a:cubicBezTo>
                <a:cubicBezTo>
                  <a:pt x="0" y="1482"/>
                  <a:pt x="334" y="1148"/>
                  <a:pt x="746" y="1148"/>
                </a:cubicBezTo>
                <a:cubicBezTo>
                  <a:pt x="1090" y="1148"/>
                  <a:pt x="1090" y="1148"/>
                  <a:pt x="1090" y="1148"/>
                </a:cubicBezTo>
                <a:cubicBezTo>
                  <a:pt x="1090" y="1351"/>
                  <a:pt x="1079" y="1645"/>
                  <a:pt x="746" y="1645"/>
                </a:cubicBezTo>
                <a:cubicBezTo>
                  <a:pt x="609" y="1646"/>
                  <a:pt x="498" y="1757"/>
                  <a:pt x="497" y="1894"/>
                </a:cubicBezTo>
                <a:cubicBezTo>
                  <a:pt x="498" y="2031"/>
                  <a:pt x="609" y="2142"/>
                  <a:pt x="746" y="2143"/>
                </a:cubicBezTo>
                <a:cubicBezTo>
                  <a:pt x="870" y="2143"/>
                  <a:pt x="870" y="2143"/>
                  <a:pt x="870" y="2143"/>
                </a:cubicBezTo>
                <a:cubicBezTo>
                  <a:pt x="3473" y="2132"/>
                  <a:pt x="3473" y="2132"/>
                  <a:pt x="3473" y="2132"/>
                </a:cubicBezTo>
                <a:cubicBezTo>
                  <a:pt x="3581" y="1924"/>
                  <a:pt x="3581" y="1924"/>
                  <a:pt x="3581" y="1924"/>
                </a:cubicBezTo>
                <a:cubicBezTo>
                  <a:pt x="4807" y="2374"/>
                  <a:pt x="4807" y="2374"/>
                  <a:pt x="4807" y="2374"/>
                </a:cubicBezTo>
                <a:lnTo>
                  <a:pt x="4496" y="3755"/>
                </a:lnTo>
                <a:close/>
                <a:moveTo>
                  <a:pt x="6046" y="1079"/>
                </a:moveTo>
                <a:cubicBezTo>
                  <a:pt x="5055" y="709"/>
                  <a:pt x="5055" y="709"/>
                  <a:pt x="5055" y="709"/>
                </a:cubicBezTo>
                <a:cubicBezTo>
                  <a:pt x="4860" y="127"/>
                  <a:pt x="4860" y="127"/>
                  <a:pt x="4860" y="127"/>
                </a:cubicBezTo>
                <a:cubicBezTo>
                  <a:pt x="4759" y="127"/>
                  <a:pt x="4694" y="188"/>
                  <a:pt x="4665" y="353"/>
                </a:cubicBezTo>
                <a:cubicBezTo>
                  <a:pt x="4526" y="4"/>
                  <a:pt x="4526" y="4"/>
                  <a:pt x="4526" y="4"/>
                </a:cubicBezTo>
                <a:cubicBezTo>
                  <a:pt x="4401" y="4"/>
                  <a:pt x="4322" y="69"/>
                  <a:pt x="4291" y="253"/>
                </a:cubicBezTo>
                <a:cubicBezTo>
                  <a:pt x="4209" y="727"/>
                  <a:pt x="4209" y="727"/>
                  <a:pt x="4209" y="727"/>
                </a:cubicBezTo>
                <a:cubicBezTo>
                  <a:pt x="3700" y="1697"/>
                  <a:pt x="3700" y="1697"/>
                  <a:pt x="3700" y="1697"/>
                </a:cubicBezTo>
                <a:cubicBezTo>
                  <a:pt x="2002" y="0"/>
                  <a:pt x="2002" y="0"/>
                  <a:pt x="2002" y="0"/>
                </a:cubicBezTo>
                <a:cubicBezTo>
                  <a:pt x="1650" y="0"/>
                  <a:pt x="1650" y="0"/>
                  <a:pt x="1650" y="0"/>
                </a:cubicBezTo>
                <a:cubicBezTo>
                  <a:pt x="3578" y="1928"/>
                  <a:pt x="3578" y="1928"/>
                  <a:pt x="3578" y="1928"/>
                </a:cubicBezTo>
                <a:cubicBezTo>
                  <a:pt x="3700" y="1702"/>
                  <a:pt x="3700" y="1702"/>
                  <a:pt x="3700" y="1702"/>
                </a:cubicBezTo>
                <a:cubicBezTo>
                  <a:pt x="4862" y="2129"/>
                  <a:pt x="4862" y="2129"/>
                  <a:pt x="4862" y="2129"/>
                </a:cubicBezTo>
                <a:cubicBezTo>
                  <a:pt x="4926" y="1849"/>
                  <a:pt x="4926" y="1849"/>
                  <a:pt x="4926" y="1849"/>
                </a:cubicBezTo>
                <a:cubicBezTo>
                  <a:pt x="4926" y="1849"/>
                  <a:pt x="5394" y="1849"/>
                  <a:pt x="5545" y="1849"/>
                </a:cubicBezTo>
                <a:cubicBezTo>
                  <a:pt x="5796" y="1849"/>
                  <a:pt x="5906" y="1741"/>
                  <a:pt x="6041" y="1375"/>
                </a:cubicBezTo>
                <a:cubicBezTo>
                  <a:pt x="6111" y="1239"/>
                  <a:pt x="6111" y="1239"/>
                  <a:pt x="6111" y="1239"/>
                </a:cubicBezTo>
                <a:cubicBezTo>
                  <a:pt x="6128" y="1169"/>
                  <a:pt x="6109" y="1089"/>
                  <a:pt x="6046" y="1079"/>
                </a:cubicBezTo>
                <a:close/>
              </a:path>
            </a:pathLst>
          </a:custGeom>
          <a:solidFill>
            <a:srgbClr val="F76767"/>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4119" name="文本框 28"/>
          <p:cNvSpPr>
            <a:spLocks noChangeArrowheads="1"/>
          </p:cNvSpPr>
          <p:nvPr/>
        </p:nvSpPr>
        <p:spPr bwMode="auto">
          <a:xfrm>
            <a:off x="5829300" y="2235200"/>
            <a:ext cx="4438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solidFill>
                  <a:srgbClr val="C00000"/>
                </a:solidFill>
                <a:latin typeface="Calibri" pitchFamily="34" charset="0"/>
                <a:cs typeface="Calibri" pitchFamily="34" charset="0"/>
                <a:sym typeface="Calibri" pitchFamily="34" charset="0"/>
              </a:rPr>
              <a:t>PART 1:ADD YOUR TEXT</a:t>
            </a:r>
            <a:endParaRPr lang="zh-CN" altLang="en-US" sz="2800">
              <a:solidFill>
                <a:srgbClr val="C00000"/>
              </a:solidFill>
              <a:latin typeface="Calibri" pitchFamily="34" charset="0"/>
              <a:sym typeface="宋体" pitchFamily="2" charset="-122"/>
            </a:endParaRPr>
          </a:p>
        </p:txBody>
      </p:sp>
      <p:sp>
        <p:nvSpPr>
          <p:cNvPr id="4120" name="文本框 29"/>
          <p:cNvSpPr>
            <a:spLocks noChangeArrowheads="1"/>
          </p:cNvSpPr>
          <p:nvPr/>
        </p:nvSpPr>
        <p:spPr bwMode="auto">
          <a:xfrm>
            <a:off x="5829300" y="3117850"/>
            <a:ext cx="44386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solidFill>
                  <a:srgbClr val="C00000"/>
                </a:solidFill>
                <a:latin typeface="Calibri" pitchFamily="34" charset="0"/>
                <a:cs typeface="Calibri" pitchFamily="34" charset="0"/>
                <a:sym typeface="Calibri" pitchFamily="34" charset="0"/>
              </a:rPr>
              <a:t>PART 2:ADD YOUR TEXT</a:t>
            </a:r>
            <a:endParaRPr lang="zh-CN" altLang="en-US" sz="2800">
              <a:solidFill>
                <a:srgbClr val="C00000"/>
              </a:solidFill>
              <a:latin typeface="Calibri" pitchFamily="34" charset="0"/>
              <a:sym typeface="宋体" pitchFamily="2" charset="-122"/>
            </a:endParaRPr>
          </a:p>
        </p:txBody>
      </p:sp>
      <p:sp>
        <p:nvSpPr>
          <p:cNvPr id="4121" name="文本框 30"/>
          <p:cNvSpPr>
            <a:spLocks noChangeArrowheads="1"/>
          </p:cNvSpPr>
          <p:nvPr/>
        </p:nvSpPr>
        <p:spPr bwMode="auto">
          <a:xfrm>
            <a:off x="5829300" y="4005263"/>
            <a:ext cx="4438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solidFill>
                  <a:srgbClr val="C00000"/>
                </a:solidFill>
                <a:latin typeface="Calibri" pitchFamily="34" charset="0"/>
                <a:cs typeface="Calibri" pitchFamily="34" charset="0"/>
                <a:sym typeface="Calibri" pitchFamily="34" charset="0"/>
              </a:rPr>
              <a:t>PART 3:ADD YOUR TEXT</a:t>
            </a:r>
            <a:endParaRPr lang="zh-CN" altLang="en-US" sz="2800">
              <a:solidFill>
                <a:srgbClr val="C00000"/>
              </a:solidFill>
              <a:latin typeface="Calibri" pitchFamily="34" charset="0"/>
              <a:sym typeface="宋体" pitchFamily="2" charset="-122"/>
            </a:endParaRPr>
          </a:p>
        </p:txBody>
      </p:sp>
      <p:sp>
        <p:nvSpPr>
          <p:cNvPr id="4122" name="文本框 31"/>
          <p:cNvSpPr>
            <a:spLocks noChangeArrowheads="1"/>
          </p:cNvSpPr>
          <p:nvPr/>
        </p:nvSpPr>
        <p:spPr bwMode="auto">
          <a:xfrm>
            <a:off x="5829300" y="4851400"/>
            <a:ext cx="44386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solidFill>
                  <a:srgbClr val="C00000"/>
                </a:solidFill>
                <a:latin typeface="Calibri" pitchFamily="34" charset="0"/>
                <a:cs typeface="Calibri" pitchFamily="34" charset="0"/>
                <a:sym typeface="Calibri" pitchFamily="34" charset="0"/>
              </a:rPr>
              <a:t>PART 4:ADD YOUR TEXT</a:t>
            </a:r>
            <a:endParaRPr lang="zh-CN" altLang="en-US" sz="2800">
              <a:solidFill>
                <a:srgbClr val="C00000"/>
              </a:solidFill>
              <a:latin typeface="Calibri" pitchFamily="34" charset="0"/>
              <a:sym typeface="宋体" pitchFamily="2" charset="-122"/>
            </a:endParaRPr>
          </a:p>
        </p:txBody>
      </p:sp>
      <p:sp>
        <p:nvSpPr>
          <p:cNvPr id="4123" name="文本框 32"/>
          <p:cNvSpPr>
            <a:spLocks noChangeArrowheads="1"/>
          </p:cNvSpPr>
          <p:nvPr/>
        </p:nvSpPr>
        <p:spPr bwMode="auto">
          <a:xfrm>
            <a:off x="5829300" y="5732463"/>
            <a:ext cx="44386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solidFill>
                  <a:srgbClr val="C00000"/>
                </a:solidFill>
                <a:latin typeface="Calibri" pitchFamily="34" charset="0"/>
                <a:cs typeface="Calibri" pitchFamily="34" charset="0"/>
                <a:sym typeface="Calibri" pitchFamily="34" charset="0"/>
              </a:rPr>
              <a:t>PART 5:ADD YOUR TEXT</a:t>
            </a:r>
            <a:endParaRPr lang="zh-CN" altLang="en-US" sz="2800">
              <a:solidFill>
                <a:srgbClr val="C00000"/>
              </a:solidFill>
              <a:latin typeface="Calibri" pitchFamily="34" charset="0"/>
              <a:sym typeface="宋体"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02"/>
                                        </p:tgtEl>
                                        <p:attrNameLst>
                                          <p:attrName>style.visibility</p:attrName>
                                        </p:attrNameLst>
                                      </p:cBhvr>
                                      <p:to>
                                        <p:strVal val="visible"/>
                                      </p:to>
                                    </p:set>
                                    <p:anim calcmode="lin" valueType="num">
                                      <p:cBhvr>
                                        <p:cTn id="7" dur="250" fill="hold"/>
                                        <p:tgtEl>
                                          <p:spTgt spid="4102"/>
                                        </p:tgtEl>
                                        <p:attrNameLst>
                                          <p:attrName>ppt_x</p:attrName>
                                        </p:attrNameLst>
                                      </p:cBhvr>
                                      <p:tavLst>
                                        <p:tav tm="0">
                                          <p:val>
                                            <p:strVal val="0-#ppt_w/2"/>
                                          </p:val>
                                        </p:tav>
                                        <p:tav tm="100000">
                                          <p:val>
                                            <p:strVal val="#ppt_x"/>
                                          </p:val>
                                        </p:tav>
                                      </p:tavLst>
                                    </p:anim>
                                    <p:anim calcmode="lin" valueType="num">
                                      <p:cBhvr>
                                        <p:cTn id="8" dur="250" fill="hold"/>
                                        <p:tgtEl>
                                          <p:spTgt spid="410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103"/>
                                        </p:tgtEl>
                                        <p:attrNameLst>
                                          <p:attrName>style.visibility</p:attrName>
                                        </p:attrNameLst>
                                      </p:cBhvr>
                                      <p:to>
                                        <p:strVal val="visible"/>
                                      </p:to>
                                    </p:set>
                                    <p:anim calcmode="lin" valueType="num">
                                      <p:cBhvr>
                                        <p:cTn id="11" dur="250" fill="hold"/>
                                        <p:tgtEl>
                                          <p:spTgt spid="4103"/>
                                        </p:tgtEl>
                                        <p:attrNameLst>
                                          <p:attrName>ppt_x</p:attrName>
                                        </p:attrNameLst>
                                      </p:cBhvr>
                                      <p:tavLst>
                                        <p:tav tm="0">
                                          <p:val>
                                            <p:strVal val="1+#ppt_w/2"/>
                                          </p:val>
                                        </p:tav>
                                        <p:tav tm="100000">
                                          <p:val>
                                            <p:strVal val="#ppt_x"/>
                                          </p:val>
                                        </p:tav>
                                      </p:tavLst>
                                    </p:anim>
                                    <p:anim calcmode="lin" valueType="num">
                                      <p:cBhvr>
                                        <p:cTn id="12" dur="250" fill="hold"/>
                                        <p:tgtEl>
                                          <p:spTgt spid="410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4106"/>
                                        </p:tgtEl>
                                        <p:attrNameLst>
                                          <p:attrName>style.visibility</p:attrName>
                                        </p:attrNameLst>
                                      </p:cBhvr>
                                      <p:to>
                                        <p:strVal val="visible"/>
                                      </p:to>
                                    </p:set>
                                    <p:animEffect>
                                      <p:cBhvr>
                                        <p:cTn id="16" dur="500"/>
                                        <p:tgtEl>
                                          <p:spTgt spid="410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4107"/>
                                        </p:tgtEl>
                                        <p:attrNameLst>
                                          <p:attrName>style.visibility</p:attrName>
                                        </p:attrNameLst>
                                      </p:cBhvr>
                                      <p:to>
                                        <p:strVal val="visible"/>
                                      </p:to>
                                    </p:set>
                                    <p:animEffect>
                                      <p:cBhvr>
                                        <p:cTn id="19" dur="500"/>
                                        <p:tgtEl>
                                          <p:spTgt spid="4107"/>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4104"/>
                                        </p:tgtEl>
                                        <p:attrNameLst>
                                          <p:attrName>style.visibility</p:attrName>
                                        </p:attrNameLst>
                                      </p:cBhvr>
                                      <p:to>
                                        <p:strVal val="visible"/>
                                      </p:to>
                                    </p:set>
                                    <p:anim calcmode="lin" valueType="num">
                                      <p:cBhvr>
                                        <p:cTn id="23" dur="500" fill="hold"/>
                                        <p:tgtEl>
                                          <p:spTgt spid="4104"/>
                                        </p:tgtEl>
                                        <p:attrNameLst>
                                          <p:attrName>ppt_x</p:attrName>
                                        </p:attrNameLst>
                                      </p:cBhvr>
                                      <p:tavLst>
                                        <p:tav tm="0">
                                          <p:val>
                                            <p:strVal val="0-#ppt_w/2"/>
                                          </p:val>
                                        </p:tav>
                                        <p:tav tm="100000">
                                          <p:val>
                                            <p:strVal val="#ppt_x"/>
                                          </p:val>
                                        </p:tav>
                                      </p:tavLst>
                                    </p:anim>
                                    <p:anim calcmode="lin" valueType="num">
                                      <p:cBhvr>
                                        <p:cTn id="24" dur="500" fill="hold"/>
                                        <p:tgtEl>
                                          <p:spTgt spid="410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4105"/>
                                        </p:tgtEl>
                                        <p:attrNameLst>
                                          <p:attrName>style.visibility</p:attrName>
                                        </p:attrNameLst>
                                      </p:cBhvr>
                                      <p:to>
                                        <p:strVal val="visible"/>
                                      </p:to>
                                    </p:set>
                                    <p:anim calcmode="lin" valueType="num">
                                      <p:cBhvr>
                                        <p:cTn id="27" dur="500" fill="hold"/>
                                        <p:tgtEl>
                                          <p:spTgt spid="4105"/>
                                        </p:tgtEl>
                                        <p:attrNameLst>
                                          <p:attrName>ppt_x</p:attrName>
                                        </p:attrNameLst>
                                      </p:cBhvr>
                                      <p:tavLst>
                                        <p:tav tm="0">
                                          <p:val>
                                            <p:strVal val="1+#ppt_w/2"/>
                                          </p:val>
                                        </p:tav>
                                        <p:tav tm="100000">
                                          <p:val>
                                            <p:strVal val="#ppt_x"/>
                                          </p:val>
                                        </p:tav>
                                      </p:tavLst>
                                    </p:anim>
                                    <p:anim calcmode="lin" valueType="num">
                                      <p:cBhvr>
                                        <p:cTn id="28" dur="500" fill="hold"/>
                                        <p:tgtEl>
                                          <p:spTgt spid="4105"/>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4101"/>
                                        </p:tgtEl>
                                        <p:attrNameLst>
                                          <p:attrName>style.visibility</p:attrName>
                                        </p:attrNameLst>
                                      </p:cBhvr>
                                      <p:to>
                                        <p:strVal val="visible"/>
                                      </p:to>
                                    </p:set>
                                    <p:animEffect>
                                      <p:cBhvr>
                                        <p:cTn id="32" dur="500"/>
                                        <p:tgtEl>
                                          <p:spTgt spid="4101"/>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4100"/>
                                        </p:tgtEl>
                                        <p:attrNameLst>
                                          <p:attrName>style.visibility</p:attrName>
                                        </p:attrNameLst>
                                      </p:cBhvr>
                                      <p:to>
                                        <p:strVal val="visible"/>
                                      </p:to>
                                    </p:set>
                                    <p:animEffect>
                                      <p:cBhvr>
                                        <p:cTn id="35" dur="500"/>
                                        <p:tgtEl>
                                          <p:spTgt spid="410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099"/>
                                        </p:tgtEl>
                                        <p:attrNameLst>
                                          <p:attrName>style.visibility</p:attrName>
                                        </p:attrNameLst>
                                      </p:cBhvr>
                                      <p:to>
                                        <p:strVal val="visible"/>
                                      </p:to>
                                    </p:set>
                                    <p:animEffect>
                                      <p:cBhvr>
                                        <p:cTn id="38" dur="500"/>
                                        <p:tgtEl>
                                          <p:spTgt spid="4099"/>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4111"/>
                                        </p:tgtEl>
                                        <p:attrNameLst>
                                          <p:attrName>style.visibility</p:attrName>
                                        </p:attrNameLst>
                                      </p:cBhvr>
                                      <p:to>
                                        <p:strVal val="visible"/>
                                      </p:to>
                                    </p:set>
                                    <p:animEffect>
                                      <p:cBhvr>
                                        <p:cTn id="41" dur="500"/>
                                        <p:tgtEl>
                                          <p:spTgt spid="411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098"/>
                                        </p:tgtEl>
                                        <p:attrNameLst>
                                          <p:attrName>style.visibility</p:attrName>
                                        </p:attrNameLst>
                                      </p:cBhvr>
                                      <p:to>
                                        <p:strVal val="visible"/>
                                      </p:to>
                                    </p:set>
                                    <p:animEffect>
                                      <p:cBhvr>
                                        <p:cTn id="44" dur="500"/>
                                        <p:tgtEl>
                                          <p:spTgt spid="4098"/>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4108"/>
                                        </p:tgtEl>
                                        <p:attrNameLst>
                                          <p:attrName>style.visibility</p:attrName>
                                        </p:attrNameLst>
                                      </p:cBhvr>
                                      <p:to>
                                        <p:strVal val="visible"/>
                                      </p:to>
                                    </p:set>
                                    <p:animEffect>
                                      <p:cBhvr>
                                        <p:cTn id="48" dur="500"/>
                                        <p:tgtEl>
                                          <p:spTgt spid="4108"/>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110"/>
                                        </p:tgtEl>
                                        <p:attrNameLst>
                                          <p:attrName>style.visibility</p:attrName>
                                        </p:attrNameLst>
                                      </p:cBhvr>
                                      <p:to>
                                        <p:strVal val="visible"/>
                                      </p:to>
                                    </p:set>
                                    <p:animEffect>
                                      <p:cBhvr>
                                        <p:cTn id="51" dur="500"/>
                                        <p:tgtEl>
                                          <p:spTgt spid="411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4109"/>
                                        </p:tgtEl>
                                        <p:attrNameLst>
                                          <p:attrName>style.visibility</p:attrName>
                                        </p:attrNameLst>
                                      </p:cBhvr>
                                      <p:to>
                                        <p:strVal val="visible"/>
                                      </p:to>
                                    </p:set>
                                    <p:animEffect>
                                      <p:cBhvr>
                                        <p:cTn id="54" dur="500"/>
                                        <p:tgtEl>
                                          <p:spTgt spid="4109"/>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4112"/>
                                        </p:tgtEl>
                                        <p:attrNameLst>
                                          <p:attrName>style.visibility</p:attrName>
                                        </p:attrNameLst>
                                      </p:cBhvr>
                                      <p:to>
                                        <p:strVal val="visible"/>
                                      </p:to>
                                    </p:set>
                                    <p:animEffect>
                                      <p:cBhvr>
                                        <p:cTn id="57" dur="500"/>
                                        <p:tgtEl>
                                          <p:spTgt spid="411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113"/>
                                        </p:tgtEl>
                                        <p:attrNameLst>
                                          <p:attrName>style.visibility</p:attrName>
                                        </p:attrNameLst>
                                      </p:cBhvr>
                                      <p:to>
                                        <p:strVal val="visible"/>
                                      </p:to>
                                    </p:set>
                                    <p:animEffect>
                                      <p:cBhvr>
                                        <p:cTn id="60" dur="500"/>
                                        <p:tgtEl>
                                          <p:spTgt spid="4113"/>
                                        </p:tgtEl>
                                      </p:cBhvr>
                                    </p:animEffect>
                                  </p:childTnLst>
                                </p:cTn>
                              </p:par>
                            </p:childTnLst>
                          </p:cTn>
                        </p:par>
                        <p:par>
                          <p:cTn id="61" fill="hold">
                            <p:stCondLst>
                              <p:cond delay="2500"/>
                            </p:stCondLst>
                            <p:childTnLst>
                              <p:par>
                                <p:cTn id="62" presetID="10" presetClass="entr" presetSubtype="0" fill="hold" grpId="0" nodeType="afterEffect">
                                  <p:stCondLst>
                                    <p:cond delay="0"/>
                                  </p:stCondLst>
                                  <p:childTnLst>
                                    <p:set>
                                      <p:cBhvr>
                                        <p:cTn id="63" dur="1" fill="hold">
                                          <p:stCondLst>
                                            <p:cond delay="0"/>
                                          </p:stCondLst>
                                        </p:cTn>
                                        <p:tgtEl>
                                          <p:spTgt spid="4114"/>
                                        </p:tgtEl>
                                        <p:attrNameLst>
                                          <p:attrName>style.visibility</p:attrName>
                                        </p:attrNameLst>
                                      </p:cBhvr>
                                      <p:to>
                                        <p:strVal val="visible"/>
                                      </p:to>
                                    </p:set>
                                    <p:anim calcmode="lin" valueType="num">
                                      <p:cBhvr>
                                        <p:cTn id="64" dur="500" fill="hold"/>
                                        <p:tgtEl>
                                          <p:spTgt spid="4114"/>
                                        </p:tgtEl>
                                        <p:attrNameLst>
                                          <p:attrName>ppt_w</p:attrName>
                                        </p:attrNameLst>
                                      </p:cBhvr>
                                      <p:tavLst>
                                        <p:tav tm="0">
                                          <p:val>
                                            <p:fltVal val="0"/>
                                          </p:val>
                                        </p:tav>
                                        <p:tav tm="100000">
                                          <p:val>
                                            <p:strVal val="#ppt_w"/>
                                          </p:val>
                                        </p:tav>
                                      </p:tavLst>
                                    </p:anim>
                                    <p:anim calcmode="lin" valueType="num">
                                      <p:cBhvr>
                                        <p:cTn id="65" dur="500" fill="hold"/>
                                        <p:tgtEl>
                                          <p:spTgt spid="4114"/>
                                        </p:tgtEl>
                                        <p:attrNameLst>
                                          <p:attrName>ppt_h</p:attrName>
                                        </p:attrNameLst>
                                      </p:cBhvr>
                                      <p:tavLst>
                                        <p:tav tm="0">
                                          <p:val>
                                            <p:fltVal val="0"/>
                                          </p:val>
                                        </p:tav>
                                        <p:tav tm="100000">
                                          <p:val>
                                            <p:strVal val="#ppt_h"/>
                                          </p:val>
                                        </p:tav>
                                      </p:tavLst>
                                    </p:anim>
                                    <p:animEffect>
                                      <p:cBhvr>
                                        <p:cTn id="66" dur="500"/>
                                        <p:tgtEl>
                                          <p:spTgt spid="411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115"/>
                                        </p:tgtEl>
                                        <p:attrNameLst>
                                          <p:attrName>style.visibility</p:attrName>
                                        </p:attrNameLst>
                                      </p:cBhvr>
                                      <p:to>
                                        <p:strVal val="visible"/>
                                      </p:to>
                                    </p:set>
                                    <p:anim calcmode="lin" valueType="num">
                                      <p:cBhvr>
                                        <p:cTn id="69" dur="500" fill="hold"/>
                                        <p:tgtEl>
                                          <p:spTgt spid="4115"/>
                                        </p:tgtEl>
                                        <p:attrNameLst>
                                          <p:attrName>ppt_w</p:attrName>
                                        </p:attrNameLst>
                                      </p:cBhvr>
                                      <p:tavLst>
                                        <p:tav tm="0">
                                          <p:val>
                                            <p:fltVal val="0"/>
                                          </p:val>
                                        </p:tav>
                                        <p:tav tm="100000">
                                          <p:val>
                                            <p:strVal val="#ppt_w"/>
                                          </p:val>
                                        </p:tav>
                                      </p:tavLst>
                                    </p:anim>
                                    <p:anim calcmode="lin" valueType="num">
                                      <p:cBhvr>
                                        <p:cTn id="70" dur="500" fill="hold"/>
                                        <p:tgtEl>
                                          <p:spTgt spid="4115"/>
                                        </p:tgtEl>
                                        <p:attrNameLst>
                                          <p:attrName>ppt_h</p:attrName>
                                        </p:attrNameLst>
                                      </p:cBhvr>
                                      <p:tavLst>
                                        <p:tav tm="0">
                                          <p:val>
                                            <p:fltVal val="0"/>
                                          </p:val>
                                        </p:tav>
                                        <p:tav tm="100000">
                                          <p:val>
                                            <p:strVal val="#ppt_h"/>
                                          </p:val>
                                        </p:tav>
                                      </p:tavLst>
                                    </p:anim>
                                    <p:animEffect>
                                      <p:cBhvr>
                                        <p:cTn id="71" dur="500"/>
                                        <p:tgtEl>
                                          <p:spTgt spid="411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116"/>
                                        </p:tgtEl>
                                        <p:attrNameLst>
                                          <p:attrName>style.visibility</p:attrName>
                                        </p:attrNameLst>
                                      </p:cBhvr>
                                      <p:to>
                                        <p:strVal val="visible"/>
                                      </p:to>
                                    </p:set>
                                    <p:anim calcmode="lin" valueType="num">
                                      <p:cBhvr>
                                        <p:cTn id="74" dur="500" fill="hold"/>
                                        <p:tgtEl>
                                          <p:spTgt spid="4116"/>
                                        </p:tgtEl>
                                        <p:attrNameLst>
                                          <p:attrName>ppt_w</p:attrName>
                                        </p:attrNameLst>
                                      </p:cBhvr>
                                      <p:tavLst>
                                        <p:tav tm="0">
                                          <p:val>
                                            <p:fltVal val="0"/>
                                          </p:val>
                                        </p:tav>
                                        <p:tav tm="100000">
                                          <p:val>
                                            <p:strVal val="#ppt_w"/>
                                          </p:val>
                                        </p:tav>
                                      </p:tavLst>
                                    </p:anim>
                                    <p:anim calcmode="lin" valueType="num">
                                      <p:cBhvr>
                                        <p:cTn id="75" dur="500" fill="hold"/>
                                        <p:tgtEl>
                                          <p:spTgt spid="4116"/>
                                        </p:tgtEl>
                                        <p:attrNameLst>
                                          <p:attrName>ppt_h</p:attrName>
                                        </p:attrNameLst>
                                      </p:cBhvr>
                                      <p:tavLst>
                                        <p:tav tm="0">
                                          <p:val>
                                            <p:fltVal val="0"/>
                                          </p:val>
                                        </p:tav>
                                        <p:tav tm="100000">
                                          <p:val>
                                            <p:strVal val="#ppt_h"/>
                                          </p:val>
                                        </p:tav>
                                      </p:tavLst>
                                    </p:anim>
                                    <p:animEffect>
                                      <p:cBhvr>
                                        <p:cTn id="76" dur="500"/>
                                        <p:tgtEl>
                                          <p:spTgt spid="411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117"/>
                                        </p:tgtEl>
                                        <p:attrNameLst>
                                          <p:attrName>style.visibility</p:attrName>
                                        </p:attrNameLst>
                                      </p:cBhvr>
                                      <p:to>
                                        <p:strVal val="visible"/>
                                      </p:to>
                                    </p:set>
                                    <p:anim calcmode="lin" valueType="num">
                                      <p:cBhvr>
                                        <p:cTn id="79" dur="500" fill="hold"/>
                                        <p:tgtEl>
                                          <p:spTgt spid="4117"/>
                                        </p:tgtEl>
                                        <p:attrNameLst>
                                          <p:attrName>ppt_w</p:attrName>
                                        </p:attrNameLst>
                                      </p:cBhvr>
                                      <p:tavLst>
                                        <p:tav tm="0">
                                          <p:val>
                                            <p:fltVal val="0"/>
                                          </p:val>
                                        </p:tav>
                                        <p:tav tm="100000">
                                          <p:val>
                                            <p:strVal val="#ppt_w"/>
                                          </p:val>
                                        </p:tav>
                                      </p:tavLst>
                                    </p:anim>
                                    <p:anim calcmode="lin" valueType="num">
                                      <p:cBhvr>
                                        <p:cTn id="80" dur="500" fill="hold"/>
                                        <p:tgtEl>
                                          <p:spTgt spid="4117"/>
                                        </p:tgtEl>
                                        <p:attrNameLst>
                                          <p:attrName>ppt_h</p:attrName>
                                        </p:attrNameLst>
                                      </p:cBhvr>
                                      <p:tavLst>
                                        <p:tav tm="0">
                                          <p:val>
                                            <p:fltVal val="0"/>
                                          </p:val>
                                        </p:tav>
                                        <p:tav tm="100000">
                                          <p:val>
                                            <p:strVal val="#ppt_h"/>
                                          </p:val>
                                        </p:tav>
                                      </p:tavLst>
                                    </p:anim>
                                    <p:animEffect>
                                      <p:cBhvr>
                                        <p:cTn id="81" dur="500"/>
                                        <p:tgtEl>
                                          <p:spTgt spid="411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118"/>
                                        </p:tgtEl>
                                        <p:attrNameLst>
                                          <p:attrName>style.visibility</p:attrName>
                                        </p:attrNameLst>
                                      </p:cBhvr>
                                      <p:to>
                                        <p:strVal val="visible"/>
                                      </p:to>
                                    </p:set>
                                    <p:anim calcmode="lin" valueType="num">
                                      <p:cBhvr>
                                        <p:cTn id="84" dur="500" fill="hold"/>
                                        <p:tgtEl>
                                          <p:spTgt spid="4118"/>
                                        </p:tgtEl>
                                        <p:attrNameLst>
                                          <p:attrName>ppt_w</p:attrName>
                                        </p:attrNameLst>
                                      </p:cBhvr>
                                      <p:tavLst>
                                        <p:tav tm="0">
                                          <p:val>
                                            <p:fltVal val="0"/>
                                          </p:val>
                                        </p:tav>
                                        <p:tav tm="100000">
                                          <p:val>
                                            <p:strVal val="#ppt_w"/>
                                          </p:val>
                                        </p:tav>
                                      </p:tavLst>
                                    </p:anim>
                                    <p:anim calcmode="lin" valueType="num">
                                      <p:cBhvr>
                                        <p:cTn id="85" dur="500" fill="hold"/>
                                        <p:tgtEl>
                                          <p:spTgt spid="4118"/>
                                        </p:tgtEl>
                                        <p:attrNameLst>
                                          <p:attrName>ppt_h</p:attrName>
                                        </p:attrNameLst>
                                      </p:cBhvr>
                                      <p:tavLst>
                                        <p:tav tm="0">
                                          <p:val>
                                            <p:fltVal val="0"/>
                                          </p:val>
                                        </p:tav>
                                        <p:tav tm="100000">
                                          <p:val>
                                            <p:strVal val="#ppt_h"/>
                                          </p:val>
                                        </p:tav>
                                      </p:tavLst>
                                    </p:anim>
                                    <p:animEffect>
                                      <p:cBhvr>
                                        <p:cTn id="86" dur="500"/>
                                        <p:tgtEl>
                                          <p:spTgt spid="4118"/>
                                        </p:tgtEl>
                                      </p:cBhvr>
                                    </p:animEffect>
                                  </p:childTnLst>
                                </p:cTn>
                              </p:par>
                            </p:childTnLst>
                          </p:cTn>
                        </p:par>
                        <p:par>
                          <p:cTn id="87" fill="hold">
                            <p:stCondLst>
                              <p:cond delay="3000"/>
                            </p:stCondLst>
                            <p:childTnLst>
                              <p:par>
                                <p:cTn id="88" presetID="22" presetClass="entr" presetSubtype="8" fill="hold" grpId="0" nodeType="afterEffect">
                                  <p:stCondLst>
                                    <p:cond delay="0"/>
                                  </p:stCondLst>
                                  <p:childTnLst>
                                    <p:set>
                                      <p:cBhvr>
                                        <p:cTn id="89" dur="1" fill="hold">
                                          <p:stCondLst>
                                            <p:cond delay="0"/>
                                          </p:stCondLst>
                                        </p:cTn>
                                        <p:tgtEl>
                                          <p:spTgt spid="4119"/>
                                        </p:tgtEl>
                                        <p:attrNameLst>
                                          <p:attrName>style.visibility</p:attrName>
                                        </p:attrNameLst>
                                      </p:cBhvr>
                                      <p:to>
                                        <p:strVal val="visible"/>
                                      </p:to>
                                    </p:set>
                                    <p:animEffect>
                                      <p:cBhvr>
                                        <p:cTn id="90" dur="500"/>
                                        <p:tgtEl>
                                          <p:spTgt spid="4119"/>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4120"/>
                                        </p:tgtEl>
                                        <p:attrNameLst>
                                          <p:attrName>style.visibility</p:attrName>
                                        </p:attrNameLst>
                                      </p:cBhvr>
                                      <p:to>
                                        <p:strVal val="visible"/>
                                      </p:to>
                                    </p:set>
                                    <p:animEffect>
                                      <p:cBhvr>
                                        <p:cTn id="93" dur="500"/>
                                        <p:tgtEl>
                                          <p:spTgt spid="4120"/>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4121"/>
                                        </p:tgtEl>
                                        <p:attrNameLst>
                                          <p:attrName>style.visibility</p:attrName>
                                        </p:attrNameLst>
                                      </p:cBhvr>
                                      <p:to>
                                        <p:strVal val="visible"/>
                                      </p:to>
                                    </p:set>
                                    <p:animEffect>
                                      <p:cBhvr>
                                        <p:cTn id="96" dur="500"/>
                                        <p:tgtEl>
                                          <p:spTgt spid="4121"/>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4122"/>
                                        </p:tgtEl>
                                        <p:attrNameLst>
                                          <p:attrName>style.visibility</p:attrName>
                                        </p:attrNameLst>
                                      </p:cBhvr>
                                      <p:to>
                                        <p:strVal val="visible"/>
                                      </p:to>
                                    </p:set>
                                    <p:animEffect>
                                      <p:cBhvr>
                                        <p:cTn id="99" dur="500"/>
                                        <p:tgtEl>
                                          <p:spTgt spid="412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4123"/>
                                        </p:tgtEl>
                                        <p:attrNameLst>
                                          <p:attrName>style.visibility</p:attrName>
                                        </p:attrNameLst>
                                      </p:cBhvr>
                                      <p:to>
                                        <p:strVal val="visible"/>
                                      </p:to>
                                    </p:set>
                                    <p:animEffect>
                                      <p:cBhvr>
                                        <p:cTn id="102" dur="500"/>
                                        <p:tgtEl>
                                          <p:spTgt spid="4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ldLvl="0" animBg="1" autoUpdateAnimBg="0"/>
      <p:bldP spid="4099" grpId="0" bldLvl="0" animBg="1" autoUpdateAnimBg="0"/>
      <p:bldP spid="4100" grpId="0" bldLvl="0" animBg="1" autoUpdateAnimBg="0"/>
      <p:bldP spid="4101" grpId="0" bldLvl="0" animBg="1" autoUpdateAnimBg="0"/>
      <p:bldP spid="4102" grpId="0" bldLvl="0" animBg="1" autoUpdateAnimBg="0"/>
      <p:bldP spid="4103" grpId="0" bldLvl="0" animBg="1" autoUpdateAnimBg="0"/>
      <p:bldP spid="4104" grpId="0" bldLvl="0" autoUpdateAnimBg="0"/>
      <p:bldP spid="4105" grpId="0" bldLvl="0" autoUpdateAnimBg="0"/>
      <p:bldP spid="4106" grpId="0" animBg="1"/>
      <p:bldP spid="4107" grpId="0" animBg="1"/>
      <p:bldP spid="4108" grpId="0" bldLvl="0" animBg="1" autoUpdateAnimBg="0"/>
      <p:bldP spid="4109" grpId="0" bldLvl="0" animBg="1" autoUpdateAnimBg="0"/>
      <p:bldP spid="4110" grpId="0" bldLvl="0" animBg="1" autoUpdateAnimBg="0"/>
      <p:bldP spid="4111" grpId="0" bldLvl="0" animBg="1" autoUpdateAnimBg="0"/>
      <p:bldP spid="4112" grpId="0" bldLvl="0" animBg="1" autoUpdateAnimBg="0"/>
      <p:bldP spid="4113" grpId="0" bldLvl="0" animBg="1" autoUpdateAnimBg="0"/>
      <p:bldP spid="4114" grpId="0" bldLvl="0" animBg="1" autoUpdateAnimBg="0"/>
      <p:bldP spid="4115" grpId="0" bldLvl="0" animBg="1" autoUpdateAnimBg="0"/>
      <p:bldP spid="4116" grpId="0" bldLvl="0" animBg="1" autoUpdateAnimBg="0"/>
      <p:bldP spid="4117" grpId="0" bldLvl="0" animBg="1" autoUpdateAnimBg="0"/>
      <p:bldP spid="4118" grpId="0" bldLvl="0" animBg="1" autoUpdateAnimBg="0"/>
      <p:bldP spid="4119" grpId="0" bldLvl="0" autoUpdateAnimBg="0"/>
      <p:bldP spid="4120" grpId="0" bldLvl="0" autoUpdateAnimBg="0"/>
      <p:bldP spid="4121" grpId="0" bldLvl="0" autoUpdateAnimBg="0"/>
      <p:bldP spid="4122" grpId="0" bldLvl="0" autoUpdateAnimBg="0"/>
      <p:bldP spid="4123"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1"/>
          <p:cNvSpPr>
            <a:spLocks noChangeArrowheads="1"/>
          </p:cNvSpPr>
          <p:nvPr/>
        </p:nvSpPr>
        <p:spPr bwMode="auto">
          <a:xfrm>
            <a:off x="-306388" y="623888"/>
            <a:ext cx="911226"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3" name="矩形 2"/>
          <p:cNvSpPr>
            <a:spLocks noChangeArrowheads="1"/>
          </p:cNvSpPr>
          <p:nvPr/>
        </p:nvSpPr>
        <p:spPr bwMode="auto">
          <a:xfrm>
            <a:off x="11595100" y="5945188"/>
            <a:ext cx="914400" cy="25558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4" name="直接连接符 3"/>
          <p:cNvSpPr>
            <a:spLocks noChangeShapeType="1"/>
          </p:cNvSpPr>
          <p:nvPr/>
        </p:nvSpPr>
        <p:spPr bwMode="auto">
          <a:xfrm>
            <a:off x="-198438" y="1250950"/>
            <a:ext cx="12590463" cy="1588"/>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5125" name="直接连接符 4"/>
          <p:cNvSpPr>
            <a:spLocks noChangeShapeType="1"/>
          </p:cNvSpPr>
          <p:nvPr/>
        </p:nvSpPr>
        <p:spPr bwMode="auto">
          <a:xfrm>
            <a:off x="3213100" y="0"/>
            <a:ext cx="0" cy="7948613"/>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5126" name="文本框 6"/>
          <p:cNvSpPr>
            <a:spLocks noChangeArrowheads="1"/>
          </p:cNvSpPr>
          <p:nvPr/>
        </p:nvSpPr>
        <p:spPr bwMode="auto">
          <a:xfrm>
            <a:off x="604838" y="-20638"/>
            <a:ext cx="2354262"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en-US" altLang="zh-CN" sz="4800" b="1">
                <a:solidFill>
                  <a:srgbClr val="F76767"/>
                </a:solidFill>
                <a:latin typeface="微软雅黑" pitchFamily="34" charset="-122"/>
                <a:ea typeface="微软雅黑" pitchFamily="34" charset="-122"/>
                <a:sym typeface="微软雅黑" pitchFamily="34" charset="-122"/>
              </a:rPr>
              <a:t>Part.1</a:t>
            </a:r>
          </a:p>
        </p:txBody>
      </p:sp>
      <p:sp>
        <p:nvSpPr>
          <p:cNvPr id="5127" name="文本框 7"/>
          <p:cNvSpPr>
            <a:spLocks noChangeArrowheads="1"/>
          </p:cNvSpPr>
          <p:nvPr/>
        </p:nvSpPr>
        <p:spPr bwMode="auto">
          <a:xfrm>
            <a:off x="860425" y="527050"/>
            <a:ext cx="2573338"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rgbClr val="F76767"/>
                </a:solidFill>
                <a:latin typeface="微软雅黑" pitchFamily="34" charset="-122"/>
                <a:ea typeface="微软雅黑" pitchFamily="34" charset="-122"/>
                <a:sym typeface="微软雅黑" pitchFamily="34" charset="-122"/>
              </a:rPr>
              <a:t>Your text</a:t>
            </a:r>
          </a:p>
        </p:txBody>
      </p:sp>
      <p:sp>
        <p:nvSpPr>
          <p:cNvPr id="5128" name="矩形 8"/>
          <p:cNvSpPr>
            <a:spLocks noChangeArrowheads="1"/>
          </p:cNvSpPr>
          <p:nvPr/>
        </p:nvSpPr>
        <p:spPr bwMode="auto">
          <a:xfrm>
            <a:off x="19050" y="1419225"/>
            <a:ext cx="1782763" cy="161925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9" name="矩形 9"/>
          <p:cNvSpPr>
            <a:spLocks noChangeArrowheads="1"/>
          </p:cNvSpPr>
          <p:nvPr/>
        </p:nvSpPr>
        <p:spPr bwMode="auto">
          <a:xfrm>
            <a:off x="1901825" y="1427163"/>
            <a:ext cx="1165225" cy="107632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30" name="矩形 10"/>
          <p:cNvSpPr>
            <a:spLocks noChangeArrowheads="1"/>
          </p:cNvSpPr>
          <p:nvPr/>
        </p:nvSpPr>
        <p:spPr bwMode="auto">
          <a:xfrm>
            <a:off x="1901825" y="2611438"/>
            <a:ext cx="1165225" cy="2071687"/>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31" name="矩形 11"/>
          <p:cNvSpPr>
            <a:spLocks noChangeArrowheads="1"/>
          </p:cNvSpPr>
          <p:nvPr/>
        </p:nvSpPr>
        <p:spPr bwMode="auto">
          <a:xfrm rot="16200000">
            <a:off x="140494" y="3021806"/>
            <a:ext cx="1539875" cy="1782763"/>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32" name="矩形 12"/>
          <p:cNvSpPr>
            <a:spLocks noChangeArrowheads="1"/>
          </p:cNvSpPr>
          <p:nvPr/>
        </p:nvSpPr>
        <p:spPr bwMode="auto">
          <a:xfrm>
            <a:off x="-119063" y="4768850"/>
            <a:ext cx="1276351" cy="1887538"/>
          </a:xfrm>
          <a:prstGeom prst="rect">
            <a:avLst/>
          </a:prstGeom>
          <a:blipFill dpi="0" rotWithShape="1">
            <a:blip r:embed="rId4"/>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33" name="矩形 13"/>
          <p:cNvSpPr>
            <a:spLocks noChangeArrowheads="1"/>
          </p:cNvSpPr>
          <p:nvPr/>
        </p:nvSpPr>
        <p:spPr bwMode="auto">
          <a:xfrm rot="16200000">
            <a:off x="1739106" y="4315620"/>
            <a:ext cx="860425" cy="1782762"/>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34" name="矩形 14"/>
          <p:cNvSpPr>
            <a:spLocks noChangeArrowheads="1"/>
          </p:cNvSpPr>
          <p:nvPr/>
        </p:nvSpPr>
        <p:spPr bwMode="auto">
          <a:xfrm rot="16200000">
            <a:off x="1717675" y="5313363"/>
            <a:ext cx="903288" cy="1782762"/>
          </a:xfrm>
          <a:prstGeom prst="rect">
            <a:avLst/>
          </a:prstGeom>
          <a:blipFill dpi="0" rotWithShape="0">
            <a:blip r:embed="rId5"/>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5135" name="Group 15"/>
          <p:cNvGrpSpPr/>
          <p:nvPr/>
        </p:nvGrpSpPr>
        <p:grpSpPr bwMode="auto">
          <a:xfrm>
            <a:off x="8124825" y="3424238"/>
            <a:ext cx="1306513" cy="1306512"/>
            <a:chOff x="0" y="0"/>
            <a:chExt cx="1306286" cy="1306286"/>
          </a:xfrm>
        </p:grpSpPr>
        <p:sp>
          <p:nvSpPr>
            <p:cNvPr id="5136" name="椭圆 16"/>
            <p:cNvSpPr>
              <a:spLocks noChangeArrowheads="1"/>
            </p:cNvSpPr>
            <p:nvPr/>
          </p:nvSpPr>
          <p:spPr bwMode="auto">
            <a:xfrm>
              <a:off x="0" y="0"/>
              <a:ext cx="1306286" cy="1306286"/>
            </a:xfrm>
            <a:prstGeom prst="ellipse">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37" name="文本框 17"/>
            <p:cNvSpPr>
              <a:spLocks noChangeArrowheads="1"/>
            </p:cNvSpPr>
            <p:nvPr/>
          </p:nvSpPr>
          <p:spPr bwMode="auto">
            <a:xfrm>
              <a:off x="139961" y="70907"/>
              <a:ext cx="116114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600">
                  <a:solidFill>
                    <a:schemeClr val="bg1"/>
                  </a:solidFill>
                  <a:latin typeface="华文细黑" pitchFamily="2" charset="-122"/>
                  <a:ea typeface="华文细黑" pitchFamily="2" charset="-122"/>
                  <a:sym typeface="华文细黑" pitchFamily="2" charset="-122"/>
                </a:rPr>
                <a:t>02</a:t>
              </a:r>
              <a:endParaRPr lang="zh-CN" altLang="en-US" sz="6600">
                <a:solidFill>
                  <a:schemeClr val="bg1"/>
                </a:solidFill>
                <a:latin typeface="华文细黑" pitchFamily="2" charset="-122"/>
                <a:ea typeface="华文细黑" pitchFamily="2" charset="-122"/>
                <a:sym typeface="华文细黑" pitchFamily="2" charset="-122"/>
              </a:endParaRPr>
            </a:p>
          </p:txBody>
        </p:sp>
      </p:grpSp>
      <p:sp>
        <p:nvSpPr>
          <p:cNvPr id="5138" name="直接连接符 18"/>
          <p:cNvSpPr>
            <a:spLocks noChangeShapeType="1"/>
          </p:cNvSpPr>
          <p:nvPr/>
        </p:nvSpPr>
        <p:spPr bwMode="auto">
          <a:xfrm flipV="1">
            <a:off x="7286625" y="3151188"/>
            <a:ext cx="796925" cy="1404937"/>
          </a:xfrm>
          <a:prstGeom prst="line">
            <a:avLst/>
          </a:prstGeom>
          <a:noFill/>
          <a:ln w="22225"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5139" name="平行四边形 19"/>
          <p:cNvSpPr>
            <a:spLocks noChangeArrowheads="1"/>
          </p:cNvSpPr>
          <p:nvPr/>
        </p:nvSpPr>
        <p:spPr bwMode="auto">
          <a:xfrm>
            <a:off x="7058025" y="2962275"/>
            <a:ext cx="3354388" cy="2022475"/>
          </a:xfrm>
          <a:prstGeom prst="parallelogram">
            <a:avLst>
              <a:gd name="adj" fmla="val 56713"/>
            </a:avLst>
          </a:prstGeom>
          <a:blipFill dpi="0" rotWithShape="1">
            <a:blip r:embed="rId6"/>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5140" name="Group 20"/>
          <p:cNvGrpSpPr/>
          <p:nvPr/>
        </p:nvGrpSpPr>
        <p:grpSpPr bwMode="auto">
          <a:xfrm>
            <a:off x="5575300" y="1928813"/>
            <a:ext cx="1306513" cy="1306512"/>
            <a:chOff x="0" y="0"/>
            <a:chExt cx="1306286" cy="1306286"/>
          </a:xfrm>
        </p:grpSpPr>
        <p:sp>
          <p:nvSpPr>
            <p:cNvPr id="5141" name="椭圆 21"/>
            <p:cNvSpPr>
              <a:spLocks noChangeArrowheads="1"/>
            </p:cNvSpPr>
            <p:nvPr/>
          </p:nvSpPr>
          <p:spPr bwMode="auto">
            <a:xfrm>
              <a:off x="0" y="0"/>
              <a:ext cx="1306286" cy="1306286"/>
            </a:xfrm>
            <a:prstGeom prst="ellipse">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42" name="文本框 22"/>
            <p:cNvSpPr>
              <a:spLocks noChangeArrowheads="1"/>
            </p:cNvSpPr>
            <p:nvPr/>
          </p:nvSpPr>
          <p:spPr bwMode="auto">
            <a:xfrm>
              <a:off x="139961" y="70907"/>
              <a:ext cx="116114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600">
                  <a:solidFill>
                    <a:schemeClr val="bg1"/>
                  </a:solidFill>
                  <a:latin typeface="华文细黑" pitchFamily="2" charset="-122"/>
                  <a:ea typeface="华文细黑" pitchFamily="2" charset="-122"/>
                  <a:sym typeface="华文细黑" pitchFamily="2" charset="-122"/>
                </a:rPr>
                <a:t>01</a:t>
              </a:r>
              <a:endParaRPr lang="zh-CN" altLang="en-US" sz="6600">
                <a:solidFill>
                  <a:schemeClr val="bg1"/>
                </a:solidFill>
                <a:latin typeface="华文细黑" pitchFamily="2" charset="-122"/>
                <a:ea typeface="华文细黑" pitchFamily="2" charset="-122"/>
                <a:sym typeface="华文细黑" pitchFamily="2" charset="-122"/>
              </a:endParaRPr>
            </a:p>
          </p:txBody>
        </p:sp>
      </p:grpSp>
      <p:sp>
        <p:nvSpPr>
          <p:cNvPr id="5143" name="直接连接符 23"/>
          <p:cNvSpPr>
            <a:spLocks noChangeShapeType="1"/>
          </p:cNvSpPr>
          <p:nvPr/>
        </p:nvSpPr>
        <p:spPr bwMode="auto">
          <a:xfrm flipV="1">
            <a:off x="4735513" y="1655763"/>
            <a:ext cx="798512" cy="1404937"/>
          </a:xfrm>
          <a:prstGeom prst="line">
            <a:avLst/>
          </a:prstGeom>
          <a:noFill/>
          <a:ln w="22225"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5144" name="平行四边形 24"/>
          <p:cNvSpPr>
            <a:spLocks noChangeArrowheads="1"/>
          </p:cNvSpPr>
          <p:nvPr/>
        </p:nvSpPr>
        <p:spPr bwMode="auto">
          <a:xfrm>
            <a:off x="4476750" y="1511300"/>
            <a:ext cx="3354388" cy="2022475"/>
          </a:xfrm>
          <a:prstGeom prst="parallelogram">
            <a:avLst>
              <a:gd name="adj" fmla="val 56713"/>
            </a:avLst>
          </a:prstGeom>
          <a:blipFill dpi="0" rotWithShape="1">
            <a:blip r:embed="rId6"/>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5145" name="Group 25"/>
          <p:cNvGrpSpPr/>
          <p:nvPr/>
        </p:nvGrpSpPr>
        <p:grpSpPr bwMode="auto">
          <a:xfrm>
            <a:off x="5434013" y="5103813"/>
            <a:ext cx="1306512" cy="1306512"/>
            <a:chOff x="0" y="0"/>
            <a:chExt cx="1306286" cy="1306286"/>
          </a:xfrm>
        </p:grpSpPr>
        <p:sp>
          <p:nvSpPr>
            <p:cNvPr id="5146" name="椭圆 26"/>
            <p:cNvSpPr>
              <a:spLocks noChangeArrowheads="1"/>
            </p:cNvSpPr>
            <p:nvPr/>
          </p:nvSpPr>
          <p:spPr bwMode="auto">
            <a:xfrm>
              <a:off x="0" y="0"/>
              <a:ext cx="1306286" cy="1306286"/>
            </a:xfrm>
            <a:prstGeom prst="ellipse">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47" name="文本框 27"/>
            <p:cNvSpPr>
              <a:spLocks noChangeArrowheads="1"/>
            </p:cNvSpPr>
            <p:nvPr/>
          </p:nvSpPr>
          <p:spPr bwMode="auto">
            <a:xfrm>
              <a:off x="139961" y="70907"/>
              <a:ext cx="116114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600">
                  <a:solidFill>
                    <a:schemeClr val="bg1"/>
                  </a:solidFill>
                  <a:latin typeface="华文细黑" pitchFamily="2" charset="-122"/>
                  <a:ea typeface="华文细黑" pitchFamily="2" charset="-122"/>
                  <a:sym typeface="华文细黑" pitchFamily="2" charset="-122"/>
                </a:rPr>
                <a:t>03</a:t>
              </a:r>
              <a:endParaRPr lang="zh-CN" altLang="en-US" sz="6600">
                <a:solidFill>
                  <a:schemeClr val="bg1"/>
                </a:solidFill>
                <a:latin typeface="华文细黑" pitchFamily="2" charset="-122"/>
                <a:ea typeface="华文细黑" pitchFamily="2" charset="-122"/>
                <a:sym typeface="华文细黑" pitchFamily="2" charset="-122"/>
              </a:endParaRPr>
            </a:p>
          </p:txBody>
        </p:sp>
      </p:grpSp>
      <p:sp>
        <p:nvSpPr>
          <p:cNvPr id="5148" name="直接连接符 29"/>
          <p:cNvSpPr>
            <a:spLocks noChangeShapeType="1"/>
          </p:cNvSpPr>
          <p:nvPr/>
        </p:nvSpPr>
        <p:spPr bwMode="auto">
          <a:xfrm flipV="1">
            <a:off x="4594225" y="4830763"/>
            <a:ext cx="796925" cy="1404937"/>
          </a:xfrm>
          <a:prstGeom prst="line">
            <a:avLst/>
          </a:prstGeom>
          <a:noFill/>
          <a:ln w="22225"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5149" name="平行四边形 28"/>
          <p:cNvSpPr>
            <a:spLocks noChangeArrowheads="1"/>
          </p:cNvSpPr>
          <p:nvPr/>
        </p:nvSpPr>
        <p:spPr bwMode="auto">
          <a:xfrm>
            <a:off x="4476750" y="4491038"/>
            <a:ext cx="3354388" cy="2022475"/>
          </a:xfrm>
          <a:prstGeom prst="parallelogram">
            <a:avLst>
              <a:gd name="adj" fmla="val 56713"/>
            </a:avLst>
          </a:prstGeom>
          <a:blipFill dpi="0" rotWithShape="1">
            <a:blip r:embed="rId6"/>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50" name="文本框 30"/>
          <p:cNvSpPr>
            <a:spLocks noChangeArrowheads="1"/>
          </p:cNvSpPr>
          <p:nvPr/>
        </p:nvSpPr>
        <p:spPr bwMode="auto">
          <a:xfrm>
            <a:off x="5518150" y="2000250"/>
            <a:ext cx="34893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solidFill>
                  <a:srgbClr val="C00000"/>
                </a:solidFill>
                <a:latin typeface="幼圆" pitchFamily="49" charset="-122"/>
                <a:ea typeface="幼圆" pitchFamily="49" charset="-122"/>
                <a:sym typeface="幼圆" pitchFamily="49" charset="-122"/>
              </a:rPr>
              <a:t>添加文字内容添加文字内容添加文字内容添加文字内容添加文字内容添加文字内容添加文字内容</a:t>
            </a:r>
            <a:endParaRPr lang="zh-CN" altLang="en-US" dirty="0"/>
          </a:p>
        </p:txBody>
      </p:sp>
      <p:sp>
        <p:nvSpPr>
          <p:cNvPr id="5151" name="文本框 31"/>
          <p:cNvSpPr>
            <a:spLocks noChangeArrowheads="1"/>
          </p:cNvSpPr>
          <p:nvPr/>
        </p:nvSpPr>
        <p:spPr bwMode="auto">
          <a:xfrm>
            <a:off x="5434013" y="5175250"/>
            <a:ext cx="34893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C00000"/>
                </a:solidFill>
                <a:latin typeface="华文细黑" pitchFamily="2" charset="-122"/>
                <a:ea typeface="华文细黑" pitchFamily="2" charset="-122"/>
                <a:sym typeface="华文细黑" pitchFamily="2" charset="-122"/>
              </a:rPr>
              <a:t>添加文字内容添加文字内容添加文字内容添加文字内容添加文字内容添加文字内容添加文字内容</a:t>
            </a:r>
            <a:endParaRPr lang="zh-CN" altLang="en-US"/>
          </a:p>
        </p:txBody>
      </p:sp>
      <p:sp>
        <p:nvSpPr>
          <p:cNvPr id="5152" name="文本框 32"/>
          <p:cNvSpPr>
            <a:spLocks noChangeArrowheads="1"/>
          </p:cNvSpPr>
          <p:nvPr/>
        </p:nvSpPr>
        <p:spPr bwMode="auto">
          <a:xfrm>
            <a:off x="8105775" y="3568700"/>
            <a:ext cx="34893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C00000"/>
                </a:solidFill>
                <a:latin typeface="华文细黑" pitchFamily="2" charset="-122"/>
                <a:ea typeface="华文细黑" pitchFamily="2" charset="-122"/>
                <a:sym typeface="华文细黑" pitchFamily="2" charset="-122"/>
              </a:rPr>
              <a:t>添加文字内容添加文字内容添加文字内容添加文字内容添加文字内容添加文字内容添加文字内容</a:t>
            </a: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250" fill="hold"/>
                                        <p:tgtEl>
                                          <p:spTgt spid="5122"/>
                                        </p:tgtEl>
                                        <p:attrNameLst>
                                          <p:attrName>ppt_x</p:attrName>
                                        </p:attrNameLst>
                                      </p:cBhvr>
                                      <p:tavLst>
                                        <p:tav tm="0">
                                          <p:val>
                                            <p:strVal val="0-#ppt_w/2"/>
                                          </p:val>
                                        </p:tav>
                                        <p:tav tm="100000">
                                          <p:val>
                                            <p:strVal val="#ppt_x"/>
                                          </p:val>
                                        </p:tav>
                                      </p:tavLst>
                                    </p:anim>
                                    <p:anim calcmode="lin" valueType="num">
                                      <p:cBhvr>
                                        <p:cTn id="8" dur="250" fill="hold"/>
                                        <p:tgtEl>
                                          <p:spTgt spid="51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123"/>
                                        </p:tgtEl>
                                        <p:attrNameLst>
                                          <p:attrName>style.visibility</p:attrName>
                                        </p:attrNameLst>
                                      </p:cBhvr>
                                      <p:to>
                                        <p:strVal val="visible"/>
                                      </p:to>
                                    </p:set>
                                    <p:anim calcmode="lin" valueType="num">
                                      <p:cBhvr>
                                        <p:cTn id="11" dur="250" fill="hold"/>
                                        <p:tgtEl>
                                          <p:spTgt spid="5123"/>
                                        </p:tgtEl>
                                        <p:attrNameLst>
                                          <p:attrName>ppt_x</p:attrName>
                                        </p:attrNameLst>
                                      </p:cBhvr>
                                      <p:tavLst>
                                        <p:tav tm="0">
                                          <p:val>
                                            <p:strVal val="1+#ppt_w/2"/>
                                          </p:val>
                                        </p:tav>
                                        <p:tav tm="100000">
                                          <p:val>
                                            <p:strVal val="#ppt_x"/>
                                          </p:val>
                                        </p:tav>
                                      </p:tavLst>
                                    </p:anim>
                                    <p:anim calcmode="lin" valueType="num">
                                      <p:cBhvr>
                                        <p:cTn id="12" dur="250" fill="hold"/>
                                        <p:tgtEl>
                                          <p:spTgt spid="51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124"/>
                                        </p:tgtEl>
                                        <p:attrNameLst>
                                          <p:attrName>style.visibility</p:attrName>
                                        </p:attrNameLst>
                                      </p:cBhvr>
                                      <p:to>
                                        <p:strVal val="visible"/>
                                      </p:to>
                                    </p:set>
                                    <p:animEffect>
                                      <p:cBhvr>
                                        <p:cTn id="16" dur="500"/>
                                        <p:tgtEl>
                                          <p:spTgt spid="512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125"/>
                                        </p:tgtEl>
                                        <p:attrNameLst>
                                          <p:attrName>style.visibility</p:attrName>
                                        </p:attrNameLst>
                                      </p:cBhvr>
                                      <p:to>
                                        <p:strVal val="visible"/>
                                      </p:to>
                                    </p:set>
                                    <p:animEffect>
                                      <p:cBhvr>
                                        <p:cTn id="19" dur="500"/>
                                        <p:tgtEl>
                                          <p:spTgt spid="5125"/>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5126"/>
                                        </p:tgtEl>
                                        <p:attrNameLst>
                                          <p:attrName>style.visibility</p:attrName>
                                        </p:attrNameLst>
                                      </p:cBhvr>
                                      <p:to>
                                        <p:strVal val="visible"/>
                                      </p:to>
                                    </p:set>
                                    <p:anim calcmode="lin" valueType="num">
                                      <p:cBhvr>
                                        <p:cTn id="23" dur="500" fill="hold"/>
                                        <p:tgtEl>
                                          <p:spTgt spid="5126"/>
                                        </p:tgtEl>
                                        <p:attrNameLst>
                                          <p:attrName>ppt_x</p:attrName>
                                        </p:attrNameLst>
                                      </p:cBhvr>
                                      <p:tavLst>
                                        <p:tav tm="0">
                                          <p:val>
                                            <p:strVal val="0-#ppt_w/2"/>
                                          </p:val>
                                        </p:tav>
                                        <p:tav tm="100000">
                                          <p:val>
                                            <p:strVal val="#ppt_x"/>
                                          </p:val>
                                        </p:tav>
                                      </p:tavLst>
                                    </p:anim>
                                    <p:anim calcmode="lin" valueType="num">
                                      <p:cBhvr>
                                        <p:cTn id="24" dur="500" fill="hold"/>
                                        <p:tgtEl>
                                          <p:spTgt spid="512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27"/>
                                        </p:tgtEl>
                                        <p:attrNameLst>
                                          <p:attrName>style.visibility</p:attrName>
                                        </p:attrNameLst>
                                      </p:cBhvr>
                                      <p:to>
                                        <p:strVal val="visible"/>
                                      </p:to>
                                    </p:set>
                                    <p:anim calcmode="lin" valueType="num">
                                      <p:cBhvr>
                                        <p:cTn id="27" dur="500" fill="hold"/>
                                        <p:tgtEl>
                                          <p:spTgt spid="5127"/>
                                        </p:tgtEl>
                                        <p:attrNameLst>
                                          <p:attrName>ppt_x</p:attrName>
                                        </p:attrNameLst>
                                      </p:cBhvr>
                                      <p:tavLst>
                                        <p:tav tm="0">
                                          <p:val>
                                            <p:strVal val="1+#ppt_w/2"/>
                                          </p:val>
                                        </p:tav>
                                        <p:tav tm="100000">
                                          <p:val>
                                            <p:strVal val="#ppt_x"/>
                                          </p:val>
                                        </p:tav>
                                      </p:tavLst>
                                    </p:anim>
                                    <p:anim calcmode="lin" valueType="num">
                                      <p:cBhvr>
                                        <p:cTn id="28" dur="500" fill="hold"/>
                                        <p:tgtEl>
                                          <p:spTgt spid="5127"/>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5129"/>
                                        </p:tgtEl>
                                        <p:attrNameLst>
                                          <p:attrName>style.visibility</p:attrName>
                                        </p:attrNameLst>
                                      </p:cBhvr>
                                      <p:to>
                                        <p:strVal val="visible"/>
                                      </p:to>
                                    </p:set>
                                    <p:animEffect>
                                      <p:cBhvr>
                                        <p:cTn id="32" dur="500"/>
                                        <p:tgtEl>
                                          <p:spTgt spid="5129"/>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5131"/>
                                        </p:tgtEl>
                                        <p:attrNameLst>
                                          <p:attrName>style.visibility</p:attrName>
                                        </p:attrNameLst>
                                      </p:cBhvr>
                                      <p:to>
                                        <p:strVal val="visible"/>
                                      </p:to>
                                    </p:set>
                                    <p:animEffect>
                                      <p:cBhvr>
                                        <p:cTn id="35" dur="500"/>
                                        <p:tgtEl>
                                          <p:spTgt spid="513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133"/>
                                        </p:tgtEl>
                                        <p:attrNameLst>
                                          <p:attrName>style.visibility</p:attrName>
                                        </p:attrNameLst>
                                      </p:cBhvr>
                                      <p:to>
                                        <p:strVal val="visible"/>
                                      </p:to>
                                    </p:set>
                                    <p:animEffect>
                                      <p:cBhvr>
                                        <p:cTn id="38" dur="500"/>
                                        <p:tgtEl>
                                          <p:spTgt spid="5133"/>
                                        </p:tgtEl>
                                      </p:cBhvr>
                                    </p:animEffect>
                                  </p:childTnLst>
                                </p:cTn>
                              </p:par>
                            </p:childTnLst>
                          </p:cTn>
                        </p:par>
                        <p:par>
                          <p:cTn id="39" fill="hold">
                            <p:stCondLst>
                              <p:cond delay="2000"/>
                            </p:stCondLst>
                            <p:childTnLst>
                              <p:par>
                                <p:cTn id="40" presetID="9" presetClass="entr" presetSubtype="0" fill="hold" grpId="0" nodeType="afterEffect">
                                  <p:stCondLst>
                                    <p:cond delay="0"/>
                                  </p:stCondLst>
                                  <p:childTnLst>
                                    <p:set>
                                      <p:cBhvr>
                                        <p:cTn id="41" dur="1" fill="hold">
                                          <p:stCondLst>
                                            <p:cond delay="0"/>
                                          </p:stCondLst>
                                        </p:cTn>
                                        <p:tgtEl>
                                          <p:spTgt spid="5128"/>
                                        </p:tgtEl>
                                        <p:attrNameLst>
                                          <p:attrName>style.visibility</p:attrName>
                                        </p:attrNameLst>
                                      </p:cBhvr>
                                      <p:to>
                                        <p:strVal val="visible"/>
                                      </p:to>
                                    </p:set>
                                    <p:animEffect>
                                      <p:cBhvr>
                                        <p:cTn id="42" dur="500"/>
                                        <p:tgtEl>
                                          <p:spTgt spid="5128"/>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5130"/>
                                        </p:tgtEl>
                                        <p:attrNameLst>
                                          <p:attrName>style.visibility</p:attrName>
                                        </p:attrNameLst>
                                      </p:cBhvr>
                                      <p:to>
                                        <p:strVal val="visible"/>
                                      </p:to>
                                    </p:set>
                                    <p:animEffect>
                                      <p:cBhvr>
                                        <p:cTn id="45" dur="500"/>
                                        <p:tgtEl>
                                          <p:spTgt spid="5130"/>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5132"/>
                                        </p:tgtEl>
                                        <p:attrNameLst>
                                          <p:attrName>style.visibility</p:attrName>
                                        </p:attrNameLst>
                                      </p:cBhvr>
                                      <p:to>
                                        <p:strVal val="visible"/>
                                      </p:to>
                                    </p:set>
                                    <p:animEffect>
                                      <p:cBhvr>
                                        <p:cTn id="48" dur="500"/>
                                        <p:tgtEl>
                                          <p:spTgt spid="5132"/>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5134"/>
                                        </p:tgtEl>
                                        <p:attrNameLst>
                                          <p:attrName>style.visibility</p:attrName>
                                        </p:attrNameLst>
                                      </p:cBhvr>
                                      <p:to>
                                        <p:strVal val="visible"/>
                                      </p:to>
                                    </p:set>
                                    <p:animEffect>
                                      <p:cBhvr>
                                        <p:cTn id="51" dur="500"/>
                                        <p:tgtEl>
                                          <p:spTgt spid="5134"/>
                                        </p:tgtEl>
                                      </p:cBhvr>
                                    </p:animEffect>
                                  </p:childTnLst>
                                </p:cTn>
                              </p:par>
                            </p:childTnLst>
                          </p:cTn>
                        </p:par>
                        <p:par>
                          <p:cTn id="52" fill="hold">
                            <p:stCondLst>
                              <p:cond delay="2500"/>
                            </p:stCondLst>
                            <p:childTnLst>
                              <p:par>
                                <p:cTn id="53" presetID="22" presetClass="entr" presetSubtype="1" fill="hold" grpId="0" nodeType="afterEffect">
                                  <p:stCondLst>
                                    <p:cond delay="0"/>
                                  </p:stCondLst>
                                  <p:childTnLst>
                                    <p:set>
                                      <p:cBhvr>
                                        <p:cTn id="54" dur="1" fill="hold">
                                          <p:stCondLst>
                                            <p:cond delay="0"/>
                                          </p:stCondLst>
                                        </p:cTn>
                                        <p:tgtEl>
                                          <p:spTgt spid="5143"/>
                                        </p:tgtEl>
                                        <p:attrNameLst>
                                          <p:attrName>style.visibility</p:attrName>
                                        </p:attrNameLst>
                                      </p:cBhvr>
                                      <p:to>
                                        <p:strVal val="visible"/>
                                      </p:to>
                                    </p:set>
                                    <p:animEffect>
                                      <p:cBhvr>
                                        <p:cTn id="55" dur="500"/>
                                        <p:tgtEl>
                                          <p:spTgt spid="5143"/>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5138"/>
                                        </p:tgtEl>
                                        <p:attrNameLst>
                                          <p:attrName>style.visibility</p:attrName>
                                        </p:attrNameLst>
                                      </p:cBhvr>
                                      <p:to>
                                        <p:strVal val="visible"/>
                                      </p:to>
                                    </p:set>
                                    <p:animEffect>
                                      <p:cBhvr>
                                        <p:cTn id="58" dur="500"/>
                                        <p:tgtEl>
                                          <p:spTgt spid="5138"/>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5148"/>
                                        </p:tgtEl>
                                        <p:attrNameLst>
                                          <p:attrName>style.visibility</p:attrName>
                                        </p:attrNameLst>
                                      </p:cBhvr>
                                      <p:to>
                                        <p:strVal val="visible"/>
                                      </p:to>
                                    </p:set>
                                    <p:animEffect>
                                      <p:cBhvr>
                                        <p:cTn id="61" dur="500"/>
                                        <p:tgtEl>
                                          <p:spTgt spid="5148"/>
                                        </p:tgtEl>
                                      </p:cBhvr>
                                    </p:animEffect>
                                  </p:childTnLst>
                                </p:cTn>
                              </p:par>
                            </p:childTnLst>
                          </p:cTn>
                        </p:par>
                        <p:par>
                          <p:cTn id="62" fill="hold">
                            <p:stCondLst>
                              <p:cond delay="3000"/>
                            </p:stCondLst>
                            <p:childTnLst>
                              <p:par>
                                <p:cTn id="63" presetID="42" presetClass="path" presetSubtype="0" fill="hold" nodeType="afterEffect">
                                  <p:stCondLst>
                                    <p:cond delay="0"/>
                                  </p:stCondLst>
                                  <p:childTnLst>
                                    <p:animMotion origin="layout" path="M 2.70833E-6 1.11111E-6 L -0.1224 -0.03333 " pathEditMode="relative" rAng="0" ptsTypes="AA">
                                      <p:cBhvr>
                                        <p:cTn id="64" dur="1000" fill="hold"/>
                                        <p:tgtEl>
                                          <p:spTgt spid="5140"/>
                                        </p:tgtEl>
                                        <p:attrNameLst>
                                          <p:attrName>ppt_x</p:attrName>
                                          <p:attrName>ppt_y</p:attrName>
                                        </p:attrNameLst>
                                      </p:cBhvr>
                                      <p:rCtr x="-612000" y="-166700"/>
                                    </p:animMotion>
                                  </p:childTnLst>
                                </p:cTn>
                              </p:par>
                              <p:par>
                                <p:cTn id="65" presetID="42" presetClass="path" presetSubtype="0" fill="hold" nodeType="withEffect">
                                  <p:stCondLst>
                                    <p:cond delay="0"/>
                                  </p:stCondLst>
                                  <p:childTnLst>
                                    <p:animMotion origin="layout" path="M -2.08333E-6 -4.44444E-6 L -0.12239 -0.03333 " pathEditMode="relative" rAng="0" ptsTypes="AA">
                                      <p:cBhvr>
                                        <p:cTn id="66" dur="1000" fill="hold"/>
                                        <p:tgtEl>
                                          <p:spTgt spid="5135"/>
                                        </p:tgtEl>
                                        <p:attrNameLst>
                                          <p:attrName>ppt_x</p:attrName>
                                          <p:attrName>ppt_y</p:attrName>
                                        </p:attrNameLst>
                                      </p:cBhvr>
                                      <p:rCtr x="-612000" y="-166700"/>
                                    </p:animMotion>
                                  </p:childTnLst>
                                </p:cTn>
                              </p:par>
                              <p:par>
                                <p:cTn id="67" presetID="42" presetClass="path" presetSubtype="0" fill="hold" nodeType="withEffect">
                                  <p:stCondLst>
                                    <p:cond delay="0"/>
                                  </p:stCondLst>
                                  <p:childTnLst>
                                    <p:animMotion origin="layout" path="M 1.25E-6 -1.85185E-6 L -0.1224 -0.03333 " pathEditMode="relative" rAng="0" ptsTypes="AA">
                                      <p:cBhvr>
                                        <p:cTn id="68" dur="1000" fill="hold"/>
                                        <p:tgtEl>
                                          <p:spTgt spid="5145"/>
                                        </p:tgtEl>
                                        <p:attrNameLst>
                                          <p:attrName>ppt_x</p:attrName>
                                          <p:attrName>ppt_y</p:attrName>
                                        </p:attrNameLst>
                                      </p:cBhvr>
                                      <p:rCtr x="-612000" y="-166700"/>
                                    </p:animMotion>
                                  </p:childTnLst>
                                </p:cTn>
                              </p:par>
                            </p:childTnLst>
                          </p:cTn>
                        </p:par>
                        <p:par>
                          <p:cTn id="69" fill="hold">
                            <p:stCondLst>
                              <p:cond delay="4000"/>
                            </p:stCondLst>
                            <p:childTnLst>
                              <p:par>
                                <p:cTn id="70" presetID="42" presetClass="entr" presetSubtype="0" fill="hold" grpId="0" nodeType="afterEffect">
                                  <p:stCondLst>
                                    <p:cond delay="0"/>
                                  </p:stCondLst>
                                  <p:childTnLst>
                                    <p:set>
                                      <p:cBhvr>
                                        <p:cTn id="71" dur="1" fill="hold">
                                          <p:stCondLst>
                                            <p:cond delay="0"/>
                                          </p:stCondLst>
                                        </p:cTn>
                                        <p:tgtEl>
                                          <p:spTgt spid="5150"/>
                                        </p:tgtEl>
                                        <p:attrNameLst>
                                          <p:attrName>style.visibility</p:attrName>
                                        </p:attrNameLst>
                                      </p:cBhvr>
                                      <p:to>
                                        <p:strVal val="visible"/>
                                      </p:to>
                                    </p:set>
                                    <p:animEffect>
                                      <p:cBhvr>
                                        <p:cTn id="72" dur="500"/>
                                        <p:tgtEl>
                                          <p:spTgt spid="5150"/>
                                        </p:tgtEl>
                                      </p:cBhvr>
                                    </p:animEffect>
                                    <p:anim calcmode="lin" valueType="num">
                                      <p:cBhvr>
                                        <p:cTn id="73" dur="500" fill="hold"/>
                                        <p:tgtEl>
                                          <p:spTgt spid="5150"/>
                                        </p:tgtEl>
                                        <p:attrNameLst>
                                          <p:attrName>ppt_x</p:attrName>
                                        </p:attrNameLst>
                                      </p:cBhvr>
                                      <p:tavLst>
                                        <p:tav tm="0">
                                          <p:val>
                                            <p:strVal val="#ppt_x"/>
                                          </p:val>
                                        </p:tav>
                                        <p:tav tm="100000">
                                          <p:val>
                                            <p:strVal val="#ppt_x"/>
                                          </p:val>
                                        </p:tav>
                                      </p:tavLst>
                                    </p:anim>
                                    <p:anim calcmode="lin" valueType="num">
                                      <p:cBhvr>
                                        <p:cTn id="74" dur="500" fill="hold"/>
                                        <p:tgtEl>
                                          <p:spTgt spid="515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151"/>
                                        </p:tgtEl>
                                        <p:attrNameLst>
                                          <p:attrName>style.visibility</p:attrName>
                                        </p:attrNameLst>
                                      </p:cBhvr>
                                      <p:to>
                                        <p:strVal val="visible"/>
                                      </p:to>
                                    </p:set>
                                    <p:animEffect>
                                      <p:cBhvr>
                                        <p:cTn id="77" dur="500"/>
                                        <p:tgtEl>
                                          <p:spTgt spid="5151"/>
                                        </p:tgtEl>
                                      </p:cBhvr>
                                    </p:animEffect>
                                    <p:anim calcmode="lin" valueType="num">
                                      <p:cBhvr>
                                        <p:cTn id="78" dur="500" fill="hold"/>
                                        <p:tgtEl>
                                          <p:spTgt spid="5151"/>
                                        </p:tgtEl>
                                        <p:attrNameLst>
                                          <p:attrName>ppt_x</p:attrName>
                                        </p:attrNameLst>
                                      </p:cBhvr>
                                      <p:tavLst>
                                        <p:tav tm="0">
                                          <p:val>
                                            <p:strVal val="#ppt_x"/>
                                          </p:val>
                                        </p:tav>
                                        <p:tav tm="100000">
                                          <p:val>
                                            <p:strVal val="#ppt_x"/>
                                          </p:val>
                                        </p:tav>
                                      </p:tavLst>
                                    </p:anim>
                                    <p:anim calcmode="lin" valueType="num">
                                      <p:cBhvr>
                                        <p:cTn id="79" dur="500" fill="hold"/>
                                        <p:tgtEl>
                                          <p:spTgt spid="515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5152"/>
                                        </p:tgtEl>
                                        <p:attrNameLst>
                                          <p:attrName>style.visibility</p:attrName>
                                        </p:attrNameLst>
                                      </p:cBhvr>
                                      <p:to>
                                        <p:strVal val="visible"/>
                                      </p:to>
                                    </p:set>
                                    <p:animEffect>
                                      <p:cBhvr>
                                        <p:cTn id="82" dur="500"/>
                                        <p:tgtEl>
                                          <p:spTgt spid="5152"/>
                                        </p:tgtEl>
                                      </p:cBhvr>
                                    </p:animEffect>
                                    <p:anim calcmode="lin" valueType="num">
                                      <p:cBhvr>
                                        <p:cTn id="83" dur="500" fill="hold"/>
                                        <p:tgtEl>
                                          <p:spTgt spid="5152"/>
                                        </p:tgtEl>
                                        <p:attrNameLst>
                                          <p:attrName>ppt_x</p:attrName>
                                        </p:attrNameLst>
                                      </p:cBhvr>
                                      <p:tavLst>
                                        <p:tav tm="0">
                                          <p:val>
                                            <p:strVal val="#ppt_x"/>
                                          </p:val>
                                        </p:tav>
                                        <p:tav tm="100000">
                                          <p:val>
                                            <p:strVal val="#ppt_x"/>
                                          </p:val>
                                        </p:tav>
                                      </p:tavLst>
                                    </p:anim>
                                    <p:anim calcmode="lin" valueType="num">
                                      <p:cBhvr>
                                        <p:cTn id="84" dur="500" fill="hold"/>
                                        <p:tgtEl>
                                          <p:spTgt spid="5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autoUpdateAnimBg="0"/>
      <p:bldP spid="5123" grpId="0" bldLvl="0" animBg="1" autoUpdateAnimBg="0"/>
      <p:bldP spid="5124" grpId="0" animBg="1"/>
      <p:bldP spid="5125" grpId="0" animBg="1"/>
      <p:bldP spid="5126" grpId="0" bldLvl="0" autoUpdateAnimBg="0"/>
      <p:bldP spid="5127" grpId="0" bldLvl="0" autoUpdateAnimBg="0"/>
      <p:bldP spid="5128" grpId="0" bldLvl="0" animBg="1" autoUpdateAnimBg="0"/>
      <p:bldP spid="5129" grpId="0" bldLvl="0" animBg="1" autoUpdateAnimBg="0"/>
      <p:bldP spid="5130" grpId="0" bldLvl="0" animBg="1" autoUpdateAnimBg="0"/>
      <p:bldP spid="5131" grpId="0" bldLvl="0" animBg="1" autoUpdateAnimBg="0"/>
      <p:bldP spid="5132" grpId="0" bldLvl="0" animBg="1" autoUpdateAnimBg="0"/>
      <p:bldP spid="5133" grpId="0" bldLvl="0" animBg="1" autoUpdateAnimBg="0"/>
      <p:bldP spid="5134" grpId="0" bldLvl="0" animBg="1" autoUpdateAnimBg="0"/>
      <p:bldP spid="5138" grpId="0" animBg="1"/>
      <p:bldP spid="5143" grpId="0" animBg="1"/>
      <p:bldP spid="5148" grpId="0" animBg="1"/>
      <p:bldP spid="5150" grpId="0" bldLvl="0" autoUpdateAnimBg="0"/>
      <p:bldP spid="5151" grpId="0" bldLvl="0" autoUpdateAnimBg="0"/>
      <p:bldP spid="5152"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5"/>
          <p:cNvSpPr>
            <a:spLocks noChangeArrowheads="1"/>
          </p:cNvSpPr>
          <p:nvPr/>
        </p:nvSpPr>
        <p:spPr bwMode="auto">
          <a:xfrm>
            <a:off x="-306388" y="5945188"/>
            <a:ext cx="911226" cy="25558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47" name="矩形 6"/>
          <p:cNvSpPr>
            <a:spLocks noChangeArrowheads="1"/>
          </p:cNvSpPr>
          <p:nvPr/>
        </p:nvSpPr>
        <p:spPr bwMode="auto">
          <a:xfrm>
            <a:off x="11595100" y="368300"/>
            <a:ext cx="914400"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48" name="直接连接符 7"/>
          <p:cNvSpPr>
            <a:spLocks noChangeShapeType="1"/>
          </p:cNvSpPr>
          <p:nvPr/>
        </p:nvSpPr>
        <p:spPr bwMode="auto">
          <a:xfrm>
            <a:off x="-198438" y="1250950"/>
            <a:ext cx="12590463" cy="1588"/>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6149" name="直接连接符 8"/>
          <p:cNvSpPr>
            <a:spLocks noChangeShapeType="1"/>
          </p:cNvSpPr>
          <p:nvPr/>
        </p:nvSpPr>
        <p:spPr bwMode="auto">
          <a:xfrm>
            <a:off x="9099550" y="-255588"/>
            <a:ext cx="0" cy="7948613"/>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6150" name="文本框 9"/>
          <p:cNvSpPr>
            <a:spLocks noChangeArrowheads="1"/>
          </p:cNvSpPr>
          <p:nvPr/>
        </p:nvSpPr>
        <p:spPr bwMode="auto">
          <a:xfrm>
            <a:off x="9186863" y="-20638"/>
            <a:ext cx="2354262"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800" b="1">
                <a:solidFill>
                  <a:srgbClr val="F76767"/>
                </a:solidFill>
                <a:latin typeface="微软雅黑" pitchFamily="34" charset="-122"/>
                <a:ea typeface="微软雅黑" pitchFamily="34" charset="-122"/>
                <a:sym typeface="微软雅黑" pitchFamily="34" charset="-122"/>
              </a:rPr>
              <a:t>Part.2</a:t>
            </a:r>
          </a:p>
        </p:txBody>
      </p:sp>
      <p:sp>
        <p:nvSpPr>
          <p:cNvPr id="6151" name="文本框 10"/>
          <p:cNvSpPr>
            <a:spLocks noChangeArrowheads="1"/>
          </p:cNvSpPr>
          <p:nvPr/>
        </p:nvSpPr>
        <p:spPr bwMode="auto">
          <a:xfrm>
            <a:off x="9442450" y="527050"/>
            <a:ext cx="248126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rgbClr val="F76767"/>
                </a:solidFill>
                <a:latin typeface="微软雅黑" pitchFamily="34" charset="-122"/>
                <a:ea typeface="微软雅黑" pitchFamily="34" charset="-122"/>
                <a:sym typeface="微软雅黑" pitchFamily="34" charset="-122"/>
              </a:rPr>
              <a:t>Your text</a:t>
            </a:r>
          </a:p>
        </p:txBody>
      </p:sp>
      <p:sp>
        <p:nvSpPr>
          <p:cNvPr id="6152" name="矩形 11"/>
          <p:cNvSpPr>
            <a:spLocks noChangeArrowheads="1"/>
          </p:cNvSpPr>
          <p:nvPr/>
        </p:nvSpPr>
        <p:spPr bwMode="auto">
          <a:xfrm>
            <a:off x="10491788" y="1404938"/>
            <a:ext cx="1782762" cy="1620837"/>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3" name="矩形 12"/>
          <p:cNvSpPr>
            <a:spLocks noChangeArrowheads="1"/>
          </p:cNvSpPr>
          <p:nvPr/>
        </p:nvSpPr>
        <p:spPr bwMode="auto">
          <a:xfrm>
            <a:off x="9213850" y="1411288"/>
            <a:ext cx="1163638" cy="107473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4" name="矩形 13"/>
          <p:cNvSpPr>
            <a:spLocks noChangeArrowheads="1"/>
          </p:cNvSpPr>
          <p:nvPr/>
        </p:nvSpPr>
        <p:spPr bwMode="auto">
          <a:xfrm>
            <a:off x="9217025" y="2630488"/>
            <a:ext cx="1163638" cy="2071687"/>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5" name="矩形 14"/>
          <p:cNvSpPr>
            <a:spLocks noChangeArrowheads="1"/>
          </p:cNvSpPr>
          <p:nvPr/>
        </p:nvSpPr>
        <p:spPr bwMode="auto">
          <a:xfrm rot="16200000">
            <a:off x="10589419" y="3040856"/>
            <a:ext cx="1539875" cy="1782763"/>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6" name="矩形 15"/>
          <p:cNvSpPr>
            <a:spLocks noChangeArrowheads="1"/>
          </p:cNvSpPr>
          <p:nvPr/>
        </p:nvSpPr>
        <p:spPr bwMode="auto">
          <a:xfrm>
            <a:off x="11112500" y="4797425"/>
            <a:ext cx="1279525" cy="1887538"/>
          </a:xfrm>
          <a:prstGeom prst="rect">
            <a:avLst/>
          </a:prstGeom>
          <a:blipFill dpi="0" rotWithShape="1">
            <a:blip r:embed="rId4"/>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7" name="矩形 16"/>
          <p:cNvSpPr>
            <a:spLocks noChangeArrowheads="1"/>
          </p:cNvSpPr>
          <p:nvPr/>
        </p:nvSpPr>
        <p:spPr bwMode="auto">
          <a:xfrm rot="16200000">
            <a:off x="9674225" y="4337050"/>
            <a:ext cx="860425" cy="1781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8" name="矩形 17"/>
          <p:cNvSpPr>
            <a:spLocks noChangeArrowheads="1"/>
          </p:cNvSpPr>
          <p:nvPr/>
        </p:nvSpPr>
        <p:spPr bwMode="auto">
          <a:xfrm rot="16200000">
            <a:off x="9653588" y="5354637"/>
            <a:ext cx="901700" cy="1781175"/>
          </a:xfrm>
          <a:prstGeom prst="rect">
            <a:avLst/>
          </a:prstGeom>
          <a:blipFill dpi="0" rotWithShape="0">
            <a:blip r:embed="rId5"/>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6159" name="Group 15"/>
          <p:cNvGrpSpPr/>
          <p:nvPr/>
        </p:nvGrpSpPr>
        <p:grpSpPr bwMode="auto">
          <a:xfrm>
            <a:off x="3894138" y="2716213"/>
            <a:ext cx="1484312" cy="1519237"/>
            <a:chOff x="0" y="0"/>
            <a:chExt cx="1484639" cy="1519269"/>
          </a:xfrm>
        </p:grpSpPr>
        <p:grpSp>
          <p:nvGrpSpPr>
            <p:cNvPr id="6160" name="Group 16"/>
            <p:cNvGrpSpPr/>
            <p:nvPr/>
          </p:nvGrpSpPr>
          <p:grpSpPr bwMode="auto">
            <a:xfrm>
              <a:off x="0" y="0"/>
              <a:ext cx="1484639" cy="1519269"/>
              <a:chOff x="0" y="0"/>
              <a:chExt cx="1484639" cy="1519269"/>
            </a:xfrm>
          </p:grpSpPr>
          <p:sp>
            <p:nvSpPr>
              <p:cNvPr id="6161" name="椭圆 24"/>
              <p:cNvSpPr>
                <a:spLocks noChangeArrowheads="1"/>
              </p:cNvSpPr>
              <p:nvPr/>
            </p:nvSpPr>
            <p:spPr bwMode="auto">
              <a:xfrm>
                <a:off x="1294139" y="664384"/>
                <a:ext cx="190500" cy="190500"/>
              </a:xfrm>
              <a:prstGeom prst="ellipse">
                <a:avLst/>
              </a:prstGeom>
              <a:solidFill>
                <a:srgbClr val="F76767"/>
              </a:solidFill>
              <a:ln w="1270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6162" name="椭圆 25"/>
              <p:cNvSpPr>
                <a:spLocks noChangeArrowheads="1"/>
              </p:cNvSpPr>
              <p:nvPr/>
            </p:nvSpPr>
            <p:spPr bwMode="auto">
              <a:xfrm>
                <a:off x="0" y="664384"/>
                <a:ext cx="190500" cy="190500"/>
              </a:xfrm>
              <a:prstGeom prst="ellipse">
                <a:avLst/>
              </a:prstGeom>
              <a:solidFill>
                <a:srgbClr val="F76767"/>
              </a:solidFill>
              <a:ln w="1270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6163" name="椭圆 23"/>
              <p:cNvSpPr>
                <a:spLocks noChangeArrowheads="1"/>
              </p:cNvSpPr>
              <p:nvPr/>
            </p:nvSpPr>
            <p:spPr bwMode="auto">
              <a:xfrm>
                <a:off x="647070" y="1328769"/>
                <a:ext cx="190500" cy="190500"/>
              </a:xfrm>
              <a:prstGeom prst="ellipse">
                <a:avLst/>
              </a:prstGeom>
              <a:solidFill>
                <a:srgbClr val="F76767"/>
              </a:solidFill>
              <a:ln w="1270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6164" name="椭圆 22"/>
              <p:cNvSpPr>
                <a:spLocks noChangeArrowheads="1"/>
              </p:cNvSpPr>
              <p:nvPr/>
            </p:nvSpPr>
            <p:spPr bwMode="auto">
              <a:xfrm>
                <a:off x="647071" y="0"/>
                <a:ext cx="190500" cy="190500"/>
              </a:xfrm>
              <a:prstGeom prst="ellipse">
                <a:avLst/>
              </a:prstGeom>
              <a:solidFill>
                <a:srgbClr val="F76767"/>
              </a:solidFill>
              <a:ln w="1270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6165" name="Group 21"/>
              <p:cNvGrpSpPr/>
              <p:nvPr/>
            </p:nvGrpSpPr>
            <p:grpSpPr bwMode="auto">
              <a:xfrm>
                <a:off x="95251" y="112565"/>
                <a:ext cx="1294139" cy="1294139"/>
                <a:chOff x="0" y="0"/>
                <a:chExt cx="1294139" cy="1294139"/>
              </a:xfrm>
            </p:grpSpPr>
            <p:sp>
              <p:nvSpPr>
                <p:cNvPr id="6166" name="椭圆 19"/>
                <p:cNvSpPr>
                  <a:spLocks noChangeArrowheads="1"/>
                </p:cNvSpPr>
                <p:nvPr/>
              </p:nvSpPr>
              <p:spPr bwMode="auto">
                <a:xfrm>
                  <a:off x="0" y="0"/>
                  <a:ext cx="1294139" cy="1294139"/>
                </a:xfrm>
                <a:prstGeom prst="ellipse">
                  <a:avLst/>
                </a:prstGeom>
                <a:solidFill>
                  <a:srgbClr val="F76767"/>
                </a:solidFill>
                <a:ln w="3175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6167" name="椭圆 18"/>
                <p:cNvSpPr>
                  <a:spLocks noChangeArrowheads="1"/>
                </p:cNvSpPr>
                <p:nvPr/>
              </p:nvSpPr>
              <p:spPr bwMode="auto">
                <a:xfrm>
                  <a:off x="90536" y="90536"/>
                  <a:ext cx="1113066" cy="1113066"/>
                </a:xfrm>
                <a:prstGeom prst="ellipse">
                  <a:avLst/>
                </a:prstGeom>
                <a:solidFill>
                  <a:srgbClr val="F76767"/>
                </a:solidFill>
                <a:ln w="28575"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grpSp>
        </p:grpSp>
        <p:sp>
          <p:nvSpPr>
            <p:cNvPr id="6168" name="文本框 27"/>
            <p:cNvSpPr>
              <a:spLocks noChangeArrowheads="1"/>
            </p:cNvSpPr>
            <p:nvPr/>
          </p:nvSpPr>
          <p:spPr bwMode="auto">
            <a:xfrm>
              <a:off x="383298" y="405691"/>
              <a:ext cx="90854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a:solidFill>
                    <a:schemeClr val="bg1"/>
                  </a:solidFill>
                  <a:latin typeface="微软雅黑" pitchFamily="34" charset="-122"/>
                  <a:ea typeface="微软雅黑" pitchFamily="34" charset="-122"/>
                  <a:sym typeface="微软雅黑" pitchFamily="34" charset="-122"/>
                </a:rPr>
                <a:t>01</a:t>
              </a:r>
            </a:p>
          </p:txBody>
        </p:sp>
      </p:grpSp>
      <p:grpSp>
        <p:nvGrpSpPr>
          <p:cNvPr id="6169" name="Group 25"/>
          <p:cNvGrpSpPr/>
          <p:nvPr/>
        </p:nvGrpSpPr>
        <p:grpSpPr bwMode="auto">
          <a:xfrm>
            <a:off x="3894138" y="2728913"/>
            <a:ext cx="1484312" cy="1519237"/>
            <a:chOff x="0" y="0"/>
            <a:chExt cx="1484639" cy="1519269"/>
          </a:xfrm>
        </p:grpSpPr>
        <p:grpSp>
          <p:nvGrpSpPr>
            <p:cNvPr id="6170" name="Group 26"/>
            <p:cNvGrpSpPr/>
            <p:nvPr/>
          </p:nvGrpSpPr>
          <p:grpSpPr bwMode="auto">
            <a:xfrm>
              <a:off x="0" y="0"/>
              <a:ext cx="1484639" cy="1519269"/>
              <a:chOff x="0" y="0"/>
              <a:chExt cx="1484639" cy="1519269"/>
            </a:xfrm>
          </p:grpSpPr>
          <p:sp>
            <p:nvSpPr>
              <p:cNvPr id="6171" name="椭圆 42"/>
              <p:cNvSpPr>
                <a:spLocks noChangeArrowheads="1"/>
              </p:cNvSpPr>
              <p:nvPr/>
            </p:nvSpPr>
            <p:spPr bwMode="auto">
              <a:xfrm>
                <a:off x="1294139" y="664384"/>
                <a:ext cx="190500" cy="190500"/>
              </a:xfrm>
              <a:prstGeom prst="ellipse">
                <a:avLst/>
              </a:prstGeom>
              <a:solidFill>
                <a:srgbClr val="F54141"/>
              </a:solidFill>
              <a:ln w="1270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6172" name="椭圆 43"/>
              <p:cNvSpPr>
                <a:spLocks noChangeArrowheads="1"/>
              </p:cNvSpPr>
              <p:nvPr/>
            </p:nvSpPr>
            <p:spPr bwMode="auto">
              <a:xfrm>
                <a:off x="0" y="664384"/>
                <a:ext cx="190500" cy="190500"/>
              </a:xfrm>
              <a:prstGeom prst="ellipse">
                <a:avLst/>
              </a:prstGeom>
              <a:solidFill>
                <a:srgbClr val="F54141"/>
              </a:solidFill>
              <a:ln w="1270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6173" name="椭圆 44"/>
              <p:cNvSpPr>
                <a:spLocks noChangeArrowheads="1"/>
              </p:cNvSpPr>
              <p:nvPr/>
            </p:nvSpPr>
            <p:spPr bwMode="auto">
              <a:xfrm>
                <a:off x="647070" y="1328769"/>
                <a:ext cx="190500" cy="190500"/>
              </a:xfrm>
              <a:prstGeom prst="ellipse">
                <a:avLst/>
              </a:prstGeom>
              <a:solidFill>
                <a:srgbClr val="F54141"/>
              </a:solidFill>
              <a:ln w="1270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6174" name="椭圆 45"/>
              <p:cNvSpPr>
                <a:spLocks noChangeArrowheads="1"/>
              </p:cNvSpPr>
              <p:nvPr/>
            </p:nvSpPr>
            <p:spPr bwMode="auto">
              <a:xfrm>
                <a:off x="647071" y="0"/>
                <a:ext cx="190500" cy="190500"/>
              </a:xfrm>
              <a:prstGeom prst="ellipse">
                <a:avLst/>
              </a:prstGeom>
              <a:solidFill>
                <a:srgbClr val="F54141"/>
              </a:solidFill>
              <a:ln w="1270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6175" name="Group 31"/>
              <p:cNvGrpSpPr/>
              <p:nvPr/>
            </p:nvGrpSpPr>
            <p:grpSpPr bwMode="auto">
              <a:xfrm>
                <a:off x="95251" y="112565"/>
                <a:ext cx="1294139" cy="1294139"/>
                <a:chOff x="0" y="0"/>
                <a:chExt cx="1294139" cy="1294139"/>
              </a:xfrm>
            </p:grpSpPr>
            <p:sp>
              <p:nvSpPr>
                <p:cNvPr id="6176" name="椭圆 47"/>
                <p:cNvSpPr>
                  <a:spLocks noChangeArrowheads="1"/>
                </p:cNvSpPr>
                <p:nvPr/>
              </p:nvSpPr>
              <p:spPr bwMode="auto">
                <a:xfrm>
                  <a:off x="0" y="0"/>
                  <a:ext cx="1294139" cy="1294139"/>
                </a:xfrm>
                <a:prstGeom prst="ellipse">
                  <a:avLst/>
                </a:prstGeom>
                <a:solidFill>
                  <a:srgbClr val="F54141"/>
                </a:solidFill>
                <a:ln w="3175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6177" name="椭圆 48"/>
                <p:cNvSpPr>
                  <a:spLocks noChangeArrowheads="1"/>
                </p:cNvSpPr>
                <p:nvPr/>
              </p:nvSpPr>
              <p:spPr bwMode="auto">
                <a:xfrm>
                  <a:off x="90536" y="90536"/>
                  <a:ext cx="1113066" cy="1113066"/>
                </a:xfrm>
                <a:prstGeom prst="ellipse">
                  <a:avLst/>
                </a:prstGeom>
                <a:solidFill>
                  <a:srgbClr val="F54141"/>
                </a:solidFill>
                <a:ln w="28575"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grpSp>
        </p:grpSp>
        <p:sp>
          <p:nvSpPr>
            <p:cNvPr id="6178" name="文本框 41"/>
            <p:cNvSpPr>
              <a:spLocks noChangeArrowheads="1"/>
            </p:cNvSpPr>
            <p:nvPr/>
          </p:nvSpPr>
          <p:spPr bwMode="auto">
            <a:xfrm>
              <a:off x="383298" y="405691"/>
              <a:ext cx="90854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a:solidFill>
                    <a:schemeClr val="bg1"/>
                  </a:solidFill>
                  <a:latin typeface="微软雅黑" pitchFamily="34" charset="-122"/>
                  <a:ea typeface="微软雅黑" pitchFamily="34" charset="-122"/>
                  <a:sym typeface="微软雅黑" pitchFamily="34" charset="-122"/>
                </a:rPr>
                <a:t>02</a:t>
              </a:r>
            </a:p>
          </p:txBody>
        </p:sp>
      </p:grpSp>
      <p:sp>
        <p:nvSpPr>
          <p:cNvPr id="6179" name="直接连接符 60"/>
          <p:cNvSpPr>
            <a:spLocks noChangeShapeType="1"/>
          </p:cNvSpPr>
          <p:nvPr/>
        </p:nvSpPr>
        <p:spPr bwMode="auto">
          <a:xfrm>
            <a:off x="4697413" y="1727200"/>
            <a:ext cx="2255837" cy="0"/>
          </a:xfrm>
          <a:prstGeom prst="line">
            <a:avLst/>
          </a:prstGeom>
          <a:noFill/>
          <a:ln w="6350" cap="flat" cmpd="sng">
            <a:solidFill>
              <a:srgbClr val="F76767"/>
            </a:solidFill>
            <a:bevel/>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180" name="直接连接符 62"/>
          <p:cNvSpPr>
            <a:spLocks noChangeShapeType="1"/>
          </p:cNvSpPr>
          <p:nvPr/>
        </p:nvSpPr>
        <p:spPr bwMode="auto">
          <a:xfrm>
            <a:off x="2409825" y="5199063"/>
            <a:ext cx="2255838" cy="0"/>
          </a:xfrm>
          <a:prstGeom prst="line">
            <a:avLst/>
          </a:prstGeom>
          <a:noFill/>
          <a:ln w="6350" cap="flat" cmpd="sng">
            <a:solidFill>
              <a:srgbClr val="F76767"/>
            </a:solidFill>
            <a:bevel/>
            <a:head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181" name="直接连接符 63"/>
          <p:cNvSpPr>
            <a:spLocks noChangeShapeType="1"/>
          </p:cNvSpPr>
          <p:nvPr/>
        </p:nvSpPr>
        <p:spPr bwMode="auto">
          <a:xfrm>
            <a:off x="6313488" y="3446463"/>
            <a:ext cx="784225" cy="0"/>
          </a:xfrm>
          <a:prstGeom prst="line">
            <a:avLst/>
          </a:prstGeom>
          <a:noFill/>
          <a:ln w="6350" cap="flat" cmpd="sng">
            <a:solidFill>
              <a:srgbClr val="F54141"/>
            </a:solidFill>
            <a:bevel/>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182" name="直接连接符 65"/>
          <p:cNvSpPr>
            <a:spLocks noChangeShapeType="1"/>
          </p:cNvSpPr>
          <p:nvPr/>
        </p:nvSpPr>
        <p:spPr bwMode="auto">
          <a:xfrm>
            <a:off x="2136775" y="3446463"/>
            <a:ext cx="784225" cy="0"/>
          </a:xfrm>
          <a:prstGeom prst="line">
            <a:avLst/>
          </a:prstGeom>
          <a:noFill/>
          <a:ln w="6350" cap="flat" cmpd="sng">
            <a:solidFill>
              <a:srgbClr val="F54141"/>
            </a:solidFill>
            <a:bevel/>
            <a:head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183" name="文本框 66"/>
          <p:cNvSpPr>
            <a:spLocks noChangeArrowheads="1"/>
          </p:cNvSpPr>
          <p:nvPr/>
        </p:nvSpPr>
        <p:spPr bwMode="auto">
          <a:xfrm>
            <a:off x="7212013" y="1404938"/>
            <a:ext cx="1752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C00000"/>
                </a:solidFill>
                <a:latin typeface="幼圆" pitchFamily="49" charset="-122"/>
                <a:ea typeface="幼圆" pitchFamily="49" charset="-122"/>
                <a:sym typeface="幼圆" pitchFamily="49" charset="-122"/>
              </a:rPr>
              <a:t>添加文字内容添加文字内容添加文字内容</a:t>
            </a:r>
          </a:p>
        </p:txBody>
      </p:sp>
      <p:sp>
        <p:nvSpPr>
          <p:cNvPr id="6184" name="文本框 67"/>
          <p:cNvSpPr>
            <a:spLocks noChangeArrowheads="1"/>
          </p:cNvSpPr>
          <p:nvPr/>
        </p:nvSpPr>
        <p:spPr bwMode="auto">
          <a:xfrm>
            <a:off x="7227888" y="2997200"/>
            <a:ext cx="17526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C00000"/>
                </a:solidFill>
                <a:latin typeface="幼圆" pitchFamily="49" charset="-122"/>
                <a:ea typeface="幼圆" pitchFamily="49" charset="-122"/>
                <a:sym typeface="幼圆" pitchFamily="49" charset="-122"/>
              </a:rPr>
              <a:t>添加文字内容添加文字内容添加文字内容</a:t>
            </a:r>
          </a:p>
        </p:txBody>
      </p:sp>
      <p:sp>
        <p:nvSpPr>
          <p:cNvPr id="6185" name="文本框 68"/>
          <p:cNvSpPr>
            <a:spLocks noChangeArrowheads="1"/>
          </p:cNvSpPr>
          <p:nvPr/>
        </p:nvSpPr>
        <p:spPr bwMode="auto">
          <a:xfrm>
            <a:off x="687388" y="4786313"/>
            <a:ext cx="1752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C00000"/>
                </a:solidFill>
                <a:latin typeface="幼圆" pitchFamily="49" charset="-122"/>
                <a:ea typeface="幼圆" pitchFamily="49" charset="-122"/>
                <a:sym typeface="幼圆" pitchFamily="49" charset="-122"/>
              </a:rPr>
              <a:t>添加文字内容添加文字内容添加文字内容</a:t>
            </a:r>
          </a:p>
        </p:txBody>
      </p:sp>
      <p:sp>
        <p:nvSpPr>
          <p:cNvPr id="6186" name="文本框 69"/>
          <p:cNvSpPr>
            <a:spLocks noChangeArrowheads="1"/>
          </p:cNvSpPr>
          <p:nvPr/>
        </p:nvSpPr>
        <p:spPr bwMode="auto">
          <a:xfrm>
            <a:off x="508000" y="2987675"/>
            <a:ext cx="1752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C00000"/>
                </a:solidFill>
                <a:latin typeface="幼圆" pitchFamily="49" charset="-122"/>
                <a:ea typeface="幼圆" pitchFamily="49" charset="-122"/>
                <a:sym typeface="幼圆" pitchFamily="49" charset="-122"/>
              </a:rPr>
              <a:t>添加文字内容添加文字内容添加文字内容</a:t>
            </a:r>
          </a:p>
        </p:txBody>
      </p:sp>
      <p:grpSp>
        <p:nvGrpSpPr>
          <p:cNvPr id="6187" name="Group 43"/>
          <p:cNvGrpSpPr/>
          <p:nvPr/>
        </p:nvGrpSpPr>
        <p:grpSpPr bwMode="auto">
          <a:xfrm>
            <a:off x="3894138" y="2728913"/>
            <a:ext cx="1484312" cy="1519237"/>
            <a:chOff x="0" y="0"/>
            <a:chExt cx="1484639" cy="1519269"/>
          </a:xfrm>
        </p:grpSpPr>
        <p:grpSp>
          <p:nvGrpSpPr>
            <p:cNvPr id="6188" name="Group 44"/>
            <p:cNvGrpSpPr/>
            <p:nvPr/>
          </p:nvGrpSpPr>
          <p:grpSpPr bwMode="auto">
            <a:xfrm>
              <a:off x="0" y="0"/>
              <a:ext cx="1484639" cy="1519269"/>
              <a:chOff x="0" y="0"/>
              <a:chExt cx="1484639" cy="1519269"/>
            </a:xfrm>
          </p:grpSpPr>
          <p:sp>
            <p:nvSpPr>
              <p:cNvPr id="6189" name="椭圆 32"/>
              <p:cNvSpPr>
                <a:spLocks noChangeArrowheads="1"/>
              </p:cNvSpPr>
              <p:nvPr/>
            </p:nvSpPr>
            <p:spPr bwMode="auto">
              <a:xfrm>
                <a:off x="1294139" y="664384"/>
                <a:ext cx="190500" cy="190500"/>
              </a:xfrm>
              <a:prstGeom prst="ellipse">
                <a:avLst/>
              </a:prstGeom>
              <a:solidFill>
                <a:srgbClr val="F76767"/>
              </a:solidFill>
              <a:ln w="1270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6190" name="椭圆 33"/>
              <p:cNvSpPr>
                <a:spLocks noChangeArrowheads="1"/>
              </p:cNvSpPr>
              <p:nvPr/>
            </p:nvSpPr>
            <p:spPr bwMode="auto">
              <a:xfrm>
                <a:off x="0" y="664384"/>
                <a:ext cx="190500" cy="190500"/>
              </a:xfrm>
              <a:prstGeom prst="ellipse">
                <a:avLst/>
              </a:prstGeom>
              <a:solidFill>
                <a:srgbClr val="F76767"/>
              </a:solidFill>
              <a:ln w="1270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6191" name="椭圆 34"/>
              <p:cNvSpPr>
                <a:spLocks noChangeArrowheads="1"/>
              </p:cNvSpPr>
              <p:nvPr/>
            </p:nvSpPr>
            <p:spPr bwMode="auto">
              <a:xfrm>
                <a:off x="647070" y="1328769"/>
                <a:ext cx="190500" cy="190500"/>
              </a:xfrm>
              <a:prstGeom prst="ellipse">
                <a:avLst/>
              </a:prstGeom>
              <a:solidFill>
                <a:srgbClr val="F76767"/>
              </a:solidFill>
              <a:ln w="1270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6192" name="椭圆 35"/>
              <p:cNvSpPr>
                <a:spLocks noChangeArrowheads="1"/>
              </p:cNvSpPr>
              <p:nvPr/>
            </p:nvSpPr>
            <p:spPr bwMode="auto">
              <a:xfrm>
                <a:off x="647071" y="0"/>
                <a:ext cx="190500" cy="190500"/>
              </a:xfrm>
              <a:prstGeom prst="ellipse">
                <a:avLst/>
              </a:prstGeom>
              <a:solidFill>
                <a:srgbClr val="F76767"/>
              </a:solidFill>
              <a:ln w="1270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6193" name="Group 49"/>
              <p:cNvGrpSpPr/>
              <p:nvPr/>
            </p:nvGrpSpPr>
            <p:grpSpPr bwMode="auto">
              <a:xfrm>
                <a:off x="95251" y="112565"/>
                <a:ext cx="1294139" cy="1294139"/>
                <a:chOff x="0" y="0"/>
                <a:chExt cx="1294139" cy="1294139"/>
              </a:xfrm>
            </p:grpSpPr>
            <p:sp>
              <p:nvSpPr>
                <p:cNvPr id="6194" name="椭圆 37"/>
                <p:cNvSpPr>
                  <a:spLocks noChangeArrowheads="1"/>
                </p:cNvSpPr>
                <p:nvPr/>
              </p:nvSpPr>
              <p:spPr bwMode="auto">
                <a:xfrm>
                  <a:off x="0" y="0"/>
                  <a:ext cx="1294139" cy="1294139"/>
                </a:xfrm>
                <a:prstGeom prst="ellipse">
                  <a:avLst/>
                </a:prstGeom>
                <a:solidFill>
                  <a:srgbClr val="F76767"/>
                </a:solidFill>
                <a:ln w="3175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6195" name="椭圆 38"/>
                <p:cNvSpPr>
                  <a:spLocks noChangeArrowheads="1"/>
                </p:cNvSpPr>
                <p:nvPr/>
              </p:nvSpPr>
              <p:spPr bwMode="auto">
                <a:xfrm>
                  <a:off x="90536" y="90536"/>
                  <a:ext cx="1113066" cy="1113066"/>
                </a:xfrm>
                <a:prstGeom prst="ellipse">
                  <a:avLst/>
                </a:prstGeom>
                <a:solidFill>
                  <a:srgbClr val="F76767"/>
                </a:solidFill>
                <a:ln w="28575"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grpSp>
        </p:grpSp>
        <p:sp>
          <p:nvSpPr>
            <p:cNvPr id="6196" name="文本框 31"/>
            <p:cNvSpPr>
              <a:spLocks noChangeArrowheads="1"/>
            </p:cNvSpPr>
            <p:nvPr/>
          </p:nvSpPr>
          <p:spPr bwMode="auto">
            <a:xfrm>
              <a:off x="383298" y="405691"/>
              <a:ext cx="90854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a:solidFill>
                    <a:schemeClr val="bg1"/>
                  </a:solidFill>
                  <a:latin typeface="微软雅黑" pitchFamily="34" charset="-122"/>
                  <a:ea typeface="微软雅黑" pitchFamily="34" charset="-122"/>
                  <a:sym typeface="微软雅黑" pitchFamily="34" charset="-122"/>
                </a:rPr>
                <a:t>03</a:t>
              </a:r>
            </a:p>
          </p:txBody>
        </p:sp>
      </p:grpSp>
      <p:grpSp>
        <p:nvGrpSpPr>
          <p:cNvPr id="6197" name="Group 53"/>
          <p:cNvGrpSpPr/>
          <p:nvPr/>
        </p:nvGrpSpPr>
        <p:grpSpPr bwMode="auto">
          <a:xfrm>
            <a:off x="3894138" y="2728913"/>
            <a:ext cx="1484312" cy="1519237"/>
            <a:chOff x="0" y="0"/>
            <a:chExt cx="1484639" cy="1519269"/>
          </a:xfrm>
        </p:grpSpPr>
        <p:grpSp>
          <p:nvGrpSpPr>
            <p:cNvPr id="6198" name="Group 54"/>
            <p:cNvGrpSpPr/>
            <p:nvPr/>
          </p:nvGrpSpPr>
          <p:grpSpPr bwMode="auto">
            <a:xfrm>
              <a:off x="0" y="0"/>
              <a:ext cx="1484639" cy="1519269"/>
              <a:chOff x="0" y="0"/>
              <a:chExt cx="1484639" cy="1519269"/>
            </a:xfrm>
          </p:grpSpPr>
          <p:sp>
            <p:nvSpPr>
              <p:cNvPr id="6199" name="椭圆 52"/>
              <p:cNvSpPr>
                <a:spLocks noChangeArrowheads="1"/>
              </p:cNvSpPr>
              <p:nvPr/>
            </p:nvSpPr>
            <p:spPr bwMode="auto">
              <a:xfrm>
                <a:off x="1294139" y="664384"/>
                <a:ext cx="190500" cy="190500"/>
              </a:xfrm>
              <a:prstGeom prst="ellipse">
                <a:avLst/>
              </a:prstGeom>
              <a:solidFill>
                <a:srgbClr val="F54141"/>
              </a:solidFill>
              <a:ln w="1270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6200" name="椭圆 53"/>
              <p:cNvSpPr>
                <a:spLocks noChangeArrowheads="1"/>
              </p:cNvSpPr>
              <p:nvPr/>
            </p:nvSpPr>
            <p:spPr bwMode="auto">
              <a:xfrm>
                <a:off x="0" y="664384"/>
                <a:ext cx="190500" cy="190500"/>
              </a:xfrm>
              <a:prstGeom prst="ellipse">
                <a:avLst/>
              </a:prstGeom>
              <a:solidFill>
                <a:srgbClr val="F54141"/>
              </a:solidFill>
              <a:ln w="1270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6201" name="椭圆 54"/>
              <p:cNvSpPr>
                <a:spLocks noChangeArrowheads="1"/>
              </p:cNvSpPr>
              <p:nvPr/>
            </p:nvSpPr>
            <p:spPr bwMode="auto">
              <a:xfrm>
                <a:off x="647070" y="1328769"/>
                <a:ext cx="190500" cy="190500"/>
              </a:xfrm>
              <a:prstGeom prst="ellipse">
                <a:avLst/>
              </a:prstGeom>
              <a:solidFill>
                <a:srgbClr val="F54141"/>
              </a:solidFill>
              <a:ln w="1270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6202" name="椭圆 55"/>
              <p:cNvSpPr>
                <a:spLocks noChangeArrowheads="1"/>
              </p:cNvSpPr>
              <p:nvPr/>
            </p:nvSpPr>
            <p:spPr bwMode="auto">
              <a:xfrm>
                <a:off x="647071" y="0"/>
                <a:ext cx="190500" cy="190500"/>
              </a:xfrm>
              <a:prstGeom prst="ellipse">
                <a:avLst/>
              </a:prstGeom>
              <a:solidFill>
                <a:srgbClr val="F54141"/>
              </a:solidFill>
              <a:ln w="1270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6203" name="Group 59"/>
              <p:cNvGrpSpPr/>
              <p:nvPr/>
            </p:nvGrpSpPr>
            <p:grpSpPr bwMode="auto">
              <a:xfrm>
                <a:off x="95251" y="112565"/>
                <a:ext cx="1294139" cy="1294139"/>
                <a:chOff x="0" y="0"/>
                <a:chExt cx="1294139" cy="1294139"/>
              </a:xfrm>
            </p:grpSpPr>
            <p:sp>
              <p:nvSpPr>
                <p:cNvPr id="6204" name="椭圆 57"/>
                <p:cNvSpPr>
                  <a:spLocks noChangeArrowheads="1"/>
                </p:cNvSpPr>
                <p:nvPr/>
              </p:nvSpPr>
              <p:spPr bwMode="auto">
                <a:xfrm>
                  <a:off x="0" y="0"/>
                  <a:ext cx="1294139" cy="1294139"/>
                </a:xfrm>
                <a:prstGeom prst="ellipse">
                  <a:avLst/>
                </a:prstGeom>
                <a:solidFill>
                  <a:srgbClr val="F54141"/>
                </a:solidFill>
                <a:ln w="31750"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6205" name="椭圆 58"/>
                <p:cNvSpPr>
                  <a:spLocks noChangeArrowheads="1"/>
                </p:cNvSpPr>
                <p:nvPr/>
              </p:nvSpPr>
              <p:spPr bwMode="auto">
                <a:xfrm>
                  <a:off x="90536" y="90536"/>
                  <a:ext cx="1113066" cy="1113066"/>
                </a:xfrm>
                <a:prstGeom prst="ellipse">
                  <a:avLst/>
                </a:prstGeom>
                <a:solidFill>
                  <a:srgbClr val="F54141"/>
                </a:solidFill>
                <a:ln w="28575" cap="flat" cmpd="sng">
                  <a:solidFill>
                    <a:srgbClr val="FBE4D4"/>
                  </a:solidFill>
                  <a:bevel/>
                </a:ln>
              </p:spPr>
              <p:txBody>
                <a:bodyPr anchor="ctr"/>
                <a:lstStyle/>
                <a:p>
                  <a:pPr algn="ctr"/>
                  <a:endParaRPr lang="zh-CN" altLang="zh-CN">
                    <a:solidFill>
                      <a:srgbClr val="FFFFFF"/>
                    </a:solidFill>
                    <a:latin typeface="宋体" pitchFamily="2" charset="-122"/>
                    <a:sym typeface="宋体" pitchFamily="2" charset="-122"/>
                  </a:endParaRPr>
                </a:p>
              </p:txBody>
            </p:sp>
          </p:grpSp>
        </p:grpSp>
        <p:sp>
          <p:nvSpPr>
            <p:cNvPr id="6206" name="文本框 51"/>
            <p:cNvSpPr>
              <a:spLocks noChangeArrowheads="1"/>
            </p:cNvSpPr>
            <p:nvPr/>
          </p:nvSpPr>
          <p:spPr bwMode="auto">
            <a:xfrm>
              <a:off x="383298" y="405691"/>
              <a:ext cx="90854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a:solidFill>
                    <a:schemeClr val="bg1"/>
                  </a:solidFill>
                  <a:latin typeface="微软雅黑" pitchFamily="34" charset="-122"/>
                  <a:ea typeface="微软雅黑" pitchFamily="34" charset="-122"/>
                  <a:sym typeface="微软雅黑" pitchFamily="34" charset="-122"/>
                </a:rPr>
                <a:t>04</a:t>
              </a: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250" fill="hold"/>
                                        <p:tgtEl>
                                          <p:spTgt spid="6146"/>
                                        </p:tgtEl>
                                        <p:attrNameLst>
                                          <p:attrName>ppt_x</p:attrName>
                                        </p:attrNameLst>
                                      </p:cBhvr>
                                      <p:tavLst>
                                        <p:tav tm="0">
                                          <p:val>
                                            <p:strVal val="0-#ppt_w/2"/>
                                          </p:val>
                                        </p:tav>
                                        <p:tav tm="100000">
                                          <p:val>
                                            <p:strVal val="#ppt_x"/>
                                          </p:val>
                                        </p:tav>
                                      </p:tavLst>
                                    </p:anim>
                                    <p:anim calcmode="lin" valueType="num">
                                      <p:cBhvr>
                                        <p:cTn id="8" dur="250" fill="hold"/>
                                        <p:tgtEl>
                                          <p:spTgt spid="61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147"/>
                                        </p:tgtEl>
                                        <p:attrNameLst>
                                          <p:attrName>style.visibility</p:attrName>
                                        </p:attrNameLst>
                                      </p:cBhvr>
                                      <p:to>
                                        <p:strVal val="visible"/>
                                      </p:to>
                                    </p:set>
                                    <p:anim calcmode="lin" valueType="num">
                                      <p:cBhvr>
                                        <p:cTn id="11" dur="250" fill="hold"/>
                                        <p:tgtEl>
                                          <p:spTgt spid="6147"/>
                                        </p:tgtEl>
                                        <p:attrNameLst>
                                          <p:attrName>ppt_x</p:attrName>
                                        </p:attrNameLst>
                                      </p:cBhvr>
                                      <p:tavLst>
                                        <p:tav tm="0">
                                          <p:val>
                                            <p:strVal val="1+#ppt_w/2"/>
                                          </p:val>
                                        </p:tav>
                                        <p:tav tm="100000">
                                          <p:val>
                                            <p:strVal val="#ppt_x"/>
                                          </p:val>
                                        </p:tav>
                                      </p:tavLst>
                                    </p:anim>
                                    <p:anim calcmode="lin" valueType="num">
                                      <p:cBhvr>
                                        <p:cTn id="12" dur="250" fill="hold"/>
                                        <p:tgtEl>
                                          <p:spTgt spid="614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148"/>
                                        </p:tgtEl>
                                        <p:attrNameLst>
                                          <p:attrName>style.visibility</p:attrName>
                                        </p:attrNameLst>
                                      </p:cBhvr>
                                      <p:to>
                                        <p:strVal val="visible"/>
                                      </p:to>
                                    </p:set>
                                    <p:animEffect>
                                      <p:cBhvr>
                                        <p:cTn id="16" dur="500"/>
                                        <p:tgtEl>
                                          <p:spTgt spid="6148"/>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149"/>
                                        </p:tgtEl>
                                        <p:attrNameLst>
                                          <p:attrName>style.visibility</p:attrName>
                                        </p:attrNameLst>
                                      </p:cBhvr>
                                      <p:to>
                                        <p:strVal val="visible"/>
                                      </p:to>
                                    </p:set>
                                    <p:animEffect>
                                      <p:cBhvr>
                                        <p:cTn id="19" dur="500"/>
                                        <p:tgtEl>
                                          <p:spTgt spid="6149"/>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6150"/>
                                        </p:tgtEl>
                                        <p:attrNameLst>
                                          <p:attrName>style.visibility</p:attrName>
                                        </p:attrNameLst>
                                      </p:cBhvr>
                                      <p:to>
                                        <p:strVal val="visible"/>
                                      </p:to>
                                    </p:set>
                                    <p:anim calcmode="lin" valueType="num">
                                      <p:cBhvr>
                                        <p:cTn id="23" dur="500" fill="hold"/>
                                        <p:tgtEl>
                                          <p:spTgt spid="6150"/>
                                        </p:tgtEl>
                                        <p:attrNameLst>
                                          <p:attrName>ppt_x</p:attrName>
                                        </p:attrNameLst>
                                      </p:cBhvr>
                                      <p:tavLst>
                                        <p:tav tm="0">
                                          <p:val>
                                            <p:strVal val="0-#ppt_w/2"/>
                                          </p:val>
                                        </p:tav>
                                        <p:tav tm="100000">
                                          <p:val>
                                            <p:strVal val="#ppt_x"/>
                                          </p:val>
                                        </p:tav>
                                      </p:tavLst>
                                    </p:anim>
                                    <p:anim calcmode="lin" valueType="num">
                                      <p:cBhvr>
                                        <p:cTn id="24" dur="500" fill="hold"/>
                                        <p:tgtEl>
                                          <p:spTgt spid="615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151"/>
                                        </p:tgtEl>
                                        <p:attrNameLst>
                                          <p:attrName>style.visibility</p:attrName>
                                        </p:attrNameLst>
                                      </p:cBhvr>
                                      <p:to>
                                        <p:strVal val="visible"/>
                                      </p:to>
                                    </p:set>
                                    <p:anim calcmode="lin" valueType="num">
                                      <p:cBhvr>
                                        <p:cTn id="27" dur="500" fill="hold"/>
                                        <p:tgtEl>
                                          <p:spTgt spid="6151"/>
                                        </p:tgtEl>
                                        <p:attrNameLst>
                                          <p:attrName>ppt_x</p:attrName>
                                        </p:attrNameLst>
                                      </p:cBhvr>
                                      <p:tavLst>
                                        <p:tav tm="0">
                                          <p:val>
                                            <p:strVal val="1+#ppt_w/2"/>
                                          </p:val>
                                        </p:tav>
                                        <p:tav tm="100000">
                                          <p:val>
                                            <p:strVal val="#ppt_x"/>
                                          </p:val>
                                        </p:tav>
                                      </p:tavLst>
                                    </p:anim>
                                    <p:anim calcmode="lin" valueType="num">
                                      <p:cBhvr>
                                        <p:cTn id="28" dur="500" fill="hold"/>
                                        <p:tgtEl>
                                          <p:spTgt spid="6151"/>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6153"/>
                                        </p:tgtEl>
                                        <p:attrNameLst>
                                          <p:attrName>style.visibility</p:attrName>
                                        </p:attrNameLst>
                                      </p:cBhvr>
                                      <p:to>
                                        <p:strVal val="visible"/>
                                      </p:to>
                                    </p:set>
                                    <p:animEffect>
                                      <p:cBhvr>
                                        <p:cTn id="32" dur="500"/>
                                        <p:tgtEl>
                                          <p:spTgt spid="6153"/>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6155"/>
                                        </p:tgtEl>
                                        <p:attrNameLst>
                                          <p:attrName>style.visibility</p:attrName>
                                        </p:attrNameLst>
                                      </p:cBhvr>
                                      <p:to>
                                        <p:strVal val="visible"/>
                                      </p:to>
                                    </p:set>
                                    <p:animEffect>
                                      <p:cBhvr>
                                        <p:cTn id="35" dur="500"/>
                                        <p:tgtEl>
                                          <p:spTgt spid="615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157"/>
                                        </p:tgtEl>
                                        <p:attrNameLst>
                                          <p:attrName>style.visibility</p:attrName>
                                        </p:attrNameLst>
                                      </p:cBhvr>
                                      <p:to>
                                        <p:strVal val="visible"/>
                                      </p:to>
                                    </p:set>
                                    <p:animEffect>
                                      <p:cBhvr>
                                        <p:cTn id="38" dur="500"/>
                                        <p:tgtEl>
                                          <p:spTgt spid="6157"/>
                                        </p:tgtEl>
                                      </p:cBhvr>
                                    </p:animEffect>
                                  </p:childTnLst>
                                </p:cTn>
                              </p:par>
                            </p:childTnLst>
                          </p:cTn>
                        </p:par>
                        <p:par>
                          <p:cTn id="39" fill="hold">
                            <p:stCondLst>
                              <p:cond delay="2000"/>
                            </p:stCondLst>
                            <p:childTnLst>
                              <p:par>
                                <p:cTn id="40" presetID="9" presetClass="entr" presetSubtype="0" fill="hold" grpId="0" nodeType="afterEffect">
                                  <p:stCondLst>
                                    <p:cond delay="0"/>
                                  </p:stCondLst>
                                  <p:childTnLst>
                                    <p:set>
                                      <p:cBhvr>
                                        <p:cTn id="41" dur="1" fill="hold">
                                          <p:stCondLst>
                                            <p:cond delay="0"/>
                                          </p:stCondLst>
                                        </p:cTn>
                                        <p:tgtEl>
                                          <p:spTgt spid="6152"/>
                                        </p:tgtEl>
                                        <p:attrNameLst>
                                          <p:attrName>style.visibility</p:attrName>
                                        </p:attrNameLst>
                                      </p:cBhvr>
                                      <p:to>
                                        <p:strVal val="visible"/>
                                      </p:to>
                                    </p:set>
                                    <p:animEffect>
                                      <p:cBhvr>
                                        <p:cTn id="42" dur="500"/>
                                        <p:tgtEl>
                                          <p:spTgt spid="6152"/>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6154"/>
                                        </p:tgtEl>
                                        <p:attrNameLst>
                                          <p:attrName>style.visibility</p:attrName>
                                        </p:attrNameLst>
                                      </p:cBhvr>
                                      <p:to>
                                        <p:strVal val="visible"/>
                                      </p:to>
                                    </p:set>
                                    <p:animEffect>
                                      <p:cBhvr>
                                        <p:cTn id="45" dur="500"/>
                                        <p:tgtEl>
                                          <p:spTgt spid="6154"/>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6156"/>
                                        </p:tgtEl>
                                        <p:attrNameLst>
                                          <p:attrName>style.visibility</p:attrName>
                                        </p:attrNameLst>
                                      </p:cBhvr>
                                      <p:to>
                                        <p:strVal val="visible"/>
                                      </p:to>
                                    </p:set>
                                    <p:animEffect>
                                      <p:cBhvr>
                                        <p:cTn id="48" dur="500"/>
                                        <p:tgtEl>
                                          <p:spTgt spid="6156"/>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6158"/>
                                        </p:tgtEl>
                                        <p:attrNameLst>
                                          <p:attrName>style.visibility</p:attrName>
                                        </p:attrNameLst>
                                      </p:cBhvr>
                                      <p:to>
                                        <p:strVal val="visible"/>
                                      </p:to>
                                    </p:set>
                                    <p:animEffect>
                                      <p:cBhvr>
                                        <p:cTn id="51" dur="500"/>
                                        <p:tgtEl>
                                          <p:spTgt spid="6158"/>
                                        </p:tgtEl>
                                      </p:cBhvr>
                                    </p:animEffect>
                                  </p:childTnLst>
                                </p:cTn>
                              </p:par>
                            </p:childTnLst>
                          </p:cTn>
                        </p:par>
                        <p:par>
                          <p:cTn id="52" fill="hold">
                            <p:stCondLst>
                              <p:cond delay="2500"/>
                            </p:stCondLst>
                            <p:childTnLst>
                              <p:par>
                                <p:cTn id="53" presetID="1" presetClass="entr" presetSubtype="0" fill="hold" nodeType="afterEffect">
                                  <p:stCondLst>
                                    <p:cond delay="0"/>
                                  </p:stCondLst>
                                  <p:childTnLst>
                                    <p:set>
                                      <p:cBhvr>
                                        <p:cTn id="54" dur="1" fill="hold">
                                          <p:stCondLst>
                                            <p:cond delay="0"/>
                                          </p:stCondLst>
                                        </p:cTn>
                                        <p:tgtEl>
                                          <p:spTgt spid="6159"/>
                                        </p:tgtEl>
                                        <p:attrNameLst>
                                          <p:attrName>style.visibility</p:attrName>
                                        </p:attrNameLst>
                                      </p:cBhvr>
                                      <p:to>
                                        <p:strVal val="visible"/>
                                      </p:to>
                                    </p:set>
                                  </p:childTnLst>
                                </p:cTn>
                              </p:par>
                            </p:childTnLst>
                          </p:cTn>
                        </p:par>
                        <p:par>
                          <p:cTn id="55" fill="hold">
                            <p:stCondLst>
                              <p:cond delay="2500"/>
                            </p:stCondLst>
                            <p:childTnLst>
                              <p:par>
                                <p:cTn id="56" presetID="1" presetClass="entr" presetSubtype="0" fill="hold" nodeType="afterEffect">
                                  <p:stCondLst>
                                    <p:cond delay="0"/>
                                  </p:stCondLst>
                                  <p:childTnLst>
                                    <p:set>
                                      <p:cBhvr>
                                        <p:cTn id="57" dur="1" fill="hold">
                                          <p:stCondLst>
                                            <p:cond delay="0"/>
                                          </p:stCondLst>
                                        </p:cTn>
                                        <p:tgtEl>
                                          <p:spTgt spid="6169"/>
                                        </p:tgtEl>
                                        <p:attrNameLst>
                                          <p:attrName>style.visibility</p:attrName>
                                        </p:attrNameLst>
                                      </p:cBhvr>
                                      <p:to>
                                        <p:strVal val="visible"/>
                                      </p:to>
                                    </p:set>
                                  </p:childTnLst>
                                </p:cTn>
                              </p:par>
                            </p:childTnLst>
                          </p:cTn>
                        </p:par>
                        <p:par>
                          <p:cTn id="58" fill="hold">
                            <p:stCondLst>
                              <p:cond delay="2500"/>
                            </p:stCondLst>
                            <p:childTnLst>
                              <p:par>
                                <p:cTn id="59" presetID="1" presetClass="entr" presetSubtype="0" fill="hold" nodeType="afterEffect">
                                  <p:stCondLst>
                                    <p:cond delay="0"/>
                                  </p:stCondLst>
                                  <p:childTnLst>
                                    <p:set>
                                      <p:cBhvr>
                                        <p:cTn id="60" dur="1" fill="hold">
                                          <p:stCondLst>
                                            <p:cond delay="0"/>
                                          </p:stCondLst>
                                        </p:cTn>
                                        <p:tgtEl>
                                          <p:spTgt spid="6187"/>
                                        </p:tgtEl>
                                        <p:attrNameLst>
                                          <p:attrName>style.visibility</p:attrName>
                                        </p:attrNameLst>
                                      </p:cBhvr>
                                      <p:to>
                                        <p:strVal val="visible"/>
                                      </p:to>
                                    </p:set>
                                  </p:childTnLst>
                                </p:cTn>
                              </p:par>
                            </p:childTnLst>
                          </p:cTn>
                        </p:par>
                        <p:par>
                          <p:cTn id="61" fill="hold">
                            <p:stCondLst>
                              <p:cond delay="2500"/>
                            </p:stCondLst>
                            <p:childTnLst>
                              <p:par>
                                <p:cTn id="62" presetID="1" presetClass="entr" presetSubtype="0" fill="hold" nodeType="afterEffect">
                                  <p:stCondLst>
                                    <p:cond delay="0"/>
                                  </p:stCondLst>
                                  <p:childTnLst>
                                    <p:set>
                                      <p:cBhvr>
                                        <p:cTn id="63" dur="1" fill="hold">
                                          <p:stCondLst>
                                            <p:cond delay="0"/>
                                          </p:stCondLst>
                                        </p:cTn>
                                        <p:tgtEl>
                                          <p:spTgt spid="6197"/>
                                        </p:tgtEl>
                                        <p:attrNameLst>
                                          <p:attrName>style.visibility</p:attrName>
                                        </p:attrNameLst>
                                      </p:cBhvr>
                                      <p:to>
                                        <p:strVal val="visible"/>
                                      </p:to>
                                    </p:set>
                                  </p:childTnLst>
                                </p:cTn>
                              </p:par>
                            </p:childTnLst>
                          </p:cTn>
                        </p:par>
                        <p:par>
                          <p:cTn id="64" fill="hold">
                            <p:stCondLst>
                              <p:cond delay="2500"/>
                            </p:stCondLst>
                            <p:childTnLst>
                              <p:par>
                                <p:cTn id="65" presetID="42" presetClass="path" presetSubtype="0" accel="50000" decel="50000" fill="hold" nodeType="afterEffect">
                                  <p:stCondLst>
                                    <p:cond delay="0"/>
                                  </p:stCondLst>
                                  <p:childTnLst>
                                    <p:animMotion origin="layout" path="M 1.45833E-6 -2.96296E-6 L 0.00091 -0.14791 " pathEditMode="relative" rAng="0" ptsTypes="AA">
                                      <p:cBhvr>
                                        <p:cTn id="66" dur="1000" fill="hold"/>
                                        <p:tgtEl>
                                          <p:spTgt spid="6159"/>
                                        </p:tgtEl>
                                        <p:attrNameLst>
                                          <p:attrName>ppt_x</p:attrName>
                                          <p:attrName>ppt_y</p:attrName>
                                        </p:attrNameLst>
                                      </p:cBhvr>
                                      <p:rCtr x="3900" y="-740700"/>
                                    </p:animMotion>
                                  </p:childTnLst>
                                </p:cTn>
                              </p:par>
                              <p:par>
                                <p:cTn id="67" presetID="42" presetClass="path" presetSubtype="0" accel="50000" decel="50000" fill="hold" nodeType="withEffect">
                                  <p:stCondLst>
                                    <p:cond delay="0"/>
                                  </p:stCondLst>
                                  <p:childTnLst>
                                    <p:animMotion origin="layout" path="M 1.45833E-6 -4.81481E-6 L 0.0793 -0.00416 " pathEditMode="relative" rAng="0" ptsTypes="AA">
                                      <p:cBhvr>
                                        <p:cTn id="68" dur="1000" fill="hold"/>
                                        <p:tgtEl>
                                          <p:spTgt spid="6169"/>
                                        </p:tgtEl>
                                        <p:attrNameLst>
                                          <p:attrName>ppt_x</p:attrName>
                                          <p:attrName>ppt_y</p:attrName>
                                        </p:attrNameLst>
                                      </p:cBhvr>
                                      <p:rCtr x="395800" y="-20800"/>
                                    </p:animMotion>
                                  </p:childTnLst>
                                </p:cTn>
                              </p:par>
                              <p:par>
                                <p:cTn id="69" presetID="42" presetClass="path" presetSubtype="0" accel="50000" decel="50000" fill="hold" nodeType="withEffect">
                                  <p:stCondLst>
                                    <p:cond delay="0"/>
                                  </p:stCondLst>
                                  <p:childTnLst>
                                    <p:animMotion origin="layout" path="M 1.45833E-6 -4.81481E-6 L -0.00013 0.14723 " pathEditMode="relative" rAng="0" ptsTypes="AA">
                                      <p:cBhvr>
                                        <p:cTn id="70" dur="1000" fill="hold"/>
                                        <p:tgtEl>
                                          <p:spTgt spid="6187"/>
                                        </p:tgtEl>
                                        <p:attrNameLst>
                                          <p:attrName>ppt_x</p:attrName>
                                          <p:attrName>ppt_y</p:attrName>
                                        </p:attrNameLst>
                                      </p:cBhvr>
                                      <p:rCtr x="-1300" y="736100"/>
                                    </p:animMotion>
                                  </p:childTnLst>
                                </p:cTn>
                              </p:par>
                              <p:par>
                                <p:cTn id="71" presetID="42" presetClass="path" presetSubtype="0" accel="50000" decel="50000" fill="hold" nodeType="withEffect">
                                  <p:stCondLst>
                                    <p:cond delay="0"/>
                                  </p:stCondLst>
                                  <p:childTnLst>
                                    <p:animMotion origin="layout" path="M 1.45833E-6 -4.81481E-6 L -0.08112 -0.00416 " pathEditMode="relative" rAng="0" ptsTypes="AA">
                                      <p:cBhvr>
                                        <p:cTn id="72" dur="1000" fill="hold"/>
                                        <p:tgtEl>
                                          <p:spTgt spid="6197"/>
                                        </p:tgtEl>
                                        <p:attrNameLst>
                                          <p:attrName>ppt_x</p:attrName>
                                          <p:attrName>ppt_y</p:attrName>
                                        </p:attrNameLst>
                                      </p:cBhvr>
                                      <p:rCtr x="-406200" y="-20800"/>
                                    </p:animMotion>
                                  </p:childTnLst>
                                </p:cTn>
                              </p:par>
                            </p:childTnLst>
                          </p:cTn>
                        </p:par>
                        <p:par>
                          <p:cTn id="73" fill="hold">
                            <p:stCondLst>
                              <p:cond delay="3500"/>
                            </p:stCondLst>
                            <p:childTnLst>
                              <p:par>
                                <p:cTn id="74" presetID="22" presetClass="entr" presetSubtype="8" fill="hold" grpId="0" nodeType="afterEffect">
                                  <p:stCondLst>
                                    <p:cond delay="0"/>
                                  </p:stCondLst>
                                  <p:childTnLst>
                                    <p:set>
                                      <p:cBhvr>
                                        <p:cTn id="75" dur="1" fill="hold">
                                          <p:stCondLst>
                                            <p:cond delay="0"/>
                                          </p:stCondLst>
                                        </p:cTn>
                                        <p:tgtEl>
                                          <p:spTgt spid="6179"/>
                                        </p:tgtEl>
                                        <p:attrNameLst>
                                          <p:attrName>style.visibility</p:attrName>
                                        </p:attrNameLst>
                                      </p:cBhvr>
                                      <p:to>
                                        <p:strVal val="visible"/>
                                      </p:to>
                                    </p:set>
                                    <p:animEffect>
                                      <p:cBhvr>
                                        <p:cTn id="76" dur="500"/>
                                        <p:tgtEl>
                                          <p:spTgt spid="6179"/>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6181"/>
                                        </p:tgtEl>
                                        <p:attrNameLst>
                                          <p:attrName>style.visibility</p:attrName>
                                        </p:attrNameLst>
                                      </p:cBhvr>
                                      <p:to>
                                        <p:strVal val="visible"/>
                                      </p:to>
                                    </p:set>
                                    <p:animEffect>
                                      <p:cBhvr>
                                        <p:cTn id="79" dur="500"/>
                                        <p:tgtEl>
                                          <p:spTgt spid="6181"/>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6182"/>
                                        </p:tgtEl>
                                        <p:attrNameLst>
                                          <p:attrName>style.visibility</p:attrName>
                                        </p:attrNameLst>
                                      </p:cBhvr>
                                      <p:to>
                                        <p:strVal val="visible"/>
                                      </p:to>
                                    </p:set>
                                    <p:animEffect>
                                      <p:cBhvr>
                                        <p:cTn id="82" dur="500"/>
                                        <p:tgtEl>
                                          <p:spTgt spid="6182"/>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6180"/>
                                        </p:tgtEl>
                                        <p:attrNameLst>
                                          <p:attrName>style.visibility</p:attrName>
                                        </p:attrNameLst>
                                      </p:cBhvr>
                                      <p:to>
                                        <p:strVal val="visible"/>
                                      </p:to>
                                    </p:set>
                                    <p:animEffect>
                                      <p:cBhvr>
                                        <p:cTn id="85" dur="500"/>
                                        <p:tgtEl>
                                          <p:spTgt spid="6180"/>
                                        </p:tgtEl>
                                      </p:cBhvr>
                                    </p:animEffect>
                                  </p:childTnLst>
                                </p:cTn>
                              </p:par>
                            </p:childTnLst>
                          </p:cTn>
                        </p:par>
                        <p:par>
                          <p:cTn id="86" fill="hold">
                            <p:stCondLst>
                              <p:cond delay="4000"/>
                            </p:stCondLst>
                            <p:childTnLst>
                              <p:par>
                                <p:cTn id="87" presetID="37" presetClass="entr" presetSubtype="0" fill="hold" grpId="0" nodeType="afterEffect">
                                  <p:stCondLst>
                                    <p:cond delay="0"/>
                                  </p:stCondLst>
                                  <p:childTnLst>
                                    <p:set>
                                      <p:cBhvr>
                                        <p:cTn id="88" dur="1" fill="hold">
                                          <p:stCondLst>
                                            <p:cond delay="0"/>
                                          </p:stCondLst>
                                        </p:cTn>
                                        <p:tgtEl>
                                          <p:spTgt spid="6183"/>
                                        </p:tgtEl>
                                        <p:attrNameLst>
                                          <p:attrName>style.visibility</p:attrName>
                                        </p:attrNameLst>
                                      </p:cBhvr>
                                      <p:to>
                                        <p:strVal val="visible"/>
                                      </p:to>
                                    </p:set>
                                    <p:animEffect>
                                      <p:cBhvr>
                                        <p:cTn id="89" dur="1000"/>
                                        <p:tgtEl>
                                          <p:spTgt spid="6183"/>
                                        </p:tgtEl>
                                      </p:cBhvr>
                                    </p:animEffect>
                                    <p:anim calcmode="lin" valueType="num">
                                      <p:cBhvr>
                                        <p:cTn id="90" dur="1000" fill="hold"/>
                                        <p:tgtEl>
                                          <p:spTgt spid="6183"/>
                                        </p:tgtEl>
                                        <p:attrNameLst>
                                          <p:attrName>ppt_x</p:attrName>
                                        </p:attrNameLst>
                                      </p:cBhvr>
                                      <p:tavLst>
                                        <p:tav tm="0">
                                          <p:val>
                                            <p:strVal val="#ppt_x"/>
                                          </p:val>
                                        </p:tav>
                                        <p:tav tm="100000">
                                          <p:val>
                                            <p:strVal val="#ppt_x"/>
                                          </p:val>
                                        </p:tav>
                                      </p:tavLst>
                                    </p:anim>
                                    <p:anim calcmode="lin" valueType="num">
                                      <p:cBhvr>
                                        <p:cTn id="91" dur="900" decel="100000" fill="hold"/>
                                        <p:tgtEl>
                                          <p:spTgt spid="6183"/>
                                        </p:tgtEl>
                                        <p:attrNameLst>
                                          <p:attrName>ppt_y</p:attrName>
                                        </p:attrNameLst>
                                      </p:cBhvr>
                                      <p:tavLst>
                                        <p:tav tm="0">
                                          <p:val>
                                            <p:strVal val="#ppt_y+1"/>
                                          </p:val>
                                        </p:tav>
                                        <p:tav tm="100000">
                                          <p:val>
                                            <p:strVal val="#ppt_y-.03"/>
                                          </p:val>
                                        </p:tav>
                                      </p:tavLst>
                                    </p:anim>
                                    <p:anim calcmode="lin" valueType="num">
                                      <p:cBhvr>
                                        <p:cTn id="92" dur="100" accel="100000" fill="hold">
                                          <p:stCondLst>
                                            <p:cond delay="900"/>
                                          </p:stCondLst>
                                        </p:cTn>
                                        <p:tgtEl>
                                          <p:spTgt spid="6183"/>
                                        </p:tgtEl>
                                        <p:attrNameLst>
                                          <p:attrName>ppt_y</p:attrName>
                                        </p:attrNameLst>
                                      </p:cBhvr>
                                      <p:tavLst>
                                        <p:tav tm="0">
                                          <p:val>
                                            <p:strVal val="#ppt_y-.03"/>
                                          </p:val>
                                        </p:tav>
                                        <p:tav tm="100000">
                                          <p:val>
                                            <p:strVal val="#ppt_y"/>
                                          </p:val>
                                        </p:tav>
                                      </p:tavLst>
                                    </p:anim>
                                  </p:childTnLst>
                                </p:cTn>
                              </p:par>
                              <p:par>
                                <p:cTn id="93" presetID="37" presetClass="entr" presetSubtype="0" fill="hold" grpId="0" nodeType="withEffect">
                                  <p:stCondLst>
                                    <p:cond delay="0"/>
                                  </p:stCondLst>
                                  <p:childTnLst>
                                    <p:set>
                                      <p:cBhvr>
                                        <p:cTn id="94" dur="1" fill="hold">
                                          <p:stCondLst>
                                            <p:cond delay="0"/>
                                          </p:stCondLst>
                                        </p:cTn>
                                        <p:tgtEl>
                                          <p:spTgt spid="6184"/>
                                        </p:tgtEl>
                                        <p:attrNameLst>
                                          <p:attrName>style.visibility</p:attrName>
                                        </p:attrNameLst>
                                      </p:cBhvr>
                                      <p:to>
                                        <p:strVal val="visible"/>
                                      </p:to>
                                    </p:set>
                                    <p:animEffect>
                                      <p:cBhvr>
                                        <p:cTn id="95" dur="1000"/>
                                        <p:tgtEl>
                                          <p:spTgt spid="6184"/>
                                        </p:tgtEl>
                                      </p:cBhvr>
                                    </p:animEffect>
                                    <p:anim calcmode="lin" valueType="num">
                                      <p:cBhvr>
                                        <p:cTn id="96" dur="1000" fill="hold"/>
                                        <p:tgtEl>
                                          <p:spTgt spid="6184"/>
                                        </p:tgtEl>
                                        <p:attrNameLst>
                                          <p:attrName>ppt_x</p:attrName>
                                        </p:attrNameLst>
                                      </p:cBhvr>
                                      <p:tavLst>
                                        <p:tav tm="0">
                                          <p:val>
                                            <p:strVal val="#ppt_x"/>
                                          </p:val>
                                        </p:tav>
                                        <p:tav tm="100000">
                                          <p:val>
                                            <p:strVal val="#ppt_x"/>
                                          </p:val>
                                        </p:tav>
                                      </p:tavLst>
                                    </p:anim>
                                    <p:anim calcmode="lin" valueType="num">
                                      <p:cBhvr>
                                        <p:cTn id="97" dur="900" decel="100000" fill="hold"/>
                                        <p:tgtEl>
                                          <p:spTgt spid="6184"/>
                                        </p:tgtEl>
                                        <p:attrNameLst>
                                          <p:attrName>ppt_y</p:attrName>
                                        </p:attrNameLst>
                                      </p:cBhvr>
                                      <p:tavLst>
                                        <p:tav tm="0">
                                          <p:val>
                                            <p:strVal val="#ppt_y+1"/>
                                          </p:val>
                                        </p:tav>
                                        <p:tav tm="100000">
                                          <p:val>
                                            <p:strVal val="#ppt_y-.03"/>
                                          </p:val>
                                        </p:tav>
                                      </p:tavLst>
                                    </p:anim>
                                    <p:anim calcmode="lin" valueType="num">
                                      <p:cBhvr>
                                        <p:cTn id="98" dur="100" accel="100000" fill="hold">
                                          <p:stCondLst>
                                            <p:cond delay="900"/>
                                          </p:stCondLst>
                                        </p:cTn>
                                        <p:tgtEl>
                                          <p:spTgt spid="6184"/>
                                        </p:tgtEl>
                                        <p:attrNameLst>
                                          <p:attrName>ppt_y</p:attrName>
                                        </p:attrNameLst>
                                      </p:cBhvr>
                                      <p:tavLst>
                                        <p:tav tm="0">
                                          <p:val>
                                            <p:strVal val="#ppt_y-.03"/>
                                          </p:val>
                                        </p:tav>
                                        <p:tav tm="100000">
                                          <p:val>
                                            <p:strVal val="#ppt_y"/>
                                          </p:val>
                                        </p:tav>
                                      </p:tavLst>
                                    </p:anim>
                                  </p:childTnLst>
                                </p:cTn>
                              </p:par>
                              <p:par>
                                <p:cTn id="99" presetID="37" presetClass="entr" presetSubtype="0" fill="hold" grpId="0" nodeType="withEffect">
                                  <p:stCondLst>
                                    <p:cond delay="0"/>
                                  </p:stCondLst>
                                  <p:childTnLst>
                                    <p:set>
                                      <p:cBhvr>
                                        <p:cTn id="100" dur="1" fill="hold">
                                          <p:stCondLst>
                                            <p:cond delay="0"/>
                                          </p:stCondLst>
                                        </p:cTn>
                                        <p:tgtEl>
                                          <p:spTgt spid="6185"/>
                                        </p:tgtEl>
                                        <p:attrNameLst>
                                          <p:attrName>style.visibility</p:attrName>
                                        </p:attrNameLst>
                                      </p:cBhvr>
                                      <p:to>
                                        <p:strVal val="visible"/>
                                      </p:to>
                                    </p:set>
                                    <p:animEffect>
                                      <p:cBhvr>
                                        <p:cTn id="101" dur="1000"/>
                                        <p:tgtEl>
                                          <p:spTgt spid="6185"/>
                                        </p:tgtEl>
                                      </p:cBhvr>
                                    </p:animEffect>
                                    <p:anim calcmode="lin" valueType="num">
                                      <p:cBhvr>
                                        <p:cTn id="102" dur="1000" fill="hold"/>
                                        <p:tgtEl>
                                          <p:spTgt spid="6185"/>
                                        </p:tgtEl>
                                        <p:attrNameLst>
                                          <p:attrName>ppt_x</p:attrName>
                                        </p:attrNameLst>
                                      </p:cBhvr>
                                      <p:tavLst>
                                        <p:tav tm="0">
                                          <p:val>
                                            <p:strVal val="#ppt_x"/>
                                          </p:val>
                                        </p:tav>
                                        <p:tav tm="100000">
                                          <p:val>
                                            <p:strVal val="#ppt_x"/>
                                          </p:val>
                                        </p:tav>
                                      </p:tavLst>
                                    </p:anim>
                                    <p:anim calcmode="lin" valueType="num">
                                      <p:cBhvr>
                                        <p:cTn id="103" dur="900" decel="100000" fill="hold"/>
                                        <p:tgtEl>
                                          <p:spTgt spid="6185"/>
                                        </p:tgtEl>
                                        <p:attrNameLst>
                                          <p:attrName>ppt_y</p:attrName>
                                        </p:attrNameLst>
                                      </p:cBhvr>
                                      <p:tavLst>
                                        <p:tav tm="0">
                                          <p:val>
                                            <p:strVal val="#ppt_y+1"/>
                                          </p:val>
                                        </p:tav>
                                        <p:tav tm="100000">
                                          <p:val>
                                            <p:strVal val="#ppt_y-.03"/>
                                          </p:val>
                                        </p:tav>
                                      </p:tavLst>
                                    </p:anim>
                                    <p:anim calcmode="lin" valueType="num">
                                      <p:cBhvr>
                                        <p:cTn id="104" dur="100" accel="100000" fill="hold">
                                          <p:stCondLst>
                                            <p:cond delay="900"/>
                                          </p:stCondLst>
                                        </p:cTn>
                                        <p:tgtEl>
                                          <p:spTgt spid="6185"/>
                                        </p:tgtEl>
                                        <p:attrNameLst>
                                          <p:attrName>ppt_y</p:attrName>
                                        </p:attrNameLst>
                                      </p:cBhvr>
                                      <p:tavLst>
                                        <p:tav tm="0">
                                          <p:val>
                                            <p:strVal val="#ppt_y-.03"/>
                                          </p:val>
                                        </p:tav>
                                        <p:tav tm="100000">
                                          <p:val>
                                            <p:strVal val="#ppt_y"/>
                                          </p:val>
                                        </p:tav>
                                      </p:tavLst>
                                    </p:anim>
                                  </p:childTnLst>
                                </p:cTn>
                              </p:par>
                              <p:par>
                                <p:cTn id="105" presetID="37" presetClass="entr" presetSubtype="0" fill="hold" grpId="0" nodeType="withEffect">
                                  <p:stCondLst>
                                    <p:cond delay="0"/>
                                  </p:stCondLst>
                                  <p:childTnLst>
                                    <p:set>
                                      <p:cBhvr>
                                        <p:cTn id="106" dur="1" fill="hold">
                                          <p:stCondLst>
                                            <p:cond delay="0"/>
                                          </p:stCondLst>
                                        </p:cTn>
                                        <p:tgtEl>
                                          <p:spTgt spid="6186"/>
                                        </p:tgtEl>
                                        <p:attrNameLst>
                                          <p:attrName>style.visibility</p:attrName>
                                        </p:attrNameLst>
                                      </p:cBhvr>
                                      <p:to>
                                        <p:strVal val="visible"/>
                                      </p:to>
                                    </p:set>
                                    <p:animEffect>
                                      <p:cBhvr>
                                        <p:cTn id="107" dur="1000"/>
                                        <p:tgtEl>
                                          <p:spTgt spid="6186"/>
                                        </p:tgtEl>
                                      </p:cBhvr>
                                    </p:animEffect>
                                    <p:anim calcmode="lin" valueType="num">
                                      <p:cBhvr>
                                        <p:cTn id="108" dur="1000" fill="hold"/>
                                        <p:tgtEl>
                                          <p:spTgt spid="6186"/>
                                        </p:tgtEl>
                                        <p:attrNameLst>
                                          <p:attrName>ppt_x</p:attrName>
                                        </p:attrNameLst>
                                      </p:cBhvr>
                                      <p:tavLst>
                                        <p:tav tm="0">
                                          <p:val>
                                            <p:strVal val="#ppt_x"/>
                                          </p:val>
                                        </p:tav>
                                        <p:tav tm="100000">
                                          <p:val>
                                            <p:strVal val="#ppt_x"/>
                                          </p:val>
                                        </p:tav>
                                      </p:tavLst>
                                    </p:anim>
                                    <p:anim calcmode="lin" valueType="num">
                                      <p:cBhvr>
                                        <p:cTn id="109" dur="900" decel="100000" fill="hold"/>
                                        <p:tgtEl>
                                          <p:spTgt spid="6186"/>
                                        </p:tgtEl>
                                        <p:attrNameLst>
                                          <p:attrName>ppt_y</p:attrName>
                                        </p:attrNameLst>
                                      </p:cBhvr>
                                      <p:tavLst>
                                        <p:tav tm="0">
                                          <p:val>
                                            <p:strVal val="#ppt_y+1"/>
                                          </p:val>
                                        </p:tav>
                                        <p:tav tm="100000">
                                          <p:val>
                                            <p:strVal val="#ppt_y-.03"/>
                                          </p:val>
                                        </p:tav>
                                      </p:tavLst>
                                    </p:anim>
                                    <p:anim calcmode="lin" valueType="num">
                                      <p:cBhvr>
                                        <p:cTn id="110" dur="100" accel="100000" fill="hold">
                                          <p:stCondLst>
                                            <p:cond delay="900"/>
                                          </p:stCondLst>
                                        </p:cTn>
                                        <p:tgtEl>
                                          <p:spTgt spid="618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animBg="1" autoUpdateAnimBg="0"/>
      <p:bldP spid="6147" grpId="0" bldLvl="0" animBg="1" autoUpdateAnimBg="0"/>
      <p:bldP spid="6148" grpId="0" animBg="1"/>
      <p:bldP spid="6149" grpId="0" animBg="1"/>
      <p:bldP spid="6150" grpId="0" bldLvl="0" autoUpdateAnimBg="0"/>
      <p:bldP spid="6151" grpId="0" bldLvl="0" autoUpdateAnimBg="0"/>
      <p:bldP spid="6152" grpId="0" bldLvl="0" animBg="1" autoUpdateAnimBg="0"/>
      <p:bldP spid="6153" grpId="0" bldLvl="0" animBg="1" autoUpdateAnimBg="0"/>
      <p:bldP spid="6154" grpId="0" bldLvl="0" animBg="1" autoUpdateAnimBg="0"/>
      <p:bldP spid="6155" grpId="0" bldLvl="0" animBg="1" autoUpdateAnimBg="0"/>
      <p:bldP spid="6156" grpId="0" bldLvl="0" animBg="1" autoUpdateAnimBg="0"/>
      <p:bldP spid="6157" grpId="0" bldLvl="0" animBg="1" autoUpdateAnimBg="0"/>
      <p:bldP spid="6158" grpId="0" bldLvl="0" animBg="1" autoUpdateAnimBg="0"/>
      <p:bldP spid="6179" grpId="0" animBg="1"/>
      <p:bldP spid="6180" grpId="0" animBg="1"/>
      <p:bldP spid="6181" grpId="0" animBg="1"/>
      <p:bldP spid="6182" grpId="0" animBg="1"/>
      <p:bldP spid="6183" grpId="0" bldLvl="0" autoUpdateAnimBg="0"/>
      <p:bldP spid="6184" grpId="0" bldLvl="0" autoUpdateAnimBg="0"/>
      <p:bldP spid="6185" grpId="0" bldLvl="0" autoUpdateAnimBg="0"/>
      <p:bldP spid="6186"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
          <p:cNvSpPr>
            <a:spLocks noChangeArrowheads="1"/>
          </p:cNvSpPr>
          <p:nvPr/>
        </p:nvSpPr>
        <p:spPr bwMode="auto">
          <a:xfrm>
            <a:off x="-306388" y="623888"/>
            <a:ext cx="911226"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1" name="矩形 2"/>
          <p:cNvSpPr>
            <a:spLocks noChangeArrowheads="1"/>
          </p:cNvSpPr>
          <p:nvPr/>
        </p:nvSpPr>
        <p:spPr bwMode="auto">
          <a:xfrm>
            <a:off x="11595100" y="5945188"/>
            <a:ext cx="914400" cy="25558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2" name="直接连接符 3"/>
          <p:cNvSpPr>
            <a:spLocks noChangeShapeType="1"/>
          </p:cNvSpPr>
          <p:nvPr/>
        </p:nvSpPr>
        <p:spPr bwMode="auto">
          <a:xfrm>
            <a:off x="-198438" y="1250950"/>
            <a:ext cx="12590463" cy="1588"/>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7173" name="文本框 4"/>
          <p:cNvSpPr>
            <a:spLocks noChangeArrowheads="1"/>
          </p:cNvSpPr>
          <p:nvPr/>
        </p:nvSpPr>
        <p:spPr bwMode="auto">
          <a:xfrm>
            <a:off x="604838" y="-20638"/>
            <a:ext cx="2354262"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en-US" altLang="zh-CN" sz="4800" b="1">
                <a:solidFill>
                  <a:srgbClr val="F76767"/>
                </a:solidFill>
                <a:latin typeface="微软雅黑" pitchFamily="34" charset="-122"/>
                <a:ea typeface="微软雅黑" pitchFamily="34" charset="-122"/>
                <a:sym typeface="微软雅黑" pitchFamily="34" charset="-122"/>
              </a:rPr>
              <a:t>Part.3</a:t>
            </a:r>
          </a:p>
        </p:txBody>
      </p:sp>
      <p:sp>
        <p:nvSpPr>
          <p:cNvPr id="7174" name="文本框 5"/>
          <p:cNvSpPr>
            <a:spLocks noChangeArrowheads="1"/>
          </p:cNvSpPr>
          <p:nvPr/>
        </p:nvSpPr>
        <p:spPr bwMode="auto">
          <a:xfrm>
            <a:off x="860425" y="527050"/>
            <a:ext cx="2522538"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rgbClr val="F76767"/>
                </a:solidFill>
                <a:latin typeface="微软雅黑" pitchFamily="34" charset="-122"/>
                <a:ea typeface="微软雅黑" pitchFamily="34" charset="-122"/>
                <a:sym typeface="微软雅黑" pitchFamily="34" charset="-122"/>
              </a:rPr>
              <a:t>Your text</a:t>
            </a:r>
          </a:p>
        </p:txBody>
      </p:sp>
      <p:sp>
        <p:nvSpPr>
          <p:cNvPr id="7175" name="矩形 6"/>
          <p:cNvSpPr>
            <a:spLocks noChangeArrowheads="1"/>
          </p:cNvSpPr>
          <p:nvPr/>
        </p:nvSpPr>
        <p:spPr bwMode="auto">
          <a:xfrm>
            <a:off x="19050" y="1419225"/>
            <a:ext cx="1782763" cy="161925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6" name="矩形 7"/>
          <p:cNvSpPr>
            <a:spLocks noChangeArrowheads="1"/>
          </p:cNvSpPr>
          <p:nvPr/>
        </p:nvSpPr>
        <p:spPr bwMode="auto">
          <a:xfrm>
            <a:off x="1901825" y="1427163"/>
            <a:ext cx="1165225" cy="107632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7" name="矩形 8"/>
          <p:cNvSpPr>
            <a:spLocks noChangeArrowheads="1"/>
          </p:cNvSpPr>
          <p:nvPr/>
        </p:nvSpPr>
        <p:spPr bwMode="auto">
          <a:xfrm>
            <a:off x="1901825" y="2611438"/>
            <a:ext cx="1165225" cy="2071687"/>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8" name="矩形 9"/>
          <p:cNvSpPr>
            <a:spLocks noChangeArrowheads="1"/>
          </p:cNvSpPr>
          <p:nvPr/>
        </p:nvSpPr>
        <p:spPr bwMode="auto">
          <a:xfrm rot="16200000">
            <a:off x="140494" y="3021806"/>
            <a:ext cx="1539875" cy="1782763"/>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9" name="矩形 10"/>
          <p:cNvSpPr>
            <a:spLocks noChangeArrowheads="1"/>
          </p:cNvSpPr>
          <p:nvPr/>
        </p:nvSpPr>
        <p:spPr bwMode="auto">
          <a:xfrm>
            <a:off x="-119063" y="4768850"/>
            <a:ext cx="1276351" cy="1887538"/>
          </a:xfrm>
          <a:prstGeom prst="rect">
            <a:avLst/>
          </a:prstGeom>
          <a:blipFill dpi="0" rotWithShape="1">
            <a:blip r:embed="rId4"/>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0" name="矩形 11"/>
          <p:cNvSpPr>
            <a:spLocks noChangeArrowheads="1"/>
          </p:cNvSpPr>
          <p:nvPr/>
        </p:nvSpPr>
        <p:spPr bwMode="auto">
          <a:xfrm rot="16200000">
            <a:off x="1739106" y="4315620"/>
            <a:ext cx="860425" cy="1782762"/>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1" name="矩形 12"/>
          <p:cNvSpPr>
            <a:spLocks noChangeArrowheads="1"/>
          </p:cNvSpPr>
          <p:nvPr/>
        </p:nvSpPr>
        <p:spPr bwMode="auto">
          <a:xfrm rot="16200000">
            <a:off x="1717675" y="5313363"/>
            <a:ext cx="903288" cy="1782762"/>
          </a:xfrm>
          <a:prstGeom prst="rect">
            <a:avLst/>
          </a:prstGeom>
          <a:blipFill dpi="0" rotWithShape="0">
            <a:blip r:embed="rId5"/>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2" name="直接连接符 13"/>
          <p:cNvSpPr>
            <a:spLocks noChangeShapeType="1"/>
          </p:cNvSpPr>
          <p:nvPr/>
        </p:nvSpPr>
        <p:spPr bwMode="auto">
          <a:xfrm>
            <a:off x="3213100" y="0"/>
            <a:ext cx="0" cy="7948613"/>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grpSp>
        <p:nvGrpSpPr>
          <p:cNvPr id="7183" name="Group 15"/>
          <p:cNvGrpSpPr/>
          <p:nvPr/>
        </p:nvGrpSpPr>
        <p:grpSpPr bwMode="auto">
          <a:xfrm>
            <a:off x="6096000" y="1749425"/>
            <a:ext cx="1876425" cy="1849438"/>
            <a:chOff x="0" y="0"/>
            <a:chExt cx="1876328" cy="1848958"/>
          </a:xfrm>
        </p:grpSpPr>
        <p:sp>
          <p:nvSpPr>
            <p:cNvPr id="7186" name="文本框 22"/>
            <p:cNvSpPr>
              <a:spLocks noChangeArrowheads="1"/>
            </p:cNvSpPr>
            <p:nvPr/>
          </p:nvSpPr>
          <p:spPr bwMode="auto">
            <a:xfrm>
              <a:off x="874842" y="402408"/>
              <a:ext cx="1001486"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800">
                  <a:solidFill>
                    <a:schemeClr val="bg1"/>
                  </a:solidFill>
                  <a:latin typeface="微软雅黑" pitchFamily="34" charset="-122"/>
                  <a:ea typeface="微软雅黑" pitchFamily="34" charset="-122"/>
                  <a:sym typeface="微软雅黑" pitchFamily="34" charset="-122"/>
                </a:rPr>
                <a:t>S</a:t>
              </a:r>
            </a:p>
          </p:txBody>
        </p:sp>
      </p:grpSp>
      <p:grpSp>
        <p:nvGrpSpPr>
          <p:cNvPr id="7187" name="Group 19"/>
          <p:cNvGrpSpPr/>
          <p:nvPr/>
        </p:nvGrpSpPr>
        <p:grpSpPr bwMode="auto">
          <a:xfrm>
            <a:off x="8007350" y="1749425"/>
            <a:ext cx="1787525" cy="1870075"/>
            <a:chOff x="0" y="0"/>
            <a:chExt cx="1787244" cy="1870396"/>
          </a:xfrm>
        </p:grpSpPr>
        <p:sp>
          <p:nvSpPr>
            <p:cNvPr id="7190" name="文本框 23"/>
            <p:cNvSpPr>
              <a:spLocks noChangeArrowheads="1"/>
            </p:cNvSpPr>
            <p:nvPr/>
          </p:nvSpPr>
          <p:spPr bwMode="auto">
            <a:xfrm>
              <a:off x="138851" y="423846"/>
              <a:ext cx="1001486"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800">
                  <a:solidFill>
                    <a:schemeClr val="bg1"/>
                  </a:solidFill>
                  <a:latin typeface="微软雅黑" pitchFamily="34" charset="-122"/>
                  <a:ea typeface="微软雅黑" pitchFamily="34" charset="-122"/>
                  <a:sym typeface="微软雅黑" pitchFamily="34" charset="-122"/>
                </a:rPr>
                <a:t>W</a:t>
              </a:r>
            </a:p>
          </p:txBody>
        </p:sp>
      </p:grpSp>
      <p:grpSp>
        <p:nvGrpSpPr>
          <p:cNvPr id="7191" name="Group 23"/>
          <p:cNvGrpSpPr/>
          <p:nvPr/>
        </p:nvGrpSpPr>
        <p:grpSpPr bwMode="auto">
          <a:xfrm>
            <a:off x="6096000" y="3660775"/>
            <a:ext cx="1787525" cy="1787525"/>
            <a:chOff x="0" y="0"/>
            <a:chExt cx="1787244" cy="1787244"/>
          </a:xfrm>
        </p:grpSpPr>
        <p:sp>
          <p:nvSpPr>
            <p:cNvPr id="7194" name="文本框 24"/>
            <p:cNvSpPr>
              <a:spLocks noChangeArrowheads="1"/>
            </p:cNvSpPr>
            <p:nvPr/>
          </p:nvSpPr>
          <p:spPr bwMode="auto">
            <a:xfrm>
              <a:off x="697106" y="36888"/>
              <a:ext cx="1001486"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800">
                  <a:solidFill>
                    <a:schemeClr val="bg1"/>
                  </a:solidFill>
                  <a:latin typeface="微软雅黑" pitchFamily="34" charset="-122"/>
                  <a:ea typeface="微软雅黑" pitchFamily="34" charset="-122"/>
                  <a:sym typeface="微软雅黑" pitchFamily="34" charset="-122"/>
                </a:rPr>
                <a:t>O</a:t>
              </a:r>
            </a:p>
          </p:txBody>
        </p:sp>
      </p:grpSp>
      <p:grpSp>
        <p:nvGrpSpPr>
          <p:cNvPr id="7195" name="Group 27"/>
          <p:cNvGrpSpPr/>
          <p:nvPr/>
        </p:nvGrpSpPr>
        <p:grpSpPr bwMode="auto">
          <a:xfrm>
            <a:off x="8007350" y="3660775"/>
            <a:ext cx="1787525" cy="1787525"/>
            <a:chOff x="0" y="0"/>
            <a:chExt cx="1787244" cy="1787244"/>
          </a:xfrm>
        </p:grpSpPr>
        <p:sp>
          <p:nvSpPr>
            <p:cNvPr id="7198" name="文本框 25"/>
            <p:cNvSpPr>
              <a:spLocks noChangeArrowheads="1"/>
            </p:cNvSpPr>
            <p:nvPr/>
          </p:nvSpPr>
          <p:spPr bwMode="auto">
            <a:xfrm>
              <a:off x="231836" y="56278"/>
              <a:ext cx="1001486"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800">
                  <a:solidFill>
                    <a:schemeClr val="bg1"/>
                  </a:solidFill>
                  <a:latin typeface="微软雅黑" pitchFamily="34" charset="-122"/>
                  <a:ea typeface="微软雅黑" pitchFamily="34" charset="-122"/>
                  <a:sym typeface="微软雅黑" pitchFamily="34" charset="-122"/>
                </a:rPr>
                <a:t>T</a:t>
              </a:r>
            </a:p>
          </p:txBody>
        </p:sp>
      </p:grpSp>
      <p:sp>
        <p:nvSpPr>
          <p:cNvPr id="7199" name="直接连接符 31"/>
          <p:cNvSpPr>
            <a:spLocks noChangeShapeType="1"/>
          </p:cNvSpPr>
          <p:nvPr/>
        </p:nvSpPr>
        <p:spPr bwMode="auto">
          <a:xfrm>
            <a:off x="5848350" y="1625600"/>
            <a:ext cx="1588" cy="1874838"/>
          </a:xfrm>
          <a:prstGeom prst="line">
            <a:avLst/>
          </a:prstGeom>
          <a:noFill/>
          <a:ln w="15875"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7200" name="直接连接符 32"/>
          <p:cNvSpPr>
            <a:spLocks noChangeShapeType="1"/>
          </p:cNvSpPr>
          <p:nvPr/>
        </p:nvSpPr>
        <p:spPr bwMode="auto">
          <a:xfrm>
            <a:off x="5835650" y="3619500"/>
            <a:ext cx="0" cy="1874838"/>
          </a:xfrm>
          <a:prstGeom prst="line">
            <a:avLst/>
          </a:prstGeom>
          <a:noFill/>
          <a:ln w="15875"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7201" name="直接连接符 33"/>
          <p:cNvSpPr>
            <a:spLocks noChangeShapeType="1"/>
          </p:cNvSpPr>
          <p:nvPr/>
        </p:nvSpPr>
        <p:spPr bwMode="auto">
          <a:xfrm>
            <a:off x="9971088" y="1674813"/>
            <a:ext cx="1587" cy="1874837"/>
          </a:xfrm>
          <a:prstGeom prst="line">
            <a:avLst/>
          </a:prstGeom>
          <a:noFill/>
          <a:ln w="15875"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7202" name="直接连接符 34"/>
          <p:cNvSpPr>
            <a:spLocks noChangeShapeType="1"/>
          </p:cNvSpPr>
          <p:nvPr/>
        </p:nvSpPr>
        <p:spPr bwMode="auto">
          <a:xfrm>
            <a:off x="9971088" y="3697288"/>
            <a:ext cx="1587" cy="1874837"/>
          </a:xfrm>
          <a:prstGeom prst="line">
            <a:avLst/>
          </a:prstGeom>
          <a:noFill/>
          <a:ln w="15875"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7203" name="文本框 35"/>
          <p:cNvSpPr>
            <a:spLocks noChangeArrowheads="1"/>
          </p:cNvSpPr>
          <p:nvPr/>
        </p:nvSpPr>
        <p:spPr bwMode="auto">
          <a:xfrm>
            <a:off x="4165600" y="2116138"/>
            <a:ext cx="17526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C00000"/>
                </a:solidFill>
                <a:latin typeface="幼圆" pitchFamily="49" charset="-122"/>
                <a:ea typeface="幼圆" pitchFamily="49" charset="-122"/>
                <a:sym typeface="幼圆" pitchFamily="49" charset="-122"/>
              </a:rPr>
              <a:t>添加文字内容添加文字内容添加文字内容</a:t>
            </a:r>
          </a:p>
        </p:txBody>
      </p:sp>
      <p:sp>
        <p:nvSpPr>
          <p:cNvPr id="7204" name="文本框 36"/>
          <p:cNvSpPr>
            <a:spLocks noChangeArrowheads="1"/>
          </p:cNvSpPr>
          <p:nvPr/>
        </p:nvSpPr>
        <p:spPr bwMode="auto">
          <a:xfrm>
            <a:off x="4092575" y="4092575"/>
            <a:ext cx="17526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C00000"/>
                </a:solidFill>
                <a:latin typeface="幼圆" pitchFamily="49" charset="-122"/>
                <a:ea typeface="幼圆" pitchFamily="49" charset="-122"/>
                <a:sym typeface="幼圆" pitchFamily="49" charset="-122"/>
              </a:rPr>
              <a:t>添加文字内容添加文字内容添加文字内容</a:t>
            </a:r>
          </a:p>
        </p:txBody>
      </p:sp>
      <p:sp>
        <p:nvSpPr>
          <p:cNvPr id="7205" name="文本框 37"/>
          <p:cNvSpPr>
            <a:spLocks noChangeArrowheads="1"/>
          </p:cNvSpPr>
          <p:nvPr/>
        </p:nvSpPr>
        <p:spPr bwMode="auto">
          <a:xfrm>
            <a:off x="10107613" y="2116138"/>
            <a:ext cx="17526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C00000"/>
                </a:solidFill>
                <a:latin typeface="幼圆" pitchFamily="49" charset="-122"/>
                <a:ea typeface="幼圆" pitchFamily="49" charset="-122"/>
                <a:sym typeface="幼圆" pitchFamily="49" charset="-122"/>
              </a:rPr>
              <a:t>添加文字内容添加文字内容添加文字内容</a:t>
            </a:r>
          </a:p>
        </p:txBody>
      </p:sp>
      <p:sp>
        <p:nvSpPr>
          <p:cNvPr id="7206" name="文本框 38"/>
          <p:cNvSpPr>
            <a:spLocks noChangeArrowheads="1"/>
          </p:cNvSpPr>
          <p:nvPr/>
        </p:nvSpPr>
        <p:spPr bwMode="auto">
          <a:xfrm>
            <a:off x="10107613" y="4157663"/>
            <a:ext cx="17526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C00000"/>
                </a:solidFill>
                <a:latin typeface="幼圆" pitchFamily="49" charset="-122"/>
                <a:ea typeface="幼圆" pitchFamily="49" charset="-122"/>
                <a:sym typeface="幼圆" pitchFamily="49" charset="-122"/>
              </a:rPr>
              <a:t>添加文字内容添加文字内容添加文字内容</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250" fill="hold"/>
                                        <p:tgtEl>
                                          <p:spTgt spid="7170"/>
                                        </p:tgtEl>
                                        <p:attrNameLst>
                                          <p:attrName>ppt_x</p:attrName>
                                        </p:attrNameLst>
                                      </p:cBhvr>
                                      <p:tavLst>
                                        <p:tav tm="0">
                                          <p:val>
                                            <p:strVal val="0-#ppt_w/2"/>
                                          </p:val>
                                        </p:tav>
                                        <p:tav tm="100000">
                                          <p:val>
                                            <p:strVal val="#ppt_x"/>
                                          </p:val>
                                        </p:tav>
                                      </p:tavLst>
                                    </p:anim>
                                    <p:anim calcmode="lin" valueType="num">
                                      <p:cBhvr>
                                        <p:cTn id="8" dur="250" fill="hold"/>
                                        <p:tgtEl>
                                          <p:spTgt spid="717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171"/>
                                        </p:tgtEl>
                                        <p:attrNameLst>
                                          <p:attrName>style.visibility</p:attrName>
                                        </p:attrNameLst>
                                      </p:cBhvr>
                                      <p:to>
                                        <p:strVal val="visible"/>
                                      </p:to>
                                    </p:set>
                                    <p:anim calcmode="lin" valueType="num">
                                      <p:cBhvr>
                                        <p:cTn id="11" dur="250" fill="hold"/>
                                        <p:tgtEl>
                                          <p:spTgt spid="7171"/>
                                        </p:tgtEl>
                                        <p:attrNameLst>
                                          <p:attrName>ppt_x</p:attrName>
                                        </p:attrNameLst>
                                      </p:cBhvr>
                                      <p:tavLst>
                                        <p:tav tm="0">
                                          <p:val>
                                            <p:strVal val="1+#ppt_w/2"/>
                                          </p:val>
                                        </p:tav>
                                        <p:tav tm="100000">
                                          <p:val>
                                            <p:strVal val="#ppt_x"/>
                                          </p:val>
                                        </p:tav>
                                      </p:tavLst>
                                    </p:anim>
                                    <p:anim calcmode="lin" valueType="num">
                                      <p:cBhvr>
                                        <p:cTn id="12" dur="250" fill="hold"/>
                                        <p:tgtEl>
                                          <p:spTgt spid="717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172"/>
                                        </p:tgtEl>
                                        <p:attrNameLst>
                                          <p:attrName>style.visibility</p:attrName>
                                        </p:attrNameLst>
                                      </p:cBhvr>
                                      <p:to>
                                        <p:strVal val="visible"/>
                                      </p:to>
                                    </p:set>
                                    <p:animEffect>
                                      <p:cBhvr>
                                        <p:cTn id="16" dur="500"/>
                                        <p:tgtEl>
                                          <p:spTgt spid="7172"/>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7182"/>
                                        </p:tgtEl>
                                        <p:attrNameLst>
                                          <p:attrName>style.visibility</p:attrName>
                                        </p:attrNameLst>
                                      </p:cBhvr>
                                      <p:to>
                                        <p:strVal val="visible"/>
                                      </p:to>
                                    </p:set>
                                    <p:animEffect>
                                      <p:cBhvr>
                                        <p:cTn id="19" dur="500"/>
                                        <p:tgtEl>
                                          <p:spTgt spid="7182"/>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7173"/>
                                        </p:tgtEl>
                                        <p:attrNameLst>
                                          <p:attrName>style.visibility</p:attrName>
                                        </p:attrNameLst>
                                      </p:cBhvr>
                                      <p:to>
                                        <p:strVal val="visible"/>
                                      </p:to>
                                    </p:set>
                                    <p:anim calcmode="lin" valueType="num">
                                      <p:cBhvr>
                                        <p:cTn id="23" dur="500" fill="hold"/>
                                        <p:tgtEl>
                                          <p:spTgt spid="7173"/>
                                        </p:tgtEl>
                                        <p:attrNameLst>
                                          <p:attrName>ppt_x</p:attrName>
                                        </p:attrNameLst>
                                      </p:cBhvr>
                                      <p:tavLst>
                                        <p:tav tm="0">
                                          <p:val>
                                            <p:strVal val="0-#ppt_w/2"/>
                                          </p:val>
                                        </p:tav>
                                        <p:tav tm="100000">
                                          <p:val>
                                            <p:strVal val="#ppt_x"/>
                                          </p:val>
                                        </p:tav>
                                      </p:tavLst>
                                    </p:anim>
                                    <p:anim calcmode="lin" valueType="num">
                                      <p:cBhvr>
                                        <p:cTn id="24" dur="500" fill="hold"/>
                                        <p:tgtEl>
                                          <p:spTgt spid="717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7174"/>
                                        </p:tgtEl>
                                        <p:attrNameLst>
                                          <p:attrName>style.visibility</p:attrName>
                                        </p:attrNameLst>
                                      </p:cBhvr>
                                      <p:to>
                                        <p:strVal val="visible"/>
                                      </p:to>
                                    </p:set>
                                    <p:anim calcmode="lin" valueType="num">
                                      <p:cBhvr>
                                        <p:cTn id="27" dur="500" fill="hold"/>
                                        <p:tgtEl>
                                          <p:spTgt spid="7174"/>
                                        </p:tgtEl>
                                        <p:attrNameLst>
                                          <p:attrName>ppt_x</p:attrName>
                                        </p:attrNameLst>
                                      </p:cBhvr>
                                      <p:tavLst>
                                        <p:tav tm="0">
                                          <p:val>
                                            <p:strVal val="1+#ppt_w/2"/>
                                          </p:val>
                                        </p:tav>
                                        <p:tav tm="100000">
                                          <p:val>
                                            <p:strVal val="#ppt_x"/>
                                          </p:val>
                                        </p:tav>
                                      </p:tavLst>
                                    </p:anim>
                                    <p:anim calcmode="lin" valueType="num">
                                      <p:cBhvr>
                                        <p:cTn id="28" dur="500" fill="hold"/>
                                        <p:tgtEl>
                                          <p:spTgt spid="7174"/>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7176"/>
                                        </p:tgtEl>
                                        <p:attrNameLst>
                                          <p:attrName>style.visibility</p:attrName>
                                        </p:attrNameLst>
                                      </p:cBhvr>
                                      <p:to>
                                        <p:strVal val="visible"/>
                                      </p:to>
                                    </p:set>
                                    <p:animEffect>
                                      <p:cBhvr>
                                        <p:cTn id="32" dur="500"/>
                                        <p:tgtEl>
                                          <p:spTgt spid="7176"/>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7178"/>
                                        </p:tgtEl>
                                        <p:attrNameLst>
                                          <p:attrName>style.visibility</p:attrName>
                                        </p:attrNameLst>
                                      </p:cBhvr>
                                      <p:to>
                                        <p:strVal val="visible"/>
                                      </p:to>
                                    </p:set>
                                    <p:animEffect>
                                      <p:cBhvr>
                                        <p:cTn id="35" dur="500"/>
                                        <p:tgtEl>
                                          <p:spTgt spid="717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7180"/>
                                        </p:tgtEl>
                                        <p:attrNameLst>
                                          <p:attrName>style.visibility</p:attrName>
                                        </p:attrNameLst>
                                      </p:cBhvr>
                                      <p:to>
                                        <p:strVal val="visible"/>
                                      </p:to>
                                    </p:set>
                                    <p:animEffect>
                                      <p:cBhvr>
                                        <p:cTn id="38" dur="500"/>
                                        <p:tgtEl>
                                          <p:spTgt spid="7180"/>
                                        </p:tgtEl>
                                      </p:cBhvr>
                                    </p:animEffect>
                                  </p:childTnLst>
                                </p:cTn>
                              </p:par>
                            </p:childTnLst>
                          </p:cTn>
                        </p:par>
                        <p:par>
                          <p:cTn id="39" fill="hold">
                            <p:stCondLst>
                              <p:cond delay="2000"/>
                            </p:stCondLst>
                            <p:childTnLst>
                              <p:par>
                                <p:cTn id="40" presetID="9" presetClass="entr" presetSubtype="0" fill="hold" grpId="0" nodeType="afterEffect">
                                  <p:stCondLst>
                                    <p:cond delay="0"/>
                                  </p:stCondLst>
                                  <p:childTnLst>
                                    <p:set>
                                      <p:cBhvr>
                                        <p:cTn id="41" dur="1" fill="hold">
                                          <p:stCondLst>
                                            <p:cond delay="0"/>
                                          </p:stCondLst>
                                        </p:cTn>
                                        <p:tgtEl>
                                          <p:spTgt spid="7175"/>
                                        </p:tgtEl>
                                        <p:attrNameLst>
                                          <p:attrName>style.visibility</p:attrName>
                                        </p:attrNameLst>
                                      </p:cBhvr>
                                      <p:to>
                                        <p:strVal val="visible"/>
                                      </p:to>
                                    </p:set>
                                    <p:animEffect>
                                      <p:cBhvr>
                                        <p:cTn id="42" dur="500"/>
                                        <p:tgtEl>
                                          <p:spTgt spid="7175"/>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7177"/>
                                        </p:tgtEl>
                                        <p:attrNameLst>
                                          <p:attrName>style.visibility</p:attrName>
                                        </p:attrNameLst>
                                      </p:cBhvr>
                                      <p:to>
                                        <p:strVal val="visible"/>
                                      </p:to>
                                    </p:set>
                                    <p:animEffect>
                                      <p:cBhvr>
                                        <p:cTn id="45" dur="500"/>
                                        <p:tgtEl>
                                          <p:spTgt spid="7177"/>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7179"/>
                                        </p:tgtEl>
                                        <p:attrNameLst>
                                          <p:attrName>style.visibility</p:attrName>
                                        </p:attrNameLst>
                                      </p:cBhvr>
                                      <p:to>
                                        <p:strVal val="visible"/>
                                      </p:to>
                                    </p:set>
                                    <p:animEffect>
                                      <p:cBhvr>
                                        <p:cTn id="48" dur="500"/>
                                        <p:tgtEl>
                                          <p:spTgt spid="7179"/>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7181"/>
                                        </p:tgtEl>
                                        <p:attrNameLst>
                                          <p:attrName>style.visibility</p:attrName>
                                        </p:attrNameLst>
                                      </p:cBhvr>
                                      <p:to>
                                        <p:strVal val="visible"/>
                                      </p:to>
                                    </p:set>
                                    <p:animEffect>
                                      <p:cBhvr>
                                        <p:cTn id="51" dur="500"/>
                                        <p:tgtEl>
                                          <p:spTgt spid="7181"/>
                                        </p:tgtEl>
                                      </p:cBhvr>
                                    </p:animEffect>
                                  </p:childTnLst>
                                </p:cTn>
                              </p:par>
                            </p:childTnLst>
                          </p:cTn>
                        </p:par>
                        <p:par>
                          <p:cTn id="52" fill="hold">
                            <p:stCondLst>
                              <p:cond delay="2500"/>
                            </p:stCondLst>
                            <p:childTnLst>
                              <p:par>
                                <p:cTn id="53" presetID="22" presetClass="entr" presetSubtype="4" fill="hold" nodeType="afterEffect">
                                  <p:stCondLst>
                                    <p:cond delay="0"/>
                                  </p:stCondLst>
                                  <p:childTnLst>
                                    <p:set>
                                      <p:cBhvr>
                                        <p:cTn id="54" dur="1" fill="hold">
                                          <p:stCondLst>
                                            <p:cond delay="0"/>
                                          </p:stCondLst>
                                        </p:cTn>
                                        <p:tgtEl>
                                          <p:spTgt spid="7183"/>
                                        </p:tgtEl>
                                        <p:attrNameLst>
                                          <p:attrName>style.visibility</p:attrName>
                                        </p:attrNameLst>
                                      </p:cBhvr>
                                      <p:to>
                                        <p:strVal val="visible"/>
                                      </p:to>
                                    </p:set>
                                    <p:animEffect>
                                      <p:cBhvr>
                                        <p:cTn id="55" dur="500"/>
                                        <p:tgtEl>
                                          <p:spTgt spid="7183"/>
                                        </p:tgtEl>
                                      </p:cBhvr>
                                    </p:animEffect>
                                  </p:childTnLst>
                                </p:cTn>
                              </p:par>
                              <p:par>
                                <p:cTn id="56" presetID="22" presetClass="entr" presetSubtype="4" fill="hold" nodeType="withEffect">
                                  <p:stCondLst>
                                    <p:cond delay="0"/>
                                  </p:stCondLst>
                                  <p:childTnLst>
                                    <p:set>
                                      <p:cBhvr>
                                        <p:cTn id="57" dur="1" fill="hold">
                                          <p:stCondLst>
                                            <p:cond delay="0"/>
                                          </p:stCondLst>
                                        </p:cTn>
                                        <p:tgtEl>
                                          <p:spTgt spid="7187"/>
                                        </p:tgtEl>
                                        <p:attrNameLst>
                                          <p:attrName>style.visibility</p:attrName>
                                        </p:attrNameLst>
                                      </p:cBhvr>
                                      <p:to>
                                        <p:strVal val="visible"/>
                                      </p:to>
                                    </p:set>
                                    <p:animEffect>
                                      <p:cBhvr>
                                        <p:cTn id="58" dur="500"/>
                                        <p:tgtEl>
                                          <p:spTgt spid="7187"/>
                                        </p:tgtEl>
                                      </p:cBhvr>
                                    </p:animEffect>
                                  </p:childTnLst>
                                </p:cTn>
                              </p:par>
                              <p:par>
                                <p:cTn id="59" presetID="22" presetClass="entr" presetSubtype="1" fill="hold" nodeType="withEffect">
                                  <p:stCondLst>
                                    <p:cond delay="0"/>
                                  </p:stCondLst>
                                  <p:childTnLst>
                                    <p:set>
                                      <p:cBhvr>
                                        <p:cTn id="60" dur="1" fill="hold">
                                          <p:stCondLst>
                                            <p:cond delay="0"/>
                                          </p:stCondLst>
                                        </p:cTn>
                                        <p:tgtEl>
                                          <p:spTgt spid="7191"/>
                                        </p:tgtEl>
                                        <p:attrNameLst>
                                          <p:attrName>style.visibility</p:attrName>
                                        </p:attrNameLst>
                                      </p:cBhvr>
                                      <p:to>
                                        <p:strVal val="visible"/>
                                      </p:to>
                                    </p:set>
                                    <p:animEffect>
                                      <p:cBhvr>
                                        <p:cTn id="61" dur="500"/>
                                        <p:tgtEl>
                                          <p:spTgt spid="7191"/>
                                        </p:tgtEl>
                                      </p:cBhvr>
                                    </p:animEffect>
                                  </p:childTnLst>
                                </p:cTn>
                              </p:par>
                              <p:par>
                                <p:cTn id="62" presetID="22" presetClass="entr" presetSubtype="1" fill="hold" nodeType="withEffect">
                                  <p:stCondLst>
                                    <p:cond delay="0"/>
                                  </p:stCondLst>
                                  <p:childTnLst>
                                    <p:set>
                                      <p:cBhvr>
                                        <p:cTn id="63" dur="1" fill="hold">
                                          <p:stCondLst>
                                            <p:cond delay="0"/>
                                          </p:stCondLst>
                                        </p:cTn>
                                        <p:tgtEl>
                                          <p:spTgt spid="7195"/>
                                        </p:tgtEl>
                                        <p:attrNameLst>
                                          <p:attrName>style.visibility</p:attrName>
                                        </p:attrNameLst>
                                      </p:cBhvr>
                                      <p:to>
                                        <p:strVal val="visible"/>
                                      </p:to>
                                    </p:set>
                                    <p:animEffect>
                                      <p:cBhvr>
                                        <p:cTn id="64" dur="500"/>
                                        <p:tgtEl>
                                          <p:spTgt spid="7195"/>
                                        </p:tgtEl>
                                      </p:cBhvr>
                                    </p:animEffect>
                                  </p:childTnLst>
                                </p:cTn>
                              </p:par>
                            </p:childTnLst>
                          </p:cTn>
                        </p:par>
                        <p:par>
                          <p:cTn id="65" fill="hold">
                            <p:stCondLst>
                              <p:cond delay="3000"/>
                            </p:stCondLst>
                            <p:childTnLst>
                              <p:par>
                                <p:cTn id="66" presetID="42" presetClass="entr" presetSubtype="0" fill="hold" grpId="0" nodeType="afterEffect">
                                  <p:stCondLst>
                                    <p:cond delay="0"/>
                                  </p:stCondLst>
                                  <p:childTnLst>
                                    <p:set>
                                      <p:cBhvr>
                                        <p:cTn id="67" dur="1" fill="hold">
                                          <p:stCondLst>
                                            <p:cond delay="0"/>
                                          </p:stCondLst>
                                        </p:cTn>
                                        <p:tgtEl>
                                          <p:spTgt spid="7199"/>
                                        </p:tgtEl>
                                        <p:attrNameLst>
                                          <p:attrName>style.visibility</p:attrName>
                                        </p:attrNameLst>
                                      </p:cBhvr>
                                      <p:to>
                                        <p:strVal val="visible"/>
                                      </p:to>
                                    </p:set>
                                    <p:animEffect>
                                      <p:cBhvr>
                                        <p:cTn id="68" dur="1000"/>
                                        <p:tgtEl>
                                          <p:spTgt spid="7199"/>
                                        </p:tgtEl>
                                      </p:cBhvr>
                                    </p:animEffect>
                                    <p:anim calcmode="lin" valueType="num">
                                      <p:cBhvr>
                                        <p:cTn id="69" dur="1000" fill="hold"/>
                                        <p:tgtEl>
                                          <p:spTgt spid="7199"/>
                                        </p:tgtEl>
                                        <p:attrNameLst>
                                          <p:attrName>ppt_x</p:attrName>
                                        </p:attrNameLst>
                                      </p:cBhvr>
                                      <p:tavLst>
                                        <p:tav tm="0">
                                          <p:val>
                                            <p:strVal val="#ppt_x"/>
                                          </p:val>
                                        </p:tav>
                                        <p:tav tm="100000">
                                          <p:val>
                                            <p:strVal val="#ppt_x"/>
                                          </p:val>
                                        </p:tav>
                                      </p:tavLst>
                                    </p:anim>
                                    <p:anim calcmode="lin" valueType="num">
                                      <p:cBhvr>
                                        <p:cTn id="70" dur="1000" fill="hold"/>
                                        <p:tgtEl>
                                          <p:spTgt spid="719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7200"/>
                                        </p:tgtEl>
                                        <p:attrNameLst>
                                          <p:attrName>style.visibility</p:attrName>
                                        </p:attrNameLst>
                                      </p:cBhvr>
                                      <p:to>
                                        <p:strVal val="visible"/>
                                      </p:to>
                                    </p:set>
                                    <p:animEffect>
                                      <p:cBhvr>
                                        <p:cTn id="73" dur="1000"/>
                                        <p:tgtEl>
                                          <p:spTgt spid="7200"/>
                                        </p:tgtEl>
                                      </p:cBhvr>
                                    </p:animEffect>
                                    <p:anim calcmode="lin" valueType="num">
                                      <p:cBhvr>
                                        <p:cTn id="74" dur="1000" fill="hold"/>
                                        <p:tgtEl>
                                          <p:spTgt spid="7200"/>
                                        </p:tgtEl>
                                        <p:attrNameLst>
                                          <p:attrName>ppt_x</p:attrName>
                                        </p:attrNameLst>
                                      </p:cBhvr>
                                      <p:tavLst>
                                        <p:tav tm="0">
                                          <p:val>
                                            <p:strVal val="#ppt_x"/>
                                          </p:val>
                                        </p:tav>
                                        <p:tav tm="100000">
                                          <p:val>
                                            <p:strVal val="#ppt_x"/>
                                          </p:val>
                                        </p:tav>
                                      </p:tavLst>
                                    </p:anim>
                                    <p:anim calcmode="lin" valueType="num">
                                      <p:cBhvr>
                                        <p:cTn id="75" dur="1000" fill="hold"/>
                                        <p:tgtEl>
                                          <p:spTgt spid="720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7201"/>
                                        </p:tgtEl>
                                        <p:attrNameLst>
                                          <p:attrName>style.visibility</p:attrName>
                                        </p:attrNameLst>
                                      </p:cBhvr>
                                      <p:to>
                                        <p:strVal val="visible"/>
                                      </p:to>
                                    </p:set>
                                    <p:animEffect>
                                      <p:cBhvr>
                                        <p:cTn id="78" dur="1000"/>
                                        <p:tgtEl>
                                          <p:spTgt spid="7201"/>
                                        </p:tgtEl>
                                      </p:cBhvr>
                                    </p:animEffect>
                                    <p:anim calcmode="lin" valueType="num">
                                      <p:cBhvr>
                                        <p:cTn id="79" dur="1000" fill="hold"/>
                                        <p:tgtEl>
                                          <p:spTgt spid="7201"/>
                                        </p:tgtEl>
                                        <p:attrNameLst>
                                          <p:attrName>ppt_x</p:attrName>
                                        </p:attrNameLst>
                                      </p:cBhvr>
                                      <p:tavLst>
                                        <p:tav tm="0">
                                          <p:val>
                                            <p:strVal val="#ppt_x"/>
                                          </p:val>
                                        </p:tav>
                                        <p:tav tm="100000">
                                          <p:val>
                                            <p:strVal val="#ppt_x"/>
                                          </p:val>
                                        </p:tav>
                                      </p:tavLst>
                                    </p:anim>
                                    <p:anim calcmode="lin" valueType="num">
                                      <p:cBhvr>
                                        <p:cTn id="80" dur="1000" fill="hold"/>
                                        <p:tgtEl>
                                          <p:spTgt spid="720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7202"/>
                                        </p:tgtEl>
                                        <p:attrNameLst>
                                          <p:attrName>style.visibility</p:attrName>
                                        </p:attrNameLst>
                                      </p:cBhvr>
                                      <p:to>
                                        <p:strVal val="visible"/>
                                      </p:to>
                                    </p:set>
                                    <p:animEffect>
                                      <p:cBhvr>
                                        <p:cTn id="83" dur="1000"/>
                                        <p:tgtEl>
                                          <p:spTgt spid="7202"/>
                                        </p:tgtEl>
                                      </p:cBhvr>
                                    </p:animEffect>
                                    <p:anim calcmode="lin" valueType="num">
                                      <p:cBhvr>
                                        <p:cTn id="84" dur="1000" fill="hold"/>
                                        <p:tgtEl>
                                          <p:spTgt spid="7202"/>
                                        </p:tgtEl>
                                        <p:attrNameLst>
                                          <p:attrName>ppt_x</p:attrName>
                                        </p:attrNameLst>
                                      </p:cBhvr>
                                      <p:tavLst>
                                        <p:tav tm="0">
                                          <p:val>
                                            <p:strVal val="#ppt_x"/>
                                          </p:val>
                                        </p:tav>
                                        <p:tav tm="100000">
                                          <p:val>
                                            <p:strVal val="#ppt_x"/>
                                          </p:val>
                                        </p:tav>
                                      </p:tavLst>
                                    </p:anim>
                                    <p:anim calcmode="lin" valueType="num">
                                      <p:cBhvr>
                                        <p:cTn id="85" dur="1000" fill="hold"/>
                                        <p:tgtEl>
                                          <p:spTgt spid="7202"/>
                                        </p:tgtEl>
                                        <p:attrNameLst>
                                          <p:attrName>ppt_y</p:attrName>
                                        </p:attrNameLst>
                                      </p:cBhvr>
                                      <p:tavLst>
                                        <p:tav tm="0">
                                          <p:val>
                                            <p:strVal val="#ppt_y+.1"/>
                                          </p:val>
                                        </p:tav>
                                        <p:tav tm="100000">
                                          <p:val>
                                            <p:strVal val="#ppt_y"/>
                                          </p:val>
                                        </p:tav>
                                      </p:tavLst>
                                    </p:anim>
                                  </p:childTnLst>
                                </p:cTn>
                              </p:par>
                            </p:childTnLst>
                          </p:cTn>
                        </p:par>
                        <p:par>
                          <p:cTn id="86" fill="hold">
                            <p:stCondLst>
                              <p:cond delay="4000"/>
                            </p:stCondLst>
                            <p:childTnLst>
                              <p:par>
                                <p:cTn id="87" presetID="22" presetClass="entr" presetSubtype="2" fill="hold" grpId="0" nodeType="afterEffect">
                                  <p:stCondLst>
                                    <p:cond delay="0"/>
                                  </p:stCondLst>
                                  <p:childTnLst>
                                    <p:set>
                                      <p:cBhvr>
                                        <p:cTn id="88" dur="1" fill="hold">
                                          <p:stCondLst>
                                            <p:cond delay="0"/>
                                          </p:stCondLst>
                                        </p:cTn>
                                        <p:tgtEl>
                                          <p:spTgt spid="7203"/>
                                        </p:tgtEl>
                                        <p:attrNameLst>
                                          <p:attrName>style.visibility</p:attrName>
                                        </p:attrNameLst>
                                      </p:cBhvr>
                                      <p:to>
                                        <p:strVal val="visible"/>
                                      </p:to>
                                    </p:set>
                                    <p:animEffect>
                                      <p:cBhvr>
                                        <p:cTn id="89" dur="500"/>
                                        <p:tgtEl>
                                          <p:spTgt spid="7203"/>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7204"/>
                                        </p:tgtEl>
                                        <p:attrNameLst>
                                          <p:attrName>style.visibility</p:attrName>
                                        </p:attrNameLst>
                                      </p:cBhvr>
                                      <p:to>
                                        <p:strVal val="visible"/>
                                      </p:to>
                                    </p:set>
                                    <p:animEffect>
                                      <p:cBhvr>
                                        <p:cTn id="92" dur="500"/>
                                        <p:tgtEl>
                                          <p:spTgt spid="7204"/>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205"/>
                                        </p:tgtEl>
                                        <p:attrNameLst>
                                          <p:attrName>style.visibility</p:attrName>
                                        </p:attrNameLst>
                                      </p:cBhvr>
                                      <p:to>
                                        <p:strVal val="visible"/>
                                      </p:to>
                                    </p:set>
                                    <p:animEffect>
                                      <p:cBhvr>
                                        <p:cTn id="95" dur="500"/>
                                        <p:tgtEl>
                                          <p:spTgt spid="720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206"/>
                                        </p:tgtEl>
                                        <p:attrNameLst>
                                          <p:attrName>style.visibility</p:attrName>
                                        </p:attrNameLst>
                                      </p:cBhvr>
                                      <p:to>
                                        <p:strVal val="visible"/>
                                      </p:to>
                                    </p:set>
                                    <p:animEffect>
                                      <p:cBhvr>
                                        <p:cTn id="98" dur="500"/>
                                        <p:tgtEl>
                                          <p:spTgt spid="7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ldLvl="0" animBg="1" autoUpdateAnimBg="0"/>
      <p:bldP spid="7171" grpId="0" bldLvl="0" animBg="1" autoUpdateAnimBg="0"/>
      <p:bldP spid="7172" grpId="0" animBg="1"/>
      <p:bldP spid="7173" grpId="0" bldLvl="0" autoUpdateAnimBg="0"/>
      <p:bldP spid="7174" grpId="0" bldLvl="0" autoUpdateAnimBg="0"/>
      <p:bldP spid="7175" grpId="0" bldLvl="0" animBg="1" autoUpdateAnimBg="0"/>
      <p:bldP spid="7176" grpId="0" bldLvl="0" animBg="1" autoUpdateAnimBg="0"/>
      <p:bldP spid="7177" grpId="0" bldLvl="0" animBg="1" autoUpdateAnimBg="0"/>
      <p:bldP spid="7178" grpId="0" bldLvl="0" animBg="1" autoUpdateAnimBg="0"/>
      <p:bldP spid="7179" grpId="0" bldLvl="0" animBg="1" autoUpdateAnimBg="0"/>
      <p:bldP spid="7180" grpId="0" bldLvl="0" animBg="1" autoUpdateAnimBg="0"/>
      <p:bldP spid="7181" grpId="0" bldLvl="0" animBg="1" autoUpdateAnimBg="0"/>
      <p:bldP spid="7182" grpId="0" animBg="1"/>
      <p:bldP spid="7199" grpId="0" animBg="1"/>
      <p:bldP spid="7200" grpId="0" animBg="1"/>
      <p:bldP spid="7201" grpId="0" animBg="1"/>
      <p:bldP spid="7202" grpId="0" animBg="1"/>
      <p:bldP spid="7203" grpId="0" bldLvl="0" autoUpdateAnimBg="0"/>
      <p:bldP spid="7204" grpId="0" bldLvl="0" autoUpdateAnimBg="0"/>
      <p:bldP spid="7205" grpId="0" bldLvl="0" autoUpdateAnimBg="0"/>
      <p:bldP spid="7206"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1"/>
          <p:cNvSpPr>
            <a:spLocks noChangeArrowheads="1"/>
          </p:cNvSpPr>
          <p:nvPr/>
        </p:nvSpPr>
        <p:spPr bwMode="auto">
          <a:xfrm>
            <a:off x="-306388" y="5945188"/>
            <a:ext cx="911226" cy="25558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5" name="矩形 2"/>
          <p:cNvSpPr>
            <a:spLocks noChangeArrowheads="1"/>
          </p:cNvSpPr>
          <p:nvPr/>
        </p:nvSpPr>
        <p:spPr bwMode="auto">
          <a:xfrm>
            <a:off x="11595100" y="368300"/>
            <a:ext cx="914400"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6" name="直接连接符 3"/>
          <p:cNvSpPr>
            <a:spLocks noChangeShapeType="1"/>
          </p:cNvSpPr>
          <p:nvPr/>
        </p:nvSpPr>
        <p:spPr bwMode="auto">
          <a:xfrm>
            <a:off x="-198438" y="1250950"/>
            <a:ext cx="12590463" cy="1588"/>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8197" name="直接连接符 4"/>
          <p:cNvSpPr>
            <a:spLocks noChangeShapeType="1"/>
          </p:cNvSpPr>
          <p:nvPr/>
        </p:nvSpPr>
        <p:spPr bwMode="auto">
          <a:xfrm>
            <a:off x="9099550" y="-255588"/>
            <a:ext cx="0" cy="7948613"/>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8198" name="文本框 5"/>
          <p:cNvSpPr>
            <a:spLocks noChangeArrowheads="1"/>
          </p:cNvSpPr>
          <p:nvPr/>
        </p:nvSpPr>
        <p:spPr bwMode="auto">
          <a:xfrm>
            <a:off x="9186863" y="-20638"/>
            <a:ext cx="2354262"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en-US" altLang="zh-CN" sz="4800" b="1">
                <a:solidFill>
                  <a:srgbClr val="F76767"/>
                </a:solidFill>
                <a:latin typeface="微软雅黑" pitchFamily="34" charset="-122"/>
                <a:ea typeface="微软雅黑" pitchFamily="34" charset="-122"/>
                <a:sym typeface="微软雅黑" pitchFamily="34" charset="-122"/>
              </a:rPr>
              <a:t>Part.4</a:t>
            </a:r>
          </a:p>
        </p:txBody>
      </p:sp>
      <p:sp>
        <p:nvSpPr>
          <p:cNvPr id="8199" name="文本框 6"/>
          <p:cNvSpPr>
            <a:spLocks noChangeArrowheads="1"/>
          </p:cNvSpPr>
          <p:nvPr/>
        </p:nvSpPr>
        <p:spPr bwMode="auto">
          <a:xfrm>
            <a:off x="9442450" y="527050"/>
            <a:ext cx="255746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rgbClr val="F76767"/>
                </a:solidFill>
                <a:latin typeface="微软雅黑" pitchFamily="34" charset="-122"/>
                <a:ea typeface="微软雅黑" pitchFamily="34" charset="-122"/>
                <a:sym typeface="微软雅黑" pitchFamily="34" charset="-122"/>
              </a:rPr>
              <a:t>Your text</a:t>
            </a:r>
          </a:p>
        </p:txBody>
      </p:sp>
      <p:sp>
        <p:nvSpPr>
          <p:cNvPr id="8200" name="矩形 7"/>
          <p:cNvSpPr>
            <a:spLocks noChangeArrowheads="1"/>
          </p:cNvSpPr>
          <p:nvPr/>
        </p:nvSpPr>
        <p:spPr bwMode="auto">
          <a:xfrm>
            <a:off x="10491788" y="1404938"/>
            <a:ext cx="1782762" cy="1620837"/>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1" name="矩形 8"/>
          <p:cNvSpPr>
            <a:spLocks noChangeArrowheads="1"/>
          </p:cNvSpPr>
          <p:nvPr/>
        </p:nvSpPr>
        <p:spPr bwMode="auto">
          <a:xfrm>
            <a:off x="9213850" y="1411288"/>
            <a:ext cx="1163638" cy="107473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2" name="矩形 9"/>
          <p:cNvSpPr>
            <a:spLocks noChangeArrowheads="1"/>
          </p:cNvSpPr>
          <p:nvPr/>
        </p:nvSpPr>
        <p:spPr bwMode="auto">
          <a:xfrm>
            <a:off x="9217025" y="2630488"/>
            <a:ext cx="1163638" cy="2071687"/>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3" name="矩形 10"/>
          <p:cNvSpPr>
            <a:spLocks noChangeArrowheads="1"/>
          </p:cNvSpPr>
          <p:nvPr/>
        </p:nvSpPr>
        <p:spPr bwMode="auto">
          <a:xfrm rot="16200000">
            <a:off x="10589419" y="3040856"/>
            <a:ext cx="1539875" cy="1782763"/>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4" name="矩形 11"/>
          <p:cNvSpPr>
            <a:spLocks noChangeArrowheads="1"/>
          </p:cNvSpPr>
          <p:nvPr/>
        </p:nvSpPr>
        <p:spPr bwMode="auto">
          <a:xfrm>
            <a:off x="11112500" y="4797425"/>
            <a:ext cx="1279525" cy="1887538"/>
          </a:xfrm>
          <a:prstGeom prst="rect">
            <a:avLst/>
          </a:prstGeom>
          <a:blipFill dpi="0" rotWithShape="1">
            <a:blip r:embed="rId4"/>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5" name="矩形 12"/>
          <p:cNvSpPr>
            <a:spLocks noChangeArrowheads="1"/>
          </p:cNvSpPr>
          <p:nvPr/>
        </p:nvSpPr>
        <p:spPr bwMode="auto">
          <a:xfrm rot="16200000">
            <a:off x="9674225" y="4337050"/>
            <a:ext cx="860425" cy="1781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6" name="矩形 13"/>
          <p:cNvSpPr>
            <a:spLocks noChangeArrowheads="1"/>
          </p:cNvSpPr>
          <p:nvPr/>
        </p:nvSpPr>
        <p:spPr bwMode="auto">
          <a:xfrm rot="16200000">
            <a:off x="9653588" y="5354637"/>
            <a:ext cx="901700" cy="1781175"/>
          </a:xfrm>
          <a:prstGeom prst="rect">
            <a:avLst/>
          </a:prstGeom>
          <a:blipFill dpi="0" rotWithShape="0">
            <a:blip r:embed="rId5"/>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8207" name="Group 15"/>
          <p:cNvGrpSpPr/>
          <p:nvPr/>
        </p:nvGrpSpPr>
        <p:grpSpPr bwMode="auto">
          <a:xfrm>
            <a:off x="2657475" y="1724025"/>
            <a:ext cx="625475" cy="2009775"/>
            <a:chOff x="0" y="0"/>
            <a:chExt cx="624114" cy="2009594"/>
          </a:xfrm>
        </p:grpSpPr>
        <p:sp>
          <p:nvSpPr>
            <p:cNvPr id="8208" name="圆角矩形 14"/>
            <p:cNvSpPr>
              <a:spLocks noChangeArrowheads="1"/>
            </p:cNvSpPr>
            <p:nvPr/>
          </p:nvSpPr>
          <p:spPr bwMode="auto">
            <a:xfrm>
              <a:off x="0" y="1849937"/>
              <a:ext cx="624114" cy="159657"/>
            </a:xfrm>
            <a:prstGeom prst="roundRect">
              <a:avLst>
                <a:gd name="adj" fmla="val 16667"/>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9" name="圆角矩形 15"/>
            <p:cNvSpPr>
              <a:spLocks noChangeArrowheads="1"/>
            </p:cNvSpPr>
            <p:nvPr/>
          </p:nvSpPr>
          <p:spPr bwMode="auto">
            <a:xfrm>
              <a:off x="0" y="1643722"/>
              <a:ext cx="624114" cy="159657"/>
            </a:xfrm>
            <a:prstGeom prst="roundRect">
              <a:avLst>
                <a:gd name="adj" fmla="val 16667"/>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0" name="圆角矩形 16"/>
            <p:cNvSpPr>
              <a:spLocks noChangeArrowheads="1"/>
            </p:cNvSpPr>
            <p:nvPr/>
          </p:nvSpPr>
          <p:spPr bwMode="auto">
            <a:xfrm>
              <a:off x="0" y="1437507"/>
              <a:ext cx="624114" cy="159657"/>
            </a:xfrm>
            <a:prstGeom prst="roundRect">
              <a:avLst>
                <a:gd name="adj" fmla="val 16667"/>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1" name="圆角矩形 17"/>
            <p:cNvSpPr>
              <a:spLocks noChangeArrowheads="1"/>
            </p:cNvSpPr>
            <p:nvPr/>
          </p:nvSpPr>
          <p:spPr bwMode="auto">
            <a:xfrm>
              <a:off x="0" y="1231292"/>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2" name="圆角矩形 18"/>
            <p:cNvSpPr>
              <a:spLocks noChangeArrowheads="1"/>
            </p:cNvSpPr>
            <p:nvPr/>
          </p:nvSpPr>
          <p:spPr bwMode="auto">
            <a:xfrm>
              <a:off x="0" y="1025077"/>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3" name="圆角矩形 19"/>
            <p:cNvSpPr>
              <a:spLocks noChangeArrowheads="1"/>
            </p:cNvSpPr>
            <p:nvPr/>
          </p:nvSpPr>
          <p:spPr bwMode="auto">
            <a:xfrm>
              <a:off x="0" y="818862"/>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4" name="圆角矩形 20"/>
            <p:cNvSpPr>
              <a:spLocks noChangeArrowheads="1"/>
            </p:cNvSpPr>
            <p:nvPr/>
          </p:nvSpPr>
          <p:spPr bwMode="auto">
            <a:xfrm>
              <a:off x="0" y="609648"/>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5" name="圆角矩形 21"/>
            <p:cNvSpPr>
              <a:spLocks noChangeArrowheads="1"/>
            </p:cNvSpPr>
            <p:nvPr/>
          </p:nvSpPr>
          <p:spPr bwMode="auto">
            <a:xfrm>
              <a:off x="0" y="406432"/>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6" name="圆角矩形 22"/>
            <p:cNvSpPr>
              <a:spLocks noChangeArrowheads="1"/>
            </p:cNvSpPr>
            <p:nvPr/>
          </p:nvSpPr>
          <p:spPr bwMode="auto">
            <a:xfrm>
              <a:off x="0" y="203216"/>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7" name="圆角矩形 23"/>
            <p:cNvSpPr>
              <a:spLocks noChangeArrowheads="1"/>
            </p:cNvSpPr>
            <p:nvPr/>
          </p:nvSpPr>
          <p:spPr bwMode="auto">
            <a:xfrm>
              <a:off x="0" y="0"/>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218" name="Group 26"/>
          <p:cNvGrpSpPr/>
          <p:nvPr/>
        </p:nvGrpSpPr>
        <p:grpSpPr bwMode="auto">
          <a:xfrm>
            <a:off x="3543300" y="1724025"/>
            <a:ext cx="625475" cy="2009775"/>
            <a:chOff x="0" y="0"/>
            <a:chExt cx="624114" cy="2009594"/>
          </a:xfrm>
        </p:grpSpPr>
        <p:sp>
          <p:nvSpPr>
            <p:cNvPr id="8219" name="圆角矩形 24"/>
            <p:cNvSpPr>
              <a:spLocks noChangeArrowheads="1"/>
            </p:cNvSpPr>
            <p:nvPr/>
          </p:nvSpPr>
          <p:spPr bwMode="auto">
            <a:xfrm>
              <a:off x="0" y="1849937"/>
              <a:ext cx="624114" cy="159657"/>
            </a:xfrm>
            <a:prstGeom prst="roundRect">
              <a:avLst>
                <a:gd name="adj" fmla="val 16667"/>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0" name="圆角矩形 25"/>
            <p:cNvSpPr>
              <a:spLocks noChangeArrowheads="1"/>
            </p:cNvSpPr>
            <p:nvPr/>
          </p:nvSpPr>
          <p:spPr bwMode="auto">
            <a:xfrm>
              <a:off x="0" y="1643722"/>
              <a:ext cx="624114" cy="159657"/>
            </a:xfrm>
            <a:prstGeom prst="roundRect">
              <a:avLst>
                <a:gd name="adj" fmla="val 16667"/>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1" name="圆角矩形 26"/>
            <p:cNvSpPr>
              <a:spLocks noChangeArrowheads="1"/>
            </p:cNvSpPr>
            <p:nvPr/>
          </p:nvSpPr>
          <p:spPr bwMode="auto">
            <a:xfrm>
              <a:off x="0" y="1437507"/>
              <a:ext cx="624114" cy="159657"/>
            </a:xfrm>
            <a:prstGeom prst="roundRect">
              <a:avLst>
                <a:gd name="adj" fmla="val 16667"/>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2" name="圆角矩形 27"/>
            <p:cNvSpPr>
              <a:spLocks noChangeArrowheads="1"/>
            </p:cNvSpPr>
            <p:nvPr/>
          </p:nvSpPr>
          <p:spPr bwMode="auto">
            <a:xfrm>
              <a:off x="0" y="1231292"/>
              <a:ext cx="624114" cy="159657"/>
            </a:xfrm>
            <a:prstGeom prst="roundRect">
              <a:avLst>
                <a:gd name="adj" fmla="val 16667"/>
              </a:avLst>
            </a:prstGeom>
            <a:solidFill>
              <a:srgbClr val="F76767"/>
            </a:solidFill>
            <a:ln>
              <a:noFill/>
            </a:ln>
            <a:extLst>
              <a:ext uri="{91240B29-F687-4F45-9708-019B960494DF}">
                <a14:hiddenLine xmlns:a14="http://schemas.microsoft.com/office/drawing/2010/main" w="28575">
                  <a:solidFill>
                    <a:srgbClr val="42719B"/>
                  </a:solidFill>
                  <a:prstDash val="sysDash"/>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3" name="圆角矩形 28"/>
            <p:cNvSpPr>
              <a:spLocks noChangeArrowheads="1"/>
            </p:cNvSpPr>
            <p:nvPr/>
          </p:nvSpPr>
          <p:spPr bwMode="auto">
            <a:xfrm>
              <a:off x="0" y="1025077"/>
              <a:ext cx="624114" cy="159657"/>
            </a:xfrm>
            <a:prstGeom prst="roundRect">
              <a:avLst>
                <a:gd name="adj" fmla="val 16667"/>
              </a:avLst>
            </a:prstGeom>
            <a:solidFill>
              <a:srgbClr val="F76767"/>
            </a:solidFill>
            <a:ln>
              <a:noFill/>
            </a:ln>
            <a:extLst>
              <a:ext uri="{91240B29-F687-4F45-9708-019B960494DF}">
                <a14:hiddenLine xmlns:a14="http://schemas.microsoft.com/office/drawing/2010/main" w="28575">
                  <a:solidFill>
                    <a:srgbClr val="42719B"/>
                  </a:solidFill>
                  <a:prstDash val="sysDash"/>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4" name="圆角矩形 29"/>
            <p:cNvSpPr>
              <a:spLocks noChangeArrowheads="1"/>
            </p:cNvSpPr>
            <p:nvPr/>
          </p:nvSpPr>
          <p:spPr bwMode="auto">
            <a:xfrm>
              <a:off x="0" y="818862"/>
              <a:ext cx="624114" cy="159657"/>
            </a:xfrm>
            <a:prstGeom prst="roundRect">
              <a:avLst>
                <a:gd name="adj" fmla="val 16667"/>
              </a:avLst>
            </a:prstGeom>
            <a:solidFill>
              <a:srgbClr val="F76767"/>
            </a:solidFill>
            <a:ln>
              <a:noFill/>
            </a:ln>
            <a:extLst>
              <a:ext uri="{91240B29-F687-4F45-9708-019B960494DF}">
                <a14:hiddenLine xmlns:a14="http://schemas.microsoft.com/office/drawing/2010/main" w="28575">
                  <a:solidFill>
                    <a:srgbClr val="42719B"/>
                  </a:solidFill>
                  <a:prstDash val="sysDash"/>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5" name="圆角矩形 30"/>
            <p:cNvSpPr>
              <a:spLocks noChangeArrowheads="1"/>
            </p:cNvSpPr>
            <p:nvPr/>
          </p:nvSpPr>
          <p:spPr bwMode="auto">
            <a:xfrm>
              <a:off x="0" y="609648"/>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6" name="圆角矩形 31"/>
            <p:cNvSpPr>
              <a:spLocks noChangeArrowheads="1"/>
            </p:cNvSpPr>
            <p:nvPr/>
          </p:nvSpPr>
          <p:spPr bwMode="auto">
            <a:xfrm>
              <a:off x="0" y="406432"/>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7" name="圆角矩形 32"/>
            <p:cNvSpPr>
              <a:spLocks noChangeArrowheads="1"/>
            </p:cNvSpPr>
            <p:nvPr/>
          </p:nvSpPr>
          <p:spPr bwMode="auto">
            <a:xfrm>
              <a:off x="0" y="203216"/>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8" name="圆角矩形 33"/>
            <p:cNvSpPr>
              <a:spLocks noChangeArrowheads="1"/>
            </p:cNvSpPr>
            <p:nvPr/>
          </p:nvSpPr>
          <p:spPr bwMode="auto">
            <a:xfrm>
              <a:off x="0" y="0"/>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229" name="Group 37"/>
          <p:cNvGrpSpPr/>
          <p:nvPr/>
        </p:nvGrpSpPr>
        <p:grpSpPr bwMode="auto">
          <a:xfrm>
            <a:off x="4456113" y="1724025"/>
            <a:ext cx="623887" cy="2009775"/>
            <a:chOff x="0" y="0"/>
            <a:chExt cx="624114" cy="2009594"/>
          </a:xfrm>
        </p:grpSpPr>
        <p:sp>
          <p:nvSpPr>
            <p:cNvPr id="8230" name="圆角矩形 34"/>
            <p:cNvSpPr>
              <a:spLocks noChangeArrowheads="1"/>
            </p:cNvSpPr>
            <p:nvPr/>
          </p:nvSpPr>
          <p:spPr bwMode="auto">
            <a:xfrm>
              <a:off x="0" y="1849937"/>
              <a:ext cx="624114" cy="159657"/>
            </a:xfrm>
            <a:prstGeom prst="roundRect">
              <a:avLst>
                <a:gd name="adj" fmla="val 16667"/>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1" name="圆角矩形 35"/>
            <p:cNvSpPr>
              <a:spLocks noChangeArrowheads="1"/>
            </p:cNvSpPr>
            <p:nvPr/>
          </p:nvSpPr>
          <p:spPr bwMode="auto">
            <a:xfrm>
              <a:off x="0" y="1643722"/>
              <a:ext cx="624114" cy="159657"/>
            </a:xfrm>
            <a:prstGeom prst="roundRect">
              <a:avLst>
                <a:gd name="adj" fmla="val 16667"/>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2" name="圆角矩形 36"/>
            <p:cNvSpPr>
              <a:spLocks noChangeArrowheads="1"/>
            </p:cNvSpPr>
            <p:nvPr/>
          </p:nvSpPr>
          <p:spPr bwMode="auto">
            <a:xfrm>
              <a:off x="0" y="1437507"/>
              <a:ext cx="624114" cy="159657"/>
            </a:xfrm>
            <a:prstGeom prst="roundRect">
              <a:avLst>
                <a:gd name="adj" fmla="val 16667"/>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3" name="圆角矩形 37"/>
            <p:cNvSpPr>
              <a:spLocks noChangeArrowheads="1"/>
            </p:cNvSpPr>
            <p:nvPr/>
          </p:nvSpPr>
          <p:spPr bwMode="auto">
            <a:xfrm>
              <a:off x="0" y="1231292"/>
              <a:ext cx="624114" cy="159657"/>
            </a:xfrm>
            <a:prstGeom prst="roundRect">
              <a:avLst>
                <a:gd name="adj" fmla="val 16667"/>
              </a:avLst>
            </a:prstGeom>
            <a:solidFill>
              <a:srgbClr val="F76767"/>
            </a:solidFill>
            <a:ln>
              <a:noFill/>
            </a:ln>
            <a:extLst>
              <a:ext uri="{91240B29-F687-4F45-9708-019B960494DF}">
                <a14:hiddenLine xmlns:a14="http://schemas.microsoft.com/office/drawing/2010/main" w="28575">
                  <a:solidFill>
                    <a:srgbClr val="42719B"/>
                  </a:solidFill>
                  <a:prstDash val="sysDash"/>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4" name="圆角矩形 38"/>
            <p:cNvSpPr>
              <a:spLocks noChangeArrowheads="1"/>
            </p:cNvSpPr>
            <p:nvPr/>
          </p:nvSpPr>
          <p:spPr bwMode="auto">
            <a:xfrm>
              <a:off x="0" y="1025077"/>
              <a:ext cx="624114" cy="159657"/>
            </a:xfrm>
            <a:prstGeom prst="roundRect">
              <a:avLst>
                <a:gd name="adj" fmla="val 16667"/>
              </a:avLst>
            </a:prstGeom>
            <a:solidFill>
              <a:srgbClr val="F76767"/>
            </a:solidFill>
            <a:ln>
              <a:noFill/>
            </a:ln>
            <a:extLst>
              <a:ext uri="{91240B29-F687-4F45-9708-019B960494DF}">
                <a14:hiddenLine xmlns:a14="http://schemas.microsoft.com/office/drawing/2010/main" w="28575">
                  <a:solidFill>
                    <a:srgbClr val="42719B"/>
                  </a:solidFill>
                  <a:prstDash val="sysDash"/>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5" name="圆角矩形 39"/>
            <p:cNvSpPr>
              <a:spLocks noChangeArrowheads="1"/>
            </p:cNvSpPr>
            <p:nvPr/>
          </p:nvSpPr>
          <p:spPr bwMode="auto">
            <a:xfrm>
              <a:off x="0" y="818862"/>
              <a:ext cx="624114" cy="159657"/>
            </a:xfrm>
            <a:prstGeom prst="roundRect">
              <a:avLst>
                <a:gd name="adj" fmla="val 16667"/>
              </a:avLst>
            </a:prstGeom>
            <a:solidFill>
              <a:srgbClr val="F76767"/>
            </a:solidFill>
            <a:ln>
              <a:noFill/>
            </a:ln>
            <a:extLst>
              <a:ext uri="{91240B29-F687-4F45-9708-019B960494DF}">
                <a14:hiddenLine xmlns:a14="http://schemas.microsoft.com/office/drawing/2010/main" w="28575">
                  <a:solidFill>
                    <a:srgbClr val="42719B"/>
                  </a:solidFill>
                  <a:prstDash val="sysDash"/>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6" name="圆角矩形 40"/>
            <p:cNvSpPr>
              <a:spLocks noChangeArrowheads="1"/>
            </p:cNvSpPr>
            <p:nvPr/>
          </p:nvSpPr>
          <p:spPr bwMode="auto">
            <a:xfrm>
              <a:off x="0" y="609648"/>
              <a:ext cx="624114" cy="159657"/>
            </a:xfrm>
            <a:prstGeom prst="roundRect">
              <a:avLst>
                <a:gd name="adj" fmla="val 16667"/>
              </a:avLst>
            </a:prstGeom>
            <a:solidFill>
              <a:srgbClr val="F76767"/>
            </a:solidFill>
            <a:ln>
              <a:noFill/>
            </a:ln>
            <a:extLst>
              <a:ext uri="{91240B29-F687-4F45-9708-019B960494DF}">
                <a14:hiddenLine xmlns:a14="http://schemas.microsoft.com/office/drawing/2010/main" w="28575">
                  <a:solidFill>
                    <a:srgbClr val="42719B"/>
                  </a:solidFill>
                  <a:prstDash val="sysDash"/>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7" name="圆角矩形 41"/>
            <p:cNvSpPr>
              <a:spLocks noChangeArrowheads="1"/>
            </p:cNvSpPr>
            <p:nvPr/>
          </p:nvSpPr>
          <p:spPr bwMode="auto">
            <a:xfrm>
              <a:off x="0" y="406432"/>
              <a:ext cx="624114" cy="159657"/>
            </a:xfrm>
            <a:prstGeom prst="roundRect">
              <a:avLst>
                <a:gd name="adj" fmla="val 16667"/>
              </a:avLst>
            </a:prstGeom>
            <a:solidFill>
              <a:srgbClr val="F76767"/>
            </a:solidFill>
            <a:ln>
              <a:noFill/>
            </a:ln>
            <a:extLst>
              <a:ext uri="{91240B29-F687-4F45-9708-019B960494DF}">
                <a14:hiddenLine xmlns:a14="http://schemas.microsoft.com/office/drawing/2010/main" w="28575">
                  <a:solidFill>
                    <a:srgbClr val="42719B"/>
                  </a:solidFill>
                  <a:prstDash val="sysDash"/>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8" name="圆角矩形 42"/>
            <p:cNvSpPr>
              <a:spLocks noChangeArrowheads="1"/>
            </p:cNvSpPr>
            <p:nvPr/>
          </p:nvSpPr>
          <p:spPr bwMode="auto">
            <a:xfrm>
              <a:off x="0" y="203216"/>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9" name="圆角矩形 43"/>
            <p:cNvSpPr>
              <a:spLocks noChangeArrowheads="1"/>
            </p:cNvSpPr>
            <p:nvPr/>
          </p:nvSpPr>
          <p:spPr bwMode="auto">
            <a:xfrm>
              <a:off x="0" y="0"/>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240" name="Group 48"/>
          <p:cNvGrpSpPr/>
          <p:nvPr/>
        </p:nvGrpSpPr>
        <p:grpSpPr bwMode="auto">
          <a:xfrm>
            <a:off x="5367338" y="1724025"/>
            <a:ext cx="623887" cy="2009775"/>
            <a:chOff x="0" y="0"/>
            <a:chExt cx="624114" cy="2009594"/>
          </a:xfrm>
        </p:grpSpPr>
        <p:sp>
          <p:nvSpPr>
            <p:cNvPr id="8241" name="圆角矩形 44"/>
            <p:cNvSpPr>
              <a:spLocks noChangeArrowheads="1"/>
            </p:cNvSpPr>
            <p:nvPr/>
          </p:nvSpPr>
          <p:spPr bwMode="auto">
            <a:xfrm>
              <a:off x="0" y="1849937"/>
              <a:ext cx="624114" cy="159657"/>
            </a:xfrm>
            <a:prstGeom prst="roundRect">
              <a:avLst>
                <a:gd name="adj" fmla="val 16667"/>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2" name="圆角矩形 45"/>
            <p:cNvSpPr>
              <a:spLocks noChangeArrowheads="1"/>
            </p:cNvSpPr>
            <p:nvPr/>
          </p:nvSpPr>
          <p:spPr bwMode="auto">
            <a:xfrm>
              <a:off x="0" y="1643722"/>
              <a:ext cx="624114" cy="159657"/>
            </a:xfrm>
            <a:prstGeom prst="roundRect">
              <a:avLst>
                <a:gd name="adj" fmla="val 16667"/>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3" name="圆角矩形 46"/>
            <p:cNvSpPr>
              <a:spLocks noChangeArrowheads="1"/>
            </p:cNvSpPr>
            <p:nvPr/>
          </p:nvSpPr>
          <p:spPr bwMode="auto">
            <a:xfrm>
              <a:off x="0" y="1437507"/>
              <a:ext cx="624114" cy="159657"/>
            </a:xfrm>
            <a:prstGeom prst="roundRect">
              <a:avLst>
                <a:gd name="adj" fmla="val 16667"/>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4" name="圆角矩形 47"/>
            <p:cNvSpPr>
              <a:spLocks noChangeArrowheads="1"/>
            </p:cNvSpPr>
            <p:nvPr/>
          </p:nvSpPr>
          <p:spPr bwMode="auto">
            <a:xfrm>
              <a:off x="0" y="1231292"/>
              <a:ext cx="624114" cy="159657"/>
            </a:xfrm>
            <a:prstGeom prst="roundRect">
              <a:avLst>
                <a:gd name="adj" fmla="val 16667"/>
              </a:avLst>
            </a:prstGeom>
            <a:solidFill>
              <a:srgbClr val="F76767"/>
            </a:solidFill>
            <a:ln>
              <a:noFill/>
            </a:ln>
            <a:extLst>
              <a:ext uri="{91240B29-F687-4F45-9708-019B960494DF}">
                <a14:hiddenLine xmlns:a14="http://schemas.microsoft.com/office/drawing/2010/main" w="28575">
                  <a:solidFill>
                    <a:srgbClr val="42719B"/>
                  </a:solidFill>
                  <a:prstDash val="sysDash"/>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5" name="圆角矩形 48"/>
            <p:cNvSpPr>
              <a:spLocks noChangeArrowheads="1"/>
            </p:cNvSpPr>
            <p:nvPr/>
          </p:nvSpPr>
          <p:spPr bwMode="auto">
            <a:xfrm>
              <a:off x="0" y="1025077"/>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6" name="圆角矩形 49"/>
            <p:cNvSpPr>
              <a:spLocks noChangeArrowheads="1"/>
            </p:cNvSpPr>
            <p:nvPr/>
          </p:nvSpPr>
          <p:spPr bwMode="auto">
            <a:xfrm>
              <a:off x="0" y="818862"/>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7" name="圆角矩形 50"/>
            <p:cNvSpPr>
              <a:spLocks noChangeArrowheads="1"/>
            </p:cNvSpPr>
            <p:nvPr/>
          </p:nvSpPr>
          <p:spPr bwMode="auto">
            <a:xfrm>
              <a:off x="0" y="609648"/>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8" name="圆角矩形 51"/>
            <p:cNvSpPr>
              <a:spLocks noChangeArrowheads="1"/>
            </p:cNvSpPr>
            <p:nvPr/>
          </p:nvSpPr>
          <p:spPr bwMode="auto">
            <a:xfrm>
              <a:off x="0" y="406432"/>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9" name="圆角矩形 52"/>
            <p:cNvSpPr>
              <a:spLocks noChangeArrowheads="1"/>
            </p:cNvSpPr>
            <p:nvPr/>
          </p:nvSpPr>
          <p:spPr bwMode="auto">
            <a:xfrm>
              <a:off x="0" y="203216"/>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0" name="圆角矩形 53"/>
            <p:cNvSpPr>
              <a:spLocks noChangeArrowheads="1"/>
            </p:cNvSpPr>
            <p:nvPr/>
          </p:nvSpPr>
          <p:spPr bwMode="auto">
            <a:xfrm>
              <a:off x="0" y="0"/>
              <a:ext cx="624114" cy="159657"/>
            </a:xfrm>
            <a:prstGeom prst="roundRect">
              <a:avLst>
                <a:gd name="adj" fmla="val 16667"/>
              </a:avLst>
            </a:prstGeom>
            <a:noFill/>
            <a:ln w="28575" cap="flat" cmpd="sng">
              <a:solidFill>
                <a:srgbClr val="F76767"/>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8251" name="文本框 54"/>
          <p:cNvSpPr>
            <a:spLocks noChangeArrowheads="1"/>
          </p:cNvSpPr>
          <p:nvPr/>
        </p:nvSpPr>
        <p:spPr bwMode="auto">
          <a:xfrm>
            <a:off x="2657475" y="3949700"/>
            <a:ext cx="752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C00000"/>
                </a:solidFill>
                <a:latin typeface="Calibri" pitchFamily="34" charset="0"/>
                <a:cs typeface="Calibri" pitchFamily="34" charset="0"/>
                <a:sym typeface="Calibri" pitchFamily="34" charset="0"/>
              </a:rPr>
              <a:t>30%</a:t>
            </a:r>
            <a:endParaRPr lang="zh-CN" altLang="en-US">
              <a:solidFill>
                <a:srgbClr val="C00000"/>
              </a:solidFill>
              <a:latin typeface="Calibri" pitchFamily="34" charset="0"/>
              <a:sym typeface="宋体" pitchFamily="2" charset="-122"/>
            </a:endParaRPr>
          </a:p>
        </p:txBody>
      </p:sp>
      <p:sp>
        <p:nvSpPr>
          <p:cNvPr id="8252" name="文本框 55"/>
          <p:cNvSpPr>
            <a:spLocks noChangeArrowheads="1"/>
          </p:cNvSpPr>
          <p:nvPr/>
        </p:nvSpPr>
        <p:spPr bwMode="auto">
          <a:xfrm>
            <a:off x="3529013" y="3949700"/>
            <a:ext cx="752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C00000"/>
                </a:solidFill>
                <a:latin typeface="Calibri" pitchFamily="34" charset="0"/>
                <a:cs typeface="Calibri" pitchFamily="34" charset="0"/>
                <a:sym typeface="Calibri" pitchFamily="34" charset="0"/>
              </a:rPr>
              <a:t>70%</a:t>
            </a:r>
            <a:endParaRPr lang="zh-CN" altLang="en-US">
              <a:solidFill>
                <a:srgbClr val="C00000"/>
              </a:solidFill>
              <a:latin typeface="Calibri" pitchFamily="34" charset="0"/>
              <a:sym typeface="宋体" pitchFamily="2" charset="-122"/>
            </a:endParaRPr>
          </a:p>
        </p:txBody>
      </p:sp>
      <p:sp>
        <p:nvSpPr>
          <p:cNvPr id="8253" name="文本框 56"/>
          <p:cNvSpPr>
            <a:spLocks noChangeArrowheads="1"/>
          </p:cNvSpPr>
          <p:nvPr/>
        </p:nvSpPr>
        <p:spPr bwMode="auto">
          <a:xfrm>
            <a:off x="4443413" y="3949700"/>
            <a:ext cx="752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C00000"/>
                </a:solidFill>
                <a:latin typeface="Calibri" pitchFamily="34" charset="0"/>
                <a:cs typeface="Calibri" pitchFamily="34" charset="0"/>
                <a:sym typeface="Calibri" pitchFamily="34" charset="0"/>
              </a:rPr>
              <a:t>80%</a:t>
            </a:r>
            <a:endParaRPr lang="zh-CN" altLang="en-US">
              <a:solidFill>
                <a:srgbClr val="C00000"/>
              </a:solidFill>
              <a:latin typeface="Calibri" pitchFamily="34" charset="0"/>
              <a:sym typeface="宋体" pitchFamily="2" charset="-122"/>
            </a:endParaRPr>
          </a:p>
        </p:txBody>
      </p:sp>
      <p:sp>
        <p:nvSpPr>
          <p:cNvPr id="8254" name="文本框 57"/>
          <p:cNvSpPr>
            <a:spLocks noChangeArrowheads="1"/>
          </p:cNvSpPr>
          <p:nvPr/>
        </p:nvSpPr>
        <p:spPr bwMode="auto">
          <a:xfrm>
            <a:off x="5372100" y="3956050"/>
            <a:ext cx="752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C00000"/>
                </a:solidFill>
                <a:latin typeface="Calibri" pitchFamily="34" charset="0"/>
                <a:cs typeface="Calibri" pitchFamily="34" charset="0"/>
                <a:sym typeface="Calibri" pitchFamily="34" charset="0"/>
              </a:rPr>
              <a:t>40%</a:t>
            </a:r>
            <a:endParaRPr lang="zh-CN" altLang="en-US">
              <a:solidFill>
                <a:srgbClr val="C00000"/>
              </a:solidFill>
              <a:latin typeface="Calibri" pitchFamily="34" charset="0"/>
              <a:sym typeface="宋体" pitchFamily="2" charset="-122"/>
            </a:endParaRPr>
          </a:p>
        </p:txBody>
      </p:sp>
      <p:sp>
        <p:nvSpPr>
          <p:cNvPr id="8255" name="直接连接符 63"/>
          <p:cNvSpPr>
            <a:spLocks noChangeShapeType="1"/>
          </p:cNvSpPr>
          <p:nvPr/>
        </p:nvSpPr>
        <p:spPr bwMode="auto">
          <a:xfrm>
            <a:off x="1044575" y="4716463"/>
            <a:ext cx="6648450" cy="0"/>
          </a:xfrm>
          <a:prstGeom prst="line">
            <a:avLst/>
          </a:prstGeom>
          <a:noFill/>
          <a:ln w="6350" cap="flat" cmpd="sng">
            <a:solidFill>
              <a:srgbClr val="F54141"/>
            </a:solidFill>
            <a:bevel/>
          </a:ln>
          <a:extLst>
            <a:ext uri="{909E8E84-426E-40DD-AFC4-6F175D3DCCD1}">
              <a14:hiddenFill xmlns:a14="http://schemas.microsoft.com/office/drawing/2010/main">
                <a:noFill/>
              </a14:hiddenFill>
            </a:ext>
          </a:extLst>
        </p:spPr>
        <p:txBody>
          <a:bodyPr/>
          <a:lstStyle/>
          <a:p>
            <a:endParaRPr lang="zh-CN" altLang="en-US"/>
          </a:p>
        </p:txBody>
      </p:sp>
      <p:sp>
        <p:nvSpPr>
          <p:cNvPr id="8256" name="文本框 64"/>
          <p:cNvSpPr>
            <a:spLocks noChangeArrowheads="1"/>
          </p:cNvSpPr>
          <p:nvPr/>
        </p:nvSpPr>
        <p:spPr bwMode="auto">
          <a:xfrm>
            <a:off x="2209800" y="4946650"/>
            <a:ext cx="4318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C00000"/>
                </a:solidFill>
                <a:latin typeface="幼圆" pitchFamily="49" charset="-122"/>
                <a:ea typeface="幼圆" pitchFamily="49" charset="-122"/>
                <a:sym typeface="幼圆" pitchFamily="49" charset="-122"/>
              </a:rPr>
              <a:t>添加文字内容添加文字内容添加文字内容添加文字内容添加文字内容添加文字内容添加文字内容添加文字内容添加文字内容</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250" fill="hold"/>
                                        <p:tgtEl>
                                          <p:spTgt spid="8194"/>
                                        </p:tgtEl>
                                        <p:attrNameLst>
                                          <p:attrName>ppt_x</p:attrName>
                                        </p:attrNameLst>
                                      </p:cBhvr>
                                      <p:tavLst>
                                        <p:tav tm="0">
                                          <p:val>
                                            <p:strVal val="0-#ppt_w/2"/>
                                          </p:val>
                                        </p:tav>
                                        <p:tav tm="100000">
                                          <p:val>
                                            <p:strVal val="#ppt_x"/>
                                          </p:val>
                                        </p:tav>
                                      </p:tavLst>
                                    </p:anim>
                                    <p:anim calcmode="lin" valueType="num">
                                      <p:cBhvr>
                                        <p:cTn id="8" dur="250" fill="hold"/>
                                        <p:tgtEl>
                                          <p:spTgt spid="819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195"/>
                                        </p:tgtEl>
                                        <p:attrNameLst>
                                          <p:attrName>style.visibility</p:attrName>
                                        </p:attrNameLst>
                                      </p:cBhvr>
                                      <p:to>
                                        <p:strVal val="visible"/>
                                      </p:to>
                                    </p:set>
                                    <p:anim calcmode="lin" valueType="num">
                                      <p:cBhvr>
                                        <p:cTn id="11" dur="250" fill="hold"/>
                                        <p:tgtEl>
                                          <p:spTgt spid="8195"/>
                                        </p:tgtEl>
                                        <p:attrNameLst>
                                          <p:attrName>ppt_x</p:attrName>
                                        </p:attrNameLst>
                                      </p:cBhvr>
                                      <p:tavLst>
                                        <p:tav tm="0">
                                          <p:val>
                                            <p:strVal val="1+#ppt_w/2"/>
                                          </p:val>
                                        </p:tav>
                                        <p:tav tm="100000">
                                          <p:val>
                                            <p:strVal val="#ppt_x"/>
                                          </p:val>
                                        </p:tav>
                                      </p:tavLst>
                                    </p:anim>
                                    <p:anim calcmode="lin" valueType="num">
                                      <p:cBhvr>
                                        <p:cTn id="12" dur="250" fill="hold"/>
                                        <p:tgtEl>
                                          <p:spTgt spid="819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8196"/>
                                        </p:tgtEl>
                                        <p:attrNameLst>
                                          <p:attrName>style.visibility</p:attrName>
                                        </p:attrNameLst>
                                      </p:cBhvr>
                                      <p:to>
                                        <p:strVal val="visible"/>
                                      </p:to>
                                    </p:set>
                                    <p:animEffect>
                                      <p:cBhvr>
                                        <p:cTn id="16" dur="500"/>
                                        <p:tgtEl>
                                          <p:spTgt spid="819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8197"/>
                                        </p:tgtEl>
                                        <p:attrNameLst>
                                          <p:attrName>style.visibility</p:attrName>
                                        </p:attrNameLst>
                                      </p:cBhvr>
                                      <p:to>
                                        <p:strVal val="visible"/>
                                      </p:to>
                                    </p:set>
                                    <p:animEffect>
                                      <p:cBhvr>
                                        <p:cTn id="19" dur="500"/>
                                        <p:tgtEl>
                                          <p:spTgt spid="8197"/>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8198"/>
                                        </p:tgtEl>
                                        <p:attrNameLst>
                                          <p:attrName>style.visibility</p:attrName>
                                        </p:attrNameLst>
                                      </p:cBhvr>
                                      <p:to>
                                        <p:strVal val="visible"/>
                                      </p:to>
                                    </p:set>
                                    <p:anim calcmode="lin" valueType="num">
                                      <p:cBhvr>
                                        <p:cTn id="23" dur="500" fill="hold"/>
                                        <p:tgtEl>
                                          <p:spTgt spid="8198"/>
                                        </p:tgtEl>
                                        <p:attrNameLst>
                                          <p:attrName>ppt_x</p:attrName>
                                        </p:attrNameLst>
                                      </p:cBhvr>
                                      <p:tavLst>
                                        <p:tav tm="0">
                                          <p:val>
                                            <p:strVal val="0-#ppt_w/2"/>
                                          </p:val>
                                        </p:tav>
                                        <p:tav tm="100000">
                                          <p:val>
                                            <p:strVal val="#ppt_x"/>
                                          </p:val>
                                        </p:tav>
                                      </p:tavLst>
                                    </p:anim>
                                    <p:anim calcmode="lin" valueType="num">
                                      <p:cBhvr>
                                        <p:cTn id="24" dur="500" fill="hold"/>
                                        <p:tgtEl>
                                          <p:spTgt spid="819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8199"/>
                                        </p:tgtEl>
                                        <p:attrNameLst>
                                          <p:attrName>style.visibility</p:attrName>
                                        </p:attrNameLst>
                                      </p:cBhvr>
                                      <p:to>
                                        <p:strVal val="visible"/>
                                      </p:to>
                                    </p:set>
                                    <p:anim calcmode="lin" valueType="num">
                                      <p:cBhvr>
                                        <p:cTn id="27" dur="500" fill="hold"/>
                                        <p:tgtEl>
                                          <p:spTgt spid="8199"/>
                                        </p:tgtEl>
                                        <p:attrNameLst>
                                          <p:attrName>ppt_x</p:attrName>
                                        </p:attrNameLst>
                                      </p:cBhvr>
                                      <p:tavLst>
                                        <p:tav tm="0">
                                          <p:val>
                                            <p:strVal val="1+#ppt_w/2"/>
                                          </p:val>
                                        </p:tav>
                                        <p:tav tm="100000">
                                          <p:val>
                                            <p:strVal val="#ppt_x"/>
                                          </p:val>
                                        </p:tav>
                                      </p:tavLst>
                                    </p:anim>
                                    <p:anim calcmode="lin" valueType="num">
                                      <p:cBhvr>
                                        <p:cTn id="28" dur="500" fill="hold"/>
                                        <p:tgtEl>
                                          <p:spTgt spid="8199"/>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8201"/>
                                        </p:tgtEl>
                                        <p:attrNameLst>
                                          <p:attrName>style.visibility</p:attrName>
                                        </p:attrNameLst>
                                      </p:cBhvr>
                                      <p:to>
                                        <p:strVal val="visible"/>
                                      </p:to>
                                    </p:set>
                                    <p:animEffect>
                                      <p:cBhvr>
                                        <p:cTn id="32" dur="500"/>
                                        <p:tgtEl>
                                          <p:spTgt spid="8201"/>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8203"/>
                                        </p:tgtEl>
                                        <p:attrNameLst>
                                          <p:attrName>style.visibility</p:attrName>
                                        </p:attrNameLst>
                                      </p:cBhvr>
                                      <p:to>
                                        <p:strVal val="visible"/>
                                      </p:to>
                                    </p:set>
                                    <p:animEffect>
                                      <p:cBhvr>
                                        <p:cTn id="35" dur="500"/>
                                        <p:tgtEl>
                                          <p:spTgt spid="820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8205"/>
                                        </p:tgtEl>
                                        <p:attrNameLst>
                                          <p:attrName>style.visibility</p:attrName>
                                        </p:attrNameLst>
                                      </p:cBhvr>
                                      <p:to>
                                        <p:strVal val="visible"/>
                                      </p:to>
                                    </p:set>
                                    <p:animEffect>
                                      <p:cBhvr>
                                        <p:cTn id="38" dur="500"/>
                                        <p:tgtEl>
                                          <p:spTgt spid="8205"/>
                                        </p:tgtEl>
                                      </p:cBhvr>
                                    </p:animEffect>
                                  </p:childTnLst>
                                </p:cTn>
                              </p:par>
                            </p:childTnLst>
                          </p:cTn>
                        </p:par>
                        <p:par>
                          <p:cTn id="39" fill="hold">
                            <p:stCondLst>
                              <p:cond delay="2000"/>
                            </p:stCondLst>
                            <p:childTnLst>
                              <p:par>
                                <p:cTn id="40" presetID="9" presetClass="entr" presetSubtype="0" fill="hold" grpId="0" nodeType="afterEffect">
                                  <p:stCondLst>
                                    <p:cond delay="0"/>
                                  </p:stCondLst>
                                  <p:childTnLst>
                                    <p:set>
                                      <p:cBhvr>
                                        <p:cTn id="41" dur="1" fill="hold">
                                          <p:stCondLst>
                                            <p:cond delay="0"/>
                                          </p:stCondLst>
                                        </p:cTn>
                                        <p:tgtEl>
                                          <p:spTgt spid="8200"/>
                                        </p:tgtEl>
                                        <p:attrNameLst>
                                          <p:attrName>style.visibility</p:attrName>
                                        </p:attrNameLst>
                                      </p:cBhvr>
                                      <p:to>
                                        <p:strVal val="visible"/>
                                      </p:to>
                                    </p:set>
                                    <p:animEffect>
                                      <p:cBhvr>
                                        <p:cTn id="42" dur="500"/>
                                        <p:tgtEl>
                                          <p:spTgt spid="8200"/>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8202"/>
                                        </p:tgtEl>
                                        <p:attrNameLst>
                                          <p:attrName>style.visibility</p:attrName>
                                        </p:attrNameLst>
                                      </p:cBhvr>
                                      <p:to>
                                        <p:strVal val="visible"/>
                                      </p:to>
                                    </p:set>
                                    <p:animEffect>
                                      <p:cBhvr>
                                        <p:cTn id="45" dur="500"/>
                                        <p:tgtEl>
                                          <p:spTgt spid="8202"/>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8204"/>
                                        </p:tgtEl>
                                        <p:attrNameLst>
                                          <p:attrName>style.visibility</p:attrName>
                                        </p:attrNameLst>
                                      </p:cBhvr>
                                      <p:to>
                                        <p:strVal val="visible"/>
                                      </p:to>
                                    </p:set>
                                    <p:animEffect>
                                      <p:cBhvr>
                                        <p:cTn id="48" dur="500"/>
                                        <p:tgtEl>
                                          <p:spTgt spid="8204"/>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8206"/>
                                        </p:tgtEl>
                                        <p:attrNameLst>
                                          <p:attrName>style.visibility</p:attrName>
                                        </p:attrNameLst>
                                      </p:cBhvr>
                                      <p:to>
                                        <p:strVal val="visible"/>
                                      </p:to>
                                    </p:set>
                                    <p:animEffect>
                                      <p:cBhvr>
                                        <p:cTn id="51" dur="500"/>
                                        <p:tgtEl>
                                          <p:spTgt spid="8206"/>
                                        </p:tgtEl>
                                      </p:cBhvr>
                                    </p:animEffect>
                                  </p:childTnLst>
                                </p:cTn>
                              </p:par>
                            </p:childTnLst>
                          </p:cTn>
                        </p:par>
                        <p:par>
                          <p:cTn id="52" fill="hold">
                            <p:stCondLst>
                              <p:cond delay="2500"/>
                            </p:stCondLst>
                            <p:childTnLst>
                              <p:par>
                                <p:cTn id="53" presetID="22" presetClass="entr" presetSubtype="4" fill="hold" nodeType="afterEffect">
                                  <p:stCondLst>
                                    <p:cond delay="0"/>
                                  </p:stCondLst>
                                  <p:childTnLst>
                                    <p:set>
                                      <p:cBhvr>
                                        <p:cTn id="54" dur="1" fill="hold">
                                          <p:stCondLst>
                                            <p:cond delay="0"/>
                                          </p:stCondLst>
                                        </p:cTn>
                                        <p:tgtEl>
                                          <p:spTgt spid="8207"/>
                                        </p:tgtEl>
                                        <p:attrNameLst>
                                          <p:attrName>style.visibility</p:attrName>
                                        </p:attrNameLst>
                                      </p:cBhvr>
                                      <p:to>
                                        <p:strVal val="visible"/>
                                      </p:to>
                                    </p:set>
                                    <p:animEffect>
                                      <p:cBhvr>
                                        <p:cTn id="55" dur="500"/>
                                        <p:tgtEl>
                                          <p:spTgt spid="8207"/>
                                        </p:tgtEl>
                                      </p:cBhvr>
                                    </p:animEffect>
                                  </p:childTnLst>
                                </p:cTn>
                              </p:par>
                              <p:par>
                                <p:cTn id="56" presetID="22" presetClass="entr" presetSubtype="4" fill="hold" nodeType="withEffect">
                                  <p:stCondLst>
                                    <p:cond delay="0"/>
                                  </p:stCondLst>
                                  <p:childTnLst>
                                    <p:set>
                                      <p:cBhvr>
                                        <p:cTn id="57" dur="1" fill="hold">
                                          <p:stCondLst>
                                            <p:cond delay="0"/>
                                          </p:stCondLst>
                                        </p:cTn>
                                        <p:tgtEl>
                                          <p:spTgt spid="8218"/>
                                        </p:tgtEl>
                                        <p:attrNameLst>
                                          <p:attrName>style.visibility</p:attrName>
                                        </p:attrNameLst>
                                      </p:cBhvr>
                                      <p:to>
                                        <p:strVal val="visible"/>
                                      </p:to>
                                    </p:set>
                                    <p:animEffect>
                                      <p:cBhvr>
                                        <p:cTn id="58" dur="500"/>
                                        <p:tgtEl>
                                          <p:spTgt spid="8218"/>
                                        </p:tgtEl>
                                      </p:cBhvr>
                                    </p:animEffect>
                                  </p:childTnLst>
                                </p:cTn>
                              </p:par>
                              <p:par>
                                <p:cTn id="59" presetID="22" presetClass="entr" presetSubtype="4" fill="hold" nodeType="withEffect">
                                  <p:stCondLst>
                                    <p:cond delay="0"/>
                                  </p:stCondLst>
                                  <p:childTnLst>
                                    <p:set>
                                      <p:cBhvr>
                                        <p:cTn id="60" dur="1" fill="hold">
                                          <p:stCondLst>
                                            <p:cond delay="0"/>
                                          </p:stCondLst>
                                        </p:cTn>
                                        <p:tgtEl>
                                          <p:spTgt spid="8229"/>
                                        </p:tgtEl>
                                        <p:attrNameLst>
                                          <p:attrName>style.visibility</p:attrName>
                                        </p:attrNameLst>
                                      </p:cBhvr>
                                      <p:to>
                                        <p:strVal val="visible"/>
                                      </p:to>
                                    </p:set>
                                    <p:animEffect>
                                      <p:cBhvr>
                                        <p:cTn id="61" dur="500"/>
                                        <p:tgtEl>
                                          <p:spTgt spid="8229"/>
                                        </p:tgtEl>
                                      </p:cBhvr>
                                    </p:animEffect>
                                  </p:childTnLst>
                                </p:cTn>
                              </p:par>
                              <p:par>
                                <p:cTn id="62" presetID="22" presetClass="entr" presetSubtype="4" fill="hold" nodeType="withEffect">
                                  <p:stCondLst>
                                    <p:cond delay="0"/>
                                  </p:stCondLst>
                                  <p:childTnLst>
                                    <p:set>
                                      <p:cBhvr>
                                        <p:cTn id="63" dur="1" fill="hold">
                                          <p:stCondLst>
                                            <p:cond delay="0"/>
                                          </p:stCondLst>
                                        </p:cTn>
                                        <p:tgtEl>
                                          <p:spTgt spid="8240"/>
                                        </p:tgtEl>
                                        <p:attrNameLst>
                                          <p:attrName>style.visibility</p:attrName>
                                        </p:attrNameLst>
                                      </p:cBhvr>
                                      <p:to>
                                        <p:strVal val="visible"/>
                                      </p:to>
                                    </p:set>
                                    <p:animEffect>
                                      <p:cBhvr>
                                        <p:cTn id="64" dur="500"/>
                                        <p:tgtEl>
                                          <p:spTgt spid="8240"/>
                                        </p:tgtEl>
                                      </p:cBhvr>
                                    </p:animEffect>
                                  </p:childTnLst>
                                </p:cTn>
                              </p:par>
                            </p:childTnLst>
                          </p:cTn>
                        </p:par>
                        <p:par>
                          <p:cTn id="65" fill="hold">
                            <p:stCondLst>
                              <p:cond delay="3000"/>
                            </p:stCondLst>
                            <p:childTnLst>
                              <p:par>
                                <p:cTn id="66" presetID="2" presetClass="entr" presetSubtype="8" fill="hold" grpId="0" nodeType="afterEffect">
                                  <p:stCondLst>
                                    <p:cond delay="0"/>
                                  </p:stCondLst>
                                  <p:childTnLst>
                                    <p:set>
                                      <p:cBhvr>
                                        <p:cTn id="67" dur="1" fill="hold">
                                          <p:stCondLst>
                                            <p:cond delay="0"/>
                                          </p:stCondLst>
                                        </p:cTn>
                                        <p:tgtEl>
                                          <p:spTgt spid="8251"/>
                                        </p:tgtEl>
                                        <p:attrNameLst>
                                          <p:attrName>style.visibility</p:attrName>
                                        </p:attrNameLst>
                                      </p:cBhvr>
                                      <p:to>
                                        <p:strVal val="visible"/>
                                      </p:to>
                                    </p:set>
                                    <p:anim calcmode="lin" valueType="num">
                                      <p:cBhvr>
                                        <p:cTn id="68" dur="500" fill="hold"/>
                                        <p:tgtEl>
                                          <p:spTgt spid="8251"/>
                                        </p:tgtEl>
                                        <p:attrNameLst>
                                          <p:attrName>ppt_x</p:attrName>
                                        </p:attrNameLst>
                                      </p:cBhvr>
                                      <p:tavLst>
                                        <p:tav tm="0">
                                          <p:val>
                                            <p:strVal val="0-#ppt_w/2"/>
                                          </p:val>
                                        </p:tav>
                                        <p:tav tm="100000">
                                          <p:val>
                                            <p:strVal val="#ppt_x"/>
                                          </p:val>
                                        </p:tav>
                                      </p:tavLst>
                                    </p:anim>
                                    <p:anim calcmode="lin" valueType="num">
                                      <p:cBhvr>
                                        <p:cTn id="69" dur="500" fill="hold"/>
                                        <p:tgtEl>
                                          <p:spTgt spid="8251"/>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8252"/>
                                        </p:tgtEl>
                                        <p:attrNameLst>
                                          <p:attrName>style.visibility</p:attrName>
                                        </p:attrNameLst>
                                      </p:cBhvr>
                                      <p:to>
                                        <p:strVal val="visible"/>
                                      </p:to>
                                    </p:set>
                                    <p:anim calcmode="lin" valueType="num">
                                      <p:cBhvr>
                                        <p:cTn id="72" dur="500" fill="hold"/>
                                        <p:tgtEl>
                                          <p:spTgt spid="8252"/>
                                        </p:tgtEl>
                                        <p:attrNameLst>
                                          <p:attrName>ppt_x</p:attrName>
                                        </p:attrNameLst>
                                      </p:cBhvr>
                                      <p:tavLst>
                                        <p:tav tm="0">
                                          <p:val>
                                            <p:strVal val="0-#ppt_w/2"/>
                                          </p:val>
                                        </p:tav>
                                        <p:tav tm="100000">
                                          <p:val>
                                            <p:strVal val="#ppt_x"/>
                                          </p:val>
                                        </p:tav>
                                      </p:tavLst>
                                    </p:anim>
                                    <p:anim calcmode="lin" valueType="num">
                                      <p:cBhvr>
                                        <p:cTn id="73" dur="500" fill="hold"/>
                                        <p:tgtEl>
                                          <p:spTgt spid="8252"/>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8253"/>
                                        </p:tgtEl>
                                        <p:attrNameLst>
                                          <p:attrName>style.visibility</p:attrName>
                                        </p:attrNameLst>
                                      </p:cBhvr>
                                      <p:to>
                                        <p:strVal val="visible"/>
                                      </p:to>
                                    </p:set>
                                    <p:anim calcmode="lin" valueType="num">
                                      <p:cBhvr>
                                        <p:cTn id="76" dur="500" fill="hold"/>
                                        <p:tgtEl>
                                          <p:spTgt spid="8253"/>
                                        </p:tgtEl>
                                        <p:attrNameLst>
                                          <p:attrName>ppt_x</p:attrName>
                                        </p:attrNameLst>
                                      </p:cBhvr>
                                      <p:tavLst>
                                        <p:tav tm="0">
                                          <p:val>
                                            <p:strVal val="0-#ppt_w/2"/>
                                          </p:val>
                                        </p:tav>
                                        <p:tav tm="100000">
                                          <p:val>
                                            <p:strVal val="#ppt_x"/>
                                          </p:val>
                                        </p:tav>
                                      </p:tavLst>
                                    </p:anim>
                                    <p:anim calcmode="lin" valueType="num">
                                      <p:cBhvr>
                                        <p:cTn id="77" dur="500" fill="hold"/>
                                        <p:tgtEl>
                                          <p:spTgt spid="8253"/>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8254"/>
                                        </p:tgtEl>
                                        <p:attrNameLst>
                                          <p:attrName>style.visibility</p:attrName>
                                        </p:attrNameLst>
                                      </p:cBhvr>
                                      <p:to>
                                        <p:strVal val="visible"/>
                                      </p:to>
                                    </p:set>
                                    <p:anim calcmode="lin" valueType="num">
                                      <p:cBhvr>
                                        <p:cTn id="80" dur="500" fill="hold"/>
                                        <p:tgtEl>
                                          <p:spTgt spid="8254"/>
                                        </p:tgtEl>
                                        <p:attrNameLst>
                                          <p:attrName>ppt_x</p:attrName>
                                        </p:attrNameLst>
                                      </p:cBhvr>
                                      <p:tavLst>
                                        <p:tav tm="0">
                                          <p:val>
                                            <p:strVal val="0-#ppt_w/2"/>
                                          </p:val>
                                        </p:tav>
                                        <p:tav tm="100000">
                                          <p:val>
                                            <p:strVal val="#ppt_x"/>
                                          </p:val>
                                        </p:tav>
                                      </p:tavLst>
                                    </p:anim>
                                    <p:anim calcmode="lin" valueType="num">
                                      <p:cBhvr>
                                        <p:cTn id="81" dur="500" fill="hold"/>
                                        <p:tgtEl>
                                          <p:spTgt spid="8254"/>
                                        </p:tgtEl>
                                        <p:attrNameLst>
                                          <p:attrName>ppt_y</p:attrName>
                                        </p:attrNameLst>
                                      </p:cBhvr>
                                      <p:tavLst>
                                        <p:tav tm="0">
                                          <p:val>
                                            <p:strVal val="#ppt_y"/>
                                          </p:val>
                                        </p:tav>
                                        <p:tav tm="100000">
                                          <p:val>
                                            <p:strVal val="#ppt_y"/>
                                          </p:val>
                                        </p:tav>
                                      </p:tavLst>
                                    </p:anim>
                                  </p:childTnLst>
                                </p:cTn>
                              </p:par>
                            </p:childTnLst>
                          </p:cTn>
                        </p:par>
                        <p:par>
                          <p:cTn id="82" fill="hold">
                            <p:stCondLst>
                              <p:cond delay="3500"/>
                            </p:stCondLst>
                            <p:childTnLst>
                              <p:par>
                                <p:cTn id="83" presetID="22" presetClass="entr" presetSubtype="8" fill="hold" grpId="0" nodeType="afterEffect">
                                  <p:stCondLst>
                                    <p:cond delay="0"/>
                                  </p:stCondLst>
                                  <p:childTnLst>
                                    <p:set>
                                      <p:cBhvr>
                                        <p:cTn id="84" dur="1" fill="hold">
                                          <p:stCondLst>
                                            <p:cond delay="0"/>
                                          </p:stCondLst>
                                        </p:cTn>
                                        <p:tgtEl>
                                          <p:spTgt spid="8255"/>
                                        </p:tgtEl>
                                        <p:attrNameLst>
                                          <p:attrName>style.visibility</p:attrName>
                                        </p:attrNameLst>
                                      </p:cBhvr>
                                      <p:to>
                                        <p:strVal val="visible"/>
                                      </p:to>
                                    </p:set>
                                    <p:animEffect>
                                      <p:cBhvr>
                                        <p:cTn id="85" dur="500"/>
                                        <p:tgtEl>
                                          <p:spTgt spid="8255"/>
                                        </p:tgtEl>
                                      </p:cBhvr>
                                    </p:animEffect>
                                  </p:childTnLst>
                                </p:cTn>
                              </p:par>
                            </p:childTnLst>
                          </p:cTn>
                        </p:par>
                        <p:par>
                          <p:cTn id="86" fill="hold">
                            <p:stCondLst>
                              <p:cond delay="4000"/>
                            </p:stCondLst>
                            <p:childTnLst>
                              <p:par>
                                <p:cTn id="87" presetID="42" presetClass="entr" presetSubtype="0" fill="hold" grpId="0" nodeType="afterEffect">
                                  <p:stCondLst>
                                    <p:cond delay="0"/>
                                  </p:stCondLst>
                                  <p:childTnLst>
                                    <p:set>
                                      <p:cBhvr>
                                        <p:cTn id="88" dur="1" fill="hold">
                                          <p:stCondLst>
                                            <p:cond delay="0"/>
                                          </p:stCondLst>
                                        </p:cTn>
                                        <p:tgtEl>
                                          <p:spTgt spid="8256"/>
                                        </p:tgtEl>
                                        <p:attrNameLst>
                                          <p:attrName>style.visibility</p:attrName>
                                        </p:attrNameLst>
                                      </p:cBhvr>
                                      <p:to>
                                        <p:strVal val="visible"/>
                                      </p:to>
                                    </p:set>
                                    <p:animEffect>
                                      <p:cBhvr>
                                        <p:cTn id="89" dur="500"/>
                                        <p:tgtEl>
                                          <p:spTgt spid="8256"/>
                                        </p:tgtEl>
                                      </p:cBhvr>
                                    </p:animEffect>
                                    <p:anim calcmode="lin" valueType="num">
                                      <p:cBhvr>
                                        <p:cTn id="90" dur="500" fill="hold"/>
                                        <p:tgtEl>
                                          <p:spTgt spid="8256"/>
                                        </p:tgtEl>
                                        <p:attrNameLst>
                                          <p:attrName>ppt_x</p:attrName>
                                        </p:attrNameLst>
                                      </p:cBhvr>
                                      <p:tavLst>
                                        <p:tav tm="0">
                                          <p:val>
                                            <p:strVal val="#ppt_x"/>
                                          </p:val>
                                        </p:tav>
                                        <p:tav tm="100000">
                                          <p:val>
                                            <p:strVal val="#ppt_x"/>
                                          </p:val>
                                        </p:tav>
                                      </p:tavLst>
                                    </p:anim>
                                    <p:anim calcmode="lin" valueType="num">
                                      <p:cBhvr>
                                        <p:cTn id="91" dur="500" fill="hold"/>
                                        <p:tgtEl>
                                          <p:spTgt spid="82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autoUpdateAnimBg="0"/>
      <p:bldP spid="8195" grpId="0" bldLvl="0" animBg="1" autoUpdateAnimBg="0"/>
      <p:bldP spid="8196" grpId="0" animBg="1"/>
      <p:bldP spid="8197" grpId="0" animBg="1"/>
      <p:bldP spid="8198" grpId="0" bldLvl="0" autoUpdateAnimBg="0"/>
      <p:bldP spid="8199" grpId="0" bldLvl="0" autoUpdateAnimBg="0"/>
      <p:bldP spid="8200" grpId="0" bldLvl="0" animBg="1" autoUpdateAnimBg="0"/>
      <p:bldP spid="8201" grpId="0" bldLvl="0" animBg="1" autoUpdateAnimBg="0"/>
      <p:bldP spid="8202" grpId="0" bldLvl="0" animBg="1" autoUpdateAnimBg="0"/>
      <p:bldP spid="8203" grpId="0" bldLvl="0" animBg="1" autoUpdateAnimBg="0"/>
      <p:bldP spid="8204" grpId="0" bldLvl="0" animBg="1" autoUpdateAnimBg="0"/>
      <p:bldP spid="8205" grpId="0" bldLvl="0" animBg="1" autoUpdateAnimBg="0"/>
      <p:bldP spid="8206" grpId="0" bldLvl="0" animBg="1" autoUpdateAnimBg="0"/>
      <p:bldP spid="8251" grpId="0" bldLvl="0" autoUpdateAnimBg="0"/>
      <p:bldP spid="8252" grpId="0" bldLvl="0" autoUpdateAnimBg="0"/>
      <p:bldP spid="8253" grpId="0" bldLvl="0" autoUpdateAnimBg="0"/>
      <p:bldP spid="8254" grpId="0" bldLvl="0" autoUpdateAnimBg="0"/>
      <p:bldP spid="8255" grpId="0" animBg="1"/>
      <p:bldP spid="8256"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
          <p:cNvSpPr>
            <a:spLocks noChangeArrowheads="1"/>
          </p:cNvSpPr>
          <p:nvPr/>
        </p:nvSpPr>
        <p:spPr bwMode="auto">
          <a:xfrm>
            <a:off x="-306388" y="623888"/>
            <a:ext cx="911226"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19" name="矩形 2"/>
          <p:cNvSpPr>
            <a:spLocks noChangeArrowheads="1"/>
          </p:cNvSpPr>
          <p:nvPr/>
        </p:nvSpPr>
        <p:spPr bwMode="auto">
          <a:xfrm>
            <a:off x="11595100" y="5945188"/>
            <a:ext cx="914400" cy="25558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0" name="直接连接符 3"/>
          <p:cNvSpPr>
            <a:spLocks noChangeShapeType="1"/>
          </p:cNvSpPr>
          <p:nvPr/>
        </p:nvSpPr>
        <p:spPr bwMode="auto">
          <a:xfrm>
            <a:off x="-198438" y="1250950"/>
            <a:ext cx="12590463" cy="1588"/>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9221" name="文本框 4"/>
          <p:cNvSpPr>
            <a:spLocks noChangeArrowheads="1"/>
          </p:cNvSpPr>
          <p:nvPr/>
        </p:nvSpPr>
        <p:spPr bwMode="auto">
          <a:xfrm>
            <a:off x="604838" y="-20638"/>
            <a:ext cx="2354262"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en-US" altLang="zh-CN" sz="4800" b="1">
                <a:solidFill>
                  <a:srgbClr val="F76767"/>
                </a:solidFill>
                <a:latin typeface="微软雅黑" pitchFamily="34" charset="-122"/>
                <a:ea typeface="微软雅黑" pitchFamily="34" charset="-122"/>
                <a:sym typeface="微软雅黑" pitchFamily="34" charset="-122"/>
              </a:rPr>
              <a:t>Part.5</a:t>
            </a:r>
          </a:p>
        </p:txBody>
      </p:sp>
      <p:sp>
        <p:nvSpPr>
          <p:cNvPr id="9222" name="文本框 5"/>
          <p:cNvSpPr>
            <a:spLocks noChangeArrowheads="1"/>
          </p:cNvSpPr>
          <p:nvPr/>
        </p:nvSpPr>
        <p:spPr bwMode="auto">
          <a:xfrm>
            <a:off x="860425" y="527050"/>
            <a:ext cx="25050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rgbClr val="F76767"/>
                </a:solidFill>
                <a:latin typeface="微软雅黑" pitchFamily="34" charset="-122"/>
                <a:ea typeface="微软雅黑" pitchFamily="34" charset="-122"/>
                <a:sym typeface="微软雅黑" pitchFamily="34" charset="-122"/>
              </a:rPr>
              <a:t>Your text</a:t>
            </a:r>
          </a:p>
        </p:txBody>
      </p:sp>
      <p:sp>
        <p:nvSpPr>
          <p:cNvPr id="9223" name="矩形 6"/>
          <p:cNvSpPr>
            <a:spLocks noChangeArrowheads="1"/>
          </p:cNvSpPr>
          <p:nvPr/>
        </p:nvSpPr>
        <p:spPr bwMode="auto">
          <a:xfrm>
            <a:off x="19050" y="1419225"/>
            <a:ext cx="1782763" cy="161925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4" name="矩形 7"/>
          <p:cNvSpPr>
            <a:spLocks noChangeArrowheads="1"/>
          </p:cNvSpPr>
          <p:nvPr/>
        </p:nvSpPr>
        <p:spPr bwMode="auto">
          <a:xfrm>
            <a:off x="1901825" y="1427163"/>
            <a:ext cx="1165225" cy="107632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5" name="矩形 8"/>
          <p:cNvSpPr>
            <a:spLocks noChangeArrowheads="1"/>
          </p:cNvSpPr>
          <p:nvPr/>
        </p:nvSpPr>
        <p:spPr bwMode="auto">
          <a:xfrm>
            <a:off x="1901825" y="2611438"/>
            <a:ext cx="1165225" cy="2071687"/>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6" name="矩形 9"/>
          <p:cNvSpPr>
            <a:spLocks noChangeArrowheads="1"/>
          </p:cNvSpPr>
          <p:nvPr/>
        </p:nvSpPr>
        <p:spPr bwMode="auto">
          <a:xfrm rot="16200000">
            <a:off x="140494" y="3021806"/>
            <a:ext cx="1539875" cy="1782763"/>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7" name="矩形 10"/>
          <p:cNvSpPr>
            <a:spLocks noChangeArrowheads="1"/>
          </p:cNvSpPr>
          <p:nvPr/>
        </p:nvSpPr>
        <p:spPr bwMode="auto">
          <a:xfrm>
            <a:off x="-119063" y="4768850"/>
            <a:ext cx="1276351" cy="1887538"/>
          </a:xfrm>
          <a:prstGeom prst="rect">
            <a:avLst/>
          </a:prstGeom>
          <a:blipFill dpi="0" rotWithShape="1">
            <a:blip r:embed="rId4"/>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8" name="矩形 11"/>
          <p:cNvSpPr>
            <a:spLocks noChangeArrowheads="1"/>
          </p:cNvSpPr>
          <p:nvPr/>
        </p:nvSpPr>
        <p:spPr bwMode="auto">
          <a:xfrm rot="16200000">
            <a:off x="1739106" y="4315620"/>
            <a:ext cx="860425" cy="1782762"/>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9" name="矩形 12"/>
          <p:cNvSpPr>
            <a:spLocks noChangeArrowheads="1"/>
          </p:cNvSpPr>
          <p:nvPr/>
        </p:nvSpPr>
        <p:spPr bwMode="auto">
          <a:xfrm rot="16200000">
            <a:off x="1717675" y="5313363"/>
            <a:ext cx="903288" cy="1782762"/>
          </a:xfrm>
          <a:prstGeom prst="rect">
            <a:avLst/>
          </a:prstGeom>
          <a:blipFill dpi="0" rotWithShape="0">
            <a:blip r:embed="rId5"/>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0" name="直接连接符 13"/>
          <p:cNvSpPr>
            <a:spLocks noChangeShapeType="1"/>
          </p:cNvSpPr>
          <p:nvPr/>
        </p:nvSpPr>
        <p:spPr bwMode="auto">
          <a:xfrm>
            <a:off x="3213100" y="0"/>
            <a:ext cx="0" cy="7948613"/>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9231" name="矩形 23"/>
          <p:cNvSpPr>
            <a:spLocks noChangeArrowheads="1"/>
          </p:cNvSpPr>
          <p:nvPr/>
        </p:nvSpPr>
        <p:spPr bwMode="auto">
          <a:xfrm>
            <a:off x="9947275" y="2630488"/>
            <a:ext cx="320675" cy="16033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2" name="矩形 24"/>
          <p:cNvSpPr>
            <a:spLocks noChangeArrowheads="1"/>
          </p:cNvSpPr>
          <p:nvPr/>
        </p:nvSpPr>
        <p:spPr bwMode="auto">
          <a:xfrm>
            <a:off x="9947275" y="3116263"/>
            <a:ext cx="320675" cy="160337"/>
          </a:xfrm>
          <a:prstGeom prst="rect">
            <a:avLst/>
          </a:prstGeom>
          <a:solidFill>
            <a:srgbClr val="F5414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3" name="矩形 25"/>
          <p:cNvSpPr>
            <a:spLocks noChangeArrowheads="1"/>
          </p:cNvSpPr>
          <p:nvPr/>
        </p:nvSpPr>
        <p:spPr bwMode="auto">
          <a:xfrm>
            <a:off x="9936163" y="3602038"/>
            <a:ext cx="319087" cy="160337"/>
          </a:xfrm>
          <a:prstGeom prst="rect">
            <a:avLst/>
          </a:prstGeom>
          <a:solidFill>
            <a:srgbClr val="D50B0B"/>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4" name="文本框 26"/>
          <p:cNvSpPr>
            <a:spLocks noChangeArrowheads="1"/>
          </p:cNvSpPr>
          <p:nvPr/>
        </p:nvSpPr>
        <p:spPr bwMode="auto">
          <a:xfrm>
            <a:off x="10412413" y="2524125"/>
            <a:ext cx="83661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7F7F7F"/>
                </a:solidFill>
                <a:latin typeface="Calibri" pitchFamily="34" charset="0"/>
                <a:cs typeface="Calibri" pitchFamily="34" charset="0"/>
                <a:sym typeface="Calibri" pitchFamily="34" charset="0"/>
              </a:rPr>
              <a:t>Text.1</a:t>
            </a:r>
            <a:endParaRPr lang="zh-CN" altLang="en-US">
              <a:solidFill>
                <a:srgbClr val="7F7F7F"/>
              </a:solidFill>
              <a:latin typeface="Calibri" pitchFamily="34" charset="0"/>
              <a:sym typeface="宋体" pitchFamily="2" charset="-122"/>
            </a:endParaRPr>
          </a:p>
        </p:txBody>
      </p:sp>
      <p:sp>
        <p:nvSpPr>
          <p:cNvPr id="9235" name="文本框 27"/>
          <p:cNvSpPr>
            <a:spLocks noChangeArrowheads="1"/>
          </p:cNvSpPr>
          <p:nvPr/>
        </p:nvSpPr>
        <p:spPr bwMode="auto">
          <a:xfrm>
            <a:off x="10412413" y="3011488"/>
            <a:ext cx="8620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7F7F7F"/>
                </a:solidFill>
                <a:latin typeface="Calibri" pitchFamily="34" charset="0"/>
                <a:cs typeface="Calibri" pitchFamily="34" charset="0"/>
                <a:sym typeface="Calibri" pitchFamily="34" charset="0"/>
              </a:rPr>
              <a:t>Text.2</a:t>
            </a:r>
            <a:endParaRPr lang="zh-CN" altLang="en-US">
              <a:solidFill>
                <a:srgbClr val="7F7F7F"/>
              </a:solidFill>
              <a:latin typeface="Calibri" pitchFamily="34" charset="0"/>
              <a:sym typeface="宋体" pitchFamily="2" charset="-122"/>
            </a:endParaRPr>
          </a:p>
        </p:txBody>
      </p:sp>
      <p:sp>
        <p:nvSpPr>
          <p:cNvPr id="9236" name="文本框 28"/>
          <p:cNvSpPr>
            <a:spLocks noChangeArrowheads="1"/>
          </p:cNvSpPr>
          <p:nvPr/>
        </p:nvSpPr>
        <p:spPr bwMode="auto">
          <a:xfrm>
            <a:off x="10412413" y="3519488"/>
            <a:ext cx="81121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7F7F7F"/>
                </a:solidFill>
                <a:latin typeface="Calibri" pitchFamily="34" charset="0"/>
                <a:cs typeface="Calibri" pitchFamily="34" charset="0"/>
                <a:sym typeface="Calibri" pitchFamily="34" charset="0"/>
              </a:rPr>
              <a:t>Text.3</a:t>
            </a:r>
            <a:endParaRPr lang="zh-CN" altLang="en-US">
              <a:solidFill>
                <a:srgbClr val="7F7F7F"/>
              </a:solidFill>
              <a:latin typeface="Calibri" pitchFamily="34" charset="0"/>
              <a:sym typeface="宋体" pitchFamily="2" charset="-122"/>
            </a:endParaRPr>
          </a:p>
        </p:txBody>
      </p:sp>
      <p:pic>
        <p:nvPicPr>
          <p:cNvPr id="9237" name="Picture 2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21250" y="1652588"/>
            <a:ext cx="5545138" cy="3687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250" fill="hold"/>
                                        <p:tgtEl>
                                          <p:spTgt spid="9218"/>
                                        </p:tgtEl>
                                        <p:attrNameLst>
                                          <p:attrName>ppt_x</p:attrName>
                                        </p:attrNameLst>
                                      </p:cBhvr>
                                      <p:tavLst>
                                        <p:tav tm="0">
                                          <p:val>
                                            <p:strVal val="0-#ppt_w/2"/>
                                          </p:val>
                                        </p:tav>
                                        <p:tav tm="100000">
                                          <p:val>
                                            <p:strVal val="#ppt_x"/>
                                          </p:val>
                                        </p:tav>
                                      </p:tavLst>
                                    </p:anim>
                                    <p:anim calcmode="lin" valueType="num">
                                      <p:cBhvr>
                                        <p:cTn id="8" dur="250" fill="hold"/>
                                        <p:tgtEl>
                                          <p:spTgt spid="921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219"/>
                                        </p:tgtEl>
                                        <p:attrNameLst>
                                          <p:attrName>style.visibility</p:attrName>
                                        </p:attrNameLst>
                                      </p:cBhvr>
                                      <p:to>
                                        <p:strVal val="visible"/>
                                      </p:to>
                                    </p:set>
                                    <p:anim calcmode="lin" valueType="num">
                                      <p:cBhvr>
                                        <p:cTn id="11" dur="250" fill="hold"/>
                                        <p:tgtEl>
                                          <p:spTgt spid="9219"/>
                                        </p:tgtEl>
                                        <p:attrNameLst>
                                          <p:attrName>ppt_x</p:attrName>
                                        </p:attrNameLst>
                                      </p:cBhvr>
                                      <p:tavLst>
                                        <p:tav tm="0">
                                          <p:val>
                                            <p:strVal val="1+#ppt_w/2"/>
                                          </p:val>
                                        </p:tav>
                                        <p:tav tm="100000">
                                          <p:val>
                                            <p:strVal val="#ppt_x"/>
                                          </p:val>
                                        </p:tav>
                                      </p:tavLst>
                                    </p:anim>
                                    <p:anim calcmode="lin" valueType="num">
                                      <p:cBhvr>
                                        <p:cTn id="12" dur="250" fill="hold"/>
                                        <p:tgtEl>
                                          <p:spTgt spid="921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9220"/>
                                        </p:tgtEl>
                                        <p:attrNameLst>
                                          <p:attrName>style.visibility</p:attrName>
                                        </p:attrNameLst>
                                      </p:cBhvr>
                                      <p:to>
                                        <p:strVal val="visible"/>
                                      </p:to>
                                    </p:set>
                                    <p:animEffect>
                                      <p:cBhvr>
                                        <p:cTn id="16" dur="500"/>
                                        <p:tgtEl>
                                          <p:spTgt spid="9220"/>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9230"/>
                                        </p:tgtEl>
                                        <p:attrNameLst>
                                          <p:attrName>style.visibility</p:attrName>
                                        </p:attrNameLst>
                                      </p:cBhvr>
                                      <p:to>
                                        <p:strVal val="visible"/>
                                      </p:to>
                                    </p:set>
                                    <p:animEffect>
                                      <p:cBhvr>
                                        <p:cTn id="19" dur="500"/>
                                        <p:tgtEl>
                                          <p:spTgt spid="9230"/>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9221"/>
                                        </p:tgtEl>
                                        <p:attrNameLst>
                                          <p:attrName>style.visibility</p:attrName>
                                        </p:attrNameLst>
                                      </p:cBhvr>
                                      <p:to>
                                        <p:strVal val="visible"/>
                                      </p:to>
                                    </p:set>
                                    <p:anim calcmode="lin" valueType="num">
                                      <p:cBhvr>
                                        <p:cTn id="23" dur="500" fill="hold"/>
                                        <p:tgtEl>
                                          <p:spTgt spid="9221"/>
                                        </p:tgtEl>
                                        <p:attrNameLst>
                                          <p:attrName>ppt_x</p:attrName>
                                        </p:attrNameLst>
                                      </p:cBhvr>
                                      <p:tavLst>
                                        <p:tav tm="0">
                                          <p:val>
                                            <p:strVal val="0-#ppt_w/2"/>
                                          </p:val>
                                        </p:tav>
                                        <p:tav tm="100000">
                                          <p:val>
                                            <p:strVal val="#ppt_x"/>
                                          </p:val>
                                        </p:tav>
                                      </p:tavLst>
                                    </p:anim>
                                    <p:anim calcmode="lin" valueType="num">
                                      <p:cBhvr>
                                        <p:cTn id="24" dur="500" fill="hold"/>
                                        <p:tgtEl>
                                          <p:spTgt spid="922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9222"/>
                                        </p:tgtEl>
                                        <p:attrNameLst>
                                          <p:attrName>style.visibility</p:attrName>
                                        </p:attrNameLst>
                                      </p:cBhvr>
                                      <p:to>
                                        <p:strVal val="visible"/>
                                      </p:to>
                                    </p:set>
                                    <p:anim calcmode="lin" valueType="num">
                                      <p:cBhvr>
                                        <p:cTn id="27" dur="500" fill="hold"/>
                                        <p:tgtEl>
                                          <p:spTgt spid="9222"/>
                                        </p:tgtEl>
                                        <p:attrNameLst>
                                          <p:attrName>ppt_x</p:attrName>
                                        </p:attrNameLst>
                                      </p:cBhvr>
                                      <p:tavLst>
                                        <p:tav tm="0">
                                          <p:val>
                                            <p:strVal val="1+#ppt_w/2"/>
                                          </p:val>
                                        </p:tav>
                                        <p:tav tm="100000">
                                          <p:val>
                                            <p:strVal val="#ppt_x"/>
                                          </p:val>
                                        </p:tav>
                                      </p:tavLst>
                                    </p:anim>
                                    <p:anim calcmode="lin" valueType="num">
                                      <p:cBhvr>
                                        <p:cTn id="28" dur="500" fill="hold"/>
                                        <p:tgtEl>
                                          <p:spTgt spid="9222"/>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9224"/>
                                        </p:tgtEl>
                                        <p:attrNameLst>
                                          <p:attrName>style.visibility</p:attrName>
                                        </p:attrNameLst>
                                      </p:cBhvr>
                                      <p:to>
                                        <p:strVal val="visible"/>
                                      </p:to>
                                    </p:set>
                                    <p:animEffect>
                                      <p:cBhvr>
                                        <p:cTn id="32" dur="500"/>
                                        <p:tgtEl>
                                          <p:spTgt spid="9224"/>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9226"/>
                                        </p:tgtEl>
                                        <p:attrNameLst>
                                          <p:attrName>style.visibility</p:attrName>
                                        </p:attrNameLst>
                                      </p:cBhvr>
                                      <p:to>
                                        <p:strVal val="visible"/>
                                      </p:to>
                                    </p:set>
                                    <p:animEffect>
                                      <p:cBhvr>
                                        <p:cTn id="35" dur="500"/>
                                        <p:tgtEl>
                                          <p:spTgt spid="922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9228"/>
                                        </p:tgtEl>
                                        <p:attrNameLst>
                                          <p:attrName>style.visibility</p:attrName>
                                        </p:attrNameLst>
                                      </p:cBhvr>
                                      <p:to>
                                        <p:strVal val="visible"/>
                                      </p:to>
                                    </p:set>
                                    <p:animEffect>
                                      <p:cBhvr>
                                        <p:cTn id="38" dur="500"/>
                                        <p:tgtEl>
                                          <p:spTgt spid="9228"/>
                                        </p:tgtEl>
                                      </p:cBhvr>
                                    </p:animEffect>
                                  </p:childTnLst>
                                </p:cTn>
                              </p:par>
                            </p:childTnLst>
                          </p:cTn>
                        </p:par>
                        <p:par>
                          <p:cTn id="39" fill="hold">
                            <p:stCondLst>
                              <p:cond delay="2000"/>
                            </p:stCondLst>
                            <p:childTnLst>
                              <p:par>
                                <p:cTn id="40" presetID="9" presetClass="entr" presetSubtype="0" fill="hold" grpId="0" nodeType="afterEffect">
                                  <p:stCondLst>
                                    <p:cond delay="0"/>
                                  </p:stCondLst>
                                  <p:childTnLst>
                                    <p:set>
                                      <p:cBhvr>
                                        <p:cTn id="41" dur="1" fill="hold">
                                          <p:stCondLst>
                                            <p:cond delay="0"/>
                                          </p:stCondLst>
                                        </p:cTn>
                                        <p:tgtEl>
                                          <p:spTgt spid="9223"/>
                                        </p:tgtEl>
                                        <p:attrNameLst>
                                          <p:attrName>style.visibility</p:attrName>
                                        </p:attrNameLst>
                                      </p:cBhvr>
                                      <p:to>
                                        <p:strVal val="visible"/>
                                      </p:to>
                                    </p:set>
                                    <p:animEffect>
                                      <p:cBhvr>
                                        <p:cTn id="42" dur="500"/>
                                        <p:tgtEl>
                                          <p:spTgt spid="9223"/>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9225"/>
                                        </p:tgtEl>
                                        <p:attrNameLst>
                                          <p:attrName>style.visibility</p:attrName>
                                        </p:attrNameLst>
                                      </p:cBhvr>
                                      <p:to>
                                        <p:strVal val="visible"/>
                                      </p:to>
                                    </p:set>
                                    <p:animEffect>
                                      <p:cBhvr>
                                        <p:cTn id="45" dur="500"/>
                                        <p:tgtEl>
                                          <p:spTgt spid="9225"/>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9227"/>
                                        </p:tgtEl>
                                        <p:attrNameLst>
                                          <p:attrName>style.visibility</p:attrName>
                                        </p:attrNameLst>
                                      </p:cBhvr>
                                      <p:to>
                                        <p:strVal val="visible"/>
                                      </p:to>
                                    </p:set>
                                    <p:animEffect>
                                      <p:cBhvr>
                                        <p:cTn id="48" dur="500"/>
                                        <p:tgtEl>
                                          <p:spTgt spid="9227"/>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9229"/>
                                        </p:tgtEl>
                                        <p:attrNameLst>
                                          <p:attrName>style.visibility</p:attrName>
                                        </p:attrNameLst>
                                      </p:cBhvr>
                                      <p:to>
                                        <p:strVal val="visible"/>
                                      </p:to>
                                    </p:set>
                                    <p:animEffect>
                                      <p:cBhvr>
                                        <p:cTn id="51" dur="500"/>
                                        <p:tgtEl>
                                          <p:spTgt spid="9229"/>
                                        </p:tgtEl>
                                      </p:cBhvr>
                                    </p:animEffect>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9232"/>
                                        </p:tgtEl>
                                        <p:attrNameLst>
                                          <p:attrName>style.visibility</p:attrName>
                                        </p:attrNameLst>
                                      </p:cBhvr>
                                      <p:to>
                                        <p:strVal val="visible"/>
                                      </p:to>
                                    </p:set>
                                    <p:animEffect>
                                      <p:cBhvr>
                                        <p:cTn id="55" dur="500"/>
                                        <p:tgtEl>
                                          <p:spTgt spid="9232"/>
                                        </p:tgtEl>
                                      </p:cBhvr>
                                    </p:animEffect>
                                    <p:anim calcmode="lin" valueType="num">
                                      <p:cBhvr>
                                        <p:cTn id="56" dur="500" fill="hold"/>
                                        <p:tgtEl>
                                          <p:spTgt spid="9232"/>
                                        </p:tgtEl>
                                        <p:attrNameLst>
                                          <p:attrName>ppt_x</p:attrName>
                                        </p:attrNameLst>
                                      </p:cBhvr>
                                      <p:tavLst>
                                        <p:tav tm="0">
                                          <p:val>
                                            <p:strVal val="#ppt_x"/>
                                          </p:val>
                                        </p:tav>
                                        <p:tav tm="100000">
                                          <p:val>
                                            <p:strVal val="#ppt_x"/>
                                          </p:val>
                                        </p:tav>
                                      </p:tavLst>
                                    </p:anim>
                                    <p:anim calcmode="lin" valueType="num">
                                      <p:cBhvr>
                                        <p:cTn id="57" dur="500" fill="hold"/>
                                        <p:tgtEl>
                                          <p:spTgt spid="923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9231"/>
                                        </p:tgtEl>
                                        <p:attrNameLst>
                                          <p:attrName>style.visibility</p:attrName>
                                        </p:attrNameLst>
                                      </p:cBhvr>
                                      <p:to>
                                        <p:strVal val="visible"/>
                                      </p:to>
                                    </p:set>
                                    <p:animEffect>
                                      <p:cBhvr>
                                        <p:cTn id="60" dur="500"/>
                                        <p:tgtEl>
                                          <p:spTgt spid="9231"/>
                                        </p:tgtEl>
                                      </p:cBhvr>
                                    </p:animEffect>
                                    <p:anim calcmode="lin" valueType="num">
                                      <p:cBhvr>
                                        <p:cTn id="61" dur="500" fill="hold"/>
                                        <p:tgtEl>
                                          <p:spTgt spid="9231"/>
                                        </p:tgtEl>
                                        <p:attrNameLst>
                                          <p:attrName>ppt_x</p:attrName>
                                        </p:attrNameLst>
                                      </p:cBhvr>
                                      <p:tavLst>
                                        <p:tav tm="0">
                                          <p:val>
                                            <p:strVal val="#ppt_x"/>
                                          </p:val>
                                        </p:tav>
                                        <p:tav tm="100000">
                                          <p:val>
                                            <p:strVal val="#ppt_x"/>
                                          </p:val>
                                        </p:tav>
                                      </p:tavLst>
                                    </p:anim>
                                    <p:anim calcmode="lin" valueType="num">
                                      <p:cBhvr>
                                        <p:cTn id="62" dur="500" fill="hold"/>
                                        <p:tgtEl>
                                          <p:spTgt spid="9231"/>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9233"/>
                                        </p:tgtEl>
                                        <p:attrNameLst>
                                          <p:attrName>style.visibility</p:attrName>
                                        </p:attrNameLst>
                                      </p:cBhvr>
                                      <p:to>
                                        <p:strVal val="visible"/>
                                      </p:to>
                                    </p:set>
                                    <p:animEffect>
                                      <p:cBhvr>
                                        <p:cTn id="65" dur="500"/>
                                        <p:tgtEl>
                                          <p:spTgt spid="9233"/>
                                        </p:tgtEl>
                                      </p:cBhvr>
                                    </p:animEffect>
                                    <p:anim calcmode="lin" valueType="num">
                                      <p:cBhvr>
                                        <p:cTn id="66" dur="500" fill="hold"/>
                                        <p:tgtEl>
                                          <p:spTgt spid="9233"/>
                                        </p:tgtEl>
                                        <p:attrNameLst>
                                          <p:attrName>ppt_x</p:attrName>
                                        </p:attrNameLst>
                                      </p:cBhvr>
                                      <p:tavLst>
                                        <p:tav tm="0">
                                          <p:val>
                                            <p:strVal val="#ppt_x"/>
                                          </p:val>
                                        </p:tav>
                                        <p:tav tm="100000">
                                          <p:val>
                                            <p:strVal val="#ppt_x"/>
                                          </p:val>
                                        </p:tav>
                                      </p:tavLst>
                                    </p:anim>
                                    <p:anim calcmode="lin" valueType="num">
                                      <p:cBhvr>
                                        <p:cTn id="67" dur="500" fill="hold"/>
                                        <p:tgtEl>
                                          <p:spTgt spid="9233"/>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22" presetClass="entr" presetSubtype="8" fill="hold" grpId="0" nodeType="afterEffect">
                                  <p:stCondLst>
                                    <p:cond delay="0"/>
                                  </p:stCondLst>
                                  <p:childTnLst>
                                    <p:set>
                                      <p:cBhvr>
                                        <p:cTn id="70" dur="1" fill="hold">
                                          <p:stCondLst>
                                            <p:cond delay="0"/>
                                          </p:stCondLst>
                                        </p:cTn>
                                        <p:tgtEl>
                                          <p:spTgt spid="9234"/>
                                        </p:tgtEl>
                                        <p:attrNameLst>
                                          <p:attrName>style.visibility</p:attrName>
                                        </p:attrNameLst>
                                      </p:cBhvr>
                                      <p:to>
                                        <p:strVal val="visible"/>
                                      </p:to>
                                    </p:set>
                                    <p:animEffect>
                                      <p:cBhvr>
                                        <p:cTn id="71" dur="500"/>
                                        <p:tgtEl>
                                          <p:spTgt spid="9234"/>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9235"/>
                                        </p:tgtEl>
                                        <p:attrNameLst>
                                          <p:attrName>style.visibility</p:attrName>
                                        </p:attrNameLst>
                                      </p:cBhvr>
                                      <p:to>
                                        <p:strVal val="visible"/>
                                      </p:to>
                                    </p:set>
                                    <p:animEffect>
                                      <p:cBhvr>
                                        <p:cTn id="74" dur="500"/>
                                        <p:tgtEl>
                                          <p:spTgt spid="923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9236"/>
                                        </p:tgtEl>
                                        <p:attrNameLst>
                                          <p:attrName>style.visibility</p:attrName>
                                        </p:attrNameLst>
                                      </p:cBhvr>
                                      <p:to>
                                        <p:strVal val="visible"/>
                                      </p:to>
                                    </p:set>
                                    <p:animEffect>
                                      <p:cBhvr>
                                        <p:cTn id="77" dur="500"/>
                                        <p:tgtEl>
                                          <p:spTgt spid="9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autoUpdateAnimBg="0"/>
      <p:bldP spid="9219" grpId="0" bldLvl="0" animBg="1" autoUpdateAnimBg="0"/>
      <p:bldP spid="9220" grpId="0" animBg="1"/>
      <p:bldP spid="9221" grpId="0" bldLvl="0" autoUpdateAnimBg="0"/>
      <p:bldP spid="9222" grpId="0" bldLvl="0" autoUpdateAnimBg="0"/>
      <p:bldP spid="9223" grpId="0" bldLvl="0" animBg="1" autoUpdateAnimBg="0"/>
      <p:bldP spid="9224" grpId="0" bldLvl="0" animBg="1" autoUpdateAnimBg="0"/>
      <p:bldP spid="9225" grpId="0" bldLvl="0" animBg="1" autoUpdateAnimBg="0"/>
      <p:bldP spid="9226" grpId="0" bldLvl="0" animBg="1" autoUpdateAnimBg="0"/>
      <p:bldP spid="9227" grpId="0" bldLvl="0" animBg="1" autoUpdateAnimBg="0"/>
      <p:bldP spid="9228" grpId="0" bldLvl="0" animBg="1" autoUpdateAnimBg="0"/>
      <p:bldP spid="9229" grpId="0" bldLvl="0" animBg="1" autoUpdateAnimBg="0"/>
      <p:bldP spid="9230" grpId="0" animBg="1"/>
      <p:bldP spid="9231" grpId="0" bldLvl="0" animBg="1" autoUpdateAnimBg="0"/>
      <p:bldP spid="9232" grpId="0" bldLvl="0" animBg="1" autoUpdateAnimBg="0"/>
      <p:bldP spid="9233" grpId="0" bldLvl="0" animBg="1" autoUpdateAnimBg="0"/>
      <p:bldP spid="9234" grpId="0" bldLvl="0" autoUpdateAnimBg="0"/>
      <p:bldP spid="9235" grpId="0" bldLvl="0" autoUpdateAnimBg="0"/>
      <p:bldP spid="9236"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
          <p:cNvSpPr>
            <a:spLocks noChangeArrowheads="1"/>
          </p:cNvSpPr>
          <p:nvPr/>
        </p:nvSpPr>
        <p:spPr bwMode="auto">
          <a:xfrm>
            <a:off x="-306388" y="5945188"/>
            <a:ext cx="911226" cy="25558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3" name="矩形 2"/>
          <p:cNvSpPr>
            <a:spLocks noChangeArrowheads="1"/>
          </p:cNvSpPr>
          <p:nvPr/>
        </p:nvSpPr>
        <p:spPr bwMode="auto">
          <a:xfrm>
            <a:off x="11595100" y="368300"/>
            <a:ext cx="914400"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4" name="直接连接符 3"/>
          <p:cNvSpPr>
            <a:spLocks noChangeShapeType="1"/>
          </p:cNvSpPr>
          <p:nvPr/>
        </p:nvSpPr>
        <p:spPr bwMode="auto">
          <a:xfrm>
            <a:off x="-198438" y="1250950"/>
            <a:ext cx="12590463" cy="1588"/>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10245" name="直接连接符 4"/>
          <p:cNvSpPr>
            <a:spLocks noChangeShapeType="1"/>
          </p:cNvSpPr>
          <p:nvPr/>
        </p:nvSpPr>
        <p:spPr bwMode="auto">
          <a:xfrm>
            <a:off x="9099550" y="-255588"/>
            <a:ext cx="0" cy="7948613"/>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10246" name="文本框 5"/>
          <p:cNvSpPr>
            <a:spLocks noChangeArrowheads="1"/>
          </p:cNvSpPr>
          <p:nvPr/>
        </p:nvSpPr>
        <p:spPr bwMode="auto">
          <a:xfrm>
            <a:off x="9186863" y="-20638"/>
            <a:ext cx="2354262"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en-US" altLang="zh-CN" sz="4800" b="1">
                <a:solidFill>
                  <a:srgbClr val="F76767"/>
                </a:solidFill>
                <a:latin typeface="微软雅黑" pitchFamily="34" charset="-122"/>
                <a:ea typeface="微软雅黑" pitchFamily="34" charset="-122"/>
                <a:sym typeface="微软雅黑" pitchFamily="34" charset="-122"/>
              </a:rPr>
              <a:t>Part.6</a:t>
            </a:r>
          </a:p>
        </p:txBody>
      </p:sp>
      <p:sp>
        <p:nvSpPr>
          <p:cNvPr id="10247" name="文本框 6"/>
          <p:cNvSpPr>
            <a:spLocks noChangeArrowheads="1"/>
          </p:cNvSpPr>
          <p:nvPr/>
        </p:nvSpPr>
        <p:spPr bwMode="auto">
          <a:xfrm>
            <a:off x="9442450" y="527050"/>
            <a:ext cx="24923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rgbClr val="F76767"/>
                </a:solidFill>
                <a:latin typeface="微软雅黑" pitchFamily="34" charset="-122"/>
                <a:ea typeface="微软雅黑" pitchFamily="34" charset="-122"/>
                <a:sym typeface="微软雅黑" pitchFamily="34" charset="-122"/>
              </a:rPr>
              <a:t>Your text</a:t>
            </a:r>
          </a:p>
        </p:txBody>
      </p:sp>
      <p:sp>
        <p:nvSpPr>
          <p:cNvPr id="10248" name="矩形 7"/>
          <p:cNvSpPr>
            <a:spLocks noChangeArrowheads="1"/>
          </p:cNvSpPr>
          <p:nvPr/>
        </p:nvSpPr>
        <p:spPr bwMode="auto">
          <a:xfrm>
            <a:off x="10491788" y="1404938"/>
            <a:ext cx="1782762" cy="1620837"/>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9" name="矩形 8"/>
          <p:cNvSpPr>
            <a:spLocks noChangeArrowheads="1"/>
          </p:cNvSpPr>
          <p:nvPr/>
        </p:nvSpPr>
        <p:spPr bwMode="auto">
          <a:xfrm>
            <a:off x="9213850" y="1411288"/>
            <a:ext cx="1163638" cy="107473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50" name="矩形 9"/>
          <p:cNvSpPr>
            <a:spLocks noChangeArrowheads="1"/>
          </p:cNvSpPr>
          <p:nvPr/>
        </p:nvSpPr>
        <p:spPr bwMode="auto">
          <a:xfrm>
            <a:off x="9217025" y="2630488"/>
            <a:ext cx="1163638" cy="2071687"/>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51" name="矩形 10"/>
          <p:cNvSpPr>
            <a:spLocks noChangeArrowheads="1"/>
          </p:cNvSpPr>
          <p:nvPr/>
        </p:nvSpPr>
        <p:spPr bwMode="auto">
          <a:xfrm rot="16200000">
            <a:off x="10589419" y="3040856"/>
            <a:ext cx="1539875" cy="1782763"/>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52" name="矩形 11"/>
          <p:cNvSpPr>
            <a:spLocks noChangeArrowheads="1"/>
          </p:cNvSpPr>
          <p:nvPr/>
        </p:nvSpPr>
        <p:spPr bwMode="auto">
          <a:xfrm>
            <a:off x="11112500" y="4797425"/>
            <a:ext cx="1279525" cy="1887538"/>
          </a:xfrm>
          <a:prstGeom prst="rect">
            <a:avLst/>
          </a:prstGeom>
          <a:blipFill dpi="0" rotWithShape="1">
            <a:blip r:embed="rId4"/>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53" name="矩形 12"/>
          <p:cNvSpPr>
            <a:spLocks noChangeArrowheads="1"/>
          </p:cNvSpPr>
          <p:nvPr/>
        </p:nvSpPr>
        <p:spPr bwMode="auto">
          <a:xfrm rot="16200000">
            <a:off x="9674225" y="4337050"/>
            <a:ext cx="860425" cy="1781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54" name="矩形 13"/>
          <p:cNvSpPr>
            <a:spLocks noChangeArrowheads="1"/>
          </p:cNvSpPr>
          <p:nvPr/>
        </p:nvSpPr>
        <p:spPr bwMode="auto">
          <a:xfrm rot="16200000">
            <a:off x="9653588" y="5354637"/>
            <a:ext cx="901700" cy="1781175"/>
          </a:xfrm>
          <a:prstGeom prst="rect">
            <a:avLst/>
          </a:prstGeom>
          <a:blipFill dpi="0" rotWithShape="0">
            <a:blip r:embed="rId5"/>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0258" name="Group 18"/>
          <p:cNvGrpSpPr/>
          <p:nvPr/>
        </p:nvGrpSpPr>
        <p:grpSpPr bwMode="auto">
          <a:xfrm>
            <a:off x="581025" y="2041525"/>
            <a:ext cx="1970088" cy="1581150"/>
            <a:chOff x="0" y="0"/>
            <a:chExt cx="1969770" cy="1581150"/>
          </a:xfrm>
        </p:grpSpPr>
        <p:sp>
          <p:nvSpPr>
            <p:cNvPr id="10259" name="椭圆 18"/>
            <p:cNvSpPr>
              <a:spLocks noChangeArrowheads="1"/>
            </p:cNvSpPr>
            <p:nvPr/>
          </p:nvSpPr>
          <p:spPr bwMode="auto">
            <a:xfrm>
              <a:off x="0" y="0"/>
              <a:ext cx="1581150" cy="1581150"/>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0" name="文本框 19"/>
            <p:cNvSpPr>
              <a:spLocks noChangeArrowheads="1"/>
            </p:cNvSpPr>
            <p:nvPr/>
          </p:nvSpPr>
          <p:spPr bwMode="auto">
            <a:xfrm>
              <a:off x="388620" y="282743"/>
              <a:ext cx="15811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b="1">
                  <a:solidFill>
                    <a:srgbClr val="000000"/>
                  </a:solidFill>
                  <a:latin typeface="Calibri" pitchFamily="34" charset="0"/>
                  <a:cs typeface="Calibri" pitchFamily="34" charset="0"/>
                  <a:sym typeface="Calibri" pitchFamily="34" charset="0"/>
                </a:rPr>
                <a:t>50</a:t>
              </a:r>
              <a:r>
                <a:rPr lang="en-US" altLang="zh-CN" sz="2000">
                  <a:solidFill>
                    <a:srgbClr val="000000"/>
                  </a:solidFill>
                  <a:latin typeface="Calibri" pitchFamily="34" charset="0"/>
                  <a:cs typeface="Calibri" pitchFamily="34" charset="0"/>
                  <a:sym typeface="Calibri" pitchFamily="34" charset="0"/>
                </a:rPr>
                <a:t>%</a:t>
              </a:r>
              <a:endParaRPr lang="zh-CN" altLang="en-US" sz="2000">
                <a:solidFill>
                  <a:srgbClr val="000000"/>
                </a:solidFill>
                <a:latin typeface="Calibri" pitchFamily="34" charset="0"/>
                <a:sym typeface="宋体" pitchFamily="2" charset="-122"/>
              </a:endParaRPr>
            </a:p>
          </p:txBody>
        </p:sp>
      </p:grpSp>
      <p:grpSp>
        <p:nvGrpSpPr>
          <p:cNvPr id="10261" name="Group 21"/>
          <p:cNvGrpSpPr/>
          <p:nvPr/>
        </p:nvGrpSpPr>
        <p:grpSpPr bwMode="auto">
          <a:xfrm>
            <a:off x="3319463" y="2027238"/>
            <a:ext cx="1843087" cy="1581150"/>
            <a:chOff x="0" y="0"/>
            <a:chExt cx="1843088" cy="1581150"/>
          </a:xfrm>
        </p:grpSpPr>
        <p:sp>
          <p:nvSpPr>
            <p:cNvPr id="10262" name="椭圆 21"/>
            <p:cNvSpPr>
              <a:spLocks noChangeArrowheads="1"/>
            </p:cNvSpPr>
            <p:nvPr/>
          </p:nvSpPr>
          <p:spPr bwMode="auto">
            <a:xfrm>
              <a:off x="0" y="0"/>
              <a:ext cx="1581150" cy="1581150"/>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3" name="文本框 22"/>
            <p:cNvSpPr>
              <a:spLocks noChangeArrowheads="1"/>
            </p:cNvSpPr>
            <p:nvPr/>
          </p:nvSpPr>
          <p:spPr bwMode="auto">
            <a:xfrm>
              <a:off x="261938" y="282743"/>
              <a:ext cx="15811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b="1">
                  <a:solidFill>
                    <a:srgbClr val="000000"/>
                  </a:solidFill>
                  <a:latin typeface="Calibri" pitchFamily="34" charset="0"/>
                  <a:cs typeface="Calibri" pitchFamily="34" charset="0"/>
                  <a:sym typeface="Calibri" pitchFamily="34" charset="0"/>
                </a:rPr>
                <a:t>90</a:t>
              </a:r>
              <a:r>
                <a:rPr lang="en-US" altLang="zh-CN" sz="2000">
                  <a:solidFill>
                    <a:srgbClr val="000000"/>
                  </a:solidFill>
                  <a:latin typeface="Calibri" pitchFamily="34" charset="0"/>
                  <a:cs typeface="Calibri" pitchFamily="34" charset="0"/>
                  <a:sym typeface="Calibri" pitchFamily="34" charset="0"/>
                </a:rPr>
                <a:t>%</a:t>
              </a:r>
              <a:endParaRPr lang="zh-CN" altLang="en-US" sz="2000">
                <a:solidFill>
                  <a:srgbClr val="000000"/>
                </a:solidFill>
                <a:latin typeface="Calibri" pitchFamily="34" charset="0"/>
                <a:sym typeface="宋体" pitchFamily="2" charset="-122"/>
              </a:endParaRPr>
            </a:p>
          </p:txBody>
        </p:sp>
      </p:grpSp>
      <p:grpSp>
        <p:nvGrpSpPr>
          <p:cNvPr id="10264" name="Group 24"/>
          <p:cNvGrpSpPr/>
          <p:nvPr/>
        </p:nvGrpSpPr>
        <p:grpSpPr bwMode="auto">
          <a:xfrm>
            <a:off x="6151563" y="2078038"/>
            <a:ext cx="1898650" cy="1581150"/>
            <a:chOff x="0" y="0"/>
            <a:chExt cx="1898333" cy="1581150"/>
          </a:xfrm>
        </p:grpSpPr>
        <p:sp>
          <p:nvSpPr>
            <p:cNvPr id="10265" name="椭圆 24"/>
            <p:cNvSpPr>
              <a:spLocks noChangeArrowheads="1"/>
            </p:cNvSpPr>
            <p:nvPr/>
          </p:nvSpPr>
          <p:spPr bwMode="auto">
            <a:xfrm>
              <a:off x="0" y="0"/>
              <a:ext cx="1581150" cy="1581150"/>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6" name="文本框 25"/>
            <p:cNvSpPr>
              <a:spLocks noChangeArrowheads="1"/>
            </p:cNvSpPr>
            <p:nvPr/>
          </p:nvSpPr>
          <p:spPr bwMode="auto">
            <a:xfrm>
              <a:off x="317183" y="287759"/>
              <a:ext cx="15811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b="1">
                  <a:solidFill>
                    <a:srgbClr val="000000"/>
                  </a:solidFill>
                  <a:latin typeface="Calibri" pitchFamily="34" charset="0"/>
                  <a:cs typeface="Calibri" pitchFamily="34" charset="0"/>
                  <a:sym typeface="Calibri" pitchFamily="34" charset="0"/>
                </a:rPr>
                <a:t>23</a:t>
              </a:r>
              <a:r>
                <a:rPr lang="en-US" altLang="zh-CN" sz="2000">
                  <a:solidFill>
                    <a:srgbClr val="000000"/>
                  </a:solidFill>
                  <a:latin typeface="Calibri" pitchFamily="34" charset="0"/>
                  <a:cs typeface="Calibri" pitchFamily="34" charset="0"/>
                  <a:sym typeface="Calibri" pitchFamily="34" charset="0"/>
                </a:rPr>
                <a:t>%</a:t>
              </a:r>
              <a:endParaRPr lang="zh-CN" altLang="en-US" sz="2000">
                <a:solidFill>
                  <a:srgbClr val="000000"/>
                </a:solidFill>
                <a:latin typeface="Calibri" pitchFamily="34" charset="0"/>
                <a:sym typeface="宋体" pitchFamily="2" charset="-122"/>
              </a:endParaRPr>
            </a:p>
          </p:txBody>
        </p:sp>
      </p:grpSp>
      <p:sp>
        <p:nvSpPr>
          <p:cNvPr id="10267" name="直接连接符 26"/>
          <p:cNvSpPr>
            <a:spLocks noChangeShapeType="1"/>
          </p:cNvSpPr>
          <p:nvPr/>
        </p:nvSpPr>
        <p:spPr bwMode="auto">
          <a:xfrm>
            <a:off x="1044575" y="4476750"/>
            <a:ext cx="6648450" cy="0"/>
          </a:xfrm>
          <a:prstGeom prst="line">
            <a:avLst/>
          </a:prstGeom>
          <a:noFill/>
          <a:ln w="6350" cap="flat" cmpd="sng">
            <a:solidFill>
              <a:srgbClr val="F54141"/>
            </a:solidFill>
            <a:bevel/>
          </a:ln>
          <a:extLst>
            <a:ext uri="{909E8E84-426E-40DD-AFC4-6F175D3DCCD1}">
              <a14:hiddenFill xmlns:a14="http://schemas.microsoft.com/office/drawing/2010/main">
                <a:noFill/>
              </a14:hiddenFill>
            </a:ext>
          </a:extLst>
        </p:spPr>
        <p:txBody>
          <a:bodyPr/>
          <a:lstStyle/>
          <a:p>
            <a:endParaRPr lang="zh-CN" altLang="en-US"/>
          </a:p>
        </p:txBody>
      </p:sp>
      <p:sp>
        <p:nvSpPr>
          <p:cNvPr id="10268" name="文本框 27"/>
          <p:cNvSpPr>
            <a:spLocks noChangeArrowheads="1"/>
          </p:cNvSpPr>
          <p:nvPr/>
        </p:nvSpPr>
        <p:spPr bwMode="auto">
          <a:xfrm>
            <a:off x="2209800" y="4708525"/>
            <a:ext cx="43180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C00000"/>
                </a:solidFill>
                <a:latin typeface="幼圆" pitchFamily="49" charset="-122"/>
                <a:ea typeface="幼圆" pitchFamily="49" charset="-122"/>
                <a:sym typeface="幼圆" pitchFamily="49" charset="-122"/>
              </a:rPr>
              <a:t>添加文字内容添加文字内容添加文字内容添加文字内容添加文字内容添加文字内容添加文字内容添加文字内容添加文字内容</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250" fill="hold"/>
                                        <p:tgtEl>
                                          <p:spTgt spid="10242"/>
                                        </p:tgtEl>
                                        <p:attrNameLst>
                                          <p:attrName>ppt_x</p:attrName>
                                        </p:attrNameLst>
                                      </p:cBhvr>
                                      <p:tavLst>
                                        <p:tav tm="0">
                                          <p:val>
                                            <p:strVal val="0-#ppt_w/2"/>
                                          </p:val>
                                        </p:tav>
                                        <p:tav tm="100000">
                                          <p:val>
                                            <p:strVal val="#ppt_x"/>
                                          </p:val>
                                        </p:tav>
                                      </p:tavLst>
                                    </p:anim>
                                    <p:anim calcmode="lin" valueType="num">
                                      <p:cBhvr>
                                        <p:cTn id="8" dur="250" fill="hold"/>
                                        <p:tgtEl>
                                          <p:spTgt spid="1024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243"/>
                                        </p:tgtEl>
                                        <p:attrNameLst>
                                          <p:attrName>style.visibility</p:attrName>
                                        </p:attrNameLst>
                                      </p:cBhvr>
                                      <p:to>
                                        <p:strVal val="visible"/>
                                      </p:to>
                                    </p:set>
                                    <p:anim calcmode="lin" valueType="num">
                                      <p:cBhvr>
                                        <p:cTn id="11" dur="250" fill="hold"/>
                                        <p:tgtEl>
                                          <p:spTgt spid="10243"/>
                                        </p:tgtEl>
                                        <p:attrNameLst>
                                          <p:attrName>ppt_x</p:attrName>
                                        </p:attrNameLst>
                                      </p:cBhvr>
                                      <p:tavLst>
                                        <p:tav tm="0">
                                          <p:val>
                                            <p:strVal val="1+#ppt_w/2"/>
                                          </p:val>
                                        </p:tav>
                                        <p:tav tm="100000">
                                          <p:val>
                                            <p:strVal val="#ppt_x"/>
                                          </p:val>
                                        </p:tav>
                                      </p:tavLst>
                                    </p:anim>
                                    <p:anim calcmode="lin" valueType="num">
                                      <p:cBhvr>
                                        <p:cTn id="12" dur="250" fill="hold"/>
                                        <p:tgtEl>
                                          <p:spTgt spid="1024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244"/>
                                        </p:tgtEl>
                                        <p:attrNameLst>
                                          <p:attrName>style.visibility</p:attrName>
                                        </p:attrNameLst>
                                      </p:cBhvr>
                                      <p:to>
                                        <p:strVal val="visible"/>
                                      </p:to>
                                    </p:set>
                                    <p:animEffect>
                                      <p:cBhvr>
                                        <p:cTn id="16" dur="500"/>
                                        <p:tgtEl>
                                          <p:spTgt spid="1024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0245"/>
                                        </p:tgtEl>
                                        <p:attrNameLst>
                                          <p:attrName>style.visibility</p:attrName>
                                        </p:attrNameLst>
                                      </p:cBhvr>
                                      <p:to>
                                        <p:strVal val="visible"/>
                                      </p:to>
                                    </p:set>
                                    <p:animEffect>
                                      <p:cBhvr>
                                        <p:cTn id="19" dur="500"/>
                                        <p:tgtEl>
                                          <p:spTgt spid="10245"/>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10246"/>
                                        </p:tgtEl>
                                        <p:attrNameLst>
                                          <p:attrName>style.visibility</p:attrName>
                                        </p:attrNameLst>
                                      </p:cBhvr>
                                      <p:to>
                                        <p:strVal val="visible"/>
                                      </p:to>
                                    </p:set>
                                    <p:anim calcmode="lin" valueType="num">
                                      <p:cBhvr>
                                        <p:cTn id="23" dur="500" fill="hold"/>
                                        <p:tgtEl>
                                          <p:spTgt spid="10246"/>
                                        </p:tgtEl>
                                        <p:attrNameLst>
                                          <p:attrName>ppt_x</p:attrName>
                                        </p:attrNameLst>
                                      </p:cBhvr>
                                      <p:tavLst>
                                        <p:tav tm="0">
                                          <p:val>
                                            <p:strVal val="0-#ppt_w/2"/>
                                          </p:val>
                                        </p:tav>
                                        <p:tav tm="100000">
                                          <p:val>
                                            <p:strVal val="#ppt_x"/>
                                          </p:val>
                                        </p:tav>
                                      </p:tavLst>
                                    </p:anim>
                                    <p:anim calcmode="lin" valueType="num">
                                      <p:cBhvr>
                                        <p:cTn id="24" dur="500" fill="hold"/>
                                        <p:tgtEl>
                                          <p:spTgt spid="1024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247"/>
                                        </p:tgtEl>
                                        <p:attrNameLst>
                                          <p:attrName>style.visibility</p:attrName>
                                        </p:attrNameLst>
                                      </p:cBhvr>
                                      <p:to>
                                        <p:strVal val="visible"/>
                                      </p:to>
                                    </p:set>
                                    <p:anim calcmode="lin" valueType="num">
                                      <p:cBhvr>
                                        <p:cTn id="27" dur="500" fill="hold"/>
                                        <p:tgtEl>
                                          <p:spTgt spid="10247"/>
                                        </p:tgtEl>
                                        <p:attrNameLst>
                                          <p:attrName>ppt_x</p:attrName>
                                        </p:attrNameLst>
                                      </p:cBhvr>
                                      <p:tavLst>
                                        <p:tav tm="0">
                                          <p:val>
                                            <p:strVal val="1+#ppt_w/2"/>
                                          </p:val>
                                        </p:tav>
                                        <p:tav tm="100000">
                                          <p:val>
                                            <p:strVal val="#ppt_x"/>
                                          </p:val>
                                        </p:tav>
                                      </p:tavLst>
                                    </p:anim>
                                    <p:anim calcmode="lin" valueType="num">
                                      <p:cBhvr>
                                        <p:cTn id="28" dur="500" fill="hold"/>
                                        <p:tgtEl>
                                          <p:spTgt spid="10247"/>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10249"/>
                                        </p:tgtEl>
                                        <p:attrNameLst>
                                          <p:attrName>style.visibility</p:attrName>
                                        </p:attrNameLst>
                                      </p:cBhvr>
                                      <p:to>
                                        <p:strVal val="visible"/>
                                      </p:to>
                                    </p:set>
                                    <p:animEffect>
                                      <p:cBhvr>
                                        <p:cTn id="32" dur="500"/>
                                        <p:tgtEl>
                                          <p:spTgt spid="10249"/>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0251"/>
                                        </p:tgtEl>
                                        <p:attrNameLst>
                                          <p:attrName>style.visibility</p:attrName>
                                        </p:attrNameLst>
                                      </p:cBhvr>
                                      <p:to>
                                        <p:strVal val="visible"/>
                                      </p:to>
                                    </p:set>
                                    <p:animEffect>
                                      <p:cBhvr>
                                        <p:cTn id="35" dur="500"/>
                                        <p:tgtEl>
                                          <p:spTgt spid="1025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0253"/>
                                        </p:tgtEl>
                                        <p:attrNameLst>
                                          <p:attrName>style.visibility</p:attrName>
                                        </p:attrNameLst>
                                      </p:cBhvr>
                                      <p:to>
                                        <p:strVal val="visible"/>
                                      </p:to>
                                    </p:set>
                                    <p:animEffect>
                                      <p:cBhvr>
                                        <p:cTn id="38" dur="500"/>
                                        <p:tgtEl>
                                          <p:spTgt spid="10253"/>
                                        </p:tgtEl>
                                      </p:cBhvr>
                                    </p:animEffect>
                                  </p:childTnLst>
                                </p:cTn>
                              </p:par>
                            </p:childTnLst>
                          </p:cTn>
                        </p:par>
                        <p:par>
                          <p:cTn id="39" fill="hold">
                            <p:stCondLst>
                              <p:cond delay="2000"/>
                            </p:stCondLst>
                            <p:childTnLst>
                              <p:par>
                                <p:cTn id="40" presetID="9" presetClass="entr" presetSubtype="0" fill="hold" grpId="0" nodeType="afterEffect">
                                  <p:stCondLst>
                                    <p:cond delay="0"/>
                                  </p:stCondLst>
                                  <p:childTnLst>
                                    <p:set>
                                      <p:cBhvr>
                                        <p:cTn id="41" dur="1" fill="hold">
                                          <p:stCondLst>
                                            <p:cond delay="0"/>
                                          </p:stCondLst>
                                        </p:cTn>
                                        <p:tgtEl>
                                          <p:spTgt spid="10248"/>
                                        </p:tgtEl>
                                        <p:attrNameLst>
                                          <p:attrName>style.visibility</p:attrName>
                                        </p:attrNameLst>
                                      </p:cBhvr>
                                      <p:to>
                                        <p:strVal val="visible"/>
                                      </p:to>
                                    </p:set>
                                    <p:animEffect>
                                      <p:cBhvr>
                                        <p:cTn id="42" dur="500"/>
                                        <p:tgtEl>
                                          <p:spTgt spid="10248"/>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0250"/>
                                        </p:tgtEl>
                                        <p:attrNameLst>
                                          <p:attrName>style.visibility</p:attrName>
                                        </p:attrNameLst>
                                      </p:cBhvr>
                                      <p:to>
                                        <p:strVal val="visible"/>
                                      </p:to>
                                    </p:set>
                                    <p:animEffect>
                                      <p:cBhvr>
                                        <p:cTn id="45" dur="500"/>
                                        <p:tgtEl>
                                          <p:spTgt spid="10250"/>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0252"/>
                                        </p:tgtEl>
                                        <p:attrNameLst>
                                          <p:attrName>style.visibility</p:attrName>
                                        </p:attrNameLst>
                                      </p:cBhvr>
                                      <p:to>
                                        <p:strVal val="visible"/>
                                      </p:to>
                                    </p:set>
                                    <p:animEffect>
                                      <p:cBhvr>
                                        <p:cTn id="48" dur="500"/>
                                        <p:tgtEl>
                                          <p:spTgt spid="10252"/>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10254"/>
                                        </p:tgtEl>
                                        <p:attrNameLst>
                                          <p:attrName>style.visibility</p:attrName>
                                        </p:attrNameLst>
                                      </p:cBhvr>
                                      <p:to>
                                        <p:strVal val="visible"/>
                                      </p:to>
                                    </p:set>
                                    <p:animEffect>
                                      <p:cBhvr>
                                        <p:cTn id="51" dur="500"/>
                                        <p:tgtEl>
                                          <p:spTgt spid="10254"/>
                                        </p:tgtEl>
                                      </p:cBhvr>
                                    </p:animEffect>
                                  </p:childTnLst>
                                </p:cTn>
                              </p:par>
                            </p:childTnLst>
                          </p:cTn>
                        </p:par>
                        <p:par>
                          <p:cTn id="52" fill="hold">
                            <p:stCondLst>
                              <p:cond delay="2500"/>
                            </p:stCondLst>
                            <p:childTnLst>
                              <p:par>
                                <p:cTn id="53" presetID="21" presetClass="entr" presetSubtype="1" fill="hold" nodeType="afterEffect">
                                  <p:stCondLst>
                                    <p:cond delay="0"/>
                                  </p:stCondLst>
                                  <p:childTnLst>
                                    <p:set>
                                      <p:cBhvr>
                                        <p:cTn id="54" dur="1" fill="hold">
                                          <p:stCondLst>
                                            <p:cond delay="0"/>
                                          </p:stCondLst>
                                        </p:cTn>
                                        <p:tgtEl>
                                          <p:spTgt spid="10258"/>
                                        </p:tgtEl>
                                        <p:attrNameLst>
                                          <p:attrName>style.visibility</p:attrName>
                                        </p:attrNameLst>
                                      </p:cBhvr>
                                      <p:to>
                                        <p:strVal val="visible"/>
                                      </p:to>
                                    </p:set>
                                    <p:animEffect>
                                      <p:cBhvr>
                                        <p:cTn id="55" dur="1000"/>
                                        <p:tgtEl>
                                          <p:spTgt spid="10258"/>
                                        </p:tgtEl>
                                      </p:cBhvr>
                                    </p:animEffect>
                                  </p:childTnLst>
                                </p:cTn>
                              </p:par>
                              <p:par>
                                <p:cTn id="56" presetID="21" presetClass="entr" presetSubtype="1" fill="hold" nodeType="withEffect">
                                  <p:stCondLst>
                                    <p:cond delay="0"/>
                                  </p:stCondLst>
                                  <p:childTnLst>
                                    <p:set>
                                      <p:cBhvr>
                                        <p:cTn id="57" dur="1" fill="hold">
                                          <p:stCondLst>
                                            <p:cond delay="0"/>
                                          </p:stCondLst>
                                        </p:cTn>
                                        <p:tgtEl>
                                          <p:spTgt spid="10261"/>
                                        </p:tgtEl>
                                        <p:attrNameLst>
                                          <p:attrName>style.visibility</p:attrName>
                                        </p:attrNameLst>
                                      </p:cBhvr>
                                      <p:to>
                                        <p:strVal val="visible"/>
                                      </p:to>
                                    </p:set>
                                    <p:animEffect>
                                      <p:cBhvr>
                                        <p:cTn id="58" dur="1000"/>
                                        <p:tgtEl>
                                          <p:spTgt spid="10261"/>
                                        </p:tgtEl>
                                      </p:cBhvr>
                                    </p:animEffect>
                                  </p:childTnLst>
                                </p:cTn>
                              </p:par>
                              <p:par>
                                <p:cTn id="59" presetID="21" presetClass="entr" presetSubtype="1" fill="hold" nodeType="withEffect">
                                  <p:stCondLst>
                                    <p:cond delay="0"/>
                                  </p:stCondLst>
                                  <p:childTnLst>
                                    <p:set>
                                      <p:cBhvr>
                                        <p:cTn id="60" dur="1" fill="hold">
                                          <p:stCondLst>
                                            <p:cond delay="0"/>
                                          </p:stCondLst>
                                        </p:cTn>
                                        <p:tgtEl>
                                          <p:spTgt spid="10264"/>
                                        </p:tgtEl>
                                        <p:attrNameLst>
                                          <p:attrName>style.visibility</p:attrName>
                                        </p:attrNameLst>
                                      </p:cBhvr>
                                      <p:to>
                                        <p:strVal val="visible"/>
                                      </p:to>
                                    </p:set>
                                    <p:animEffect>
                                      <p:cBhvr>
                                        <p:cTn id="61" dur="1000"/>
                                        <p:tgtEl>
                                          <p:spTgt spid="10264"/>
                                        </p:tgtEl>
                                      </p:cBhvr>
                                    </p:animEffect>
                                  </p:childTnLst>
                                </p:cTn>
                              </p:par>
                            </p:childTnLst>
                          </p:cTn>
                        </p:par>
                        <p:par>
                          <p:cTn id="62" fill="hold">
                            <p:stCondLst>
                              <p:cond delay="3500"/>
                            </p:stCondLst>
                            <p:childTnLst>
                              <p:par>
                                <p:cTn id="63" presetID="22" presetClass="entr" presetSubtype="8" fill="hold" grpId="0" nodeType="afterEffect">
                                  <p:stCondLst>
                                    <p:cond delay="0"/>
                                  </p:stCondLst>
                                  <p:childTnLst>
                                    <p:set>
                                      <p:cBhvr>
                                        <p:cTn id="64" dur="1" fill="hold">
                                          <p:stCondLst>
                                            <p:cond delay="0"/>
                                          </p:stCondLst>
                                        </p:cTn>
                                        <p:tgtEl>
                                          <p:spTgt spid="10267"/>
                                        </p:tgtEl>
                                        <p:attrNameLst>
                                          <p:attrName>style.visibility</p:attrName>
                                        </p:attrNameLst>
                                      </p:cBhvr>
                                      <p:to>
                                        <p:strVal val="visible"/>
                                      </p:to>
                                    </p:set>
                                    <p:animEffect>
                                      <p:cBhvr>
                                        <p:cTn id="65" dur="500"/>
                                        <p:tgtEl>
                                          <p:spTgt spid="10267"/>
                                        </p:tgtEl>
                                      </p:cBhvr>
                                    </p:animEffect>
                                  </p:childTnLst>
                                </p:cTn>
                              </p:par>
                            </p:childTnLst>
                          </p:cTn>
                        </p:par>
                        <p:par>
                          <p:cTn id="66" fill="hold">
                            <p:stCondLst>
                              <p:cond delay="4000"/>
                            </p:stCondLst>
                            <p:childTnLst>
                              <p:par>
                                <p:cTn id="67" presetID="42" presetClass="entr" presetSubtype="0" fill="hold" grpId="0" nodeType="afterEffect">
                                  <p:stCondLst>
                                    <p:cond delay="0"/>
                                  </p:stCondLst>
                                  <p:childTnLst>
                                    <p:set>
                                      <p:cBhvr>
                                        <p:cTn id="68" dur="1" fill="hold">
                                          <p:stCondLst>
                                            <p:cond delay="0"/>
                                          </p:stCondLst>
                                        </p:cTn>
                                        <p:tgtEl>
                                          <p:spTgt spid="10268"/>
                                        </p:tgtEl>
                                        <p:attrNameLst>
                                          <p:attrName>style.visibility</p:attrName>
                                        </p:attrNameLst>
                                      </p:cBhvr>
                                      <p:to>
                                        <p:strVal val="visible"/>
                                      </p:to>
                                    </p:set>
                                    <p:animEffect>
                                      <p:cBhvr>
                                        <p:cTn id="69" dur="500"/>
                                        <p:tgtEl>
                                          <p:spTgt spid="10268"/>
                                        </p:tgtEl>
                                      </p:cBhvr>
                                    </p:animEffect>
                                    <p:anim calcmode="lin" valueType="num">
                                      <p:cBhvr>
                                        <p:cTn id="70" dur="500" fill="hold"/>
                                        <p:tgtEl>
                                          <p:spTgt spid="10268"/>
                                        </p:tgtEl>
                                        <p:attrNameLst>
                                          <p:attrName>ppt_x</p:attrName>
                                        </p:attrNameLst>
                                      </p:cBhvr>
                                      <p:tavLst>
                                        <p:tav tm="0">
                                          <p:val>
                                            <p:strVal val="#ppt_x"/>
                                          </p:val>
                                        </p:tav>
                                        <p:tav tm="100000">
                                          <p:val>
                                            <p:strVal val="#ppt_x"/>
                                          </p:val>
                                        </p:tav>
                                      </p:tavLst>
                                    </p:anim>
                                    <p:anim calcmode="lin" valueType="num">
                                      <p:cBhvr>
                                        <p:cTn id="71" dur="500" fill="hold"/>
                                        <p:tgtEl>
                                          <p:spTgt spid="102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ldLvl="0" animBg="1" autoUpdateAnimBg="0"/>
      <p:bldP spid="10243" grpId="0" bldLvl="0" animBg="1" autoUpdateAnimBg="0"/>
      <p:bldP spid="10244" grpId="0" animBg="1"/>
      <p:bldP spid="10245" grpId="0" animBg="1"/>
      <p:bldP spid="10246" grpId="0" bldLvl="0" autoUpdateAnimBg="0"/>
      <p:bldP spid="10247" grpId="0" bldLvl="0" autoUpdateAnimBg="0"/>
      <p:bldP spid="10248" grpId="0" bldLvl="0" animBg="1" autoUpdateAnimBg="0"/>
      <p:bldP spid="10249" grpId="0" bldLvl="0" animBg="1" autoUpdateAnimBg="0"/>
      <p:bldP spid="10250" grpId="0" bldLvl="0" animBg="1" autoUpdateAnimBg="0"/>
      <p:bldP spid="10251" grpId="0" bldLvl="0" animBg="1" autoUpdateAnimBg="0"/>
      <p:bldP spid="10252" grpId="0" bldLvl="0" animBg="1" autoUpdateAnimBg="0"/>
      <p:bldP spid="10253" grpId="0" bldLvl="0" animBg="1" autoUpdateAnimBg="0"/>
      <p:bldP spid="10254" grpId="0" bldLvl="0" animBg="1" autoUpdateAnimBg="0"/>
      <p:bldP spid="10267" grpId="0" animBg="1"/>
      <p:bldP spid="10268"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
          <p:cNvSpPr>
            <a:spLocks noChangeArrowheads="1"/>
          </p:cNvSpPr>
          <p:nvPr/>
        </p:nvSpPr>
        <p:spPr bwMode="auto">
          <a:xfrm>
            <a:off x="-306388" y="623888"/>
            <a:ext cx="911226" cy="25717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67" name="矩形 2"/>
          <p:cNvSpPr>
            <a:spLocks noChangeArrowheads="1"/>
          </p:cNvSpPr>
          <p:nvPr/>
        </p:nvSpPr>
        <p:spPr bwMode="auto">
          <a:xfrm>
            <a:off x="11595100" y="5945188"/>
            <a:ext cx="914400" cy="255587"/>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68" name="直接连接符 3"/>
          <p:cNvSpPr>
            <a:spLocks noChangeShapeType="1"/>
          </p:cNvSpPr>
          <p:nvPr/>
        </p:nvSpPr>
        <p:spPr bwMode="auto">
          <a:xfrm>
            <a:off x="-198438" y="1250950"/>
            <a:ext cx="12590463" cy="1588"/>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sp>
        <p:nvSpPr>
          <p:cNvPr id="11269" name="文本框 4"/>
          <p:cNvSpPr>
            <a:spLocks noChangeArrowheads="1"/>
          </p:cNvSpPr>
          <p:nvPr/>
        </p:nvSpPr>
        <p:spPr bwMode="auto">
          <a:xfrm>
            <a:off x="604838" y="-20638"/>
            <a:ext cx="2354262"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en-US" altLang="zh-CN" sz="4800" b="1">
                <a:solidFill>
                  <a:srgbClr val="F76767"/>
                </a:solidFill>
                <a:latin typeface="微软雅黑" pitchFamily="34" charset="-122"/>
                <a:ea typeface="微软雅黑" pitchFamily="34" charset="-122"/>
                <a:sym typeface="微软雅黑" pitchFamily="34" charset="-122"/>
              </a:rPr>
              <a:t>Part.7</a:t>
            </a:r>
          </a:p>
        </p:txBody>
      </p:sp>
      <p:sp>
        <p:nvSpPr>
          <p:cNvPr id="11270" name="文本框 5"/>
          <p:cNvSpPr>
            <a:spLocks noChangeArrowheads="1"/>
          </p:cNvSpPr>
          <p:nvPr/>
        </p:nvSpPr>
        <p:spPr bwMode="auto">
          <a:xfrm>
            <a:off x="860425" y="527050"/>
            <a:ext cx="24384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rgbClr val="F76767"/>
                </a:solidFill>
                <a:latin typeface="微软雅黑" pitchFamily="34" charset="-122"/>
                <a:ea typeface="微软雅黑" pitchFamily="34" charset="-122"/>
                <a:sym typeface="微软雅黑" pitchFamily="34" charset="-122"/>
              </a:rPr>
              <a:t>Your text</a:t>
            </a:r>
          </a:p>
        </p:txBody>
      </p:sp>
      <p:sp>
        <p:nvSpPr>
          <p:cNvPr id="11271" name="矩形 6"/>
          <p:cNvSpPr>
            <a:spLocks noChangeArrowheads="1"/>
          </p:cNvSpPr>
          <p:nvPr/>
        </p:nvSpPr>
        <p:spPr bwMode="auto">
          <a:xfrm>
            <a:off x="19050" y="1419225"/>
            <a:ext cx="1782763" cy="161925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2" name="矩形 7"/>
          <p:cNvSpPr>
            <a:spLocks noChangeArrowheads="1"/>
          </p:cNvSpPr>
          <p:nvPr/>
        </p:nvSpPr>
        <p:spPr bwMode="auto">
          <a:xfrm>
            <a:off x="1901825" y="1427163"/>
            <a:ext cx="1165225" cy="1076325"/>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3" name="矩形 8"/>
          <p:cNvSpPr>
            <a:spLocks noChangeArrowheads="1"/>
          </p:cNvSpPr>
          <p:nvPr/>
        </p:nvSpPr>
        <p:spPr bwMode="auto">
          <a:xfrm>
            <a:off x="1901825" y="2611438"/>
            <a:ext cx="1165225" cy="2071687"/>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4" name="矩形 9"/>
          <p:cNvSpPr>
            <a:spLocks noChangeArrowheads="1"/>
          </p:cNvSpPr>
          <p:nvPr/>
        </p:nvSpPr>
        <p:spPr bwMode="auto">
          <a:xfrm rot="16200000">
            <a:off x="140494" y="3021806"/>
            <a:ext cx="1539875" cy="1782763"/>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5" name="矩形 10"/>
          <p:cNvSpPr>
            <a:spLocks noChangeArrowheads="1"/>
          </p:cNvSpPr>
          <p:nvPr/>
        </p:nvSpPr>
        <p:spPr bwMode="auto">
          <a:xfrm>
            <a:off x="-119063" y="4768850"/>
            <a:ext cx="1276351" cy="1887538"/>
          </a:xfrm>
          <a:prstGeom prst="rect">
            <a:avLst/>
          </a:prstGeom>
          <a:blipFill dpi="0" rotWithShape="1">
            <a:blip r:embed="rId4"/>
            <a:srcRect/>
            <a:tile tx="0" ty="0" sx="100000" sy="100000" flip="none" algn="tl"/>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6" name="矩形 11"/>
          <p:cNvSpPr>
            <a:spLocks noChangeArrowheads="1"/>
          </p:cNvSpPr>
          <p:nvPr/>
        </p:nvSpPr>
        <p:spPr bwMode="auto">
          <a:xfrm rot="16200000">
            <a:off x="1739106" y="4315620"/>
            <a:ext cx="860425" cy="1782762"/>
          </a:xfrm>
          <a:prstGeom prst="rect">
            <a:avLst/>
          </a:prstGeom>
          <a:solidFill>
            <a:srgbClr val="F7676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7" name="矩形 12"/>
          <p:cNvSpPr>
            <a:spLocks noChangeArrowheads="1"/>
          </p:cNvSpPr>
          <p:nvPr/>
        </p:nvSpPr>
        <p:spPr bwMode="auto">
          <a:xfrm rot="16200000">
            <a:off x="1717675" y="5313363"/>
            <a:ext cx="903288" cy="1782762"/>
          </a:xfrm>
          <a:prstGeom prst="rect">
            <a:avLst/>
          </a:prstGeom>
          <a:blipFill dpi="0" rotWithShape="0">
            <a:blip r:embed="rId5"/>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8" name="直接连接符 13"/>
          <p:cNvSpPr>
            <a:spLocks noChangeShapeType="1"/>
          </p:cNvSpPr>
          <p:nvPr/>
        </p:nvSpPr>
        <p:spPr bwMode="auto">
          <a:xfrm>
            <a:off x="3213100" y="0"/>
            <a:ext cx="0" cy="7948613"/>
          </a:xfrm>
          <a:prstGeom prst="line">
            <a:avLst/>
          </a:prstGeom>
          <a:noFill/>
          <a:ln w="19050" cap="flat" cmpd="sng">
            <a:solidFill>
              <a:srgbClr val="F76767"/>
            </a:solidFill>
            <a:bevel/>
          </a:ln>
          <a:extLst>
            <a:ext uri="{909E8E84-426E-40DD-AFC4-6F175D3DCCD1}">
              <a14:hiddenFill xmlns:a14="http://schemas.microsoft.com/office/drawing/2010/main">
                <a:noFill/>
              </a14:hiddenFill>
            </a:ext>
          </a:extLst>
        </p:spPr>
        <p:txBody>
          <a:bodyPr/>
          <a:lstStyle/>
          <a:p>
            <a:endParaRPr lang="zh-CN" altLang="en-US"/>
          </a:p>
        </p:txBody>
      </p:sp>
      <p:pic>
        <p:nvPicPr>
          <p:cNvPr id="11279" name="图表 1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4425" y="2101850"/>
            <a:ext cx="5386388" cy="334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0" name="文本框 19"/>
          <p:cNvSpPr>
            <a:spLocks noChangeArrowheads="1"/>
          </p:cNvSpPr>
          <p:nvPr/>
        </p:nvSpPr>
        <p:spPr bwMode="auto">
          <a:xfrm>
            <a:off x="9577388" y="3289300"/>
            <a:ext cx="168116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a:solidFill>
                  <a:srgbClr val="C00000"/>
                </a:solidFill>
                <a:latin typeface="微软雅黑" pitchFamily="34" charset="-122"/>
                <a:ea typeface="微软雅黑" pitchFamily="34" charset="-122"/>
                <a:sym typeface="微软雅黑" pitchFamily="34" charset="-122"/>
              </a:rPr>
              <a:t>48</a:t>
            </a:r>
            <a:r>
              <a:rPr lang="en-US" altLang="zh-CN" sz="2400">
                <a:solidFill>
                  <a:srgbClr val="C00000"/>
                </a:solidFill>
                <a:latin typeface="微软雅黑" pitchFamily="34" charset="-122"/>
                <a:ea typeface="微软雅黑" pitchFamily="34" charset="-122"/>
                <a:sym typeface="微软雅黑" pitchFamily="34" charset="-122"/>
              </a:rPr>
              <a:t>%</a:t>
            </a:r>
            <a:endParaRPr lang="zh-CN" altLang="en-US" sz="2400">
              <a:solidFill>
                <a:srgbClr val="C00000"/>
              </a:solidFill>
              <a:latin typeface="微软雅黑" pitchFamily="34" charset="-122"/>
              <a:ea typeface="微软雅黑" pitchFamily="34" charset="-122"/>
              <a:sym typeface="微软雅黑" pitchFamily="34" charset="-122"/>
            </a:endParaRPr>
          </a:p>
        </p:txBody>
      </p:sp>
      <p:sp>
        <p:nvSpPr>
          <p:cNvPr id="11281" name="文本框 20"/>
          <p:cNvSpPr>
            <a:spLocks noChangeArrowheads="1"/>
          </p:cNvSpPr>
          <p:nvPr/>
        </p:nvSpPr>
        <p:spPr bwMode="auto">
          <a:xfrm>
            <a:off x="5784850" y="5384800"/>
            <a:ext cx="16811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a:solidFill>
                  <a:srgbClr val="C00000"/>
                </a:solidFill>
                <a:latin typeface="微软雅黑" pitchFamily="34" charset="-122"/>
                <a:ea typeface="微软雅黑" pitchFamily="34" charset="-122"/>
                <a:sym typeface="微软雅黑" pitchFamily="34" charset="-122"/>
              </a:rPr>
              <a:t>16</a:t>
            </a:r>
            <a:r>
              <a:rPr lang="en-US" altLang="zh-CN" sz="2400">
                <a:solidFill>
                  <a:srgbClr val="C00000"/>
                </a:solidFill>
                <a:latin typeface="微软雅黑" pitchFamily="34" charset="-122"/>
                <a:ea typeface="微软雅黑" pitchFamily="34" charset="-122"/>
                <a:sym typeface="微软雅黑" pitchFamily="34" charset="-122"/>
              </a:rPr>
              <a:t>%</a:t>
            </a:r>
            <a:endParaRPr lang="zh-CN" altLang="en-US" sz="2400">
              <a:solidFill>
                <a:srgbClr val="C00000"/>
              </a:solidFill>
              <a:latin typeface="微软雅黑" pitchFamily="34" charset="-122"/>
              <a:ea typeface="微软雅黑" pitchFamily="34" charset="-122"/>
              <a:sym typeface="微软雅黑" pitchFamily="34" charset="-122"/>
            </a:endParaRPr>
          </a:p>
        </p:txBody>
      </p:sp>
      <p:sp>
        <p:nvSpPr>
          <p:cNvPr id="11282" name="文本框 21"/>
          <p:cNvSpPr>
            <a:spLocks noChangeArrowheads="1"/>
          </p:cNvSpPr>
          <p:nvPr/>
        </p:nvSpPr>
        <p:spPr bwMode="auto">
          <a:xfrm>
            <a:off x="4508500" y="4070350"/>
            <a:ext cx="1681163"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a:solidFill>
                  <a:srgbClr val="C00000"/>
                </a:solidFill>
                <a:latin typeface="微软雅黑" pitchFamily="34" charset="-122"/>
                <a:ea typeface="微软雅黑" pitchFamily="34" charset="-122"/>
                <a:sym typeface="微软雅黑" pitchFamily="34" charset="-122"/>
              </a:rPr>
              <a:t>12</a:t>
            </a:r>
            <a:r>
              <a:rPr lang="en-US" altLang="zh-CN" sz="2400">
                <a:solidFill>
                  <a:srgbClr val="C00000"/>
                </a:solidFill>
                <a:latin typeface="微软雅黑" pitchFamily="34" charset="-122"/>
                <a:ea typeface="微软雅黑" pitchFamily="34" charset="-122"/>
                <a:sym typeface="微软雅黑" pitchFamily="34" charset="-122"/>
              </a:rPr>
              <a:t>%</a:t>
            </a:r>
            <a:endParaRPr lang="zh-CN" altLang="en-US" sz="2400">
              <a:solidFill>
                <a:srgbClr val="C00000"/>
              </a:solidFill>
              <a:latin typeface="微软雅黑" pitchFamily="34" charset="-122"/>
              <a:ea typeface="微软雅黑" pitchFamily="34" charset="-122"/>
              <a:sym typeface="微软雅黑" pitchFamily="34" charset="-122"/>
            </a:endParaRPr>
          </a:p>
        </p:txBody>
      </p:sp>
      <p:sp>
        <p:nvSpPr>
          <p:cNvPr id="11283" name="文本框 22"/>
          <p:cNvSpPr>
            <a:spLocks noChangeArrowheads="1"/>
          </p:cNvSpPr>
          <p:nvPr/>
        </p:nvSpPr>
        <p:spPr bwMode="auto">
          <a:xfrm>
            <a:off x="5049838" y="1600200"/>
            <a:ext cx="168116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a:solidFill>
                  <a:srgbClr val="C00000"/>
                </a:solidFill>
                <a:latin typeface="微软雅黑" pitchFamily="34" charset="-122"/>
                <a:ea typeface="微软雅黑" pitchFamily="34" charset="-122"/>
                <a:sym typeface="微软雅黑" pitchFamily="34" charset="-122"/>
              </a:rPr>
              <a:t>24</a:t>
            </a:r>
            <a:r>
              <a:rPr lang="en-US" altLang="zh-CN" sz="2400">
                <a:solidFill>
                  <a:srgbClr val="C00000"/>
                </a:solidFill>
                <a:latin typeface="微软雅黑" pitchFamily="34" charset="-122"/>
                <a:ea typeface="微软雅黑" pitchFamily="34" charset="-122"/>
                <a:sym typeface="微软雅黑" pitchFamily="34" charset="-122"/>
              </a:rPr>
              <a:t>%</a:t>
            </a:r>
            <a:endParaRPr lang="zh-CN" altLang="en-US" sz="2400">
              <a:solidFill>
                <a:srgbClr val="C00000"/>
              </a:solidFill>
              <a:latin typeface="微软雅黑" pitchFamily="34" charset="-122"/>
              <a:ea typeface="微软雅黑" pitchFamily="34" charset="-122"/>
              <a:sym typeface="微软雅黑" pitchFamily="34" charset="-122"/>
            </a:endParaRPr>
          </a:p>
        </p:txBody>
      </p:sp>
      <p:sp>
        <p:nvSpPr>
          <p:cNvPr id="11284" name="椭圆 24"/>
          <p:cNvSpPr>
            <a:spLocks noChangeArrowheads="1"/>
          </p:cNvSpPr>
          <p:nvPr/>
        </p:nvSpPr>
        <p:spPr bwMode="auto">
          <a:xfrm>
            <a:off x="6715125" y="2889250"/>
            <a:ext cx="1851025" cy="1849438"/>
          </a:xfrm>
          <a:prstGeom prst="ellipse">
            <a:avLst/>
          </a:prstGeom>
          <a:solidFill>
            <a:srgbClr val="FBE4D4">
              <a:alpha val="56000"/>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85" name="椭圆 23"/>
          <p:cNvSpPr>
            <a:spLocks noChangeArrowheads="1"/>
          </p:cNvSpPr>
          <p:nvPr/>
        </p:nvSpPr>
        <p:spPr bwMode="auto">
          <a:xfrm>
            <a:off x="6954838" y="3127375"/>
            <a:ext cx="1371600" cy="1371600"/>
          </a:xfrm>
          <a:prstGeom prst="ellipse">
            <a:avLst/>
          </a:prstGeom>
          <a:solidFill>
            <a:srgbClr val="FBE4D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86" name="直接连接符 27"/>
          <p:cNvSpPr>
            <a:spLocks noChangeShapeType="1"/>
          </p:cNvSpPr>
          <p:nvPr/>
        </p:nvSpPr>
        <p:spPr bwMode="auto">
          <a:xfrm flipH="1" flipV="1">
            <a:off x="6146800" y="2133600"/>
            <a:ext cx="419100" cy="620713"/>
          </a:xfrm>
          <a:prstGeom prst="line">
            <a:avLst/>
          </a:prstGeom>
          <a:noFill/>
          <a:ln w="25400" cap="flat" cmpd="sng">
            <a:solidFill>
              <a:srgbClr val="F7CAAC"/>
            </a:solidFill>
            <a:bevel/>
          </a:ln>
          <a:extLst>
            <a:ext uri="{909E8E84-426E-40DD-AFC4-6F175D3DCCD1}">
              <a14:hiddenFill xmlns:a14="http://schemas.microsoft.com/office/drawing/2010/main">
                <a:noFill/>
              </a14:hiddenFill>
            </a:ext>
          </a:extLst>
        </p:spPr>
        <p:txBody>
          <a:bodyPr/>
          <a:lstStyle/>
          <a:p>
            <a:endParaRPr lang="zh-CN" altLang="en-US"/>
          </a:p>
        </p:txBody>
      </p:sp>
      <p:sp>
        <p:nvSpPr>
          <p:cNvPr id="11287" name="直接连接符 29"/>
          <p:cNvSpPr>
            <a:spLocks noChangeShapeType="1"/>
          </p:cNvSpPr>
          <p:nvPr/>
        </p:nvSpPr>
        <p:spPr bwMode="auto">
          <a:xfrm flipH="1">
            <a:off x="5622925" y="4159250"/>
            <a:ext cx="660400" cy="349250"/>
          </a:xfrm>
          <a:prstGeom prst="line">
            <a:avLst/>
          </a:prstGeom>
          <a:noFill/>
          <a:ln w="25400" cap="flat" cmpd="sng">
            <a:solidFill>
              <a:srgbClr val="F42828"/>
            </a:solidFill>
            <a:bevel/>
          </a:ln>
          <a:extLst>
            <a:ext uri="{909E8E84-426E-40DD-AFC4-6F175D3DCCD1}">
              <a14:hiddenFill xmlns:a14="http://schemas.microsoft.com/office/drawing/2010/main">
                <a:noFill/>
              </a14:hiddenFill>
            </a:ext>
          </a:extLst>
        </p:spPr>
        <p:txBody>
          <a:bodyPr/>
          <a:lstStyle/>
          <a:p>
            <a:endParaRPr lang="zh-CN" altLang="en-US"/>
          </a:p>
        </p:txBody>
      </p:sp>
      <p:sp>
        <p:nvSpPr>
          <p:cNvPr id="11288" name="直接连接符 32"/>
          <p:cNvSpPr>
            <a:spLocks noChangeShapeType="1"/>
          </p:cNvSpPr>
          <p:nvPr/>
        </p:nvSpPr>
        <p:spPr bwMode="auto">
          <a:xfrm flipH="1">
            <a:off x="6807200" y="4987925"/>
            <a:ext cx="330200" cy="720725"/>
          </a:xfrm>
          <a:prstGeom prst="line">
            <a:avLst/>
          </a:prstGeom>
          <a:noFill/>
          <a:ln w="25400" cap="flat" cmpd="sng">
            <a:solidFill>
              <a:srgbClr val="F54141"/>
            </a:solidFill>
            <a:bevel/>
          </a:ln>
          <a:extLst>
            <a:ext uri="{909E8E84-426E-40DD-AFC4-6F175D3DCCD1}">
              <a14:hiddenFill xmlns:a14="http://schemas.microsoft.com/office/drawing/2010/main">
                <a:noFill/>
              </a14:hiddenFill>
            </a:ext>
          </a:extLst>
        </p:spPr>
        <p:txBody>
          <a:bodyPr/>
          <a:lstStyle/>
          <a:p>
            <a:endParaRPr lang="zh-CN" altLang="en-US"/>
          </a:p>
        </p:txBody>
      </p:sp>
      <p:sp>
        <p:nvSpPr>
          <p:cNvPr id="11289" name="直接连接符 34"/>
          <p:cNvSpPr>
            <a:spLocks noChangeShapeType="1"/>
          </p:cNvSpPr>
          <p:nvPr/>
        </p:nvSpPr>
        <p:spPr bwMode="auto">
          <a:xfrm flipH="1" flipV="1">
            <a:off x="8940800" y="3641725"/>
            <a:ext cx="636588" cy="6350"/>
          </a:xfrm>
          <a:prstGeom prst="line">
            <a:avLst/>
          </a:prstGeom>
          <a:noFill/>
          <a:ln w="25400" cap="flat" cmpd="sng">
            <a:solidFill>
              <a:srgbClr val="F54141"/>
            </a:solidFill>
            <a:bevel/>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250" fill="hold"/>
                                        <p:tgtEl>
                                          <p:spTgt spid="11266"/>
                                        </p:tgtEl>
                                        <p:attrNameLst>
                                          <p:attrName>ppt_x</p:attrName>
                                        </p:attrNameLst>
                                      </p:cBhvr>
                                      <p:tavLst>
                                        <p:tav tm="0">
                                          <p:val>
                                            <p:strVal val="0-#ppt_w/2"/>
                                          </p:val>
                                        </p:tav>
                                        <p:tav tm="100000">
                                          <p:val>
                                            <p:strVal val="#ppt_x"/>
                                          </p:val>
                                        </p:tav>
                                      </p:tavLst>
                                    </p:anim>
                                    <p:anim calcmode="lin" valueType="num">
                                      <p:cBhvr>
                                        <p:cTn id="8" dur="250" fill="hold"/>
                                        <p:tgtEl>
                                          <p:spTgt spid="1126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1267"/>
                                        </p:tgtEl>
                                        <p:attrNameLst>
                                          <p:attrName>style.visibility</p:attrName>
                                        </p:attrNameLst>
                                      </p:cBhvr>
                                      <p:to>
                                        <p:strVal val="visible"/>
                                      </p:to>
                                    </p:set>
                                    <p:anim calcmode="lin" valueType="num">
                                      <p:cBhvr>
                                        <p:cTn id="11" dur="250" fill="hold"/>
                                        <p:tgtEl>
                                          <p:spTgt spid="11267"/>
                                        </p:tgtEl>
                                        <p:attrNameLst>
                                          <p:attrName>ppt_x</p:attrName>
                                        </p:attrNameLst>
                                      </p:cBhvr>
                                      <p:tavLst>
                                        <p:tav tm="0">
                                          <p:val>
                                            <p:strVal val="1+#ppt_w/2"/>
                                          </p:val>
                                        </p:tav>
                                        <p:tav tm="100000">
                                          <p:val>
                                            <p:strVal val="#ppt_x"/>
                                          </p:val>
                                        </p:tav>
                                      </p:tavLst>
                                    </p:anim>
                                    <p:anim calcmode="lin" valueType="num">
                                      <p:cBhvr>
                                        <p:cTn id="12" dur="250" fill="hold"/>
                                        <p:tgtEl>
                                          <p:spTgt spid="1126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1268"/>
                                        </p:tgtEl>
                                        <p:attrNameLst>
                                          <p:attrName>style.visibility</p:attrName>
                                        </p:attrNameLst>
                                      </p:cBhvr>
                                      <p:to>
                                        <p:strVal val="visible"/>
                                      </p:to>
                                    </p:set>
                                    <p:animEffect>
                                      <p:cBhvr>
                                        <p:cTn id="16" dur="500"/>
                                        <p:tgtEl>
                                          <p:spTgt spid="11268"/>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1278"/>
                                        </p:tgtEl>
                                        <p:attrNameLst>
                                          <p:attrName>style.visibility</p:attrName>
                                        </p:attrNameLst>
                                      </p:cBhvr>
                                      <p:to>
                                        <p:strVal val="visible"/>
                                      </p:to>
                                    </p:set>
                                    <p:animEffect>
                                      <p:cBhvr>
                                        <p:cTn id="19" dur="500"/>
                                        <p:tgtEl>
                                          <p:spTgt spid="11278"/>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11269"/>
                                        </p:tgtEl>
                                        <p:attrNameLst>
                                          <p:attrName>style.visibility</p:attrName>
                                        </p:attrNameLst>
                                      </p:cBhvr>
                                      <p:to>
                                        <p:strVal val="visible"/>
                                      </p:to>
                                    </p:set>
                                    <p:anim calcmode="lin" valueType="num">
                                      <p:cBhvr>
                                        <p:cTn id="23" dur="500" fill="hold"/>
                                        <p:tgtEl>
                                          <p:spTgt spid="11269"/>
                                        </p:tgtEl>
                                        <p:attrNameLst>
                                          <p:attrName>ppt_x</p:attrName>
                                        </p:attrNameLst>
                                      </p:cBhvr>
                                      <p:tavLst>
                                        <p:tav tm="0">
                                          <p:val>
                                            <p:strVal val="0-#ppt_w/2"/>
                                          </p:val>
                                        </p:tav>
                                        <p:tav tm="100000">
                                          <p:val>
                                            <p:strVal val="#ppt_x"/>
                                          </p:val>
                                        </p:tav>
                                      </p:tavLst>
                                    </p:anim>
                                    <p:anim calcmode="lin" valueType="num">
                                      <p:cBhvr>
                                        <p:cTn id="24" dur="500" fill="hold"/>
                                        <p:tgtEl>
                                          <p:spTgt spid="1126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1270"/>
                                        </p:tgtEl>
                                        <p:attrNameLst>
                                          <p:attrName>style.visibility</p:attrName>
                                        </p:attrNameLst>
                                      </p:cBhvr>
                                      <p:to>
                                        <p:strVal val="visible"/>
                                      </p:to>
                                    </p:set>
                                    <p:anim calcmode="lin" valueType="num">
                                      <p:cBhvr>
                                        <p:cTn id="27" dur="500" fill="hold"/>
                                        <p:tgtEl>
                                          <p:spTgt spid="11270"/>
                                        </p:tgtEl>
                                        <p:attrNameLst>
                                          <p:attrName>ppt_x</p:attrName>
                                        </p:attrNameLst>
                                      </p:cBhvr>
                                      <p:tavLst>
                                        <p:tav tm="0">
                                          <p:val>
                                            <p:strVal val="1+#ppt_w/2"/>
                                          </p:val>
                                        </p:tav>
                                        <p:tav tm="100000">
                                          <p:val>
                                            <p:strVal val="#ppt_x"/>
                                          </p:val>
                                        </p:tav>
                                      </p:tavLst>
                                    </p:anim>
                                    <p:anim calcmode="lin" valueType="num">
                                      <p:cBhvr>
                                        <p:cTn id="28" dur="500" fill="hold"/>
                                        <p:tgtEl>
                                          <p:spTgt spid="11270"/>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11272"/>
                                        </p:tgtEl>
                                        <p:attrNameLst>
                                          <p:attrName>style.visibility</p:attrName>
                                        </p:attrNameLst>
                                      </p:cBhvr>
                                      <p:to>
                                        <p:strVal val="visible"/>
                                      </p:to>
                                    </p:set>
                                    <p:animEffect>
                                      <p:cBhvr>
                                        <p:cTn id="32" dur="500"/>
                                        <p:tgtEl>
                                          <p:spTgt spid="11272"/>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1274"/>
                                        </p:tgtEl>
                                        <p:attrNameLst>
                                          <p:attrName>style.visibility</p:attrName>
                                        </p:attrNameLst>
                                      </p:cBhvr>
                                      <p:to>
                                        <p:strVal val="visible"/>
                                      </p:to>
                                    </p:set>
                                    <p:animEffect>
                                      <p:cBhvr>
                                        <p:cTn id="35" dur="500"/>
                                        <p:tgtEl>
                                          <p:spTgt spid="1127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1276"/>
                                        </p:tgtEl>
                                        <p:attrNameLst>
                                          <p:attrName>style.visibility</p:attrName>
                                        </p:attrNameLst>
                                      </p:cBhvr>
                                      <p:to>
                                        <p:strVal val="visible"/>
                                      </p:to>
                                    </p:set>
                                    <p:animEffect>
                                      <p:cBhvr>
                                        <p:cTn id="38" dur="500"/>
                                        <p:tgtEl>
                                          <p:spTgt spid="11276"/>
                                        </p:tgtEl>
                                      </p:cBhvr>
                                    </p:animEffect>
                                  </p:childTnLst>
                                </p:cTn>
                              </p:par>
                            </p:childTnLst>
                          </p:cTn>
                        </p:par>
                        <p:par>
                          <p:cTn id="39" fill="hold">
                            <p:stCondLst>
                              <p:cond delay="2000"/>
                            </p:stCondLst>
                            <p:childTnLst>
                              <p:par>
                                <p:cTn id="40" presetID="9" presetClass="entr" presetSubtype="0" fill="hold" grpId="0" nodeType="afterEffect">
                                  <p:stCondLst>
                                    <p:cond delay="0"/>
                                  </p:stCondLst>
                                  <p:childTnLst>
                                    <p:set>
                                      <p:cBhvr>
                                        <p:cTn id="41" dur="1" fill="hold">
                                          <p:stCondLst>
                                            <p:cond delay="0"/>
                                          </p:stCondLst>
                                        </p:cTn>
                                        <p:tgtEl>
                                          <p:spTgt spid="11271"/>
                                        </p:tgtEl>
                                        <p:attrNameLst>
                                          <p:attrName>style.visibility</p:attrName>
                                        </p:attrNameLst>
                                      </p:cBhvr>
                                      <p:to>
                                        <p:strVal val="visible"/>
                                      </p:to>
                                    </p:set>
                                    <p:animEffect>
                                      <p:cBhvr>
                                        <p:cTn id="42" dur="500"/>
                                        <p:tgtEl>
                                          <p:spTgt spid="11271"/>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1273"/>
                                        </p:tgtEl>
                                        <p:attrNameLst>
                                          <p:attrName>style.visibility</p:attrName>
                                        </p:attrNameLst>
                                      </p:cBhvr>
                                      <p:to>
                                        <p:strVal val="visible"/>
                                      </p:to>
                                    </p:set>
                                    <p:animEffect>
                                      <p:cBhvr>
                                        <p:cTn id="45" dur="500"/>
                                        <p:tgtEl>
                                          <p:spTgt spid="11273"/>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1275"/>
                                        </p:tgtEl>
                                        <p:attrNameLst>
                                          <p:attrName>style.visibility</p:attrName>
                                        </p:attrNameLst>
                                      </p:cBhvr>
                                      <p:to>
                                        <p:strVal val="visible"/>
                                      </p:to>
                                    </p:set>
                                    <p:animEffect>
                                      <p:cBhvr>
                                        <p:cTn id="48" dur="500"/>
                                        <p:tgtEl>
                                          <p:spTgt spid="11275"/>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11277"/>
                                        </p:tgtEl>
                                        <p:attrNameLst>
                                          <p:attrName>style.visibility</p:attrName>
                                        </p:attrNameLst>
                                      </p:cBhvr>
                                      <p:to>
                                        <p:strVal val="visible"/>
                                      </p:to>
                                    </p:set>
                                    <p:animEffect>
                                      <p:cBhvr>
                                        <p:cTn id="51" dur="500"/>
                                        <p:tgtEl>
                                          <p:spTgt spid="11277"/>
                                        </p:tgtEl>
                                      </p:cBhvr>
                                    </p:animEffect>
                                  </p:childTnLst>
                                </p:cTn>
                              </p:par>
                            </p:childTnLst>
                          </p:cTn>
                        </p:par>
                        <p:par>
                          <p:cTn id="52" fill="hold">
                            <p:stCondLst>
                              <p:cond delay="2500"/>
                            </p:stCondLst>
                            <p:childTnLst>
                              <p:par>
                                <p:cTn id="53" presetID="10" presetClass="entr" presetSubtype="0" fill="hold" grpId="0" nodeType="afterEffect">
                                  <p:stCondLst>
                                    <p:cond delay="0"/>
                                  </p:stCondLst>
                                  <p:childTnLst>
                                    <p:set>
                                      <p:cBhvr>
                                        <p:cTn id="54" dur="1" fill="hold">
                                          <p:stCondLst>
                                            <p:cond delay="0"/>
                                          </p:stCondLst>
                                        </p:cTn>
                                        <p:tgtEl>
                                          <p:spTgt spid="11285"/>
                                        </p:tgtEl>
                                        <p:attrNameLst>
                                          <p:attrName>style.visibility</p:attrName>
                                        </p:attrNameLst>
                                      </p:cBhvr>
                                      <p:to>
                                        <p:strVal val="visible"/>
                                      </p:to>
                                    </p:set>
                                    <p:anim calcmode="lin" valueType="num">
                                      <p:cBhvr>
                                        <p:cTn id="55" dur="500" fill="hold"/>
                                        <p:tgtEl>
                                          <p:spTgt spid="11285"/>
                                        </p:tgtEl>
                                        <p:attrNameLst>
                                          <p:attrName>ppt_w</p:attrName>
                                        </p:attrNameLst>
                                      </p:cBhvr>
                                      <p:tavLst>
                                        <p:tav tm="0">
                                          <p:val>
                                            <p:fltVal val="0"/>
                                          </p:val>
                                        </p:tav>
                                        <p:tav tm="100000">
                                          <p:val>
                                            <p:strVal val="#ppt_w"/>
                                          </p:val>
                                        </p:tav>
                                      </p:tavLst>
                                    </p:anim>
                                    <p:anim calcmode="lin" valueType="num">
                                      <p:cBhvr>
                                        <p:cTn id="56" dur="500" fill="hold"/>
                                        <p:tgtEl>
                                          <p:spTgt spid="11285"/>
                                        </p:tgtEl>
                                        <p:attrNameLst>
                                          <p:attrName>ppt_h</p:attrName>
                                        </p:attrNameLst>
                                      </p:cBhvr>
                                      <p:tavLst>
                                        <p:tav tm="0">
                                          <p:val>
                                            <p:fltVal val="0"/>
                                          </p:val>
                                        </p:tav>
                                        <p:tav tm="100000">
                                          <p:val>
                                            <p:strVal val="#ppt_h"/>
                                          </p:val>
                                        </p:tav>
                                      </p:tavLst>
                                    </p:anim>
                                    <p:animEffect>
                                      <p:cBhvr>
                                        <p:cTn id="57" dur="500"/>
                                        <p:tgtEl>
                                          <p:spTgt spid="11285"/>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11284"/>
                                        </p:tgtEl>
                                        <p:attrNameLst>
                                          <p:attrName>style.visibility</p:attrName>
                                        </p:attrNameLst>
                                      </p:cBhvr>
                                      <p:to>
                                        <p:strVal val="visible"/>
                                      </p:to>
                                    </p:set>
                                    <p:anim calcmode="lin" valueType="num">
                                      <p:cBhvr>
                                        <p:cTn id="61" dur="500" fill="hold"/>
                                        <p:tgtEl>
                                          <p:spTgt spid="11284"/>
                                        </p:tgtEl>
                                        <p:attrNameLst>
                                          <p:attrName>ppt_w</p:attrName>
                                        </p:attrNameLst>
                                      </p:cBhvr>
                                      <p:tavLst>
                                        <p:tav tm="0">
                                          <p:val>
                                            <p:fltVal val="0"/>
                                          </p:val>
                                        </p:tav>
                                        <p:tav tm="100000">
                                          <p:val>
                                            <p:strVal val="#ppt_w"/>
                                          </p:val>
                                        </p:tav>
                                      </p:tavLst>
                                    </p:anim>
                                    <p:anim calcmode="lin" valueType="num">
                                      <p:cBhvr>
                                        <p:cTn id="62" dur="500" fill="hold"/>
                                        <p:tgtEl>
                                          <p:spTgt spid="11284"/>
                                        </p:tgtEl>
                                        <p:attrNameLst>
                                          <p:attrName>ppt_h</p:attrName>
                                        </p:attrNameLst>
                                      </p:cBhvr>
                                      <p:tavLst>
                                        <p:tav tm="0">
                                          <p:val>
                                            <p:fltVal val="0"/>
                                          </p:val>
                                        </p:tav>
                                        <p:tav tm="100000">
                                          <p:val>
                                            <p:strVal val="#ppt_h"/>
                                          </p:val>
                                        </p:tav>
                                      </p:tavLst>
                                    </p:anim>
                                    <p:animEffect>
                                      <p:cBhvr>
                                        <p:cTn id="63" dur="500"/>
                                        <p:tgtEl>
                                          <p:spTgt spid="11284"/>
                                        </p:tgtEl>
                                      </p:cBhvr>
                                    </p:animEffect>
                                  </p:childTnLst>
                                </p:cTn>
                              </p:par>
                            </p:childTnLst>
                          </p:cTn>
                        </p:par>
                        <p:par>
                          <p:cTn id="64" fill="hold">
                            <p:stCondLst>
                              <p:cond delay="3500"/>
                            </p:stCondLst>
                            <p:childTnLst>
                              <p:par>
                                <p:cTn id="65" presetID="10" presetClass="entr" presetSubtype="0" fill="hold" nodeType="afterEffect">
                                  <p:stCondLst>
                                    <p:cond delay="0"/>
                                  </p:stCondLst>
                                  <p:childTnLst>
                                    <p:set>
                                      <p:cBhvr>
                                        <p:cTn id="66" dur="1" fill="hold">
                                          <p:stCondLst>
                                            <p:cond delay="0"/>
                                          </p:stCondLst>
                                        </p:cTn>
                                        <p:tgtEl>
                                          <p:spTgt spid="11279"/>
                                        </p:tgtEl>
                                        <p:attrNameLst>
                                          <p:attrName>style.visibility</p:attrName>
                                        </p:attrNameLst>
                                      </p:cBhvr>
                                      <p:to>
                                        <p:strVal val="visible"/>
                                      </p:to>
                                    </p:set>
                                    <p:anim calcmode="lin" valueType="num">
                                      <p:cBhvr>
                                        <p:cTn id="67" dur="500" fill="hold"/>
                                        <p:tgtEl>
                                          <p:spTgt spid="11279"/>
                                        </p:tgtEl>
                                        <p:attrNameLst>
                                          <p:attrName>ppt_w</p:attrName>
                                        </p:attrNameLst>
                                      </p:cBhvr>
                                      <p:tavLst>
                                        <p:tav tm="0">
                                          <p:val>
                                            <p:fltVal val="0"/>
                                          </p:val>
                                        </p:tav>
                                        <p:tav tm="100000">
                                          <p:val>
                                            <p:strVal val="#ppt_w"/>
                                          </p:val>
                                        </p:tav>
                                      </p:tavLst>
                                    </p:anim>
                                    <p:anim calcmode="lin" valueType="num">
                                      <p:cBhvr>
                                        <p:cTn id="68" dur="500" fill="hold"/>
                                        <p:tgtEl>
                                          <p:spTgt spid="11279"/>
                                        </p:tgtEl>
                                        <p:attrNameLst>
                                          <p:attrName>ppt_h</p:attrName>
                                        </p:attrNameLst>
                                      </p:cBhvr>
                                      <p:tavLst>
                                        <p:tav tm="0">
                                          <p:val>
                                            <p:fltVal val="0"/>
                                          </p:val>
                                        </p:tav>
                                        <p:tav tm="100000">
                                          <p:val>
                                            <p:strVal val="#ppt_h"/>
                                          </p:val>
                                        </p:tav>
                                      </p:tavLst>
                                    </p:anim>
                                    <p:animEffect>
                                      <p:cBhvr>
                                        <p:cTn id="69" dur="500"/>
                                        <p:tgtEl>
                                          <p:spTgt spid="11279"/>
                                        </p:tgtEl>
                                      </p:cBhvr>
                                    </p:animEffect>
                                  </p:childTnLst>
                                </p:cTn>
                              </p:par>
                            </p:childTnLst>
                          </p:cTn>
                        </p:par>
                        <p:par>
                          <p:cTn id="70" fill="hold">
                            <p:stCondLst>
                              <p:cond delay="4000"/>
                            </p:stCondLst>
                            <p:childTnLst>
                              <p:par>
                                <p:cTn id="71" presetID="22" presetClass="entr" presetSubtype="4" fill="hold" grpId="0" nodeType="afterEffect">
                                  <p:stCondLst>
                                    <p:cond delay="0"/>
                                  </p:stCondLst>
                                  <p:childTnLst>
                                    <p:set>
                                      <p:cBhvr>
                                        <p:cTn id="72" dur="1" fill="hold">
                                          <p:stCondLst>
                                            <p:cond delay="0"/>
                                          </p:stCondLst>
                                        </p:cTn>
                                        <p:tgtEl>
                                          <p:spTgt spid="11286"/>
                                        </p:tgtEl>
                                        <p:attrNameLst>
                                          <p:attrName>style.visibility</p:attrName>
                                        </p:attrNameLst>
                                      </p:cBhvr>
                                      <p:to>
                                        <p:strVal val="visible"/>
                                      </p:to>
                                    </p:set>
                                    <p:animEffect>
                                      <p:cBhvr>
                                        <p:cTn id="73" dur="500"/>
                                        <p:tgtEl>
                                          <p:spTgt spid="11286"/>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11287"/>
                                        </p:tgtEl>
                                        <p:attrNameLst>
                                          <p:attrName>style.visibility</p:attrName>
                                        </p:attrNameLst>
                                      </p:cBhvr>
                                      <p:to>
                                        <p:strVal val="visible"/>
                                      </p:to>
                                    </p:set>
                                    <p:animEffect>
                                      <p:cBhvr>
                                        <p:cTn id="76" dur="500"/>
                                        <p:tgtEl>
                                          <p:spTgt spid="11287"/>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11288"/>
                                        </p:tgtEl>
                                        <p:attrNameLst>
                                          <p:attrName>style.visibility</p:attrName>
                                        </p:attrNameLst>
                                      </p:cBhvr>
                                      <p:to>
                                        <p:strVal val="visible"/>
                                      </p:to>
                                    </p:set>
                                    <p:animEffect>
                                      <p:cBhvr>
                                        <p:cTn id="79" dur="500"/>
                                        <p:tgtEl>
                                          <p:spTgt spid="11288"/>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1289"/>
                                        </p:tgtEl>
                                        <p:attrNameLst>
                                          <p:attrName>style.visibility</p:attrName>
                                        </p:attrNameLst>
                                      </p:cBhvr>
                                      <p:to>
                                        <p:strVal val="visible"/>
                                      </p:to>
                                    </p:set>
                                    <p:animEffect>
                                      <p:cBhvr>
                                        <p:cTn id="82" dur="500"/>
                                        <p:tgtEl>
                                          <p:spTgt spid="11289"/>
                                        </p:tgtEl>
                                      </p:cBhvr>
                                    </p:animEffect>
                                  </p:childTnLst>
                                </p:cTn>
                              </p:par>
                            </p:childTnLst>
                          </p:cTn>
                        </p:par>
                        <p:par>
                          <p:cTn id="83" fill="hold">
                            <p:stCondLst>
                              <p:cond delay="4500"/>
                            </p:stCondLst>
                            <p:childTnLst>
                              <p:par>
                                <p:cTn id="84" presetID="37" presetClass="entr" presetSubtype="0" fill="hold" grpId="0" nodeType="afterEffect">
                                  <p:stCondLst>
                                    <p:cond delay="0"/>
                                  </p:stCondLst>
                                  <p:childTnLst>
                                    <p:set>
                                      <p:cBhvr>
                                        <p:cTn id="85" dur="1" fill="hold">
                                          <p:stCondLst>
                                            <p:cond delay="0"/>
                                          </p:stCondLst>
                                        </p:cTn>
                                        <p:tgtEl>
                                          <p:spTgt spid="11283"/>
                                        </p:tgtEl>
                                        <p:attrNameLst>
                                          <p:attrName>style.visibility</p:attrName>
                                        </p:attrNameLst>
                                      </p:cBhvr>
                                      <p:to>
                                        <p:strVal val="visible"/>
                                      </p:to>
                                    </p:set>
                                    <p:animEffect>
                                      <p:cBhvr>
                                        <p:cTn id="86" dur="1000"/>
                                        <p:tgtEl>
                                          <p:spTgt spid="11283"/>
                                        </p:tgtEl>
                                      </p:cBhvr>
                                    </p:animEffect>
                                    <p:anim calcmode="lin" valueType="num">
                                      <p:cBhvr>
                                        <p:cTn id="87" dur="1000" fill="hold"/>
                                        <p:tgtEl>
                                          <p:spTgt spid="11283"/>
                                        </p:tgtEl>
                                        <p:attrNameLst>
                                          <p:attrName>ppt_x</p:attrName>
                                        </p:attrNameLst>
                                      </p:cBhvr>
                                      <p:tavLst>
                                        <p:tav tm="0">
                                          <p:val>
                                            <p:strVal val="#ppt_x"/>
                                          </p:val>
                                        </p:tav>
                                        <p:tav tm="100000">
                                          <p:val>
                                            <p:strVal val="#ppt_x"/>
                                          </p:val>
                                        </p:tav>
                                      </p:tavLst>
                                    </p:anim>
                                    <p:anim calcmode="lin" valueType="num">
                                      <p:cBhvr>
                                        <p:cTn id="88" dur="900" decel="100000" fill="hold"/>
                                        <p:tgtEl>
                                          <p:spTgt spid="11283"/>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11283"/>
                                        </p:tgtEl>
                                        <p:attrNameLst>
                                          <p:attrName>ppt_y</p:attrName>
                                        </p:attrNameLst>
                                      </p:cBhvr>
                                      <p:tavLst>
                                        <p:tav tm="0">
                                          <p:val>
                                            <p:strVal val="#ppt_y-.03"/>
                                          </p:val>
                                        </p:tav>
                                        <p:tav tm="100000">
                                          <p:val>
                                            <p:strVal val="#ppt_y"/>
                                          </p:val>
                                        </p:tav>
                                      </p:tavLst>
                                    </p:anim>
                                  </p:childTnLst>
                                </p:cTn>
                              </p:par>
                              <p:par>
                                <p:cTn id="90" presetID="37" presetClass="entr" presetSubtype="0" fill="hold" grpId="0" nodeType="withEffect">
                                  <p:stCondLst>
                                    <p:cond delay="0"/>
                                  </p:stCondLst>
                                  <p:childTnLst>
                                    <p:set>
                                      <p:cBhvr>
                                        <p:cTn id="91" dur="1" fill="hold">
                                          <p:stCondLst>
                                            <p:cond delay="0"/>
                                          </p:stCondLst>
                                        </p:cTn>
                                        <p:tgtEl>
                                          <p:spTgt spid="11282"/>
                                        </p:tgtEl>
                                        <p:attrNameLst>
                                          <p:attrName>style.visibility</p:attrName>
                                        </p:attrNameLst>
                                      </p:cBhvr>
                                      <p:to>
                                        <p:strVal val="visible"/>
                                      </p:to>
                                    </p:set>
                                    <p:animEffect>
                                      <p:cBhvr>
                                        <p:cTn id="92" dur="1000"/>
                                        <p:tgtEl>
                                          <p:spTgt spid="11282"/>
                                        </p:tgtEl>
                                      </p:cBhvr>
                                    </p:animEffect>
                                    <p:anim calcmode="lin" valueType="num">
                                      <p:cBhvr>
                                        <p:cTn id="93" dur="1000" fill="hold"/>
                                        <p:tgtEl>
                                          <p:spTgt spid="11282"/>
                                        </p:tgtEl>
                                        <p:attrNameLst>
                                          <p:attrName>ppt_x</p:attrName>
                                        </p:attrNameLst>
                                      </p:cBhvr>
                                      <p:tavLst>
                                        <p:tav tm="0">
                                          <p:val>
                                            <p:strVal val="#ppt_x"/>
                                          </p:val>
                                        </p:tav>
                                        <p:tav tm="100000">
                                          <p:val>
                                            <p:strVal val="#ppt_x"/>
                                          </p:val>
                                        </p:tav>
                                      </p:tavLst>
                                    </p:anim>
                                    <p:anim calcmode="lin" valueType="num">
                                      <p:cBhvr>
                                        <p:cTn id="94" dur="900" decel="100000" fill="hold"/>
                                        <p:tgtEl>
                                          <p:spTgt spid="11282"/>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11282"/>
                                        </p:tgtEl>
                                        <p:attrNameLst>
                                          <p:attrName>ppt_y</p:attrName>
                                        </p:attrNameLst>
                                      </p:cBhvr>
                                      <p:tavLst>
                                        <p:tav tm="0">
                                          <p:val>
                                            <p:strVal val="#ppt_y-.03"/>
                                          </p:val>
                                        </p:tav>
                                        <p:tav tm="100000">
                                          <p:val>
                                            <p:strVal val="#ppt_y"/>
                                          </p:val>
                                        </p:tav>
                                      </p:tavLst>
                                    </p:anim>
                                  </p:childTnLst>
                                </p:cTn>
                              </p:par>
                              <p:par>
                                <p:cTn id="96" presetID="37" presetClass="entr" presetSubtype="0" fill="hold" grpId="0" nodeType="withEffect">
                                  <p:stCondLst>
                                    <p:cond delay="0"/>
                                  </p:stCondLst>
                                  <p:childTnLst>
                                    <p:set>
                                      <p:cBhvr>
                                        <p:cTn id="97" dur="1" fill="hold">
                                          <p:stCondLst>
                                            <p:cond delay="0"/>
                                          </p:stCondLst>
                                        </p:cTn>
                                        <p:tgtEl>
                                          <p:spTgt spid="11281"/>
                                        </p:tgtEl>
                                        <p:attrNameLst>
                                          <p:attrName>style.visibility</p:attrName>
                                        </p:attrNameLst>
                                      </p:cBhvr>
                                      <p:to>
                                        <p:strVal val="visible"/>
                                      </p:to>
                                    </p:set>
                                    <p:animEffect>
                                      <p:cBhvr>
                                        <p:cTn id="98" dur="1000"/>
                                        <p:tgtEl>
                                          <p:spTgt spid="11281"/>
                                        </p:tgtEl>
                                      </p:cBhvr>
                                    </p:animEffect>
                                    <p:anim calcmode="lin" valueType="num">
                                      <p:cBhvr>
                                        <p:cTn id="99" dur="1000" fill="hold"/>
                                        <p:tgtEl>
                                          <p:spTgt spid="11281"/>
                                        </p:tgtEl>
                                        <p:attrNameLst>
                                          <p:attrName>ppt_x</p:attrName>
                                        </p:attrNameLst>
                                      </p:cBhvr>
                                      <p:tavLst>
                                        <p:tav tm="0">
                                          <p:val>
                                            <p:strVal val="#ppt_x"/>
                                          </p:val>
                                        </p:tav>
                                        <p:tav tm="100000">
                                          <p:val>
                                            <p:strVal val="#ppt_x"/>
                                          </p:val>
                                        </p:tav>
                                      </p:tavLst>
                                    </p:anim>
                                    <p:anim calcmode="lin" valueType="num">
                                      <p:cBhvr>
                                        <p:cTn id="100" dur="900" decel="100000" fill="hold"/>
                                        <p:tgtEl>
                                          <p:spTgt spid="11281"/>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11281"/>
                                        </p:tgtEl>
                                        <p:attrNameLst>
                                          <p:attrName>ppt_y</p:attrName>
                                        </p:attrNameLst>
                                      </p:cBhvr>
                                      <p:tavLst>
                                        <p:tav tm="0">
                                          <p:val>
                                            <p:strVal val="#ppt_y-.03"/>
                                          </p:val>
                                        </p:tav>
                                        <p:tav tm="100000">
                                          <p:val>
                                            <p:strVal val="#ppt_y"/>
                                          </p:val>
                                        </p:tav>
                                      </p:tavLst>
                                    </p:anim>
                                  </p:childTnLst>
                                </p:cTn>
                              </p:par>
                              <p:par>
                                <p:cTn id="102" presetID="37" presetClass="entr" presetSubtype="0" fill="hold" grpId="0" nodeType="withEffect">
                                  <p:stCondLst>
                                    <p:cond delay="0"/>
                                  </p:stCondLst>
                                  <p:childTnLst>
                                    <p:set>
                                      <p:cBhvr>
                                        <p:cTn id="103" dur="1" fill="hold">
                                          <p:stCondLst>
                                            <p:cond delay="0"/>
                                          </p:stCondLst>
                                        </p:cTn>
                                        <p:tgtEl>
                                          <p:spTgt spid="11280"/>
                                        </p:tgtEl>
                                        <p:attrNameLst>
                                          <p:attrName>style.visibility</p:attrName>
                                        </p:attrNameLst>
                                      </p:cBhvr>
                                      <p:to>
                                        <p:strVal val="visible"/>
                                      </p:to>
                                    </p:set>
                                    <p:animEffect>
                                      <p:cBhvr>
                                        <p:cTn id="104" dur="1000"/>
                                        <p:tgtEl>
                                          <p:spTgt spid="11280"/>
                                        </p:tgtEl>
                                      </p:cBhvr>
                                    </p:animEffect>
                                    <p:anim calcmode="lin" valueType="num">
                                      <p:cBhvr>
                                        <p:cTn id="105" dur="1000" fill="hold"/>
                                        <p:tgtEl>
                                          <p:spTgt spid="11280"/>
                                        </p:tgtEl>
                                        <p:attrNameLst>
                                          <p:attrName>ppt_x</p:attrName>
                                        </p:attrNameLst>
                                      </p:cBhvr>
                                      <p:tavLst>
                                        <p:tav tm="0">
                                          <p:val>
                                            <p:strVal val="#ppt_x"/>
                                          </p:val>
                                        </p:tav>
                                        <p:tav tm="100000">
                                          <p:val>
                                            <p:strVal val="#ppt_x"/>
                                          </p:val>
                                        </p:tav>
                                      </p:tavLst>
                                    </p:anim>
                                    <p:anim calcmode="lin" valueType="num">
                                      <p:cBhvr>
                                        <p:cTn id="106" dur="900" decel="100000" fill="hold"/>
                                        <p:tgtEl>
                                          <p:spTgt spid="11280"/>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1128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animBg="1" autoUpdateAnimBg="0"/>
      <p:bldP spid="11267" grpId="0" bldLvl="0" animBg="1" autoUpdateAnimBg="0"/>
      <p:bldP spid="11268" grpId="0" animBg="1"/>
      <p:bldP spid="11269" grpId="0" bldLvl="0" autoUpdateAnimBg="0"/>
      <p:bldP spid="11270" grpId="0" bldLvl="0" autoUpdateAnimBg="0"/>
      <p:bldP spid="11271" grpId="0" bldLvl="0" animBg="1" autoUpdateAnimBg="0"/>
      <p:bldP spid="11272" grpId="0" bldLvl="0" animBg="1" autoUpdateAnimBg="0"/>
      <p:bldP spid="11273" grpId="0" bldLvl="0" animBg="1" autoUpdateAnimBg="0"/>
      <p:bldP spid="11274" grpId="0" bldLvl="0" animBg="1" autoUpdateAnimBg="0"/>
      <p:bldP spid="11275" grpId="0" bldLvl="0" animBg="1" autoUpdateAnimBg="0"/>
      <p:bldP spid="11276" grpId="0" bldLvl="0" animBg="1" autoUpdateAnimBg="0"/>
      <p:bldP spid="11277" grpId="0" bldLvl="0" animBg="1" autoUpdateAnimBg="0"/>
      <p:bldP spid="11278" grpId="0" animBg="1"/>
      <p:bldP spid="11280" grpId="0" bldLvl="0" autoUpdateAnimBg="0"/>
      <p:bldP spid="11281" grpId="0" bldLvl="0" autoUpdateAnimBg="0"/>
      <p:bldP spid="11282" grpId="0" bldLvl="0" autoUpdateAnimBg="0"/>
      <p:bldP spid="11283" grpId="0" bldLvl="0" autoUpdateAnimBg="0"/>
      <p:bldP spid="11284" grpId="0" bldLvl="0" animBg="1" autoUpdateAnimBg="0"/>
      <p:bldP spid="11285" grpId="0" bldLvl="0" animBg="1" autoUpdateAnimBg="0"/>
      <p:bldP spid="11286" grpId="0" animBg="1"/>
      <p:bldP spid="11287" grpId="0" animBg="1"/>
      <p:bldP spid="11288" grpId="0" animBg="1"/>
      <p:bldP spid="11289" grpId="0" animBg="1"/>
    </p:bld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823</Words>
  <Application>Microsoft Office PowerPoint</Application>
  <PresentationFormat>宽屏</PresentationFormat>
  <Paragraphs>136</Paragraphs>
  <Slides>16</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16</vt:i4>
      </vt:variant>
    </vt:vector>
  </HeadingPairs>
  <TitlesOfParts>
    <vt:vector size="30" baseType="lpstr">
      <vt:lpstr>Adobe 黑体 Std R</vt:lpstr>
      <vt:lpstr>Arial Unicode MS</vt:lpstr>
      <vt:lpstr>Batang</vt:lpstr>
      <vt:lpstr>Meiryo</vt:lpstr>
      <vt:lpstr>黑体</vt:lpstr>
      <vt:lpstr>华文细黑</vt:lpstr>
      <vt:lpstr>宋体</vt:lpstr>
      <vt:lpstr>微软雅黑</vt:lpstr>
      <vt:lpstr>幼圆</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30</cp:revision>
  <dcterms:created xsi:type="dcterms:W3CDTF">2013-12-07T05:53:00Z</dcterms:created>
  <dcterms:modified xsi:type="dcterms:W3CDTF">2018-05-23T01:47:17Z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2052-10.1.0.5777</vt:lpwstr>
  </property>
</Properties>
</file>