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9"/>
  </p:notesMasterIdLst>
  <p:sldIdLst>
    <p:sldId id="256" r:id="rId3"/>
    <p:sldId id="257" r:id="rId4"/>
    <p:sldId id="258" r:id="rId5"/>
    <p:sldId id="259" r:id="rId6"/>
    <p:sldId id="260" r:id="rId7"/>
    <p:sldId id="261" r:id="rId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1901"/>
    <a:srgbClr val="F5C241"/>
    <a:srgbClr val="F3EDDD"/>
    <a:srgbClr val="FD674F"/>
    <a:srgbClr val="A32502"/>
    <a:srgbClr val="F28B09"/>
    <a:srgbClr val="D755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791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58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7E9E45-C9B6-40EE-BB10-5EE8DE0C87C8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BF677D-BDFF-41A3-AE2A-0290C5A60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30414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57868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8756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789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31147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09106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22305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94500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01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145574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0220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2471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029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560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63497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2665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3600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5415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592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757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400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722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05940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352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Edit Master text styles</a:t>
            </a:r>
          </a:p>
          <a:p>
            <a:pPr lvl="1"/>
            <a:r>
              <a:rPr lang="en-US" altLang="zh-CN"/>
              <a:t>Second level</a:t>
            </a:r>
          </a:p>
          <a:p>
            <a:pPr lvl="2"/>
            <a:r>
              <a:rPr lang="en-US" altLang="zh-CN"/>
              <a:t>Third level</a:t>
            </a:r>
          </a:p>
          <a:p>
            <a:pPr lvl="3"/>
            <a:r>
              <a:rPr lang="en-US" altLang="zh-CN"/>
              <a:t>Fourth level</a:t>
            </a:r>
          </a:p>
          <a:p>
            <a:pPr lvl="4"/>
            <a:r>
              <a:rPr lang="en-US" altLang="zh-CN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9EA091-C21F-4D1A-9F80-B7052CB5B9D0}" type="datetimeFigureOut">
              <a:rPr lang="zh-CN" altLang="en-US" smtClean="0"/>
              <a:t>2018/5/23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ABF6CE-E460-4CCE-A617-A63F430D444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4486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2018/5/23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157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74000" b="-7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Oval 11"/>
          <p:cNvSpPr/>
          <p:nvPr/>
        </p:nvSpPr>
        <p:spPr>
          <a:xfrm>
            <a:off x="3039794" y="372794"/>
            <a:ext cx="6129996" cy="6129996"/>
          </a:xfrm>
          <a:prstGeom prst="ellipse">
            <a:avLst/>
          </a:prstGeom>
          <a:solidFill>
            <a:srgbClr val="A3250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Oval 12"/>
          <p:cNvSpPr/>
          <p:nvPr/>
        </p:nvSpPr>
        <p:spPr>
          <a:xfrm>
            <a:off x="2934292" y="270807"/>
            <a:ext cx="6341009" cy="6341009"/>
          </a:xfrm>
          <a:prstGeom prst="ellipse">
            <a:avLst/>
          </a:prstGeom>
          <a:noFill/>
          <a:ln w="76200">
            <a:solidFill>
              <a:srgbClr val="A32502">
                <a:alpha val="3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val 13"/>
          <p:cNvSpPr/>
          <p:nvPr/>
        </p:nvSpPr>
        <p:spPr>
          <a:xfrm>
            <a:off x="2804166" y="140681"/>
            <a:ext cx="6583679" cy="6583679"/>
          </a:xfrm>
          <a:prstGeom prst="ellipse">
            <a:avLst/>
          </a:prstGeom>
          <a:noFill/>
          <a:ln w="19050">
            <a:solidFill>
              <a:srgbClr val="A32502">
                <a:alpha val="25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Rectangle 16"/>
          <p:cNvSpPr/>
          <p:nvPr/>
        </p:nvSpPr>
        <p:spPr>
          <a:xfrm>
            <a:off x="2025750" y="4121837"/>
            <a:ext cx="8145193" cy="886265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A32502">
                  <a:alpha val="50000"/>
                </a:srgbClr>
              </a:gs>
              <a:gs pos="70000">
                <a:srgbClr val="A32502">
                  <a:alpha val="5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1084677" y="3855115"/>
            <a:ext cx="10022645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>
                <a:solidFill>
                  <a:srgbClr val="F3EDDD"/>
                </a:solidFill>
                <a:latin typeface="造字工房童心（非商用）常规体" pitchFamily="2" charset="-122"/>
                <a:ea typeface="造字工房童心（非商用）常规体" pitchFamily="2" charset="-122"/>
                <a:cs typeface="Simplified Arabic" panose="02020603050405020304" pitchFamily="18" charset="-78"/>
              </a:rPr>
              <a:t>YOU MUST BE A HERO</a:t>
            </a:r>
            <a:endParaRPr lang="zh-CN" altLang="en-US" sz="4800" b="1" dirty="0">
              <a:solidFill>
                <a:srgbClr val="F3EDDD"/>
              </a:solidFill>
              <a:latin typeface="造字工房童心（非商用）常规体" pitchFamily="2" charset="-122"/>
              <a:ea typeface="造字工房童心（非商用）常规体" pitchFamily="2" charset="-122"/>
              <a:cs typeface="Simplified Arabic" panose="02020603050405020304" pitchFamily="18" charset="-78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Rectangle 15"/>
          <p:cNvSpPr/>
          <p:nvPr/>
        </p:nvSpPr>
        <p:spPr>
          <a:xfrm>
            <a:off x="0" y="6231995"/>
            <a:ext cx="12192000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Rectangle 19"/>
          <p:cNvSpPr/>
          <p:nvPr/>
        </p:nvSpPr>
        <p:spPr>
          <a:xfrm flipV="1">
            <a:off x="2032195" y="5046791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Rectangle 20"/>
          <p:cNvSpPr/>
          <p:nvPr/>
        </p:nvSpPr>
        <p:spPr>
          <a:xfrm flipV="1">
            <a:off x="2029853" y="4032158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Oval 2"/>
          <p:cNvSpPr/>
          <p:nvPr/>
        </p:nvSpPr>
        <p:spPr>
          <a:xfrm>
            <a:off x="187285" y="793091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Oval 17"/>
          <p:cNvSpPr/>
          <p:nvPr/>
        </p:nvSpPr>
        <p:spPr>
          <a:xfrm>
            <a:off x="962990" y="1181368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8"/>
          <p:cNvSpPr/>
          <p:nvPr/>
        </p:nvSpPr>
        <p:spPr>
          <a:xfrm>
            <a:off x="10935581" y="5002805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Oval 21"/>
          <p:cNvSpPr/>
          <p:nvPr/>
        </p:nvSpPr>
        <p:spPr>
          <a:xfrm>
            <a:off x="10383944" y="4826271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2" name="Group 41"/>
          <p:cNvGrpSpPr/>
          <p:nvPr/>
        </p:nvGrpSpPr>
        <p:grpSpPr>
          <a:xfrm>
            <a:off x="4142729" y="1366573"/>
            <a:ext cx="4997903" cy="2667791"/>
            <a:chOff x="4142729" y="1366573"/>
            <a:chExt cx="4997903" cy="2667791"/>
          </a:xfrm>
        </p:grpSpPr>
        <p:cxnSp>
          <p:nvCxnSpPr>
            <p:cNvPr id="6" name="Straight Connector 5"/>
            <p:cNvCxnSpPr/>
            <p:nvPr/>
          </p:nvCxnSpPr>
          <p:spPr>
            <a:xfrm flipH="1">
              <a:off x="4578656" y="2430781"/>
              <a:ext cx="135636" cy="1167656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H="1">
              <a:off x="4784841" y="2070769"/>
              <a:ext cx="1037214" cy="330454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9"/>
            <p:cNvCxnSpPr/>
            <p:nvPr/>
          </p:nvCxnSpPr>
          <p:spPr>
            <a:xfrm>
              <a:off x="5822049" y="2079613"/>
              <a:ext cx="747209" cy="1192658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0"/>
            <p:cNvCxnSpPr/>
            <p:nvPr/>
          </p:nvCxnSpPr>
          <p:spPr>
            <a:xfrm flipH="1">
              <a:off x="6569258" y="3243449"/>
              <a:ext cx="1047307" cy="28822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/>
            <p:cNvCxnSpPr/>
            <p:nvPr/>
          </p:nvCxnSpPr>
          <p:spPr>
            <a:xfrm flipH="1">
              <a:off x="7595399" y="2510328"/>
              <a:ext cx="799582" cy="733121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/>
            <p:cNvCxnSpPr/>
            <p:nvPr/>
          </p:nvCxnSpPr>
          <p:spPr>
            <a:xfrm flipH="1">
              <a:off x="8394981" y="1548922"/>
              <a:ext cx="565371" cy="955468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Oval 3"/>
            <p:cNvSpPr/>
            <p:nvPr/>
          </p:nvSpPr>
          <p:spPr>
            <a:xfrm>
              <a:off x="4142729" y="3162510"/>
              <a:ext cx="871854" cy="871854"/>
            </a:xfrm>
            <a:prstGeom prst="ellipse">
              <a:avLst/>
            </a:prstGeom>
            <a:gradFill flip="none" rotWithShape="1">
              <a:gsLst>
                <a:gs pos="23000">
                  <a:srgbClr val="F3EDDD"/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4534012" y="2250501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Oval 23"/>
            <p:cNvSpPr/>
            <p:nvPr/>
          </p:nvSpPr>
          <p:spPr>
            <a:xfrm>
              <a:off x="6382039" y="3091991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Oval 24"/>
            <p:cNvSpPr/>
            <p:nvPr/>
          </p:nvSpPr>
          <p:spPr>
            <a:xfrm>
              <a:off x="7422057" y="3063169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Oval 25"/>
            <p:cNvSpPr/>
            <p:nvPr/>
          </p:nvSpPr>
          <p:spPr>
            <a:xfrm>
              <a:off x="5641775" y="189933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Oval 26"/>
            <p:cNvSpPr/>
            <p:nvPr/>
          </p:nvSpPr>
          <p:spPr>
            <a:xfrm>
              <a:off x="8220733" y="2330048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8780072" y="136657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10505772" y="6379241"/>
            <a:ext cx="168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耳边的云雀</a:t>
            </a:r>
          </a:p>
        </p:txBody>
      </p:sp>
    </p:spTree>
    <p:extLst>
      <p:ext uri="{BB962C8B-B14F-4D97-AF65-F5344CB8AC3E}">
        <p14:creationId xmlns:p14="http://schemas.microsoft.com/office/powerpoint/2010/main" val="763168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4000" r="-2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353378" y="832893"/>
            <a:ext cx="5424616" cy="973111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6"/>
          <p:cNvSpPr txBox="1"/>
          <p:nvPr/>
        </p:nvSpPr>
        <p:spPr>
          <a:xfrm>
            <a:off x="3834713" y="686403"/>
            <a:ext cx="452257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>
                <a:solidFill>
                  <a:srgbClr val="F3EDDD"/>
                </a:solidFill>
                <a:latin typeface="造字工房童心（非商用）常规体" pitchFamily="2" charset="-122"/>
                <a:ea typeface="造字工房童心（非商用）常规体" pitchFamily="2" charset="-122"/>
              </a:rPr>
              <a:t>CONTENTS</a:t>
            </a:r>
            <a:endParaRPr lang="zh-CN" altLang="en-US" sz="6000" dirty="0">
              <a:solidFill>
                <a:srgbClr val="F3EDDD"/>
              </a:solidFill>
              <a:latin typeface="造字工房童心（非商用）常规体" pitchFamily="2" charset="-122"/>
              <a:ea typeface="造字工房童心（非商用）常规体" pitchFamily="2" charset="-122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353378" y="1861659"/>
            <a:ext cx="5424616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1509" y="1399739"/>
            <a:ext cx="2228982" cy="4761914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3381514" y="724178"/>
            <a:ext cx="5424616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7" name="Straight Connector 26"/>
          <p:cNvCxnSpPr/>
          <p:nvPr/>
        </p:nvCxnSpPr>
        <p:spPr>
          <a:xfrm flipH="1">
            <a:off x="3671668" y="2883877"/>
            <a:ext cx="1716258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 flipH="1">
            <a:off x="3671668" y="4611859"/>
            <a:ext cx="1716258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 flipH="1">
            <a:off x="6820486" y="3627120"/>
            <a:ext cx="1716258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>
            <a:off x="6400800" y="2135945"/>
            <a:ext cx="2135944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387926" y="4630486"/>
            <a:ext cx="715933" cy="812247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H="1">
            <a:off x="5387926" y="3633586"/>
            <a:ext cx="1413802" cy="964076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5387926" y="2898856"/>
            <a:ext cx="1413802" cy="728264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5387926" y="2158996"/>
            <a:ext cx="1012873" cy="707036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5791200" y="5086990"/>
            <a:ext cx="609600" cy="609600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Oval 18"/>
          <p:cNvSpPr/>
          <p:nvPr/>
        </p:nvSpPr>
        <p:spPr>
          <a:xfrm flipH="1">
            <a:off x="5193324" y="2698393"/>
            <a:ext cx="400928" cy="400928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Oval 19"/>
          <p:cNvSpPr/>
          <p:nvPr/>
        </p:nvSpPr>
        <p:spPr>
          <a:xfrm>
            <a:off x="6200335" y="1958532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20"/>
          <p:cNvSpPr/>
          <p:nvPr/>
        </p:nvSpPr>
        <p:spPr>
          <a:xfrm>
            <a:off x="5193323" y="4430022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TextBox 41"/>
          <p:cNvSpPr txBox="1"/>
          <p:nvPr/>
        </p:nvSpPr>
        <p:spPr>
          <a:xfrm>
            <a:off x="8637563" y="1888569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anose="02020503030404060203" pitchFamily="18" charset="0"/>
                <a:ea typeface="造字工房童心（非商用）常规体" pitchFamily="2" charset="-122"/>
                <a:cs typeface="Kartika" panose="02020503030404060203" pitchFamily="18" charset="0"/>
              </a:rPr>
              <a:t>PART 1</a:t>
            </a:r>
            <a:endParaRPr lang="zh-CN" altLang="en-US" sz="4000" dirty="0">
              <a:solidFill>
                <a:srgbClr val="F3EDDD"/>
              </a:solidFill>
              <a:latin typeface="Kartika" panose="02020503030404060203" pitchFamily="18" charset="0"/>
              <a:ea typeface="造字工房童心（非商用）常规体" pitchFamily="2" charset="-122"/>
              <a:cs typeface="Kartika" panose="02020503030404060203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8637563" y="3348875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anose="02020503030404060203" pitchFamily="18" charset="0"/>
                <a:ea typeface="造字工房童心（非商用）常规体" pitchFamily="2" charset="-122"/>
                <a:cs typeface="Kartika" panose="02020503030404060203" pitchFamily="18" charset="0"/>
              </a:rPr>
              <a:t>PART 3</a:t>
            </a:r>
            <a:endParaRPr lang="zh-CN" altLang="en-US" sz="4000" dirty="0">
              <a:solidFill>
                <a:srgbClr val="F3EDDD"/>
              </a:solidFill>
              <a:latin typeface="Kartika" panose="02020503030404060203" pitchFamily="18" charset="0"/>
              <a:ea typeface="造字工房童心（非商用）常规体" pitchFamily="2" charset="-122"/>
              <a:cs typeface="Kartika" panose="02020503030404060203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1298668" y="2632134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anose="02020503030404060203" pitchFamily="18" charset="0"/>
                <a:ea typeface="造字工房童心（非商用）常规体" pitchFamily="2" charset="-122"/>
                <a:cs typeface="Kartika" panose="02020503030404060203" pitchFamily="18" charset="0"/>
              </a:rPr>
              <a:t>PART 2</a:t>
            </a:r>
            <a:endParaRPr lang="zh-CN" altLang="en-US" sz="4000" dirty="0">
              <a:solidFill>
                <a:srgbClr val="F3EDDD"/>
              </a:solidFill>
              <a:latin typeface="Kartika" panose="02020503030404060203" pitchFamily="18" charset="0"/>
              <a:ea typeface="造字工房童心（非商用）常规体" pitchFamily="2" charset="-122"/>
              <a:cs typeface="Kartika" panose="02020503030404060203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1298668" y="4334686"/>
            <a:ext cx="271132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rgbClr val="F3EDDD"/>
                </a:solidFill>
                <a:latin typeface="Kartika" panose="02020503030404060203" pitchFamily="18" charset="0"/>
                <a:ea typeface="造字工房童心（非商用）常规体" pitchFamily="2" charset="-122"/>
                <a:cs typeface="Kartika" panose="02020503030404060203" pitchFamily="18" charset="0"/>
              </a:rPr>
              <a:t>PART 4</a:t>
            </a:r>
            <a:endParaRPr lang="zh-CN" altLang="en-US" sz="4000" dirty="0">
              <a:solidFill>
                <a:srgbClr val="F3EDDD"/>
              </a:solidFill>
              <a:latin typeface="Kartika" panose="02020503030404060203" pitchFamily="18" charset="0"/>
              <a:ea typeface="造字工房童心（非商用）常规体" pitchFamily="2" charset="-122"/>
              <a:cs typeface="Kartika" panose="02020503030404060203" pitchFamily="18" charset="0"/>
            </a:endParaRPr>
          </a:p>
        </p:txBody>
      </p:sp>
      <p:cxnSp>
        <p:nvCxnSpPr>
          <p:cNvPr id="47" name="Straight Connector 46"/>
          <p:cNvCxnSpPr/>
          <p:nvPr/>
        </p:nvCxnSpPr>
        <p:spPr>
          <a:xfrm>
            <a:off x="8707903" y="2477844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/>
          <p:cNvSpPr/>
          <p:nvPr/>
        </p:nvSpPr>
        <p:spPr>
          <a:xfrm>
            <a:off x="8707903" y="2535442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Straight Connector 50"/>
          <p:cNvCxnSpPr/>
          <p:nvPr/>
        </p:nvCxnSpPr>
        <p:spPr>
          <a:xfrm>
            <a:off x="8707903" y="3939989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8707903" y="3997587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3" name="Straight Connector 52"/>
          <p:cNvCxnSpPr/>
          <p:nvPr/>
        </p:nvCxnSpPr>
        <p:spPr>
          <a:xfrm>
            <a:off x="1376528" y="3225585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/>
          <p:cNvSpPr/>
          <p:nvPr/>
        </p:nvSpPr>
        <p:spPr>
          <a:xfrm>
            <a:off x="1376528" y="3283183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5" name="Straight Connector 54"/>
          <p:cNvCxnSpPr/>
          <p:nvPr/>
        </p:nvCxnSpPr>
        <p:spPr>
          <a:xfrm>
            <a:off x="1376528" y="4928137"/>
            <a:ext cx="2039813" cy="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 55"/>
          <p:cNvSpPr/>
          <p:nvPr/>
        </p:nvSpPr>
        <p:spPr>
          <a:xfrm>
            <a:off x="1376528" y="4985735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3EDDD">
                  <a:alpha val="0"/>
                </a:srgbClr>
              </a:gs>
              <a:gs pos="30000">
                <a:srgbClr val="F3EDDD">
                  <a:alpha val="50000"/>
                </a:srgbClr>
              </a:gs>
              <a:gs pos="70000">
                <a:srgbClr val="F3EDDD">
                  <a:alpha val="50000"/>
                </a:srgbClr>
              </a:gs>
              <a:gs pos="100000">
                <a:srgbClr val="F3EDDD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Oval 56"/>
          <p:cNvSpPr/>
          <p:nvPr/>
        </p:nvSpPr>
        <p:spPr>
          <a:xfrm>
            <a:off x="6583680" y="3433121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4"/>
          <p:cNvSpPr txBox="1"/>
          <p:nvPr/>
        </p:nvSpPr>
        <p:spPr>
          <a:xfrm>
            <a:off x="10505772" y="6379241"/>
            <a:ext cx="168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耳边的云雀</a:t>
            </a:r>
          </a:p>
        </p:txBody>
      </p:sp>
    </p:spTree>
    <p:extLst>
      <p:ext uri="{BB962C8B-B14F-4D97-AF65-F5344CB8AC3E}">
        <p14:creationId xmlns:p14="http://schemas.microsoft.com/office/powerpoint/2010/main" val="41609754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ectangle 70"/>
          <p:cNvSpPr/>
          <p:nvPr/>
        </p:nvSpPr>
        <p:spPr>
          <a:xfrm>
            <a:off x="0" y="316523"/>
            <a:ext cx="12192000" cy="6224954"/>
          </a:xfrm>
          <a:prstGeom prst="rect">
            <a:avLst/>
          </a:prstGeom>
          <a:solidFill>
            <a:schemeClr val="bg2">
              <a:lumMod val="1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8482081" y="2405427"/>
            <a:ext cx="3204281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I can control when the fruit will fall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... And I can control what time to seed.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is not illusion , Master.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but no matter what you do,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seed will grow to be a peach tree.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may wish for an Apple or an orange.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4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But you will get a peach.</a:t>
            </a:r>
            <a:endParaRPr lang="zh-CN" altLang="en-US" sz="1400" dirty="0">
              <a:solidFill>
                <a:srgbClr val="F3E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62" y="2968283"/>
            <a:ext cx="3589518" cy="3256671"/>
          </a:xfrm>
          <a:prstGeom prst="rect">
            <a:avLst/>
          </a:prstGeom>
        </p:spPr>
      </p:pic>
      <p:cxnSp>
        <p:nvCxnSpPr>
          <p:cNvPr id="13" name="Straight Connector 12"/>
          <p:cNvCxnSpPr/>
          <p:nvPr/>
        </p:nvCxnSpPr>
        <p:spPr>
          <a:xfrm>
            <a:off x="1355189" y="2550941"/>
            <a:ext cx="1252024" cy="129540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 flipH="1">
            <a:off x="1355189" y="1374190"/>
            <a:ext cx="1289542" cy="1176751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628096" y="1367382"/>
            <a:ext cx="1987859" cy="171856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flipV="1">
            <a:off x="4615955" y="986496"/>
            <a:ext cx="1981792" cy="558635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597747" y="985323"/>
            <a:ext cx="2098865" cy="745712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8726990" y="1219763"/>
            <a:ext cx="2189539" cy="51994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/>
          <p:cNvSpPr/>
          <p:nvPr/>
        </p:nvSpPr>
        <p:spPr>
          <a:xfrm>
            <a:off x="2189872" y="3429000"/>
            <a:ext cx="834682" cy="834682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154725" y="2350477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7"/>
          <p:cNvSpPr/>
          <p:nvPr/>
        </p:nvSpPr>
        <p:spPr>
          <a:xfrm>
            <a:off x="2444267" y="1173726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Oval 8"/>
          <p:cNvSpPr/>
          <p:nvPr/>
        </p:nvSpPr>
        <p:spPr>
          <a:xfrm>
            <a:off x="4416783" y="1338774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9"/>
          <p:cNvSpPr/>
          <p:nvPr/>
        </p:nvSpPr>
        <p:spPr>
          <a:xfrm>
            <a:off x="6397283" y="786032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10"/>
          <p:cNvSpPr/>
          <p:nvPr/>
        </p:nvSpPr>
        <p:spPr>
          <a:xfrm>
            <a:off x="8496148" y="1539238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7" name="Group 66"/>
          <p:cNvGrpSpPr/>
          <p:nvPr/>
        </p:nvGrpSpPr>
        <p:grpSpPr>
          <a:xfrm>
            <a:off x="9525789" y="1608622"/>
            <a:ext cx="2305230" cy="707886"/>
            <a:chOff x="9680445" y="793746"/>
            <a:chExt cx="2305230" cy="707886"/>
          </a:xfrm>
        </p:grpSpPr>
        <p:sp>
          <p:nvSpPr>
            <p:cNvPr id="30" name="TextBox 29"/>
            <p:cNvSpPr txBox="1"/>
            <p:nvPr/>
          </p:nvSpPr>
          <p:spPr>
            <a:xfrm>
              <a:off x="9680445" y="793746"/>
              <a:ext cx="23052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3EDDD"/>
                  </a:solidFill>
                  <a:latin typeface="Kartika" panose="02020503030404060203" pitchFamily="18" charset="0"/>
                  <a:ea typeface="造字工房童心（非商用）常规体" pitchFamily="2" charset="-122"/>
                  <a:cs typeface="Kartika" panose="02020503030404060203" pitchFamily="18" charset="0"/>
                </a:rPr>
                <a:t>PART 1</a:t>
              </a:r>
              <a:endParaRPr lang="zh-CN" altLang="en-US" sz="4000" dirty="0">
                <a:solidFill>
                  <a:srgbClr val="F3EDDD"/>
                </a:solidFill>
                <a:latin typeface="Kartika" panose="02020503030404060203" pitchFamily="18" charset="0"/>
                <a:ea typeface="造字工房童心（非商用）常规体" pitchFamily="2" charset="-122"/>
                <a:cs typeface="Kartika" panose="02020503030404060203" pitchFamily="18" charset="0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9750784" y="1383021"/>
              <a:ext cx="2041220" cy="0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Rectangle 31"/>
            <p:cNvSpPr/>
            <p:nvPr/>
          </p:nvSpPr>
          <p:spPr>
            <a:xfrm>
              <a:off x="9750784" y="1440619"/>
              <a:ext cx="2041220" cy="45719"/>
            </a:xfrm>
            <a:prstGeom prst="rect">
              <a:avLst/>
            </a:prstGeom>
            <a:gradFill flip="none" rotWithShape="1">
              <a:gsLst>
                <a:gs pos="0">
                  <a:srgbClr val="F3EDDD">
                    <a:alpha val="0"/>
                  </a:srgbClr>
                </a:gs>
                <a:gs pos="30000">
                  <a:srgbClr val="F3EDDD">
                    <a:alpha val="50000"/>
                  </a:srgbClr>
                </a:gs>
                <a:gs pos="70000">
                  <a:srgbClr val="F3EDDD">
                    <a:alpha val="50000"/>
                  </a:srgbClr>
                </a:gs>
                <a:gs pos="100000">
                  <a:srgbClr val="F3EDD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1" name="Group 60"/>
          <p:cNvGrpSpPr/>
          <p:nvPr/>
        </p:nvGrpSpPr>
        <p:grpSpPr>
          <a:xfrm>
            <a:off x="3393540" y="2510857"/>
            <a:ext cx="4771699" cy="3067206"/>
            <a:chOff x="3250676" y="2190595"/>
            <a:chExt cx="5528603" cy="3553737"/>
          </a:xfrm>
        </p:grpSpPr>
        <p:sp>
          <p:nvSpPr>
            <p:cNvPr id="50" name="Isosceles Triangle 49"/>
            <p:cNvSpPr/>
            <p:nvPr/>
          </p:nvSpPr>
          <p:spPr>
            <a:xfrm>
              <a:off x="7010322" y="2714214"/>
              <a:ext cx="1179305" cy="3030118"/>
            </a:xfrm>
            <a:prstGeom prst="triangle">
              <a:avLst/>
            </a:prstGeom>
            <a:solidFill>
              <a:srgbClr val="F5C241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3" name="Straight Arrow Connector 42"/>
            <p:cNvCxnSpPr/>
            <p:nvPr/>
          </p:nvCxnSpPr>
          <p:spPr>
            <a:xfrm>
              <a:off x="3250676" y="5736128"/>
              <a:ext cx="5528603" cy="0"/>
            </a:xfrm>
            <a:prstGeom prst="straightConnector1">
              <a:avLst/>
            </a:prstGeom>
            <a:ln>
              <a:solidFill>
                <a:srgbClr val="F3EDD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44"/>
            <p:cNvCxnSpPr/>
            <p:nvPr/>
          </p:nvCxnSpPr>
          <p:spPr>
            <a:xfrm flipV="1">
              <a:off x="3250676" y="2190595"/>
              <a:ext cx="0" cy="3545536"/>
            </a:xfrm>
            <a:prstGeom prst="straightConnector1">
              <a:avLst/>
            </a:prstGeom>
            <a:ln>
              <a:solidFill>
                <a:srgbClr val="F3EDDD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Isosceles Triangle 46"/>
            <p:cNvSpPr/>
            <p:nvPr/>
          </p:nvSpPr>
          <p:spPr>
            <a:xfrm>
              <a:off x="4436636" y="3591980"/>
              <a:ext cx="1257124" cy="2131842"/>
            </a:xfrm>
            <a:prstGeom prst="triangle">
              <a:avLst/>
            </a:prstGeom>
            <a:solidFill>
              <a:srgbClr val="F28B09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Isosceles Triangle 48"/>
            <p:cNvSpPr/>
            <p:nvPr/>
          </p:nvSpPr>
          <p:spPr>
            <a:xfrm>
              <a:off x="6161553" y="3054354"/>
              <a:ext cx="1179305" cy="2681774"/>
            </a:xfrm>
            <a:prstGeom prst="triangle">
              <a:avLst/>
            </a:prstGeom>
            <a:solidFill>
              <a:srgbClr val="D75504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Isosceles Triangle 47"/>
            <p:cNvSpPr/>
            <p:nvPr/>
          </p:nvSpPr>
          <p:spPr>
            <a:xfrm>
              <a:off x="5430704" y="3873924"/>
              <a:ext cx="926031" cy="1868069"/>
            </a:xfrm>
            <a:prstGeom prst="triangle">
              <a:avLst/>
            </a:prstGeom>
            <a:solidFill>
              <a:srgbClr val="F3EDD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Isosceles Triangle 45"/>
            <p:cNvSpPr/>
            <p:nvPr/>
          </p:nvSpPr>
          <p:spPr>
            <a:xfrm>
              <a:off x="3685715" y="4512239"/>
              <a:ext cx="1155337" cy="1223889"/>
            </a:xfrm>
            <a:prstGeom prst="triangle">
              <a:avLst/>
            </a:prstGeom>
            <a:solidFill>
              <a:srgbClr val="A3250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Flowchart: Punched Tape 50"/>
            <p:cNvSpPr/>
            <p:nvPr/>
          </p:nvSpPr>
          <p:spPr>
            <a:xfrm>
              <a:off x="4263175" y="4249884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Flowchart: Punched Tape 51"/>
            <p:cNvSpPr/>
            <p:nvPr/>
          </p:nvSpPr>
          <p:spPr>
            <a:xfrm>
              <a:off x="5063307" y="3321418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Flowchart: Punched Tape 52"/>
            <p:cNvSpPr/>
            <p:nvPr/>
          </p:nvSpPr>
          <p:spPr>
            <a:xfrm>
              <a:off x="5892218" y="3628965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Flowchart: Punched Tape 53"/>
            <p:cNvSpPr/>
            <p:nvPr/>
          </p:nvSpPr>
          <p:spPr>
            <a:xfrm>
              <a:off x="6737137" y="2798568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Flowchart: Punched Tape 54"/>
            <p:cNvSpPr/>
            <p:nvPr/>
          </p:nvSpPr>
          <p:spPr>
            <a:xfrm>
              <a:off x="7585906" y="2475212"/>
              <a:ext cx="323429" cy="261181"/>
            </a:xfrm>
            <a:prstGeom prst="flowChartPunchedTape">
              <a:avLst/>
            </a:prstGeom>
            <a:solidFill>
              <a:srgbClr val="F28B0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Oval 68"/>
          <p:cNvSpPr/>
          <p:nvPr/>
        </p:nvSpPr>
        <p:spPr>
          <a:xfrm>
            <a:off x="10724646" y="1015656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TextBox 37"/>
          <p:cNvSpPr txBox="1"/>
          <p:nvPr/>
        </p:nvSpPr>
        <p:spPr>
          <a:xfrm>
            <a:off x="10505772" y="6379241"/>
            <a:ext cx="168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耳边的云雀</a:t>
            </a:r>
          </a:p>
        </p:txBody>
      </p:sp>
    </p:spTree>
    <p:extLst>
      <p:ext uri="{BB962C8B-B14F-4D97-AF65-F5344CB8AC3E}">
        <p14:creationId xmlns:p14="http://schemas.microsoft.com/office/powerpoint/2010/main" val="42240905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-1" y="225080"/>
            <a:ext cx="12192001" cy="1463040"/>
          </a:xfrm>
          <a:prstGeom prst="rect">
            <a:avLst/>
          </a:prstGeom>
          <a:gradFill>
            <a:gsLst>
              <a:gs pos="0">
                <a:srgbClr val="FD674F">
                  <a:alpha val="67000"/>
                </a:srgbClr>
              </a:gs>
              <a:gs pos="62000">
                <a:srgbClr val="FD67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Rectangle 7"/>
          <p:cNvSpPr/>
          <p:nvPr/>
        </p:nvSpPr>
        <p:spPr>
          <a:xfrm rot="10800000">
            <a:off x="0" y="5366829"/>
            <a:ext cx="12192001" cy="1463040"/>
          </a:xfrm>
          <a:prstGeom prst="rect">
            <a:avLst/>
          </a:prstGeom>
          <a:gradFill>
            <a:gsLst>
              <a:gs pos="0">
                <a:srgbClr val="FD674F">
                  <a:alpha val="67000"/>
                </a:srgbClr>
              </a:gs>
              <a:gs pos="62000">
                <a:srgbClr val="FD674F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Rectangle 5"/>
          <p:cNvSpPr/>
          <p:nvPr/>
        </p:nvSpPr>
        <p:spPr>
          <a:xfrm>
            <a:off x="0" y="316523"/>
            <a:ext cx="12192000" cy="6224954"/>
          </a:xfrm>
          <a:prstGeom prst="rect">
            <a:avLst/>
          </a:prstGeom>
          <a:solidFill>
            <a:srgbClr val="6F1901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88039" y="2650732"/>
            <a:ext cx="4065696" cy="3322045"/>
          </a:xfrm>
          <a:prstGeom prst="rect">
            <a:avLst/>
          </a:prstGeom>
        </p:spPr>
      </p:pic>
      <p:cxnSp>
        <p:nvCxnSpPr>
          <p:cNvPr id="16" name="Straight Connector 15"/>
          <p:cNvCxnSpPr/>
          <p:nvPr/>
        </p:nvCxnSpPr>
        <p:spPr>
          <a:xfrm flipH="1">
            <a:off x="9464007" y="1980027"/>
            <a:ext cx="1527552" cy="856888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9472247" y="939013"/>
            <a:ext cx="1527553" cy="1058590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779332" y="933230"/>
            <a:ext cx="1699884" cy="648925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5622894" y="998878"/>
            <a:ext cx="2156438" cy="583277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079671" y="998878"/>
            <a:ext cx="2509894" cy="266962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547295" y="914367"/>
            <a:ext cx="2507131" cy="351473"/>
          </a:xfrm>
          <a:prstGeom prst="line">
            <a:avLst/>
          </a:prstGeom>
          <a:ln>
            <a:solidFill>
              <a:srgbClr val="F3EDDD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/>
          <p:cNvSpPr/>
          <p:nvPr/>
        </p:nvSpPr>
        <p:spPr>
          <a:xfrm>
            <a:off x="9054907" y="2424335"/>
            <a:ext cx="834682" cy="834682"/>
          </a:xfrm>
          <a:prstGeom prst="ellipse">
            <a:avLst/>
          </a:prstGeom>
          <a:gradFill flip="none" rotWithShape="1">
            <a:gsLst>
              <a:gs pos="25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Oval 9"/>
          <p:cNvSpPr/>
          <p:nvPr/>
        </p:nvSpPr>
        <p:spPr>
          <a:xfrm>
            <a:off x="10791095" y="1779563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10"/>
          <p:cNvSpPr/>
          <p:nvPr/>
        </p:nvSpPr>
        <p:spPr>
          <a:xfrm>
            <a:off x="9271783" y="738549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Oval 11"/>
          <p:cNvSpPr/>
          <p:nvPr/>
        </p:nvSpPr>
        <p:spPr>
          <a:xfrm>
            <a:off x="7578868" y="1381691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Oval 12"/>
          <p:cNvSpPr/>
          <p:nvPr/>
        </p:nvSpPr>
        <p:spPr>
          <a:xfrm>
            <a:off x="5389101" y="800685"/>
            <a:ext cx="400929" cy="331763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Oval 13"/>
          <p:cNvSpPr/>
          <p:nvPr/>
        </p:nvSpPr>
        <p:spPr>
          <a:xfrm>
            <a:off x="2870983" y="1065385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Oval 14"/>
          <p:cNvSpPr/>
          <p:nvPr/>
        </p:nvSpPr>
        <p:spPr>
          <a:xfrm>
            <a:off x="352280" y="713903"/>
            <a:ext cx="400929" cy="400929"/>
          </a:xfrm>
          <a:prstGeom prst="ellipse">
            <a:avLst/>
          </a:prstGeom>
          <a:gradFill flip="none" rotWithShape="1">
            <a:gsLst>
              <a:gs pos="14000">
                <a:srgbClr val="F3EDDD"/>
              </a:gs>
              <a:gs pos="62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Group 31"/>
          <p:cNvGrpSpPr/>
          <p:nvPr/>
        </p:nvGrpSpPr>
        <p:grpSpPr>
          <a:xfrm>
            <a:off x="8180261" y="1525852"/>
            <a:ext cx="2305230" cy="707886"/>
            <a:chOff x="9680445" y="793746"/>
            <a:chExt cx="2305230" cy="707886"/>
          </a:xfrm>
        </p:grpSpPr>
        <p:sp>
          <p:nvSpPr>
            <p:cNvPr id="33" name="TextBox 32"/>
            <p:cNvSpPr txBox="1"/>
            <p:nvPr/>
          </p:nvSpPr>
          <p:spPr>
            <a:xfrm>
              <a:off x="9680445" y="793746"/>
              <a:ext cx="230523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3EDDD"/>
                  </a:solidFill>
                  <a:latin typeface="Kartika" panose="02020503030404060203" pitchFamily="18" charset="0"/>
                  <a:ea typeface="造字工房童心（非商用）常规体" pitchFamily="2" charset="-122"/>
                  <a:cs typeface="Kartika" panose="02020503030404060203" pitchFamily="18" charset="0"/>
                </a:rPr>
                <a:t>PART 2</a:t>
              </a:r>
              <a:endParaRPr lang="zh-CN" altLang="en-US" sz="4000" dirty="0">
                <a:solidFill>
                  <a:srgbClr val="F3EDDD"/>
                </a:solidFill>
                <a:latin typeface="Kartika" panose="02020503030404060203" pitchFamily="18" charset="0"/>
                <a:ea typeface="造字工房童心（非商用）常规体" pitchFamily="2" charset="-122"/>
                <a:cs typeface="Kartika" panose="02020503030404060203" pitchFamily="18" charset="0"/>
              </a:endParaRPr>
            </a:p>
          </p:txBody>
        </p:sp>
        <p:cxnSp>
          <p:nvCxnSpPr>
            <p:cNvPr id="34" name="Straight Connector 33"/>
            <p:cNvCxnSpPr/>
            <p:nvPr/>
          </p:nvCxnSpPr>
          <p:spPr>
            <a:xfrm>
              <a:off x="9750784" y="1383021"/>
              <a:ext cx="2041220" cy="0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Rectangle 34"/>
            <p:cNvSpPr/>
            <p:nvPr/>
          </p:nvSpPr>
          <p:spPr>
            <a:xfrm>
              <a:off x="9750784" y="1440619"/>
              <a:ext cx="2041220" cy="45719"/>
            </a:xfrm>
            <a:prstGeom prst="rect">
              <a:avLst/>
            </a:prstGeom>
            <a:gradFill flip="none" rotWithShape="1">
              <a:gsLst>
                <a:gs pos="0">
                  <a:srgbClr val="F3EDDD">
                    <a:alpha val="0"/>
                  </a:srgbClr>
                </a:gs>
                <a:gs pos="30000">
                  <a:srgbClr val="F3EDDD">
                    <a:alpha val="50000"/>
                  </a:srgbClr>
                </a:gs>
                <a:gs pos="70000">
                  <a:srgbClr val="F3EDDD">
                    <a:alpha val="50000"/>
                  </a:srgbClr>
                </a:gs>
                <a:gs pos="100000">
                  <a:srgbClr val="F3EDDD">
                    <a:alpha val="0"/>
                  </a:srgbClr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329658" y="2819243"/>
            <a:ext cx="232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but no matter what you do,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seed will grow to be a peach tree.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may wish for an Apple or an orange.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But you will get a peach.</a:t>
            </a:r>
            <a:endParaRPr lang="zh-CN" altLang="en-US" sz="1600" dirty="0"/>
          </a:p>
        </p:txBody>
      </p:sp>
      <p:sp>
        <p:nvSpPr>
          <p:cNvPr id="38" name="TextBox 37"/>
          <p:cNvSpPr txBox="1"/>
          <p:nvPr/>
        </p:nvSpPr>
        <p:spPr>
          <a:xfrm>
            <a:off x="2853811" y="2825511"/>
            <a:ext cx="232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but no matter what you do,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seed will grow to be a peach tree.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may wish for an Apple or an orange.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But you will get a peach.</a:t>
            </a:r>
            <a:endParaRPr lang="zh-CN" altLang="en-US" sz="1600" dirty="0"/>
          </a:p>
        </p:txBody>
      </p:sp>
      <p:sp>
        <p:nvSpPr>
          <p:cNvPr id="39" name="TextBox 38"/>
          <p:cNvSpPr txBox="1"/>
          <p:nvPr/>
        </p:nvSpPr>
        <p:spPr>
          <a:xfrm>
            <a:off x="5371928" y="2819243"/>
            <a:ext cx="232368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Yes, but no matter what you do,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seed will grow to be a peach tree.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You may wish for an Apple or an orange.</a:t>
            </a:r>
          </a:p>
          <a:p>
            <a:pPr algn="just">
              <a:lnSpc>
                <a:spcPct val="150000"/>
              </a:lnSpc>
            </a:pPr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But you will get a peach.</a:t>
            </a:r>
            <a:endParaRPr lang="zh-CN" altLang="en-US" sz="1600" dirty="0"/>
          </a:p>
        </p:txBody>
      </p:sp>
      <p:cxnSp>
        <p:nvCxnSpPr>
          <p:cNvPr id="42" name="Straight Connector 41"/>
          <p:cNvCxnSpPr/>
          <p:nvPr/>
        </p:nvCxnSpPr>
        <p:spPr>
          <a:xfrm>
            <a:off x="451928" y="2670204"/>
            <a:ext cx="2039813" cy="0"/>
          </a:xfrm>
          <a:prstGeom prst="line">
            <a:avLst/>
          </a:prstGeom>
          <a:ln>
            <a:solidFill>
              <a:srgbClr val="F5C241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/>
          <p:cNvSpPr/>
          <p:nvPr/>
        </p:nvSpPr>
        <p:spPr>
          <a:xfrm>
            <a:off x="451928" y="2727802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5C241">
                  <a:alpha val="0"/>
                </a:srgbClr>
              </a:gs>
              <a:gs pos="30000">
                <a:srgbClr val="F5C241">
                  <a:alpha val="70000"/>
                </a:srgbClr>
              </a:gs>
              <a:gs pos="70000">
                <a:srgbClr val="F5C241">
                  <a:alpha val="70000"/>
                </a:srgbClr>
              </a:gs>
              <a:gs pos="100000">
                <a:srgbClr val="F5C24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4" name="Straight Connector 43"/>
          <p:cNvCxnSpPr/>
          <p:nvPr/>
        </p:nvCxnSpPr>
        <p:spPr>
          <a:xfrm>
            <a:off x="2974113" y="2676472"/>
            <a:ext cx="2039813" cy="0"/>
          </a:xfrm>
          <a:prstGeom prst="line">
            <a:avLst/>
          </a:prstGeom>
          <a:ln>
            <a:solidFill>
              <a:srgbClr val="F5C241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461754" y="2672855"/>
            <a:ext cx="2039813" cy="0"/>
          </a:xfrm>
          <a:prstGeom prst="line">
            <a:avLst/>
          </a:prstGeom>
          <a:ln>
            <a:solidFill>
              <a:srgbClr val="F5C241">
                <a:alpha val="5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/>
          <p:cNvSpPr txBox="1"/>
          <p:nvPr/>
        </p:nvSpPr>
        <p:spPr>
          <a:xfrm>
            <a:off x="451927" y="2115127"/>
            <a:ext cx="203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5C2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1</a:t>
            </a:r>
            <a:endParaRPr lang="zh-CN" altLang="en-US" sz="2800" dirty="0">
              <a:solidFill>
                <a:srgbClr val="F5C2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974113" y="2115127"/>
            <a:ext cx="203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5C2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2</a:t>
            </a:r>
            <a:endParaRPr lang="zh-CN" altLang="en-US" sz="2800" dirty="0">
              <a:solidFill>
                <a:srgbClr val="F5C2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5459781" y="2112570"/>
            <a:ext cx="20398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srgbClr val="F5C24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Chapter 3</a:t>
            </a:r>
            <a:endParaRPr lang="zh-CN" altLang="en-US" sz="2800" dirty="0">
              <a:solidFill>
                <a:srgbClr val="F5C24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2974112" y="2727801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5C241">
                  <a:alpha val="0"/>
                </a:srgbClr>
              </a:gs>
              <a:gs pos="30000">
                <a:srgbClr val="F5C241">
                  <a:alpha val="70000"/>
                </a:srgbClr>
              </a:gs>
              <a:gs pos="70000">
                <a:srgbClr val="F5C241">
                  <a:alpha val="70000"/>
                </a:srgbClr>
              </a:gs>
              <a:gs pos="100000">
                <a:srgbClr val="F5C24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Rectangle 51"/>
          <p:cNvSpPr/>
          <p:nvPr/>
        </p:nvSpPr>
        <p:spPr>
          <a:xfrm>
            <a:off x="5459780" y="2723648"/>
            <a:ext cx="2039813" cy="45719"/>
          </a:xfrm>
          <a:prstGeom prst="rect">
            <a:avLst/>
          </a:prstGeom>
          <a:gradFill flip="none" rotWithShape="1">
            <a:gsLst>
              <a:gs pos="0">
                <a:srgbClr val="F5C241">
                  <a:alpha val="0"/>
                </a:srgbClr>
              </a:gs>
              <a:gs pos="30000">
                <a:srgbClr val="F5C241">
                  <a:alpha val="70000"/>
                </a:srgbClr>
              </a:gs>
              <a:gs pos="70000">
                <a:srgbClr val="F5C241">
                  <a:alpha val="70000"/>
                </a:srgbClr>
              </a:gs>
              <a:gs pos="100000">
                <a:srgbClr val="F5C241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10505772" y="6379241"/>
            <a:ext cx="168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耳边的云雀</a:t>
            </a:r>
          </a:p>
        </p:txBody>
      </p:sp>
    </p:spTree>
    <p:extLst>
      <p:ext uri="{BB962C8B-B14F-4D97-AF65-F5344CB8AC3E}">
        <p14:creationId xmlns:p14="http://schemas.microsoft.com/office/powerpoint/2010/main" val="28345692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1" y="0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Rectangle 2"/>
          <p:cNvSpPr/>
          <p:nvPr/>
        </p:nvSpPr>
        <p:spPr>
          <a:xfrm>
            <a:off x="0" y="6224954"/>
            <a:ext cx="12192001" cy="633046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10505772" y="6379241"/>
            <a:ext cx="16862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>
                <a:solidFill>
                  <a:srgbClr val="F3E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耳边的云雀</a:t>
            </a:r>
          </a:p>
        </p:txBody>
      </p:sp>
      <p:sp>
        <p:nvSpPr>
          <p:cNvPr id="5" name="Oval 4"/>
          <p:cNvSpPr/>
          <p:nvPr/>
        </p:nvSpPr>
        <p:spPr>
          <a:xfrm>
            <a:off x="187285" y="793091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Oval 5"/>
          <p:cNvSpPr/>
          <p:nvPr/>
        </p:nvSpPr>
        <p:spPr>
          <a:xfrm>
            <a:off x="962990" y="1181368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10935581" y="5002805"/>
            <a:ext cx="1069145" cy="1069145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Oval 7"/>
          <p:cNvSpPr/>
          <p:nvPr/>
        </p:nvSpPr>
        <p:spPr>
          <a:xfrm>
            <a:off x="10383944" y="4826271"/>
            <a:ext cx="878186" cy="878186"/>
          </a:xfrm>
          <a:prstGeom prst="ellipse">
            <a:avLst/>
          </a:prstGeom>
          <a:gradFill flip="none" rotWithShape="1">
            <a:gsLst>
              <a:gs pos="0">
                <a:srgbClr val="F3EDDD">
                  <a:alpha val="80000"/>
                </a:srgbClr>
              </a:gs>
              <a:gs pos="70000">
                <a:srgbClr val="F3EDDD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Rectangle 12"/>
          <p:cNvSpPr/>
          <p:nvPr/>
        </p:nvSpPr>
        <p:spPr>
          <a:xfrm>
            <a:off x="2025750" y="4121837"/>
            <a:ext cx="8145193" cy="886265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A32502">
                  <a:alpha val="50000"/>
                </a:srgbClr>
              </a:gs>
              <a:gs pos="70000">
                <a:srgbClr val="A32502">
                  <a:alpha val="5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Rectangle 13"/>
          <p:cNvSpPr/>
          <p:nvPr/>
        </p:nvSpPr>
        <p:spPr>
          <a:xfrm flipV="1">
            <a:off x="2032195" y="5046791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Rectangle 14"/>
          <p:cNvSpPr/>
          <p:nvPr/>
        </p:nvSpPr>
        <p:spPr>
          <a:xfrm flipV="1">
            <a:off x="2029853" y="4032158"/>
            <a:ext cx="8145193" cy="45719"/>
          </a:xfrm>
          <a:prstGeom prst="rect">
            <a:avLst/>
          </a:prstGeom>
          <a:gradFill flip="none" rotWithShape="1">
            <a:gsLst>
              <a:gs pos="0">
                <a:srgbClr val="A32502">
                  <a:alpha val="0"/>
                </a:srgbClr>
              </a:gs>
              <a:gs pos="30000">
                <a:srgbClr val="F3EDDD">
                  <a:alpha val="40000"/>
                </a:srgbClr>
              </a:gs>
              <a:gs pos="70000">
                <a:srgbClr val="F3EDDD">
                  <a:alpha val="40000"/>
                </a:srgbClr>
              </a:gs>
              <a:gs pos="100000">
                <a:srgbClr val="A32502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15"/>
          <p:cNvSpPr txBox="1"/>
          <p:nvPr/>
        </p:nvSpPr>
        <p:spPr>
          <a:xfrm>
            <a:off x="1084677" y="3855115"/>
            <a:ext cx="10022645" cy="10119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800" dirty="0">
                <a:solidFill>
                  <a:srgbClr val="F3EDDD"/>
                </a:solidFill>
                <a:latin typeface="造字工房童心（非商用）常规体" pitchFamily="2" charset="-122"/>
                <a:ea typeface="造字工房童心（非商用）常规体" pitchFamily="2" charset="-122"/>
                <a:cs typeface="Simplified Arabic" panose="02020603050405020304" pitchFamily="18" charset="-78"/>
              </a:rPr>
              <a:t>THANKS A LOT!</a:t>
            </a:r>
            <a:endParaRPr lang="zh-CN" altLang="en-US" sz="4800" b="1" dirty="0">
              <a:solidFill>
                <a:srgbClr val="F3EDDD"/>
              </a:solidFill>
              <a:latin typeface="造字工房童心（非商用）常规体" pitchFamily="2" charset="-122"/>
              <a:ea typeface="造字工房童心（非商用）常规体" pitchFamily="2" charset="-122"/>
              <a:cs typeface="Simplified Arabic" panose="02020603050405020304" pitchFamily="18" charset="-78"/>
            </a:endParaRPr>
          </a:p>
        </p:txBody>
      </p:sp>
      <p:grpSp>
        <p:nvGrpSpPr>
          <p:cNvPr id="41" name="Group 40"/>
          <p:cNvGrpSpPr/>
          <p:nvPr/>
        </p:nvGrpSpPr>
        <p:grpSpPr>
          <a:xfrm rot="211639">
            <a:off x="2637433" y="2549416"/>
            <a:ext cx="5599440" cy="2969453"/>
            <a:chOff x="2707773" y="2661960"/>
            <a:chExt cx="5599440" cy="2969453"/>
          </a:xfrm>
        </p:grpSpPr>
        <p:cxnSp>
          <p:nvCxnSpPr>
            <p:cNvPr id="24" name="Straight Connector 23"/>
            <p:cNvCxnSpPr/>
            <p:nvPr/>
          </p:nvCxnSpPr>
          <p:spPr>
            <a:xfrm rot="10800000" flipH="1">
              <a:off x="7589248" y="3244289"/>
              <a:ext cx="135636" cy="1167656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rot="10800000" flipH="1">
              <a:off x="6481485" y="4441503"/>
              <a:ext cx="1037214" cy="330454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/>
            <p:cNvCxnSpPr/>
            <p:nvPr/>
          </p:nvCxnSpPr>
          <p:spPr>
            <a:xfrm rot="10800000">
              <a:off x="5734282" y="3570455"/>
              <a:ext cx="747209" cy="1192658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/>
            <p:nvPr/>
          </p:nvCxnSpPr>
          <p:spPr>
            <a:xfrm flipV="1">
              <a:off x="4347581" y="3570455"/>
              <a:ext cx="1386701" cy="150521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/>
            <p:cNvCxnSpPr/>
            <p:nvPr/>
          </p:nvCxnSpPr>
          <p:spPr>
            <a:xfrm flipV="1">
              <a:off x="3436978" y="3759665"/>
              <a:ext cx="902910" cy="572734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8"/>
            <p:cNvCxnSpPr/>
            <p:nvPr/>
          </p:nvCxnSpPr>
          <p:spPr>
            <a:xfrm flipV="1">
              <a:off x="2888052" y="4322211"/>
              <a:ext cx="544572" cy="1128239"/>
            </a:xfrm>
            <a:prstGeom prst="line">
              <a:avLst/>
            </a:prstGeom>
            <a:ln>
              <a:solidFill>
                <a:srgbClr val="F3EDDD">
                  <a:alpha val="50000"/>
                </a:srgb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Oval 29"/>
            <p:cNvSpPr/>
            <p:nvPr/>
          </p:nvSpPr>
          <p:spPr>
            <a:xfrm rot="10800000">
              <a:off x="7142555" y="2661960"/>
              <a:ext cx="1164658" cy="1164658"/>
            </a:xfrm>
            <a:prstGeom prst="ellipse">
              <a:avLst/>
            </a:prstGeom>
            <a:gradFill flip="none" rotWithShape="1">
              <a:gsLst>
                <a:gs pos="23000">
                  <a:srgbClr val="F3EDDD"/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Oval 30"/>
            <p:cNvSpPr/>
            <p:nvPr/>
          </p:nvSpPr>
          <p:spPr>
            <a:xfrm rot="10800000">
              <a:off x="7408968" y="4231665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Oval 31"/>
            <p:cNvSpPr/>
            <p:nvPr/>
          </p:nvSpPr>
          <p:spPr>
            <a:xfrm rot="10800000">
              <a:off x="5560941" y="3390175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Oval 32"/>
            <p:cNvSpPr/>
            <p:nvPr/>
          </p:nvSpPr>
          <p:spPr>
            <a:xfrm rot="10800000">
              <a:off x="4167302" y="3532894"/>
              <a:ext cx="360560" cy="359783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Oval 33"/>
            <p:cNvSpPr/>
            <p:nvPr/>
          </p:nvSpPr>
          <p:spPr>
            <a:xfrm rot="10800000">
              <a:off x="6301205" y="458283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Oval 34"/>
            <p:cNvSpPr/>
            <p:nvPr/>
          </p:nvSpPr>
          <p:spPr>
            <a:xfrm rot="10800000">
              <a:off x="3247495" y="4152118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Oval 35"/>
            <p:cNvSpPr/>
            <p:nvPr/>
          </p:nvSpPr>
          <p:spPr>
            <a:xfrm rot="10800000">
              <a:off x="2707773" y="5270853"/>
              <a:ext cx="360560" cy="360560"/>
            </a:xfrm>
            <a:prstGeom prst="ellipse">
              <a:avLst/>
            </a:prstGeom>
            <a:gradFill flip="none" rotWithShape="1">
              <a:gsLst>
                <a:gs pos="23000">
                  <a:srgbClr val="F3EDDD">
                    <a:alpha val="80000"/>
                  </a:srgbClr>
                </a:gs>
                <a:gs pos="70000">
                  <a:srgbClr val="F3EDDD">
                    <a:alpha val="0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070674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526539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315</Words>
  <Application>Microsoft Office PowerPoint</Application>
  <PresentationFormat>宽屏</PresentationFormat>
  <Paragraphs>43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9" baseType="lpstr">
      <vt:lpstr>Meiryo</vt:lpstr>
      <vt:lpstr>等线</vt:lpstr>
      <vt:lpstr>等线 Light</vt:lpstr>
      <vt:lpstr>宋体</vt:lpstr>
      <vt:lpstr>微软雅黑</vt:lpstr>
      <vt:lpstr>造字工房童心（非商用）常规体</vt:lpstr>
      <vt:lpstr>Arial</vt:lpstr>
      <vt:lpstr>Calibri</vt:lpstr>
      <vt:lpstr>Calibri Light</vt:lpstr>
      <vt:lpstr>Kartika</vt:lpstr>
      <vt:lpstr>Simplified Arabic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优品PPT</cp:lastModifiedBy>
  <cp:revision>33</cp:revision>
  <dcterms:created xsi:type="dcterms:W3CDTF">2016-01-28T07:44:46Z</dcterms:created>
  <dcterms:modified xsi:type="dcterms:W3CDTF">2018-05-23T06:17:31Z</dcterms:modified>
</cp:coreProperties>
</file>