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8" r:id="rId2"/>
  </p:sldMasterIdLst>
  <p:notesMasterIdLst>
    <p:notesMasterId r:id="rId24"/>
  </p:notesMasterIdLst>
  <p:sldIdLst>
    <p:sldId id="256" r:id="rId3"/>
    <p:sldId id="278" r:id="rId4"/>
    <p:sldId id="309" r:id="rId5"/>
    <p:sldId id="310" r:id="rId6"/>
    <p:sldId id="305" r:id="rId7"/>
    <p:sldId id="308" r:id="rId8"/>
    <p:sldId id="313" r:id="rId9"/>
    <p:sldId id="306" r:id="rId10"/>
    <p:sldId id="304" r:id="rId11"/>
    <p:sldId id="303" r:id="rId12"/>
    <p:sldId id="312" r:id="rId13"/>
    <p:sldId id="314" r:id="rId14"/>
    <p:sldId id="307" r:id="rId15"/>
    <p:sldId id="258" r:id="rId16"/>
    <p:sldId id="315" r:id="rId17"/>
    <p:sldId id="316" r:id="rId18"/>
    <p:sldId id="317" r:id="rId19"/>
    <p:sldId id="318" r:id="rId20"/>
    <p:sldId id="320" r:id="rId21"/>
    <p:sldId id="321" r:id="rId22"/>
    <p:sldId id="322" r:id="rId2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3">
          <p15:clr>
            <a:srgbClr val="A4A3A4"/>
          </p15:clr>
        </p15:guide>
        <p15:guide id="2" pos="396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02562"/>
    <a:srgbClr val="221F55"/>
    <a:srgbClr val="717959"/>
    <a:srgbClr val="B6D62B"/>
    <a:srgbClr val="1DAE57"/>
    <a:srgbClr val="F8EC1E"/>
    <a:srgbClr val="F8EC1F"/>
    <a:srgbClr val="33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5" autoAdjust="0"/>
    <p:restoredTop sz="94424" autoAdjust="0"/>
  </p:normalViewPr>
  <p:slideViewPr>
    <p:cSldViewPr snapToGrid="0">
      <p:cViewPr varScale="1">
        <p:scale>
          <a:sx n="84" d="100"/>
          <a:sy n="84" d="100"/>
        </p:scale>
        <p:origin x="378" y="60"/>
      </p:cViewPr>
      <p:guideLst>
        <p:guide orient="horz" pos="2193"/>
        <p:guide pos="3963"/>
      </p:guideLst>
    </p:cSldViewPr>
  </p:slideViewPr>
  <p:outlineViewPr>
    <p:cViewPr>
      <p:scale>
        <a:sx n="33" d="100"/>
        <a:sy n="33" d="100"/>
      </p:scale>
      <p:origin x="0" y="-1080"/>
    </p:cViewPr>
  </p:outlineViewPr>
  <p:notesTextViewPr>
    <p:cViewPr>
      <p:scale>
        <a:sx n="1" d="1"/>
        <a:sy n="1" d="1"/>
      </p:scale>
      <p:origin x="0" y="0"/>
    </p:cViewPr>
  </p:notesTextViewPr>
  <p:sorterViewPr>
    <p:cViewPr>
      <p:scale>
        <a:sx n="114" d="100"/>
        <a:sy n="114" d="100"/>
      </p:scale>
      <p:origin x="0" y="-7590"/>
    </p:cViewPr>
  </p:sorter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1D327-0F18-42B9-9F5C-32F18B9A492F}" type="datetimeFigureOut">
              <a:rPr lang="zh-CN" altLang="en-US" smtClean="0"/>
              <a:t>2018/5/23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E13791-6B9B-48B7-A2CD-3201A89C2DE5}" type="slidenum">
              <a:rPr lang="zh-CN" altLang="en-US" smtClean="0"/>
              <a:t>‹#›</a:t>
            </a:fld>
            <a:endParaRPr lang="zh-CN" altLang="en-US"/>
          </a:p>
        </p:txBody>
      </p:sp>
    </p:spTree>
    <p:extLst>
      <p:ext uri="{BB962C8B-B14F-4D97-AF65-F5344CB8AC3E}">
        <p14:creationId xmlns:p14="http://schemas.microsoft.com/office/powerpoint/2010/main" val="3320426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99289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914400" y="2130425"/>
            <a:ext cx="10363200" cy="1470025"/>
          </a:xfrm>
        </p:spPr>
        <p:txBody>
          <a:bodyPr/>
          <a:lstStyle>
            <a:lvl1pPr marL="0" indent="0">
              <a:defRPr/>
            </a:lvl1pPr>
          </a:lstStyle>
          <a:p>
            <a:pPr lvl="0"/>
            <a:r>
              <a:rPr lang="zh-CN" noProof="0" smtClean="0">
                <a:sym typeface="Calibri Light" panose="020F0302020204030204" pitchFamily="34" charset="0"/>
              </a:rPr>
              <a:t>单击此处编辑母版标题样式</a:t>
            </a:r>
          </a:p>
        </p:txBody>
      </p:sp>
      <p:sp>
        <p:nvSpPr>
          <p:cNvPr id="2051" name="Rectangle 3"/>
          <p:cNvSpPr>
            <a:spLocks noGrp="1" noChangeArrowheads="1"/>
          </p:cNvSpPr>
          <p:nvPr>
            <p:ph type="subTitle" idx="1"/>
          </p:nvPr>
        </p:nvSpPr>
        <p:spPr>
          <a:xfrm>
            <a:off x="1828800" y="3886200"/>
            <a:ext cx="8534400" cy="1752600"/>
          </a:xfrm>
        </p:spPr>
        <p:txBody>
          <a:bodyPr/>
          <a:lstStyle>
            <a:lvl1pPr>
              <a:defRPr/>
            </a:lvl1pPr>
          </a:lstStyle>
          <a:p>
            <a:pPr lvl="0"/>
            <a:r>
              <a:rPr lang="zh-CN" noProof="0" smtClean="0">
                <a:sym typeface="Calibri" panose="020F0502020204030204" pitchFamily="34" charset="0"/>
              </a:rPr>
              <a:t>单击此处编辑母版副标题样式</a:t>
            </a:r>
          </a:p>
        </p:txBody>
      </p:sp>
      <p:sp>
        <p:nvSpPr>
          <p:cNvPr id="4" name="Rectangle 4"/>
          <p:cNvSpPr>
            <a:spLocks noGrp="1" noChangeArrowheads="1"/>
          </p:cNvSpPr>
          <p:nvPr>
            <p:ph type="dt" sz="half" idx="10"/>
          </p:nvPr>
        </p:nvSpPr>
        <p:spPr>
          <a:xfrm>
            <a:off x="609600" y="6245225"/>
            <a:ext cx="2844800" cy="476250"/>
          </a:xfrm>
        </p:spPr>
        <p:txBody>
          <a:bodyPr/>
          <a:lstStyle>
            <a:lvl1pPr>
              <a:defRPr sz="1400">
                <a:solidFill>
                  <a:schemeClr val="tx1"/>
                </a:solidFill>
              </a:defRPr>
            </a:lvl1pPr>
          </a:lstStyle>
          <a:p>
            <a:pPr>
              <a:defRPr/>
            </a:pPr>
            <a:endParaRPr lang="zh-CN" altLang="en-US"/>
          </a:p>
        </p:txBody>
      </p:sp>
      <p:sp>
        <p:nvSpPr>
          <p:cNvPr id="5" name="Rectangle 5"/>
          <p:cNvSpPr>
            <a:spLocks noGrp="1" noChangeArrowheads="1"/>
          </p:cNvSpPr>
          <p:nvPr>
            <p:ph type="ftr" sz="quarter" idx="11"/>
          </p:nvPr>
        </p:nvSpPr>
        <p:spPr>
          <a:xfrm>
            <a:off x="4165600" y="6245225"/>
            <a:ext cx="3860800" cy="476250"/>
          </a:xfrm>
        </p:spPr>
        <p:txBody>
          <a:bodyPr/>
          <a:lstStyle>
            <a:lvl1pPr>
              <a:defRPr sz="1400">
                <a:solidFill>
                  <a:schemeClr val="tx1"/>
                </a:solidFill>
              </a:defRPr>
            </a:lvl1pPr>
          </a:lstStyle>
          <a:p>
            <a:pPr>
              <a:defRPr/>
            </a:pPr>
            <a:endParaRPr lang="zh-CN" altLang="en-US"/>
          </a:p>
        </p:txBody>
      </p:sp>
      <p:sp>
        <p:nvSpPr>
          <p:cNvPr id="6" name="Rectangle 6"/>
          <p:cNvSpPr>
            <a:spLocks noGrp="1" noChangeArrowheads="1"/>
          </p:cNvSpPr>
          <p:nvPr>
            <p:ph type="sldNum" sz="quarter" idx="12"/>
          </p:nvPr>
        </p:nvSpPr>
        <p:spPr>
          <a:xfrm>
            <a:off x="8737600" y="6245225"/>
            <a:ext cx="2844800" cy="476250"/>
          </a:xfrm>
        </p:spPr>
        <p:txBody>
          <a:bodyPr/>
          <a:lstStyle>
            <a:lvl1pPr>
              <a:defRPr sz="1400">
                <a:solidFill>
                  <a:schemeClr val="tx1"/>
                </a:solidFill>
              </a:defRPr>
            </a:lvl1pPr>
          </a:lstStyle>
          <a:p>
            <a:fld id="{86DEDC2B-3567-445F-A272-E78470114A70}" type="slidenum">
              <a:rPr lang="zh-CN" altLang="zh-CN"/>
              <a:pPr/>
              <a:t>‹#›</a:t>
            </a:fld>
            <a:endParaRPr lang="zh-CN" altLang="zh-CN"/>
          </a:p>
        </p:txBody>
      </p:sp>
    </p:spTree>
    <p:extLst>
      <p:ext uri="{BB962C8B-B14F-4D97-AF65-F5344CB8AC3E}">
        <p14:creationId xmlns:p14="http://schemas.microsoft.com/office/powerpoint/2010/main" val="1030886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836B2AAF-22E2-451B-A275-FB6D7F8FAB42}" type="datetime1">
              <a:rPr lang="zh-CN" altLang="en-US"/>
              <a:pPr>
                <a:defRPr/>
              </a:pPr>
              <a:t>2018/5/23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E388719F-2C11-4432-A8F9-DF445C1C92C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5340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352E6157-47C2-4570-8DCF-E3BB42D1F2FC}" type="datetime1">
              <a:rPr lang="zh-CN" altLang="en-US"/>
              <a:pPr>
                <a:defRPr/>
              </a:pPr>
              <a:t>2018/5/23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2D88B246-A06A-4F96-86B2-FCF995EC6DEF}"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3214841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14EE5A35-68A4-45B2-B95E-9CC20169C477}" type="datetime1">
              <a:rPr lang="zh-CN" altLang="en-US"/>
              <a:pPr>
                <a:defRPr/>
              </a:pPr>
              <a:t>2018/5/23</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fld id="{3B8881F9-1F48-4564-B47C-01E4224CBEC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519994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2050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735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0263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30797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57914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57619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85904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09CC0F9B-ED2B-46FF-8369-46C5F56FF6FE}" type="datetime1">
              <a:rPr lang="zh-CN" altLang="en-US"/>
              <a:pPr>
                <a:defRPr/>
              </a:pPr>
              <a:t>2018/5/23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221138B7-5CA5-4E36-9FDC-F4966F036FF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0168587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04217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3408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25197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2623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8AE5E0DF-5AD8-40D0-816A-562B684684C1}" type="datetime1">
              <a:rPr lang="zh-CN" altLang="en-US"/>
              <a:pPr>
                <a:defRPr/>
              </a:pPr>
              <a:t>2018/5/23</a:t>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fld id="{04D25732-75DC-47AE-AAE2-DE7D22AB8911}"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273524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4B84790C-9F6C-4E9C-A5BE-7B8D7D555A6A}" type="datetime1">
              <a:rPr lang="zh-CN" altLang="en-US"/>
              <a:pPr>
                <a:defRPr/>
              </a:pPr>
              <a:t>2018/5/23</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78D91CBB-2BD9-4C21-90E9-63BF44D69E3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6949759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AF08D1FD-F73D-46A9-8C47-CC8BC3BBA24F}" type="datetime1">
              <a:rPr lang="zh-CN" altLang="en-US"/>
              <a:pPr>
                <a:defRPr/>
              </a:pPr>
              <a:t>2018/5/23</a:t>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fld id="{21E710AF-D962-4ED2-87FD-4AD934B9921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254926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BC79A509-30BA-4B38-96BE-936F67FE0862}" type="datetime1">
              <a:rPr lang="zh-CN" altLang="en-US"/>
              <a:pPr>
                <a:defRPr/>
              </a:pPr>
              <a:t>2018/5/23</a:t>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fld id="{56218302-967B-4D29-B2D2-D3E27CE5B64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95425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93133ADD-86FE-408D-BD66-C98E13C1CA30}" type="datetime1">
              <a:rPr lang="zh-CN" altLang="en-US"/>
              <a:pPr>
                <a:defRPr/>
              </a:pPr>
              <a:t>2018/5/23</a:t>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fld id="{78EDD8B3-5CD3-4F4A-AB14-253A0C948D55}"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07849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78368D5E-CDEA-451E-81B1-22C9CCDB4D1E}" type="datetime1">
              <a:rPr lang="zh-CN" altLang="en-US"/>
              <a:pPr>
                <a:defRPr/>
              </a:pPr>
              <a:t>2018/5/23</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F87C9FE6-91A7-49BA-A95B-6A3B96C412F8}"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720497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E7F0B392-0541-43C8-96F8-5FE99E6CB5A5}" type="datetime1">
              <a:rPr lang="zh-CN" altLang="en-US"/>
              <a:pPr>
                <a:defRPr/>
              </a:pPr>
              <a:t>2018/5/23</a:t>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fld id="{95B6950C-A4D0-4617-B103-70AA20EC867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978750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sym typeface="Calibri Light" panose="020F0302020204030204" pitchFamily="34" charset="0"/>
              </a:rPr>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sym typeface="Calibri" panose="020F0502020204030204" pitchFamily="34" charset="0"/>
              </a:rPr>
              <a:t>单击此处编辑母版文本样式</a:t>
            </a:r>
          </a:p>
          <a:p>
            <a:pPr lvl="1"/>
            <a:r>
              <a:rPr lang="zh-CN" smtClean="0">
                <a:sym typeface="Calibri" panose="020F0502020204030204" pitchFamily="34" charset="0"/>
              </a:rPr>
              <a:t>第二级</a:t>
            </a:r>
          </a:p>
          <a:p>
            <a:pPr lvl="2"/>
            <a:r>
              <a:rPr lang="zh-CN" smtClean="0">
                <a:sym typeface="Calibri" panose="020F0502020204030204" pitchFamily="34" charset="0"/>
              </a:rPr>
              <a:t>第三级</a:t>
            </a:r>
          </a:p>
          <a:p>
            <a:pPr lvl="3"/>
            <a:r>
              <a:rPr lang="zh-CN" smtClean="0">
                <a:sym typeface="Calibri" panose="020F0502020204030204" pitchFamily="34" charset="0"/>
              </a:rPr>
              <a:t>第四级</a:t>
            </a:r>
          </a:p>
          <a:p>
            <a:pPr lvl="4"/>
            <a:r>
              <a:rPr 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96F513A4-B61B-4744-990D-49126CB2C8D9}" type="datetime1">
              <a:rPr lang="zh-CN" altLang="en-US"/>
              <a:pPr>
                <a:defRPr/>
              </a:pPr>
              <a:t>2018/5/23</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2BECC80-C6A4-4458-A9C6-834C939B4BAE}"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2018/5/23</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373998624"/>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588"/>
            <a:ext cx="1219517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3"/>
          <p:cNvSpPr>
            <a:spLocks noChangeArrowheads="1"/>
          </p:cNvSpPr>
          <p:nvPr/>
        </p:nvSpPr>
        <p:spPr bwMode="auto">
          <a:xfrm>
            <a:off x="0" y="2640013"/>
            <a:ext cx="8385175" cy="2692400"/>
          </a:xfrm>
          <a:custGeom>
            <a:avLst/>
            <a:gdLst>
              <a:gd name="T0" fmla="*/ 0 w 8435662"/>
              <a:gd name="T1" fmla="*/ 0 h 2704563"/>
              <a:gd name="T2" fmla="*/ 8334991 w 8435662"/>
              <a:gd name="T3" fmla="*/ 0 h 2704563"/>
              <a:gd name="T4" fmla="*/ 6502568 w 8435662"/>
              <a:gd name="T5" fmla="*/ 2667528 h 2704563"/>
              <a:gd name="T6" fmla="*/ 0 w 8435662"/>
              <a:gd name="T7" fmla="*/ 2680293 h 2704563"/>
              <a:gd name="T8" fmla="*/ 0 w 8435662"/>
              <a:gd name="T9" fmla="*/ 0 h 2704563"/>
              <a:gd name="T10" fmla="*/ 0 60000 65536"/>
              <a:gd name="T11" fmla="*/ 0 60000 65536"/>
              <a:gd name="T12" fmla="*/ 0 60000 65536"/>
              <a:gd name="T13" fmla="*/ 0 60000 65536"/>
              <a:gd name="T14" fmla="*/ 0 60000 65536"/>
              <a:gd name="T15" fmla="*/ 0 w 8435662"/>
              <a:gd name="T16" fmla="*/ 0 h 2704563"/>
              <a:gd name="T17" fmla="*/ 8435662 w 8435662"/>
              <a:gd name="T18" fmla="*/ 2704563 h 2704563"/>
            </a:gdLst>
            <a:ahLst/>
            <a:cxnLst>
              <a:cxn ang="T10">
                <a:pos x="T0" y="T1"/>
              </a:cxn>
              <a:cxn ang="T11">
                <a:pos x="T2" y="T3"/>
              </a:cxn>
              <a:cxn ang="T12">
                <a:pos x="T4" y="T5"/>
              </a:cxn>
              <a:cxn ang="T13">
                <a:pos x="T6" y="T7"/>
              </a:cxn>
              <a:cxn ang="T14">
                <a:pos x="T8" y="T9"/>
              </a:cxn>
            </a:cxnLst>
            <a:rect l="T15" t="T16" r="T17" b="T18"/>
            <a:pathLst>
              <a:path w="8435662" h="2704563">
                <a:moveTo>
                  <a:pt x="0" y="0"/>
                </a:moveTo>
                <a:lnTo>
                  <a:pt x="8435662" y="0"/>
                </a:lnTo>
                <a:cubicBezTo>
                  <a:pt x="8025443" y="107859"/>
                  <a:pt x="6273440" y="249054"/>
                  <a:pt x="6581104" y="2691684"/>
                </a:cubicBezTo>
                <a:lnTo>
                  <a:pt x="0" y="2704563"/>
                </a:lnTo>
                <a:lnTo>
                  <a:pt x="0" y="0"/>
                </a:lnTo>
                <a:close/>
              </a:path>
            </a:pathLst>
          </a:custGeom>
          <a:solidFill>
            <a:srgbClr val="000000">
              <a:alpha val="43137"/>
            </a:srgbClr>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340" name="文本框 4"/>
          <p:cNvSpPr>
            <a:spLocks noChangeArrowheads="1"/>
          </p:cNvSpPr>
          <p:nvPr/>
        </p:nvSpPr>
        <p:spPr bwMode="auto">
          <a:xfrm>
            <a:off x="180975" y="3806825"/>
            <a:ext cx="5851525"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8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巴西世界杯</a:t>
            </a:r>
          </a:p>
        </p:txBody>
      </p:sp>
      <p:sp>
        <p:nvSpPr>
          <p:cNvPr id="14341" name="文本框 5"/>
          <p:cNvSpPr>
            <a:spLocks noChangeArrowheads="1"/>
          </p:cNvSpPr>
          <p:nvPr/>
        </p:nvSpPr>
        <p:spPr bwMode="auto">
          <a:xfrm>
            <a:off x="265113" y="2695575"/>
            <a:ext cx="652938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7600" b="1">
                <a:solidFill>
                  <a:schemeClr val="bg1"/>
                </a:solidFill>
                <a:latin typeface="Impact" panose="020B0806030902050204" pitchFamily="34" charset="0"/>
                <a:sym typeface="Impact" panose="020B0806030902050204" pitchFamily="34" charset="0"/>
              </a:rPr>
              <a:t>Brazil Worldcup</a:t>
            </a:r>
            <a:endParaRPr lang="zh-CN" altLang="en-US" sz="7600" b="1">
              <a:solidFill>
                <a:schemeClr val="bg1"/>
              </a:solidFill>
              <a:latin typeface="Impact" panose="020B0806030902050204" pitchFamily="34" charset="0"/>
              <a:sym typeface="Impact" panose="020B0806030902050204" pitchFamily="34" charset="0"/>
            </a:endParaRPr>
          </a:p>
        </p:txBody>
      </p:sp>
      <p:sp>
        <p:nvSpPr>
          <p:cNvPr id="14342" name="文本框 6"/>
          <p:cNvSpPr>
            <a:spLocks noChangeArrowheads="1"/>
          </p:cNvSpPr>
          <p:nvPr/>
        </p:nvSpPr>
        <p:spPr bwMode="auto">
          <a:xfrm>
            <a:off x="6794500" y="1266825"/>
            <a:ext cx="3006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4000" b="1">
                <a:solidFill>
                  <a:schemeClr val="bg1"/>
                </a:solidFill>
                <a:latin typeface="Hakuu" pitchFamily="49" charset="-128"/>
                <a:ea typeface="Hakuu" pitchFamily="49" charset="-128"/>
                <a:sym typeface="Hakuu" pitchFamily="49" charset="-128"/>
              </a:rPr>
              <a:t>2014 Brazil</a:t>
            </a:r>
            <a:endParaRPr lang="zh-CN" altLang="en-US" sz="4000" b="1">
              <a:solidFill>
                <a:schemeClr val="bg1"/>
              </a:solidFill>
              <a:latin typeface="Hakuu" pitchFamily="49" charset="-128"/>
              <a:ea typeface="Hakuu" pitchFamily="49" charset="-128"/>
              <a:sym typeface="Hakuu" pitchFamily="49" charset="-128"/>
            </a:endParaRPr>
          </a:p>
        </p:txBody>
      </p:sp>
      <p:sp>
        <p:nvSpPr>
          <p:cNvPr id="14343" name="文本框 8"/>
          <p:cNvSpPr>
            <a:spLocks noChangeArrowheads="1"/>
          </p:cNvSpPr>
          <p:nvPr/>
        </p:nvSpPr>
        <p:spPr bwMode="auto">
          <a:xfrm>
            <a:off x="6569075" y="6396038"/>
            <a:ext cx="588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2400">
                <a:solidFill>
                  <a:schemeClr val="bg1"/>
                </a:solidFill>
                <a:latin typeface="Dotum" panose="020B0600000101010101" pitchFamily="34" charset="-127"/>
                <a:ea typeface="Dotum" panose="020B0600000101010101" pitchFamily="34" charset="-127"/>
                <a:sym typeface="Dotum" panose="020B0600000101010101" pitchFamily="34" charset="-127"/>
              </a:rPr>
              <a:t>We are the champion.Yell for youself</a:t>
            </a:r>
            <a:r>
              <a:rPr lang="zh-CN" altLang="en-US" sz="2400">
                <a:solidFill>
                  <a:schemeClr val="bg1"/>
                </a:solidFill>
                <a:latin typeface="Dotum" panose="020B0600000101010101" pitchFamily="34" charset="-127"/>
                <a:ea typeface="Dotum" panose="020B0600000101010101" pitchFamily="34" charset="-127"/>
                <a:sym typeface="Dotum" panose="020B0600000101010101" pitchFamily="34" charset="-127"/>
              </a:rPr>
              <a:t>！</a:t>
            </a:r>
            <a:r>
              <a:rPr lang="en-US" sz="2400">
                <a:solidFill>
                  <a:schemeClr val="bg1"/>
                </a:solidFill>
                <a:latin typeface="Dotum" panose="020B0600000101010101" pitchFamily="34" charset="-127"/>
                <a:ea typeface="Dotum" panose="020B0600000101010101" pitchFamily="34" charset="-127"/>
                <a:sym typeface="Dotum" panose="020B0600000101010101" pitchFamily="34" charset="-127"/>
              </a:rPr>
              <a:t> </a:t>
            </a:r>
            <a:endParaRPr lang="zh-CN" altLang="en-US" sz="2400">
              <a:solidFill>
                <a:schemeClr val="bg1"/>
              </a:solidFill>
              <a:latin typeface="Dotum" panose="020B0600000101010101" pitchFamily="34" charset="-127"/>
              <a:ea typeface="Dotum" panose="020B0600000101010101" pitchFamily="34" charset="-127"/>
              <a:sym typeface="Dotum" panose="020B0600000101010101" pitchFamily="34" charset="-127"/>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 Box 44"/>
          <p:cNvSpPr>
            <a:spLocks noChangeArrowheads="1"/>
          </p:cNvSpPr>
          <p:nvPr/>
        </p:nvSpPr>
        <p:spPr bwMode="auto">
          <a:xfrm>
            <a:off x="5803900" y="2143125"/>
            <a:ext cx="4902200" cy="210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buFont typeface="Arial" panose="020B0604020202020204" pitchFamily="34" charset="0"/>
              <a:buNone/>
            </a:pPr>
            <a:r>
              <a:rPr lang="zh-CN" altLang="en-US" sz="14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World Cup (FIFA World Cup) is FIFA World Cup, is the highest honor, the highest specifications, the highest gold content, the highest profile football competitions in the world, and the Olympic Games are known as the two top global sports event, even the world's largest sporting event coverage rate is more than the Olympic games.</a:t>
            </a:r>
          </a:p>
        </p:txBody>
      </p:sp>
      <p:grpSp>
        <p:nvGrpSpPr>
          <p:cNvPr id="25605" name="深色1"/>
          <p:cNvGrpSpPr>
            <a:grpSpLocks/>
          </p:cNvGrpSpPr>
          <p:nvPr/>
        </p:nvGrpSpPr>
        <p:grpSpPr bwMode="auto">
          <a:xfrm>
            <a:off x="1404938" y="1412875"/>
            <a:ext cx="3230562" cy="3240088"/>
            <a:chOff x="0" y="0"/>
            <a:chExt cx="4013200" cy="4025900"/>
          </a:xfrm>
        </p:grpSpPr>
        <p:sp>
          <p:nvSpPr>
            <p:cNvPr id="25616" name="等腰三角形 42"/>
            <p:cNvSpPr>
              <a:spLocks noChangeArrowheads="1"/>
            </p:cNvSpPr>
            <p:nvPr/>
          </p:nvSpPr>
          <p:spPr bwMode="auto">
            <a:xfrm>
              <a:off x="0" y="0"/>
              <a:ext cx="4013200" cy="4025900"/>
            </a:xfrm>
            <a:prstGeom prst="triangle">
              <a:avLst>
                <a:gd name="adj" fmla="val 50000"/>
              </a:avLst>
            </a:prstGeom>
            <a:gradFill rotWithShape="1">
              <a:gsLst>
                <a:gs pos="0">
                  <a:srgbClr val="E1F3CE"/>
                </a:gs>
                <a:gs pos="51000">
                  <a:srgbClr val="A7DA71"/>
                </a:gs>
                <a:gs pos="100000">
                  <a:srgbClr val="E1F3CE"/>
                </a:gs>
              </a:gsLst>
              <a:lin ang="5400000" scaled="1"/>
            </a:gradFill>
            <a:ln w="9525">
              <a:solidFill>
                <a:srgbClr val="A7DA71"/>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5617" name="等腰三角形 43"/>
            <p:cNvSpPr>
              <a:spLocks noChangeArrowheads="1"/>
            </p:cNvSpPr>
            <p:nvPr/>
          </p:nvSpPr>
          <p:spPr bwMode="auto">
            <a:xfrm>
              <a:off x="41638" y="48387"/>
              <a:ext cx="3941208" cy="3960440"/>
            </a:xfrm>
            <a:prstGeom prst="triangle">
              <a:avLst>
                <a:gd name="adj" fmla="val 50000"/>
              </a:avLst>
            </a:prstGeom>
            <a:gradFill rotWithShape="1">
              <a:gsLst>
                <a:gs pos="0">
                  <a:srgbClr val="A7DA71"/>
                </a:gs>
                <a:gs pos="7999">
                  <a:srgbClr val="A7DA71"/>
                </a:gs>
                <a:gs pos="50000">
                  <a:srgbClr val="6DAA2D"/>
                </a:gs>
                <a:gs pos="51656">
                  <a:srgbClr val="6DAA2D"/>
                </a:gs>
                <a:gs pos="98000">
                  <a:srgbClr val="A7DA71"/>
                </a:gs>
                <a:gs pos="100000">
                  <a:srgbClr val="C4E79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grpSp>
        <p:nvGrpSpPr>
          <p:cNvPr id="25606" name="文本1"/>
          <p:cNvGrpSpPr>
            <a:grpSpLocks/>
          </p:cNvGrpSpPr>
          <p:nvPr/>
        </p:nvGrpSpPr>
        <p:grpSpPr bwMode="auto">
          <a:xfrm>
            <a:off x="2989263" y="1955800"/>
            <a:ext cx="2125662" cy="773113"/>
            <a:chOff x="0" y="0"/>
            <a:chExt cx="2641600" cy="962025"/>
          </a:xfrm>
        </p:grpSpPr>
        <p:sp>
          <p:nvSpPr>
            <p:cNvPr id="25614" name="任意多边形 45"/>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8 w 2641600"/>
                <a:gd name="T5" fmla="*/ 0 h 962025"/>
                <a:gd name="T6" fmla="*/ 2641600 w 2641600"/>
                <a:gd name="T7" fmla="*/ 160341 h 962025"/>
                <a:gd name="T8" fmla="*/ 2641600 w 2641600"/>
                <a:gd name="T9" fmla="*/ 801684 h 962025"/>
                <a:gd name="T10" fmla="*/ 2481258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FFFFF"/>
                </a:gs>
                <a:gs pos="51000">
                  <a:srgbClr val="F0F0F0"/>
                </a:gs>
                <a:gs pos="100000">
                  <a:srgbClr val="FFFFFF"/>
                </a:gs>
              </a:gsLst>
              <a:lin ang="5400000" scaled="1"/>
            </a:gra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615" name="任意多边形 46"/>
            <p:cNvSpPr>
              <a:spLocks noChangeArrowheads="1"/>
            </p:cNvSpPr>
            <p:nvPr/>
          </p:nvSpPr>
          <p:spPr bwMode="auto">
            <a:xfrm>
              <a:off x="33867" y="27517"/>
              <a:ext cx="2590800" cy="923925"/>
            </a:xfrm>
            <a:custGeom>
              <a:avLst/>
              <a:gdLst>
                <a:gd name="T0" fmla="*/ 0 w 2641600"/>
                <a:gd name="T1" fmla="*/ 147892 h 962025"/>
                <a:gd name="T2" fmla="*/ 154234 w 2641600"/>
                <a:gd name="T3" fmla="*/ 0 h 962025"/>
                <a:gd name="T4" fmla="*/ 2386743 w 2641600"/>
                <a:gd name="T5" fmla="*/ 0 h 962025"/>
                <a:gd name="T6" fmla="*/ 2540977 w 2641600"/>
                <a:gd name="T7" fmla="*/ 147892 h 962025"/>
                <a:gd name="T8" fmla="*/ 2540977 w 2641600"/>
                <a:gd name="T9" fmla="*/ 739442 h 962025"/>
                <a:gd name="T10" fmla="*/ 2386743 w 2641600"/>
                <a:gd name="T11" fmla="*/ 887334 h 962025"/>
                <a:gd name="T12" fmla="*/ 154234 w 2641600"/>
                <a:gd name="T13" fmla="*/ 887334 h 962025"/>
                <a:gd name="T14" fmla="*/ 0 w 2641600"/>
                <a:gd name="T15" fmla="*/ 739442 h 962025"/>
                <a:gd name="T16" fmla="*/ 0 w 2641600"/>
                <a:gd name="T17" fmla="*/ 147892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400">
                  <a:solidFill>
                    <a:srgbClr val="646464"/>
                  </a:solidFill>
                  <a:ea typeface="微软雅黑" panose="020B0503020204020204" pitchFamily="34" charset="-122"/>
                </a:rPr>
                <a:t>Meaning</a:t>
              </a:r>
            </a:p>
          </p:txBody>
        </p:sp>
      </p:grpSp>
      <p:grpSp>
        <p:nvGrpSpPr>
          <p:cNvPr id="25607" name="文本2"/>
          <p:cNvGrpSpPr>
            <a:grpSpLocks/>
          </p:cNvGrpSpPr>
          <p:nvPr/>
        </p:nvGrpSpPr>
        <p:grpSpPr bwMode="auto">
          <a:xfrm>
            <a:off x="2989263" y="2825750"/>
            <a:ext cx="2125662" cy="774700"/>
            <a:chOff x="0" y="0"/>
            <a:chExt cx="2641600" cy="962025"/>
          </a:xfrm>
        </p:grpSpPr>
        <p:sp>
          <p:nvSpPr>
            <p:cNvPr id="25612" name="任意多边形 48"/>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8 w 2641600"/>
                <a:gd name="T5" fmla="*/ 0 h 962025"/>
                <a:gd name="T6" fmla="*/ 2641600 w 2641600"/>
                <a:gd name="T7" fmla="*/ 160341 h 962025"/>
                <a:gd name="T8" fmla="*/ 2641600 w 2641600"/>
                <a:gd name="T9" fmla="*/ 801684 h 962025"/>
                <a:gd name="T10" fmla="*/ 2481258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FFFFF"/>
                </a:gs>
                <a:gs pos="51000">
                  <a:srgbClr val="F0F0F0"/>
                </a:gs>
                <a:gs pos="100000">
                  <a:srgbClr val="FFFFFF"/>
                </a:gs>
              </a:gsLst>
              <a:lin ang="5400000" scaled="1"/>
            </a:gra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613" name="任意多边形 49"/>
            <p:cNvSpPr>
              <a:spLocks noChangeArrowheads="1"/>
            </p:cNvSpPr>
            <p:nvPr/>
          </p:nvSpPr>
          <p:spPr bwMode="auto">
            <a:xfrm>
              <a:off x="33867" y="27517"/>
              <a:ext cx="2590800" cy="923925"/>
            </a:xfrm>
            <a:custGeom>
              <a:avLst/>
              <a:gdLst>
                <a:gd name="T0" fmla="*/ 0 w 2641600"/>
                <a:gd name="T1" fmla="*/ 147892 h 962025"/>
                <a:gd name="T2" fmla="*/ 154234 w 2641600"/>
                <a:gd name="T3" fmla="*/ 0 h 962025"/>
                <a:gd name="T4" fmla="*/ 2386743 w 2641600"/>
                <a:gd name="T5" fmla="*/ 0 h 962025"/>
                <a:gd name="T6" fmla="*/ 2540977 w 2641600"/>
                <a:gd name="T7" fmla="*/ 147892 h 962025"/>
                <a:gd name="T8" fmla="*/ 2540977 w 2641600"/>
                <a:gd name="T9" fmla="*/ 739442 h 962025"/>
                <a:gd name="T10" fmla="*/ 2386743 w 2641600"/>
                <a:gd name="T11" fmla="*/ 887334 h 962025"/>
                <a:gd name="T12" fmla="*/ 154234 w 2641600"/>
                <a:gd name="T13" fmla="*/ 887334 h 962025"/>
                <a:gd name="T14" fmla="*/ 0 w 2641600"/>
                <a:gd name="T15" fmla="*/ 739442 h 962025"/>
                <a:gd name="T16" fmla="*/ 0 w 2641600"/>
                <a:gd name="T17" fmla="*/ 147892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400">
                  <a:solidFill>
                    <a:srgbClr val="646464"/>
                  </a:solidFill>
                  <a:ea typeface="微软雅黑" panose="020B0503020204020204" pitchFamily="34" charset="-122"/>
                </a:rPr>
                <a:t>Significance</a:t>
              </a:r>
            </a:p>
          </p:txBody>
        </p:sp>
      </p:grpSp>
      <p:grpSp>
        <p:nvGrpSpPr>
          <p:cNvPr id="25608" name="文本3"/>
          <p:cNvGrpSpPr>
            <a:grpSpLocks/>
          </p:cNvGrpSpPr>
          <p:nvPr/>
        </p:nvGrpSpPr>
        <p:grpSpPr bwMode="auto">
          <a:xfrm>
            <a:off x="2989263" y="3697288"/>
            <a:ext cx="2125662" cy="774700"/>
            <a:chOff x="0" y="0"/>
            <a:chExt cx="2641600" cy="962025"/>
          </a:xfrm>
        </p:grpSpPr>
        <p:sp>
          <p:nvSpPr>
            <p:cNvPr id="25610" name="任意多边形 51"/>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8 w 2641600"/>
                <a:gd name="T5" fmla="*/ 0 h 962025"/>
                <a:gd name="T6" fmla="*/ 2641600 w 2641600"/>
                <a:gd name="T7" fmla="*/ 160341 h 962025"/>
                <a:gd name="T8" fmla="*/ 2641600 w 2641600"/>
                <a:gd name="T9" fmla="*/ 801684 h 962025"/>
                <a:gd name="T10" fmla="*/ 2481258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FFFFF"/>
                </a:gs>
                <a:gs pos="51000">
                  <a:srgbClr val="F0F0F0"/>
                </a:gs>
                <a:gs pos="100000">
                  <a:srgbClr val="FFFFFF"/>
                </a:gs>
              </a:gsLst>
              <a:lin ang="5400000" scaled="1"/>
            </a:gra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5611" name="任意多边形 52"/>
            <p:cNvSpPr>
              <a:spLocks noChangeArrowheads="1"/>
            </p:cNvSpPr>
            <p:nvPr/>
          </p:nvSpPr>
          <p:spPr bwMode="auto">
            <a:xfrm>
              <a:off x="33867" y="27517"/>
              <a:ext cx="2590800" cy="923925"/>
            </a:xfrm>
            <a:custGeom>
              <a:avLst/>
              <a:gdLst>
                <a:gd name="T0" fmla="*/ 0 w 2641600"/>
                <a:gd name="T1" fmla="*/ 147892 h 962025"/>
                <a:gd name="T2" fmla="*/ 154234 w 2641600"/>
                <a:gd name="T3" fmla="*/ 0 h 962025"/>
                <a:gd name="T4" fmla="*/ 2386743 w 2641600"/>
                <a:gd name="T5" fmla="*/ 0 h 962025"/>
                <a:gd name="T6" fmla="*/ 2540977 w 2641600"/>
                <a:gd name="T7" fmla="*/ 147892 h 962025"/>
                <a:gd name="T8" fmla="*/ 2540977 w 2641600"/>
                <a:gd name="T9" fmla="*/ 739442 h 962025"/>
                <a:gd name="T10" fmla="*/ 2386743 w 2641600"/>
                <a:gd name="T11" fmla="*/ 887334 h 962025"/>
                <a:gd name="T12" fmla="*/ 154234 w 2641600"/>
                <a:gd name="T13" fmla="*/ 887334 h 962025"/>
                <a:gd name="T14" fmla="*/ 0 w 2641600"/>
                <a:gd name="T15" fmla="*/ 739442 h 962025"/>
                <a:gd name="T16" fmla="*/ 0 w 2641600"/>
                <a:gd name="T17" fmla="*/ 147892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buFont typeface="Arial" panose="020B0604020202020204" pitchFamily="34" charset="0"/>
                <a:buNone/>
              </a:pPr>
              <a:r>
                <a:rPr lang="zh-CN" altLang="en-US" sz="2400">
                  <a:solidFill>
                    <a:srgbClr val="646464"/>
                  </a:solidFill>
                  <a:ea typeface="微软雅黑" panose="020B0503020204020204" pitchFamily="34" charset="-122"/>
                </a:rPr>
                <a:t>Time</a:t>
              </a:r>
            </a:p>
          </p:txBody>
        </p:sp>
      </p:grpSp>
      <p:sp>
        <p:nvSpPr>
          <p:cNvPr id="25609" name="Text Box 17"/>
          <p:cNvSpPr txBox="1">
            <a:spLocks noChangeArrowheads="1"/>
          </p:cNvSpPr>
          <p:nvPr/>
        </p:nvSpPr>
        <p:spPr bwMode="auto">
          <a:xfrm>
            <a:off x="1009650" y="427038"/>
            <a:ext cx="4141788"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600" b="1">
                <a:solidFill>
                  <a:schemeClr val="tx2"/>
                </a:solidFill>
                <a:latin typeface="Estrangelo Edessa" panose="03080600000000000000" pitchFamily="66" charset="0"/>
                <a:ea typeface="微软雅黑" panose="020B0503020204020204" pitchFamily="34" charset="-122"/>
              </a:rPr>
              <a:t>What is World Cup？</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AutoShape 58"/>
          <p:cNvSpPr>
            <a:spLocks noChangeArrowheads="1"/>
          </p:cNvSpPr>
          <p:nvPr/>
        </p:nvSpPr>
        <p:spPr bwMode="auto">
          <a:xfrm>
            <a:off x="1450975" y="1779588"/>
            <a:ext cx="8534400" cy="1800225"/>
          </a:xfrm>
          <a:prstGeom prst="rightArrow">
            <a:avLst>
              <a:gd name="adj1" fmla="val 46852"/>
              <a:gd name="adj2" fmla="val 58272"/>
            </a:avLst>
          </a:prstGeom>
          <a:gradFill rotWithShape="1">
            <a:gsLst>
              <a:gs pos="0">
                <a:srgbClr val="F69D26"/>
              </a:gs>
              <a:gs pos="100000">
                <a:srgbClr val="CA811F"/>
              </a:gs>
            </a:gsLst>
            <a:lin ang="5400000" scaled="1"/>
          </a:gradFill>
          <a:ln w="1905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29" name="WordArt 74"/>
          <p:cNvSpPr>
            <a:spLocks noChangeArrowheads="1" noChangeShapeType="1" noTextEdit="1"/>
          </p:cNvSpPr>
          <p:nvPr/>
        </p:nvSpPr>
        <p:spPr bwMode="auto">
          <a:xfrm>
            <a:off x="1730375" y="2568575"/>
            <a:ext cx="863600"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A50021"/>
                </a:solidFill>
                <a:latin typeface="Arial Black" panose="020B0A04020102020204" pitchFamily="34" charset="0"/>
              </a:rPr>
              <a:t>HISTORY</a:t>
            </a:r>
            <a:endParaRPr lang="zh-CN" altLang="en-US" sz="3600" kern="10">
              <a:solidFill>
                <a:srgbClr val="A50021"/>
              </a:solidFill>
              <a:latin typeface="Arial Black" panose="020B0A04020102020204" pitchFamily="34" charset="0"/>
            </a:endParaRPr>
          </a:p>
        </p:txBody>
      </p:sp>
      <p:sp>
        <p:nvSpPr>
          <p:cNvPr id="26630" name="WordArt 75"/>
          <p:cNvSpPr>
            <a:spLocks noChangeArrowheads="1" noChangeShapeType="1" noTextEdit="1"/>
          </p:cNvSpPr>
          <p:nvPr/>
        </p:nvSpPr>
        <p:spPr bwMode="auto">
          <a:xfrm>
            <a:off x="3062288" y="2530475"/>
            <a:ext cx="792162"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1980</a:t>
            </a:r>
            <a:endParaRPr lang="zh-CN" altLang="en-US" sz="3600" kern="10">
              <a:solidFill>
                <a:srgbClr val="FFFFFF"/>
              </a:solidFill>
              <a:latin typeface="Arial Black" panose="020B0A04020102020204" pitchFamily="34" charset="0"/>
            </a:endParaRPr>
          </a:p>
        </p:txBody>
      </p:sp>
      <p:sp>
        <p:nvSpPr>
          <p:cNvPr id="26631" name="WordArt 76"/>
          <p:cNvSpPr>
            <a:spLocks noChangeArrowheads="1" noChangeShapeType="1" noTextEdit="1"/>
          </p:cNvSpPr>
          <p:nvPr/>
        </p:nvSpPr>
        <p:spPr bwMode="auto">
          <a:xfrm>
            <a:off x="4214813" y="2530475"/>
            <a:ext cx="792162"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1990</a:t>
            </a:r>
            <a:endParaRPr lang="zh-CN" altLang="en-US" sz="3600" kern="10">
              <a:solidFill>
                <a:srgbClr val="FFFFFF"/>
              </a:solidFill>
              <a:latin typeface="Arial Black" panose="020B0A04020102020204" pitchFamily="34" charset="0"/>
            </a:endParaRPr>
          </a:p>
        </p:txBody>
      </p:sp>
      <p:sp>
        <p:nvSpPr>
          <p:cNvPr id="26632" name="WordArt 77"/>
          <p:cNvSpPr>
            <a:spLocks noChangeArrowheads="1" noChangeShapeType="1" noTextEdit="1"/>
          </p:cNvSpPr>
          <p:nvPr/>
        </p:nvSpPr>
        <p:spPr bwMode="auto">
          <a:xfrm>
            <a:off x="5367338" y="2530475"/>
            <a:ext cx="792162"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2000</a:t>
            </a:r>
            <a:endParaRPr lang="zh-CN" altLang="en-US" sz="3600" kern="10">
              <a:solidFill>
                <a:srgbClr val="FFFFFF"/>
              </a:solidFill>
              <a:latin typeface="Arial Black" panose="020B0A04020102020204" pitchFamily="34" charset="0"/>
            </a:endParaRPr>
          </a:p>
        </p:txBody>
      </p:sp>
      <p:sp>
        <p:nvSpPr>
          <p:cNvPr id="26633" name="WordArt 78"/>
          <p:cNvSpPr>
            <a:spLocks noChangeArrowheads="1" noChangeShapeType="1" noTextEdit="1"/>
          </p:cNvSpPr>
          <p:nvPr/>
        </p:nvSpPr>
        <p:spPr bwMode="auto">
          <a:xfrm>
            <a:off x="6518275" y="2530475"/>
            <a:ext cx="792163"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2010</a:t>
            </a:r>
            <a:endParaRPr lang="zh-CN" altLang="en-US" sz="3600" kern="10">
              <a:solidFill>
                <a:srgbClr val="FFFFFF"/>
              </a:solidFill>
              <a:latin typeface="Arial Black" panose="020B0A04020102020204" pitchFamily="34" charset="0"/>
            </a:endParaRPr>
          </a:p>
        </p:txBody>
      </p:sp>
      <p:sp>
        <p:nvSpPr>
          <p:cNvPr id="26634" name="WordArt 79"/>
          <p:cNvSpPr>
            <a:spLocks noChangeArrowheads="1" noChangeShapeType="1" noTextEdit="1"/>
          </p:cNvSpPr>
          <p:nvPr/>
        </p:nvSpPr>
        <p:spPr bwMode="auto">
          <a:xfrm>
            <a:off x="7670800" y="2530475"/>
            <a:ext cx="792163" cy="2190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FFFFF"/>
                </a:solidFill>
                <a:latin typeface="Arial Black" panose="020B0A04020102020204" pitchFamily="34" charset="0"/>
              </a:rPr>
              <a:t>2020</a:t>
            </a:r>
            <a:endParaRPr lang="zh-CN" altLang="en-US" sz="3600" kern="10">
              <a:solidFill>
                <a:srgbClr val="FFFFFF"/>
              </a:solidFill>
              <a:latin typeface="Arial Black" panose="020B0A04020102020204" pitchFamily="34" charset="0"/>
            </a:endParaRPr>
          </a:p>
        </p:txBody>
      </p:sp>
      <p:sp>
        <p:nvSpPr>
          <p:cNvPr id="26635" name="Line 80"/>
          <p:cNvSpPr>
            <a:spLocks noChangeShapeType="1"/>
          </p:cNvSpPr>
          <p:nvPr/>
        </p:nvSpPr>
        <p:spPr bwMode="auto">
          <a:xfrm flipV="1">
            <a:off x="3459163" y="949325"/>
            <a:ext cx="1587" cy="1368425"/>
          </a:xfrm>
          <a:prstGeom prst="line">
            <a:avLst/>
          </a:prstGeom>
          <a:noFill/>
          <a:ln w="19050" cap="rnd">
            <a:solidFill>
              <a:srgbClr val="333333"/>
            </a:solidFill>
            <a:prstDash val="sysDot"/>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6636" name="Line 81"/>
          <p:cNvSpPr>
            <a:spLocks noChangeShapeType="1"/>
          </p:cNvSpPr>
          <p:nvPr/>
        </p:nvSpPr>
        <p:spPr bwMode="auto">
          <a:xfrm flipV="1">
            <a:off x="5762625" y="949325"/>
            <a:ext cx="0" cy="1368425"/>
          </a:xfrm>
          <a:prstGeom prst="line">
            <a:avLst/>
          </a:prstGeom>
          <a:noFill/>
          <a:ln w="19050" cap="rnd">
            <a:solidFill>
              <a:srgbClr val="333333"/>
            </a:solidFill>
            <a:prstDash val="sysDot"/>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6637" name="Line 82"/>
          <p:cNvSpPr>
            <a:spLocks noChangeShapeType="1"/>
          </p:cNvSpPr>
          <p:nvPr/>
        </p:nvSpPr>
        <p:spPr bwMode="auto">
          <a:xfrm flipV="1">
            <a:off x="8067675" y="949325"/>
            <a:ext cx="0" cy="1368425"/>
          </a:xfrm>
          <a:prstGeom prst="line">
            <a:avLst/>
          </a:prstGeom>
          <a:noFill/>
          <a:ln w="19050" cap="rnd">
            <a:solidFill>
              <a:srgbClr val="333333"/>
            </a:solidFill>
            <a:prstDash val="sysDot"/>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6638" name="Line 83"/>
          <p:cNvSpPr>
            <a:spLocks noChangeShapeType="1"/>
          </p:cNvSpPr>
          <p:nvPr/>
        </p:nvSpPr>
        <p:spPr bwMode="auto">
          <a:xfrm flipV="1">
            <a:off x="6915150" y="2965450"/>
            <a:ext cx="0" cy="1260475"/>
          </a:xfrm>
          <a:prstGeom prst="line">
            <a:avLst/>
          </a:prstGeom>
          <a:noFill/>
          <a:ln w="19050" cap="rnd">
            <a:solidFill>
              <a:srgbClr val="333333"/>
            </a:solidFill>
            <a:prstDash val="sysDot"/>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26639" name="Text Box 85"/>
          <p:cNvSpPr>
            <a:spLocks noChangeArrowheads="1"/>
          </p:cNvSpPr>
          <p:nvPr/>
        </p:nvSpPr>
        <p:spPr bwMode="auto">
          <a:xfrm>
            <a:off x="3494088" y="914400"/>
            <a:ext cx="19446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000000"/>
                </a:solidFill>
                <a:latin typeface="Arial Black" panose="020B0A04020102020204" pitchFamily="34" charset="0"/>
                <a:ea typeface="Gulim" panose="020B0600000101010101" pitchFamily="34" charset="-127"/>
                <a:sym typeface="Arial Black" panose="020B0A04020102020204" pitchFamily="34" charset="0"/>
              </a:rPr>
              <a:t>Visual Appealing</a:t>
            </a:r>
            <a:endParaRPr lang="zh-CN" altLang="en-US" sz="1400" b="1" i="1">
              <a:solidFill>
                <a:srgbClr val="0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Captivate your viewing audience - PowerPoint Templates &amp; Backgrounds, Sleek Diagram &amp; Charts For Your Presentation</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0" name="Text Box 86"/>
          <p:cNvSpPr>
            <a:spLocks noChangeArrowheads="1"/>
          </p:cNvSpPr>
          <p:nvPr/>
        </p:nvSpPr>
        <p:spPr bwMode="auto">
          <a:xfrm>
            <a:off x="5799138" y="914400"/>
            <a:ext cx="1944687"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000000"/>
                </a:solidFill>
                <a:latin typeface="Arial Black" panose="020B0A04020102020204" pitchFamily="34" charset="0"/>
                <a:ea typeface="Gulim" panose="020B0600000101010101" pitchFamily="34" charset="-127"/>
                <a:sym typeface="Arial Black" panose="020B0A04020102020204" pitchFamily="34" charset="0"/>
              </a:rPr>
              <a:t>Subtle Touch</a:t>
            </a:r>
            <a:endParaRPr lang="zh-CN" altLang="en-US" sz="1400" b="1" i="1">
              <a:solidFill>
                <a:srgbClr val="0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Trendy Design in contemporary colors and styles - PowerPoint Templates &amp; Backgrounds, PowerPoint Diagrams &amp; Charts for your Presentation</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1" name="Text Box 87"/>
          <p:cNvSpPr>
            <a:spLocks noChangeArrowheads="1"/>
          </p:cNvSpPr>
          <p:nvPr/>
        </p:nvSpPr>
        <p:spPr bwMode="auto">
          <a:xfrm>
            <a:off x="8102600" y="914400"/>
            <a:ext cx="1944688"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F69D26"/>
                </a:solidFill>
                <a:latin typeface="Arial Black" panose="020B0A04020102020204" pitchFamily="34" charset="0"/>
                <a:ea typeface="Gulim" panose="020B0600000101010101" pitchFamily="34" charset="-127"/>
                <a:sym typeface="Arial Black" panose="020B0A04020102020204" pitchFamily="34" charset="0"/>
              </a:rPr>
              <a:t>Animation PowerPoint</a:t>
            </a:r>
            <a:endParaRPr lang="zh-CN" altLang="en-US" sz="1400" b="1" i="1">
              <a:solidFill>
                <a:srgbClr val="F69D26"/>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Animation PowerPoint Templates &amp; Backgrounds for Your Impressive Presentation</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2" name="Text Box 88"/>
          <p:cNvSpPr>
            <a:spLocks noChangeArrowheads="1"/>
          </p:cNvSpPr>
          <p:nvPr/>
        </p:nvSpPr>
        <p:spPr bwMode="auto">
          <a:xfrm>
            <a:off x="4646613" y="3146425"/>
            <a:ext cx="1944687"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000000"/>
                </a:solidFill>
                <a:latin typeface="Arial Black" panose="020B0A04020102020204" pitchFamily="34" charset="0"/>
                <a:ea typeface="Gulim" panose="020B0600000101010101" pitchFamily="34" charset="-127"/>
                <a:sym typeface="Arial Black" panose="020B0A04020102020204" pitchFamily="34" charset="0"/>
              </a:rPr>
              <a:t>Ready to Use</a:t>
            </a:r>
            <a:endParaRPr lang="zh-CN" altLang="en-US" sz="1400" b="1" i="1">
              <a:solidFill>
                <a:srgbClr val="0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Immense visual appeal - Premade PowerPoint Templates, Professional quality templates in a couple of clicks away!</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3" name="Text Box 89"/>
          <p:cNvSpPr>
            <a:spLocks noChangeArrowheads="1"/>
          </p:cNvSpPr>
          <p:nvPr/>
        </p:nvSpPr>
        <p:spPr bwMode="auto">
          <a:xfrm>
            <a:off x="6950075" y="3146425"/>
            <a:ext cx="194468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400" b="1" i="1">
                <a:solidFill>
                  <a:srgbClr val="000000"/>
                </a:solidFill>
                <a:latin typeface="Arial Black" panose="020B0A04020102020204" pitchFamily="34" charset="0"/>
                <a:ea typeface="Gulim" panose="020B0600000101010101" pitchFamily="34" charset="-127"/>
                <a:sym typeface="Arial Black" panose="020B0A04020102020204" pitchFamily="34" charset="0"/>
              </a:rPr>
              <a:t>Diversity of Culture</a:t>
            </a:r>
            <a:endParaRPr lang="zh-CN" altLang="en-US" sz="1400" b="1" i="1">
              <a:solidFill>
                <a:srgbClr val="000000"/>
              </a:solidFill>
              <a:latin typeface="Arial Black" panose="020B0A04020102020204" pitchFamily="34" charset="0"/>
              <a:ea typeface="Gulim" panose="020B0600000101010101" pitchFamily="34" charset="-127"/>
              <a:sym typeface="Arial Black" panose="020B0A04020102020204" pitchFamily="34" charset="0"/>
            </a:endParaRPr>
          </a:p>
          <a:p>
            <a:pPr eaLnBrk="1" latinLnBrk="1" hangingPunct="1">
              <a:buFont typeface="Arial" panose="020B0604020202020204" pitchFamily="34" charset="0"/>
              <a:buNone/>
            </a:pPr>
            <a:r>
              <a:rPr lang="en-US" altLang="zh-CN" sz="1000" b="1" i="1">
                <a:solidFill>
                  <a:srgbClr val="000000"/>
                </a:solidFill>
                <a:ea typeface="Gulim" panose="020B0600000101010101" pitchFamily="34" charset="-127"/>
                <a:sym typeface="Arial" panose="020B0604020202020204" pitchFamily="34" charset="0"/>
              </a:rPr>
              <a:t>Experience the diversity of arts and culture - predesigned PowerPoint Design Templates &amp; Diagrams and Layout Slides</a:t>
            </a:r>
            <a:endParaRPr lang="zh-CN" altLang="en-US"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6644" name="WordArt 90"/>
          <p:cNvSpPr>
            <a:spLocks noChangeArrowheads="1" noChangeShapeType="1" noTextEdit="1"/>
          </p:cNvSpPr>
          <p:nvPr/>
        </p:nvSpPr>
        <p:spPr bwMode="auto">
          <a:xfrm>
            <a:off x="2162175" y="3413125"/>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3333"/>
                </a:solidFill>
                <a:latin typeface="Arial Black" panose="020B0A04020102020204" pitchFamily="34" charset="0"/>
              </a:rPr>
              <a:t>1980</a:t>
            </a:r>
            <a:endParaRPr lang="zh-CN" altLang="en-US" sz="3600" kern="10">
              <a:solidFill>
                <a:srgbClr val="333333"/>
              </a:solidFill>
              <a:latin typeface="Arial Black" panose="020B0A04020102020204" pitchFamily="34" charset="0"/>
            </a:endParaRPr>
          </a:p>
        </p:txBody>
      </p:sp>
      <p:sp>
        <p:nvSpPr>
          <p:cNvPr id="26645" name="WordArt 91"/>
          <p:cNvSpPr>
            <a:spLocks noChangeArrowheads="1" noChangeShapeType="1" noTextEdit="1"/>
          </p:cNvSpPr>
          <p:nvPr/>
        </p:nvSpPr>
        <p:spPr bwMode="auto">
          <a:xfrm>
            <a:off x="2162175" y="3708400"/>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3333"/>
                </a:solidFill>
                <a:latin typeface="Arial Black" panose="020B0A04020102020204" pitchFamily="34" charset="0"/>
              </a:rPr>
              <a:t>1990</a:t>
            </a:r>
            <a:endParaRPr lang="zh-CN" altLang="en-US" sz="3600" kern="10">
              <a:solidFill>
                <a:srgbClr val="333333"/>
              </a:solidFill>
              <a:latin typeface="Arial Black" panose="020B0A04020102020204" pitchFamily="34" charset="0"/>
            </a:endParaRPr>
          </a:p>
        </p:txBody>
      </p:sp>
      <p:sp>
        <p:nvSpPr>
          <p:cNvPr id="26646" name="WordArt 92"/>
          <p:cNvSpPr>
            <a:spLocks noChangeArrowheads="1" noChangeShapeType="1" noTextEdit="1"/>
          </p:cNvSpPr>
          <p:nvPr/>
        </p:nvSpPr>
        <p:spPr bwMode="auto">
          <a:xfrm>
            <a:off x="2162175" y="4003675"/>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3333"/>
                </a:solidFill>
                <a:latin typeface="Arial Black" panose="020B0A04020102020204" pitchFamily="34" charset="0"/>
              </a:rPr>
              <a:t>2000</a:t>
            </a:r>
            <a:endParaRPr lang="zh-CN" altLang="en-US" sz="3600" kern="10">
              <a:solidFill>
                <a:srgbClr val="333333"/>
              </a:solidFill>
              <a:latin typeface="Arial Black" panose="020B0A04020102020204" pitchFamily="34" charset="0"/>
            </a:endParaRPr>
          </a:p>
        </p:txBody>
      </p:sp>
      <p:sp>
        <p:nvSpPr>
          <p:cNvPr id="26647" name="WordArt 93"/>
          <p:cNvSpPr>
            <a:spLocks noChangeArrowheads="1" noChangeShapeType="1" noTextEdit="1"/>
          </p:cNvSpPr>
          <p:nvPr/>
        </p:nvSpPr>
        <p:spPr bwMode="auto">
          <a:xfrm>
            <a:off x="2162175" y="4298950"/>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333333"/>
                </a:solidFill>
                <a:latin typeface="Arial Black" panose="020B0A04020102020204" pitchFamily="34" charset="0"/>
              </a:rPr>
              <a:t>2010</a:t>
            </a:r>
            <a:endParaRPr lang="zh-CN" altLang="en-US" sz="3600" kern="10">
              <a:solidFill>
                <a:srgbClr val="333333"/>
              </a:solidFill>
              <a:latin typeface="Arial Black" panose="020B0A04020102020204" pitchFamily="34" charset="0"/>
            </a:endParaRPr>
          </a:p>
        </p:txBody>
      </p:sp>
      <p:sp>
        <p:nvSpPr>
          <p:cNvPr id="26648" name="WordArt 94"/>
          <p:cNvSpPr>
            <a:spLocks noChangeArrowheads="1" noChangeShapeType="1" noTextEdit="1"/>
          </p:cNvSpPr>
          <p:nvPr/>
        </p:nvSpPr>
        <p:spPr bwMode="auto">
          <a:xfrm>
            <a:off x="2162175" y="4594225"/>
            <a:ext cx="504825" cy="1460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F69D26"/>
                </a:solidFill>
                <a:latin typeface="Arial Black" panose="020B0A04020102020204" pitchFamily="34" charset="0"/>
              </a:rPr>
              <a:t>2020</a:t>
            </a:r>
            <a:endParaRPr lang="zh-CN" altLang="en-US" sz="3600" kern="10">
              <a:solidFill>
                <a:srgbClr val="F69D26"/>
              </a:solidFill>
              <a:latin typeface="Arial Black" panose="020B0A04020102020204" pitchFamily="34" charset="0"/>
            </a:endParaRPr>
          </a:p>
        </p:txBody>
      </p:sp>
      <p:sp>
        <p:nvSpPr>
          <p:cNvPr id="26649" name="Text Box 95"/>
          <p:cNvSpPr>
            <a:spLocks noChangeArrowheads="1"/>
          </p:cNvSpPr>
          <p:nvPr/>
        </p:nvSpPr>
        <p:spPr bwMode="auto">
          <a:xfrm>
            <a:off x="2703513" y="3336925"/>
            <a:ext cx="1439862"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Visual Appealing</a:t>
            </a: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Ready to Use</a:t>
            </a: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Subtle Touch</a:t>
            </a: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Diversity of Culture</a:t>
            </a: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endParaRPr lang="zh-CN" altLang="en-US" sz="1000" b="1" i="1">
              <a:solidFill>
                <a:srgbClr val="002533"/>
              </a:solidFill>
              <a:ea typeface="Gulim" panose="020B0600000101010101" pitchFamily="34" charset="-127"/>
              <a:sym typeface="Arial" panose="020B0604020202020204" pitchFamily="34" charset="0"/>
            </a:endParaRPr>
          </a:p>
          <a:p>
            <a:pPr eaLnBrk="1" latinLnBrk="1" hangingPunct="1">
              <a:buFont typeface="Arial" panose="020B0604020202020204" pitchFamily="34" charset="0"/>
              <a:buNone/>
            </a:pPr>
            <a:r>
              <a:rPr lang="en-US" altLang="zh-CN" sz="1000" b="1" i="1">
                <a:solidFill>
                  <a:srgbClr val="002533"/>
                </a:solidFill>
                <a:ea typeface="Gulim" panose="020B0600000101010101" pitchFamily="34" charset="-127"/>
                <a:sym typeface="Arial" panose="020B0604020202020204" pitchFamily="34" charset="0"/>
              </a:rPr>
              <a:t>Animation PowerPoint</a:t>
            </a:r>
            <a:endParaRPr lang="zh-CN" altLang="en-US" b="1" i="1">
              <a:solidFill>
                <a:srgbClr val="002533"/>
              </a:solidFill>
              <a:latin typeface="Gulim" panose="020B0600000101010101" pitchFamily="34" charset="-127"/>
              <a:ea typeface="Gulim" panose="020B0600000101010101" pitchFamily="34" charset="-127"/>
              <a:sym typeface="Gulim" panose="020B0600000101010101" pitchFamily="34" charset="-127"/>
            </a:endParaRPr>
          </a:p>
        </p:txBody>
      </p:sp>
      <p:sp>
        <p:nvSpPr>
          <p:cNvPr id="26650" name="Line 99"/>
          <p:cNvSpPr>
            <a:spLocks noChangeShapeType="1"/>
          </p:cNvSpPr>
          <p:nvPr/>
        </p:nvSpPr>
        <p:spPr bwMode="auto">
          <a:xfrm flipV="1">
            <a:off x="4610100" y="2965450"/>
            <a:ext cx="0" cy="1260475"/>
          </a:xfrm>
          <a:prstGeom prst="line">
            <a:avLst/>
          </a:prstGeom>
          <a:noFill/>
          <a:ln w="19050" cap="rnd">
            <a:solidFill>
              <a:srgbClr val="333333"/>
            </a:solidFill>
            <a:prstDash val="sysDot"/>
            <a:miter lim="800000"/>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WordArt 65"/>
          <p:cNvSpPr>
            <a:spLocks noChangeArrowheads="1" noChangeShapeType="1" noTextEdit="1"/>
          </p:cNvSpPr>
          <p:nvPr/>
        </p:nvSpPr>
        <p:spPr bwMode="auto">
          <a:xfrm>
            <a:off x="1947863" y="4121150"/>
            <a:ext cx="569912" cy="19843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000000"/>
                </a:solidFill>
                <a:cs typeface="Arial" panose="020B0604020202020204" pitchFamily="34" charset="0"/>
              </a:rPr>
              <a:t>Brazil</a:t>
            </a:r>
            <a:endParaRPr lang="zh-CN" altLang="en-US" sz="800" kern="10" spc="-40">
              <a:solidFill>
                <a:srgbClr val="000000"/>
              </a:solidFill>
              <a:cs typeface="Arial" panose="020B0604020202020204" pitchFamily="34" charset="0"/>
            </a:endParaRPr>
          </a:p>
        </p:txBody>
      </p:sp>
      <p:sp>
        <p:nvSpPr>
          <p:cNvPr id="27653" name="WordArt 66"/>
          <p:cNvSpPr>
            <a:spLocks noChangeArrowheads="1" noChangeShapeType="1" noTextEdit="1"/>
          </p:cNvSpPr>
          <p:nvPr/>
        </p:nvSpPr>
        <p:spPr bwMode="auto">
          <a:xfrm>
            <a:off x="1903413" y="3516313"/>
            <a:ext cx="614362" cy="228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England</a:t>
            </a:r>
            <a:endParaRPr lang="zh-CN" altLang="en-US" sz="800" b="1" kern="10" spc="-40">
              <a:solidFill>
                <a:srgbClr val="000000"/>
              </a:solidFill>
              <a:cs typeface="Arial" panose="020B0604020202020204" pitchFamily="34" charset="0"/>
            </a:endParaRPr>
          </a:p>
        </p:txBody>
      </p:sp>
      <p:sp>
        <p:nvSpPr>
          <p:cNvPr id="27654" name="WordArt 67"/>
          <p:cNvSpPr>
            <a:spLocks noChangeArrowheads="1" noChangeShapeType="1" noTextEdit="1"/>
          </p:cNvSpPr>
          <p:nvPr/>
        </p:nvSpPr>
        <p:spPr bwMode="auto">
          <a:xfrm>
            <a:off x="1889125" y="2997200"/>
            <a:ext cx="630238" cy="1714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Japan</a:t>
            </a:r>
            <a:endParaRPr lang="zh-CN" altLang="en-US" sz="800" b="1" kern="10" spc="-40">
              <a:solidFill>
                <a:srgbClr val="000000"/>
              </a:solidFill>
              <a:cs typeface="Arial" panose="020B0604020202020204" pitchFamily="34" charset="0"/>
            </a:endParaRPr>
          </a:p>
        </p:txBody>
      </p:sp>
      <p:sp>
        <p:nvSpPr>
          <p:cNvPr id="27655" name="WordArt 68"/>
          <p:cNvSpPr>
            <a:spLocks noChangeArrowheads="1" noChangeShapeType="1" noTextEdit="1"/>
          </p:cNvSpPr>
          <p:nvPr/>
        </p:nvSpPr>
        <p:spPr bwMode="auto">
          <a:xfrm>
            <a:off x="1846263" y="2376488"/>
            <a:ext cx="673100" cy="2174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Argentina</a:t>
            </a:r>
            <a:endParaRPr lang="zh-CN" altLang="en-US" sz="800" b="1" kern="10" spc="-40">
              <a:solidFill>
                <a:srgbClr val="000000"/>
              </a:solidFill>
              <a:cs typeface="Arial" panose="020B0604020202020204" pitchFamily="34" charset="0"/>
            </a:endParaRPr>
          </a:p>
        </p:txBody>
      </p:sp>
      <p:sp>
        <p:nvSpPr>
          <p:cNvPr id="27656" name="WordArt 69"/>
          <p:cNvSpPr>
            <a:spLocks noChangeArrowheads="1" noChangeShapeType="1" noTextEdit="1"/>
          </p:cNvSpPr>
          <p:nvPr/>
        </p:nvSpPr>
        <p:spPr bwMode="auto">
          <a:xfrm>
            <a:off x="1946275" y="1841500"/>
            <a:ext cx="571500" cy="1746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Germen</a:t>
            </a:r>
            <a:endParaRPr lang="zh-CN" altLang="en-US" sz="800" b="1" kern="10" spc="-40">
              <a:solidFill>
                <a:srgbClr val="000000"/>
              </a:solidFill>
              <a:cs typeface="Arial" panose="020B0604020202020204" pitchFamily="34" charset="0"/>
            </a:endParaRPr>
          </a:p>
        </p:txBody>
      </p:sp>
      <p:sp>
        <p:nvSpPr>
          <p:cNvPr id="27657" name="WordArt 70"/>
          <p:cNvSpPr>
            <a:spLocks noChangeArrowheads="1" noChangeShapeType="1" noTextEdit="1"/>
          </p:cNvSpPr>
          <p:nvPr/>
        </p:nvSpPr>
        <p:spPr bwMode="auto">
          <a:xfrm>
            <a:off x="1905000" y="1208088"/>
            <a:ext cx="614363" cy="2333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Nigeria</a:t>
            </a:r>
            <a:endParaRPr lang="zh-CN" altLang="en-US" sz="800" b="1" kern="10" spc="-40">
              <a:solidFill>
                <a:srgbClr val="000000"/>
              </a:solidFill>
              <a:cs typeface="Arial" panose="020B0604020202020204" pitchFamily="34" charset="0"/>
            </a:endParaRPr>
          </a:p>
        </p:txBody>
      </p:sp>
      <p:sp>
        <p:nvSpPr>
          <p:cNvPr id="27658" name="WordArt 71"/>
          <p:cNvSpPr>
            <a:spLocks noChangeArrowheads="1" noChangeShapeType="1" noTextEdit="1"/>
          </p:cNvSpPr>
          <p:nvPr/>
        </p:nvSpPr>
        <p:spPr bwMode="auto">
          <a:xfrm>
            <a:off x="3016250" y="4968875"/>
            <a:ext cx="433388"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6/13</a:t>
            </a:r>
            <a:endParaRPr lang="zh-CN" altLang="en-US" sz="800" b="1" kern="10" spc="-40">
              <a:solidFill>
                <a:srgbClr val="000000"/>
              </a:solidFill>
              <a:cs typeface="Arial" panose="020B0604020202020204" pitchFamily="34" charset="0"/>
            </a:endParaRPr>
          </a:p>
        </p:txBody>
      </p:sp>
      <p:sp>
        <p:nvSpPr>
          <p:cNvPr id="27659" name="WordArt 72"/>
          <p:cNvSpPr>
            <a:spLocks noChangeArrowheads="1" noChangeShapeType="1" noTextEdit="1"/>
          </p:cNvSpPr>
          <p:nvPr/>
        </p:nvSpPr>
        <p:spPr bwMode="auto">
          <a:xfrm>
            <a:off x="3738563" y="4968875"/>
            <a:ext cx="433387"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6/14</a:t>
            </a:r>
            <a:endParaRPr lang="zh-CN" altLang="en-US" sz="800" b="1" kern="10" spc="-40">
              <a:solidFill>
                <a:srgbClr val="000000"/>
              </a:solidFill>
              <a:cs typeface="Arial" panose="020B0604020202020204" pitchFamily="34" charset="0"/>
            </a:endParaRPr>
          </a:p>
        </p:txBody>
      </p:sp>
      <p:sp>
        <p:nvSpPr>
          <p:cNvPr id="27660" name="WordArt 73"/>
          <p:cNvSpPr>
            <a:spLocks noChangeArrowheads="1" noChangeShapeType="1" noTextEdit="1"/>
          </p:cNvSpPr>
          <p:nvPr/>
        </p:nvSpPr>
        <p:spPr bwMode="auto">
          <a:xfrm>
            <a:off x="4457700" y="4968875"/>
            <a:ext cx="433388" cy="1428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b="1" kern="10" spc="-40">
                <a:solidFill>
                  <a:srgbClr val="000000"/>
                </a:solidFill>
                <a:cs typeface="Arial" panose="020B0604020202020204" pitchFamily="34" charset="0"/>
              </a:rPr>
              <a:t>6/15</a:t>
            </a:r>
            <a:endParaRPr lang="zh-CN" altLang="en-US" sz="800" b="1" kern="10" spc="-40">
              <a:solidFill>
                <a:srgbClr val="000000"/>
              </a:solidFill>
              <a:cs typeface="Arial" panose="020B0604020202020204" pitchFamily="34" charset="0"/>
            </a:endParaRPr>
          </a:p>
        </p:txBody>
      </p:sp>
      <p:sp>
        <p:nvSpPr>
          <p:cNvPr id="27661" name="Line 74"/>
          <p:cNvSpPr>
            <a:spLocks noChangeShapeType="1"/>
          </p:cNvSpPr>
          <p:nvPr/>
        </p:nvSpPr>
        <p:spPr bwMode="auto">
          <a:xfrm flipV="1">
            <a:off x="2660650" y="1368425"/>
            <a:ext cx="2808288" cy="1588"/>
          </a:xfrm>
          <a:prstGeom prst="line">
            <a:avLst/>
          </a:prstGeom>
          <a:noFill/>
          <a:ln w="3175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2" name="Line 75"/>
          <p:cNvSpPr>
            <a:spLocks noChangeShapeType="1"/>
          </p:cNvSpPr>
          <p:nvPr/>
        </p:nvSpPr>
        <p:spPr bwMode="auto">
          <a:xfrm flipV="1">
            <a:off x="2660650" y="1944688"/>
            <a:ext cx="2808288" cy="1587"/>
          </a:xfrm>
          <a:prstGeom prst="line">
            <a:avLst/>
          </a:prstGeom>
          <a:noFill/>
          <a:ln w="19050" cap="rnd">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3" name="Line 76"/>
          <p:cNvSpPr>
            <a:spLocks noChangeShapeType="1"/>
          </p:cNvSpPr>
          <p:nvPr/>
        </p:nvSpPr>
        <p:spPr bwMode="auto">
          <a:xfrm flipV="1">
            <a:off x="2660650" y="2519363"/>
            <a:ext cx="2808288" cy="1587"/>
          </a:xfrm>
          <a:prstGeom prst="line">
            <a:avLst/>
          </a:prstGeom>
          <a:noFill/>
          <a:ln w="3175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4" name="Line 77"/>
          <p:cNvSpPr>
            <a:spLocks noChangeShapeType="1"/>
          </p:cNvSpPr>
          <p:nvPr/>
        </p:nvSpPr>
        <p:spPr bwMode="auto">
          <a:xfrm flipV="1">
            <a:off x="2660650" y="3095625"/>
            <a:ext cx="2808288" cy="1588"/>
          </a:xfrm>
          <a:prstGeom prst="line">
            <a:avLst/>
          </a:prstGeom>
          <a:noFill/>
          <a:ln w="19050" cap="rnd">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5" name="Line 78"/>
          <p:cNvSpPr>
            <a:spLocks noChangeShapeType="1"/>
          </p:cNvSpPr>
          <p:nvPr/>
        </p:nvSpPr>
        <p:spPr bwMode="auto">
          <a:xfrm flipV="1">
            <a:off x="2660650" y="3673475"/>
            <a:ext cx="2808288" cy="0"/>
          </a:xfrm>
          <a:prstGeom prst="line">
            <a:avLst/>
          </a:prstGeom>
          <a:noFill/>
          <a:ln w="3175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6" name="Line 79"/>
          <p:cNvSpPr>
            <a:spLocks noChangeShapeType="1"/>
          </p:cNvSpPr>
          <p:nvPr/>
        </p:nvSpPr>
        <p:spPr bwMode="auto">
          <a:xfrm flipV="1">
            <a:off x="2660650" y="4246563"/>
            <a:ext cx="2808288" cy="1587"/>
          </a:xfrm>
          <a:prstGeom prst="line">
            <a:avLst/>
          </a:prstGeom>
          <a:noFill/>
          <a:ln w="19050" cap="rnd">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7" name="AutoShape 80"/>
          <p:cNvSpPr>
            <a:spLocks noChangeArrowheads="1"/>
          </p:cNvSpPr>
          <p:nvPr/>
        </p:nvSpPr>
        <p:spPr bwMode="auto">
          <a:xfrm>
            <a:off x="2873375" y="3673475"/>
            <a:ext cx="720725" cy="1149350"/>
          </a:xfrm>
          <a:prstGeom prst="upArrow">
            <a:avLst>
              <a:gd name="adj1" fmla="val 49787"/>
              <a:gd name="adj2" fmla="val 59602"/>
            </a:avLst>
          </a:prstGeom>
          <a:solidFill>
            <a:srgbClr val="F8CB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68" name="AutoShape 81"/>
          <p:cNvSpPr>
            <a:spLocks noChangeArrowheads="1"/>
          </p:cNvSpPr>
          <p:nvPr/>
        </p:nvSpPr>
        <p:spPr bwMode="auto">
          <a:xfrm>
            <a:off x="3594100" y="2522538"/>
            <a:ext cx="720725" cy="2300287"/>
          </a:xfrm>
          <a:prstGeom prst="upArrow">
            <a:avLst>
              <a:gd name="adj1" fmla="val 49787"/>
              <a:gd name="adj2" fmla="val 57449"/>
            </a:avLst>
          </a:prstGeom>
          <a:solidFill>
            <a:srgbClr val="B5D2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69" name="AutoShape 82"/>
          <p:cNvSpPr>
            <a:spLocks noChangeArrowheads="1"/>
          </p:cNvSpPr>
          <p:nvPr/>
        </p:nvSpPr>
        <p:spPr bwMode="auto">
          <a:xfrm>
            <a:off x="4314825" y="1370013"/>
            <a:ext cx="719138" cy="3452812"/>
          </a:xfrm>
          <a:prstGeom prst="upArrow">
            <a:avLst>
              <a:gd name="adj1" fmla="val 52759"/>
              <a:gd name="adj2" fmla="val 60239"/>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70" name="Freeform 83"/>
          <p:cNvSpPr>
            <a:spLocks/>
          </p:cNvSpPr>
          <p:nvPr/>
        </p:nvSpPr>
        <p:spPr bwMode="auto">
          <a:xfrm>
            <a:off x="2660650" y="649288"/>
            <a:ext cx="3024188" cy="4175125"/>
          </a:xfrm>
          <a:custGeom>
            <a:avLst/>
            <a:gdLst>
              <a:gd name="T0" fmla="*/ 0 w 2042"/>
              <a:gd name="T1" fmla="*/ 0 h 2268"/>
              <a:gd name="T2" fmla="*/ 0 w 2042"/>
              <a:gd name="T3" fmla="*/ 2147483647 h 2268"/>
              <a:gd name="T4" fmla="*/ 2147483647 w 2042"/>
              <a:gd name="T5" fmla="*/ 2147483647 h 2268"/>
              <a:gd name="T6" fmla="*/ 0 60000 65536"/>
              <a:gd name="T7" fmla="*/ 0 60000 65536"/>
              <a:gd name="T8" fmla="*/ 0 60000 65536"/>
              <a:gd name="T9" fmla="*/ 0 w 2042"/>
              <a:gd name="T10" fmla="*/ 0 h 2268"/>
              <a:gd name="T11" fmla="*/ 2042 w 2042"/>
              <a:gd name="T12" fmla="*/ 2268 h 2268"/>
            </a:gdLst>
            <a:ahLst/>
            <a:cxnLst>
              <a:cxn ang="T6">
                <a:pos x="T0" y="T1"/>
              </a:cxn>
              <a:cxn ang="T7">
                <a:pos x="T2" y="T3"/>
              </a:cxn>
              <a:cxn ang="T8">
                <a:pos x="T4" y="T5"/>
              </a:cxn>
            </a:cxnLst>
            <a:rect l="T9" t="T10" r="T11" b="T12"/>
            <a:pathLst>
              <a:path w="2042" h="2268">
                <a:moveTo>
                  <a:pt x="0" y="0"/>
                </a:moveTo>
                <a:lnTo>
                  <a:pt x="0" y="2268"/>
                </a:lnTo>
                <a:lnTo>
                  <a:pt x="2042" y="2268"/>
                </a:lnTo>
              </a:path>
            </a:pathLst>
          </a:custGeom>
          <a:noFill/>
          <a:ln w="31750">
            <a:solidFill>
              <a:srgbClr val="000000"/>
            </a:solidFill>
            <a:miter lim="800000"/>
            <a:headEnd type="triangle" w="lg" len="lg"/>
            <a:tailEnd type="triangle" w="lg" len="lg"/>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7671" name="AutoShape 84"/>
          <p:cNvSpPr>
            <a:spLocks noChangeArrowheads="1"/>
          </p:cNvSpPr>
          <p:nvPr/>
        </p:nvSpPr>
        <p:spPr bwMode="auto">
          <a:xfrm>
            <a:off x="6113463" y="938213"/>
            <a:ext cx="3382962" cy="1150937"/>
          </a:xfrm>
          <a:prstGeom prst="wedgeRectCallout">
            <a:avLst>
              <a:gd name="adj1" fmla="val -66843"/>
              <a:gd name="adj2" fmla="val -13310"/>
            </a:avLst>
          </a:prstGeom>
          <a:solidFill>
            <a:srgbClr val="F8CB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72" name="AutoShape 85"/>
          <p:cNvSpPr>
            <a:spLocks noChangeArrowheads="1"/>
          </p:cNvSpPr>
          <p:nvPr/>
        </p:nvSpPr>
        <p:spPr bwMode="auto">
          <a:xfrm>
            <a:off x="6113463" y="2305050"/>
            <a:ext cx="3382962" cy="1149350"/>
          </a:xfrm>
          <a:prstGeom prst="wedgeRectCallout">
            <a:avLst>
              <a:gd name="adj1" fmla="val -66843"/>
              <a:gd name="adj2" fmla="val -31407"/>
            </a:avLst>
          </a:prstGeom>
          <a:solidFill>
            <a:srgbClr val="B5D2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27673" name="AutoShape 86"/>
          <p:cNvSpPr>
            <a:spLocks noChangeArrowheads="1"/>
          </p:cNvSpPr>
          <p:nvPr/>
        </p:nvSpPr>
        <p:spPr bwMode="auto">
          <a:xfrm>
            <a:off x="6113463" y="3673475"/>
            <a:ext cx="3382962" cy="1150938"/>
          </a:xfrm>
          <a:prstGeom prst="wedgeRectCallout">
            <a:avLst>
              <a:gd name="adj1" fmla="val -67130"/>
              <a:gd name="adj2" fmla="val -49593"/>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grpSp>
        <p:nvGrpSpPr>
          <p:cNvPr id="27674" name="Group 87"/>
          <p:cNvGrpSpPr>
            <a:grpSpLocks/>
          </p:cNvGrpSpPr>
          <p:nvPr/>
        </p:nvGrpSpPr>
        <p:grpSpPr bwMode="auto">
          <a:xfrm>
            <a:off x="6689725" y="1296988"/>
            <a:ext cx="2232025" cy="431800"/>
            <a:chOff x="0" y="0"/>
            <a:chExt cx="1316" cy="272"/>
          </a:xfrm>
        </p:grpSpPr>
        <p:sp>
          <p:nvSpPr>
            <p:cNvPr id="27681" name="WordArt 88"/>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CONTENTS</a:t>
              </a:r>
              <a:endParaRPr lang="zh-CN" altLang="en-US" sz="1400" kern="10" spc="-70">
                <a:solidFill>
                  <a:srgbClr val="000000">
                    <a:alpha val="69019"/>
                  </a:srgbClr>
                </a:solidFill>
                <a:latin typeface="Arial Black" panose="020B0A04020102020204" pitchFamily="34" charset="0"/>
              </a:endParaRPr>
            </a:p>
          </p:txBody>
        </p:sp>
        <p:sp>
          <p:nvSpPr>
            <p:cNvPr id="27682" name="WordArt 89"/>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CLICK TO ADD CONTENTS !</a:t>
              </a:r>
              <a:endParaRPr lang="zh-CN" altLang="en-US" sz="1400" kern="10" spc="-70">
                <a:solidFill>
                  <a:srgbClr val="000000">
                    <a:alpha val="69019"/>
                  </a:srgbClr>
                </a:solidFill>
                <a:latin typeface="Arial Black" panose="020B0A04020102020204" pitchFamily="34" charset="0"/>
              </a:endParaRPr>
            </a:p>
          </p:txBody>
        </p:sp>
      </p:grpSp>
      <p:grpSp>
        <p:nvGrpSpPr>
          <p:cNvPr id="27675" name="Group 90"/>
          <p:cNvGrpSpPr>
            <a:grpSpLocks/>
          </p:cNvGrpSpPr>
          <p:nvPr/>
        </p:nvGrpSpPr>
        <p:grpSpPr bwMode="auto">
          <a:xfrm>
            <a:off x="6689725" y="2665413"/>
            <a:ext cx="2232025" cy="430212"/>
            <a:chOff x="0" y="0"/>
            <a:chExt cx="1316" cy="272"/>
          </a:xfrm>
        </p:grpSpPr>
        <p:sp>
          <p:nvSpPr>
            <p:cNvPr id="27679" name="WordArt 91"/>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CONTENTS</a:t>
              </a:r>
              <a:endParaRPr lang="zh-CN" altLang="en-US" sz="1400" kern="10" spc="-70">
                <a:solidFill>
                  <a:srgbClr val="000000">
                    <a:alpha val="69019"/>
                  </a:srgbClr>
                </a:solidFill>
                <a:latin typeface="Arial Black" panose="020B0A04020102020204" pitchFamily="34" charset="0"/>
              </a:endParaRPr>
            </a:p>
          </p:txBody>
        </p:sp>
        <p:sp>
          <p:nvSpPr>
            <p:cNvPr id="27680" name="WordArt 92"/>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CLICK TO ADD CONTENTS !</a:t>
              </a:r>
              <a:endParaRPr lang="zh-CN" altLang="en-US" sz="1400" kern="10" spc="-70">
                <a:solidFill>
                  <a:srgbClr val="000000">
                    <a:alpha val="69019"/>
                  </a:srgbClr>
                </a:solidFill>
                <a:latin typeface="Arial Black" panose="020B0A04020102020204" pitchFamily="34" charset="0"/>
              </a:endParaRPr>
            </a:p>
          </p:txBody>
        </p:sp>
      </p:grpSp>
      <p:grpSp>
        <p:nvGrpSpPr>
          <p:cNvPr id="27676" name="Group 93"/>
          <p:cNvGrpSpPr>
            <a:grpSpLocks/>
          </p:cNvGrpSpPr>
          <p:nvPr/>
        </p:nvGrpSpPr>
        <p:grpSpPr bwMode="auto">
          <a:xfrm>
            <a:off x="6689725" y="4032250"/>
            <a:ext cx="2232025" cy="431800"/>
            <a:chOff x="0" y="0"/>
            <a:chExt cx="1316" cy="272"/>
          </a:xfrm>
        </p:grpSpPr>
        <p:sp>
          <p:nvSpPr>
            <p:cNvPr id="27677" name="WordArt 94"/>
            <p:cNvSpPr>
              <a:spLocks noChangeArrowheads="1" noChangeShapeType="1" noTextEdit="1"/>
            </p:cNvSpPr>
            <p:nvPr/>
          </p:nvSpPr>
          <p:spPr bwMode="auto">
            <a:xfrm>
              <a:off x="91" y="0"/>
              <a:ext cx="1089" cy="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CONTENTS</a:t>
              </a:r>
              <a:endParaRPr lang="zh-CN" altLang="en-US" sz="1400" kern="10" spc="-70">
                <a:solidFill>
                  <a:srgbClr val="000000">
                    <a:alpha val="69019"/>
                  </a:srgbClr>
                </a:solidFill>
                <a:latin typeface="Arial Black" panose="020B0A04020102020204" pitchFamily="34" charset="0"/>
              </a:endParaRPr>
            </a:p>
          </p:txBody>
        </p:sp>
        <p:sp>
          <p:nvSpPr>
            <p:cNvPr id="27678" name="WordArt 95"/>
            <p:cNvSpPr>
              <a:spLocks noChangeArrowheads="1" noChangeShapeType="1" noTextEdit="1"/>
            </p:cNvSpPr>
            <p:nvPr/>
          </p:nvSpPr>
          <p:spPr bwMode="auto">
            <a:xfrm>
              <a:off x="0" y="188"/>
              <a:ext cx="1316" cy="8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1400" kern="10" spc="-70">
                  <a:solidFill>
                    <a:srgbClr val="000000">
                      <a:alpha val="69019"/>
                    </a:srgbClr>
                  </a:solidFill>
                  <a:latin typeface="Arial Black" panose="020B0A04020102020204" pitchFamily="34" charset="0"/>
                </a:rPr>
                <a:t>CLICK TO ADD CONTENTS !</a:t>
              </a:r>
              <a:endParaRPr lang="zh-CN" altLang="en-US" sz="1400" kern="10" spc="-70">
                <a:solidFill>
                  <a:srgbClr val="000000">
                    <a:alpha val="69019"/>
                  </a:srgbClr>
                </a:solidFill>
                <a:latin typeface="Arial Black" panose="020B0A04020102020204" pitchFamily="34" charset="0"/>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右箭头 14"/>
          <p:cNvSpPr>
            <a:spLocks noChangeArrowheads="1"/>
          </p:cNvSpPr>
          <p:nvPr/>
        </p:nvSpPr>
        <p:spPr bwMode="auto">
          <a:xfrm>
            <a:off x="4876800" y="1973263"/>
            <a:ext cx="215900" cy="287337"/>
          </a:xfrm>
          <a:prstGeom prst="rightArrow">
            <a:avLst>
              <a:gd name="adj1" fmla="val 63231"/>
              <a:gd name="adj2" fmla="val 50000"/>
            </a:avLst>
          </a:prstGeom>
          <a:gradFill rotWithShape="1">
            <a:gsLst>
              <a:gs pos="0">
                <a:srgbClr val="595959"/>
              </a:gs>
              <a:gs pos="100000">
                <a:srgbClr val="D8D8D8"/>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77" name="右箭头 16"/>
          <p:cNvSpPr>
            <a:spLocks noChangeArrowheads="1"/>
          </p:cNvSpPr>
          <p:nvPr/>
        </p:nvSpPr>
        <p:spPr bwMode="auto">
          <a:xfrm>
            <a:off x="7397750" y="1973263"/>
            <a:ext cx="215900" cy="287337"/>
          </a:xfrm>
          <a:prstGeom prst="rightArrow">
            <a:avLst>
              <a:gd name="adj1" fmla="val 63231"/>
              <a:gd name="adj2" fmla="val 50000"/>
            </a:avLst>
          </a:prstGeom>
          <a:gradFill rotWithShape="1">
            <a:gsLst>
              <a:gs pos="0">
                <a:srgbClr val="595959"/>
              </a:gs>
              <a:gs pos="100000">
                <a:srgbClr val="D8D8D8"/>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78" name="右箭头 21"/>
          <p:cNvSpPr>
            <a:spLocks noChangeArrowheads="1"/>
          </p:cNvSpPr>
          <p:nvPr/>
        </p:nvSpPr>
        <p:spPr bwMode="auto">
          <a:xfrm flipH="1">
            <a:off x="4876800" y="4132263"/>
            <a:ext cx="215900" cy="288925"/>
          </a:xfrm>
          <a:prstGeom prst="rightArrow">
            <a:avLst>
              <a:gd name="adj1" fmla="val 63231"/>
              <a:gd name="adj2" fmla="val 50000"/>
            </a:avLst>
          </a:prstGeom>
          <a:gradFill rotWithShape="1">
            <a:gsLst>
              <a:gs pos="0">
                <a:srgbClr val="595959"/>
              </a:gs>
              <a:gs pos="100000">
                <a:srgbClr val="D8D8D8"/>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79" name="右箭头 22"/>
          <p:cNvSpPr>
            <a:spLocks noChangeArrowheads="1"/>
          </p:cNvSpPr>
          <p:nvPr/>
        </p:nvSpPr>
        <p:spPr bwMode="auto">
          <a:xfrm flipH="1">
            <a:off x="7397750" y="4132263"/>
            <a:ext cx="215900" cy="288925"/>
          </a:xfrm>
          <a:prstGeom prst="rightArrow">
            <a:avLst>
              <a:gd name="adj1" fmla="val 63231"/>
              <a:gd name="adj2" fmla="val 50000"/>
            </a:avLst>
          </a:prstGeom>
          <a:gradFill rotWithShape="1">
            <a:gsLst>
              <a:gs pos="0">
                <a:srgbClr val="595959"/>
              </a:gs>
              <a:gs pos="100000">
                <a:srgbClr val="D8D8D8"/>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80" name="右箭头 23"/>
          <p:cNvSpPr>
            <a:spLocks noChangeArrowheads="1"/>
          </p:cNvSpPr>
          <p:nvPr/>
        </p:nvSpPr>
        <p:spPr bwMode="auto">
          <a:xfrm rot="5400000">
            <a:off x="8621713" y="2979737"/>
            <a:ext cx="215900" cy="288925"/>
          </a:xfrm>
          <a:prstGeom prst="rightArrow">
            <a:avLst>
              <a:gd name="adj1" fmla="val 63231"/>
              <a:gd name="adj2" fmla="val 50000"/>
            </a:avLst>
          </a:prstGeom>
          <a:gradFill rotWithShape="1">
            <a:gsLst>
              <a:gs pos="0">
                <a:srgbClr val="D8D8D8"/>
              </a:gs>
              <a:gs pos="100000">
                <a:srgbClr val="595959"/>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81" name="右箭头 24"/>
          <p:cNvSpPr>
            <a:spLocks noChangeArrowheads="1"/>
          </p:cNvSpPr>
          <p:nvPr/>
        </p:nvSpPr>
        <p:spPr bwMode="auto">
          <a:xfrm rot="16200000" flipV="1">
            <a:off x="3544888" y="2979737"/>
            <a:ext cx="215900" cy="288925"/>
          </a:xfrm>
          <a:prstGeom prst="rightArrow">
            <a:avLst>
              <a:gd name="adj1" fmla="val 63231"/>
              <a:gd name="adj2" fmla="val 50000"/>
            </a:avLst>
          </a:prstGeom>
          <a:gradFill rotWithShape="1">
            <a:gsLst>
              <a:gs pos="0">
                <a:srgbClr val="D8D8D8"/>
              </a:gs>
              <a:gs pos="100000">
                <a:srgbClr val="595959"/>
              </a:gs>
            </a:gsLst>
            <a:lin ang="16200000" scaled="1"/>
          </a:gradFill>
          <a:ln w="9525">
            <a:solidFill>
              <a:srgbClr val="A5A5A5"/>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FFFFFF"/>
              </a:solidFill>
              <a:latin typeface="Calibri" panose="020F0502020204030204" pitchFamily="34" charset="0"/>
              <a:sym typeface="Calibri" panose="020F0502020204030204" pitchFamily="34" charset="0"/>
            </a:endParaRPr>
          </a:p>
        </p:txBody>
      </p:sp>
      <p:sp>
        <p:nvSpPr>
          <p:cNvPr id="28682" name="Text Box 10"/>
          <p:cNvSpPr txBox="1">
            <a:spLocks noChangeArrowheads="1"/>
          </p:cNvSpPr>
          <p:nvPr/>
        </p:nvSpPr>
        <p:spPr bwMode="auto">
          <a:xfrm>
            <a:off x="1254125" y="398463"/>
            <a:ext cx="20224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zh-CN" sz="2800" b="1">
                <a:solidFill>
                  <a:schemeClr val="tx2"/>
                </a:solidFill>
              </a:rPr>
              <a:t>Match flow</a:t>
            </a:r>
          </a:p>
        </p:txBody>
      </p:sp>
      <p:sp>
        <p:nvSpPr>
          <p:cNvPr id="28683" name="AutoShape 11"/>
          <p:cNvSpPr>
            <a:spLocks noChangeArrowheads="1"/>
          </p:cNvSpPr>
          <p:nvPr/>
        </p:nvSpPr>
        <p:spPr bwMode="auto">
          <a:xfrm>
            <a:off x="2562225" y="1322388"/>
            <a:ext cx="2136775" cy="1516062"/>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rPr>
              <a:t>Group Match</a:t>
            </a:r>
          </a:p>
        </p:txBody>
      </p:sp>
      <p:sp>
        <p:nvSpPr>
          <p:cNvPr id="28684" name="AutoShape 12"/>
          <p:cNvSpPr>
            <a:spLocks noChangeArrowheads="1"/>
          </p:cNvSpPr>
          <p:nvPr/>
        </p:nvSpPr>
        <p:spPr bwMode="auto">
          <a:xfrm>
            <a:off x="5156200" y="1349375"/>
            <a:ext cx="2136775" cy="1516063"/>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8 into 1</a:t>
            </a:r>
          </a:p>
        </p:txBody>
      </p:sp>
      <p:sp>
        <p:nvSpPr>
          <p:cNvPr id="28685" name="AutoShape 13"/>
          <p:cNvSpPr>
            <a:spLocks noChangeArrowheads="1"/>
          </p:cNvSpPr>
          <p:nvPr/>
        </p:nvSpPr>
        <p:spPr bwMode="auto">
          <a:xfrm>
            <a:off x="7708900" y="1333500"/>
            <a:ext cx="2135188" cy="1514475"/>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4 into 1</a:t>
            </a:r>
          </a:p>
        </p:txBody>
      </p:sp>
      <p:sp>
        <p:nvSpPr>
          <p:cNvPr id="28686" name="AutoShape 14"/>
          <p:cNvSpPr>
            <a:spLocks noChangeArrowheads="1"/>
          </p:cNvSpPr>
          <p:nvPr/>
        </p:nvSpPr>
        <p:spPr bwMode="auto">
          <a:xfrm>
            <a:off x="2589213" y="3425825"/>
            <a:ext cx="2136775" cy="1516063"/>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The Final</a:t>
            </a:r>
          </a:p>
        </p:txBody>
      </p:sp>
      <p:sp>
        <p:nvSpPr>
          <p:cNvPr id="28687" name="AutoShape 15"/>
          <p:cNvSpPr>
            <a:spLocks noChangeArrowheads="1"/>
          </p:cNvSpPr>
          <p:nvPr/>
        </p:nvSpPr>
        <p:spPr bwMode="auto">
          <a:xfrm>
            <a:off x="5183188" y="3454400"/>
            <a:ext cx="2136775" cy="1514475"/>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The third and Forth</a:t>
            </a:r>
          </a:p>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final</a:t>
            </a:r>
          </a:p>
        </p:txBody>
      </p:sp>
      <p:sp>
        <p:nvSpPr>
          <p:cNvPr id="28688" name="AutoShape 16"/>
          <p:cNvSpPr>
            <a:spLocks noChangeArrowheads="1"/>
          </p:cNvSpPr>
          <p:nvPr/>
        </p:nvSpPr>
        <p:spPr bwMode="auto">
          <a:xfrm>
            <a:off x="7734300" y="3436938"/>
            <a:ext cx="2136775" cy="1516062"/>
          </a:xfrm>
          <a:prstGeom prst="roundRect">
            <a:avLst>
              <a:gd name="adj" fmla="val 16667"/>
            </a:avLst>
          </a:prstGeom>
          <a:solidFill>
            <a:srgbClr val="99CC00">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0"/>
              </a:lnSpc>
              <a:buFont typeface="Arial" panose="020B0604020202020204" pitchFamily="34" charset="0"/>
              <a:buNone/>
            </a:pPr>
            <a:r>
              <a:rPr lang="zh-CN" altLang="en-US">
                <a:solidFill>
                  <a:schemeClr val="bg1"/>
                </a:solidFill>
                <a:sym typeface="Arial" panose="020B0604020202020204" pitchFamily="34" charset="0"/>
              </a:rPr>
              <a:t>Semi final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Oval 3"/>
          <p:cNvSpPr>
            <a:spLocks noChangeArrowheads="1"/>
          </p:cNvSpPr>
          <p:nvPr/>
        </p:nvSpPr>
        <p:spPr bwMode="auto">
          <a:xfrm>
            <a:off x="4606925" y="771525"/>
            <a:ext cx="2641600" cy="2644775"/>
          </a:xfrm>
          <a:prstGeom prst="ellipse">
            <a:avLst/>
          </a:prstGeom>
          <a:solidFill>
            <a:srgbClr val="66B13D">
              <a:alpha val="3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sym typeface="宋体" panose="02010600030101010101" pitchFamily="2" charset="-122"/>
            </a:endParaRPr>
          </a:p>
        </p:txBody>
      </p:sp>
      <p:sp>
        <p:nvSpPr>
          <p:cNvPr id="29701" name="Oval 4"/>
          <p:cNvSpPr>
            <a:spLocks noChangeArrowheads="1"/>
          </p:cNvSpPr>
          <p:nvPr/>
        </p:nvSpPr>
        <p:spPr bwMode="auto">
          <a:xfrm>
            <a:off x="5546725" y="2163763"/>
            <a:ext cx="2643188" cy="2643187"/>
          </a:xfrm>
          <a:prstGeom prst="ellipse">
            <a:avLst/>
          </a:prstGeom>
          <a:solidFill>
            <a:srgbClr val="FF9600">
              <a:alpha val="3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sym typeface="宋体" panose="02010600030101010101" pitchFamily="2" charset="-122"/>
            </a:endParaRPr>
          </a:p>
        </p:txBody>
      </p:sp>
      <p:sp>
        <p:nvSpPr>
          <p:cNvPr id="29702" name="Oval 5"/>
          <p:cNvSpPr>
            <a:spLocks noChangeArrowheads="1"/>
          </p:cNvSpPr>
          <p:nvPr/>
        </p:nvSpPr>
        <p:spPr bwMode="auto">
          <a:xfrm>
            <a:off x="3563938" y="2128838"/>
            <a:ext cx="2644775" cy="2643187"/>
          </a:xfrm>
          <a:prstGeom prst="ellipse">
            <a:avLst/>
          </a:prstGeom>
          <a:solidFill>
            <a:srgbClr val="EBD531">
              <a:alpha val="34117"/>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sym typeface="宋体" panose="02010600030101010101" pitchFamily="2" charset="-122"/>
            </a:endParaRPr>
          </a:p>
        </p:txBody>
      </p:sp>
      <p:sp>
        <p:nvSpPr>
          <p:cNvPr id="29703" name="Line 6"/>
          <p:cNvSpPr>
            <a:spLocks noChangeShapeType="1"/>
          </p:cNvSpPr>
          <p:nvPr/>
        </p:nvSpPr>
        <p:spPr bwMode="auto">
          <a:xfrm flipH="1" flipV="1">
            <a:off x="4152900" y="1816100"/>
            <a:ext cx="1149350" cy="833438"/>
          </a:xfrm>
          <a:prstGeom prst="line">
            <a:avLst/>
          </a:prstGeom>
          <a:noFill/>
          <a:ln w="19050">
            <a:solidFill>
              <a:srgbClr val="4D4D4D"/>
            </a:solidFill>
            <a:miter lim="800000"/>
            <a:headEnd type="oval" w="lg"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4" name="Line 7"/>
          <p:cNvSpPr>
            <a:spLocks noChangeShapeType="1"/>
          </p:cNvSpPr>
          <p:nvPr/>
        </p:nvSpPr>
        <p:spPr bwMode="auto">
          <a:xfrm flipV="1">
            <a:off x="6657975" y="1849438"/>
            <a:ext cx="1217613" cy="765175"/>
          </a:xfrm>
          <a:prstGeom prst="line">
            <a:avLst/>
          </a:prstGeom>
          <a:noFill/>
          <a:ln w="19050">
            <a:solidFill>
              <a:srgbClr val="4D4D4D"/>
            </a:solidFill>
            <a:miter lim="800000"/>
            <a:headEnd type="oval" w="lg"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5" name="Line 8"/>
          <p:cNvSpPr>
            <a:spLocks noChangeShapeType="1"/>
          </p:cNvSpPr>
          <p:nvPr/>
        </p:nvSpPr>
        <p:spPr bwMode="auto">
          <a:xfrm flipH="1">
            <a:off x="5859463" y="3798888"/>
            <a:ext cx="25400" cy="1042987"/>
          </a:xfrm>
          <a:prstGeom prst="line">
            <a:avLst/>
          </a:prstGeom>
          <a:noFill/>
          <a:ln w="19050">
            <a:solidFill>
              <a:srgbClr val="4D4D4D"/>
            </a:solidFill>
            <a:miter lim="800000"/>
            <a:headEnd type="oval" w="lg"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06" name="Rectangle 9"/>
          <p:cNvSpPr>
            <a:spLocks noChangeArrowheads="1"/>
          </p:cNvSpPr>
          <p:nvPr/>
        </p:nvSpPr>
        <p:spPr bwMode="auto">
          <a:xfrm>
            <a:off x="5480050" y="2744788"/>
            <a:ext cx="9191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t>fighting</a:t>
            </a:r>
          </a:p>
        </p:txBody>
      </p:sp>
      <p:sp>
        <p:nvSpPr>
          <p:cNvPr id="29707" name="Text Box 10"/>
          <p:cNvSpPr>
            <a:spLocks noChangeArrowheads="1"/>
          </p:cNvSpPr>
          <p:nvPr/>
        </p:nvSpPr>
        <p:spPr bwMode="auto">
          <a:xfrm>
            <a:off x="2101850" y="1084263"/>
            <a:ext cx="2052638"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1400" b="1" i="1">
                <a:solidFill>
                  <a:srgbClr val="66B13D"/>
                </a:solidFill>
                <a:sym typeface="Arial" panose="020B0604020202020204" pitchFamily="34" charset="0"/>
              </a:rPr>
              <a:t>   </a:t>
            </a:r>
            <a:r>
              <a:rPr lang="en-US" altLang="zh-CN" sz="1400" b="1" i="1">
                <a:solidFill>
                  <a:srgbClr val="66B13D"/>
                </a:solidFill>
                <a:sym typeface="Arial" panose="020B0604020202020204" pitchFamily="34" charset="0"/>
              </a:rPr>
              <a:t>01.</a:t>
            </a:r>
            <a:r>
              <a:rPr lang="zh-CN" altLang="en-US" sz="1400" b="1" i="1">
                <a:solidFill>
                  <a:srgbClr val="66B13D"/>
                </a:solidFill>
                <a:sym typeface="Arial" panose="020B0604020202020204" pitchFamily="34" charset="0"/>
              </a:rPr>
              <a:t>Brazil</a:t>
            </a: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a:p>
        </p:txBody>
      </p:sp>
      <p:sp>
        <p:nvSpPr>
          <p:cNvPr id="29708" name="Text Box 11"/>
          <p:cNvSpPr>
            <a:spLocks noChangeArrowheads="1"/>
          </p:cNvSpPr>
          <p:nvPr/>
        </p:nvSpPr>
        <p:spPr bwMode="auto">
          <a:xfrm>
            <a:off x="7807325" y="1084263"/>
            <a:ext cx="2052638"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1400" b="1" i="1">
                <a:solidFill>
                  <a:srgbClr val="669900"/>
                </a:solidFill>
                <a:sym typeface="Arial" panose="020B0604020202020204" pitchFamily="34" charset="0"/>
              </a:rPr>
              <a:t>   </a:t>
            </a:r>
            <a:r>
              <a:rPr lang="en-US" altLang="zh-CN" sz="1400" b="1" i="1">
                <a:solidFill>
                  <a:srgbClr val="EBD531"/>
                </a:solidFill>
                <a:sym typeface="Arial" panose="020B0604020202020204" pitchFamily="34" charset="0"/>
              </a:rPr>
              <a:t>02.</a:t>
            </a:r>
            <a:r>
              <a:rPr lang="zh-CN" altLang="en-US" sz="1400" b="1" i="1">
                <a:solidFill>
                  <a:srgbClr val="EBD531"/>
                </a:solidFill>
                <a:sym typeface="Arial" panose="020B0604020202020204" pitchFamily="34" charset="0"/>
              </a:rPr>
              <a:t>Germen</a:t>
            </a: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a:p>
        </p:txBody>
      </p:sp>
      <p:sp>
        <p:nvSpPr>
          <p:cNvPr id="29709" name="Text Box 12"/>
          <p:cNvSpPr>
            <a:spLocks noChangeArrowheads="1"/>
          </p:cNvSpPr>
          <p:nvPr/>
        </p:nvSpPr>
        <p:spPr bwMode="auto">
          <a:xfrm>
            <a:off x="4745038" y="4784725"/>
            <a:ext cx="22606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zh-CN" altLang="en-US" sz="1400" b="1" i="1">
                <a:solidFill>
                  <a:srgbClr val="333399"/>
                </a:solidFill>
                <a:sym typeface="Arial" panose="020B0604020202020204" pitchFamily="34" charset="0"/>
              </a:rPr>
              <a:t>   </a:t>
            </a:r>
            <a:r>
              <a:rPr lang="en-US" altLang="zh-CN" sz="1400" b="1" i="1">
                <a:solidFill>
                  <a:srgbClr val="04884E"/>
                </a:solidFill>
                <a:sym typeface="Arial" panose="020B0604020202020204" pitchFamily="34" charset="0"/>
              </a:rPr>
              <a:t>03.</a:t>
            </a:r>
            <a:r>
              <a:rPr lang="zh-CN" altLang="en-US" sz="1400" b="1" i="1">
                <a:solidFill>
                  <a:srgbClr val="04884E"/>
                </a:solidFill>
                <a:sym typeface="Arial" panose="020B0604020202020204" pitchFamily="34" charset="0"/>
              </a:rPr>
              <a:t>Japan</a:t>
            </a: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   </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sz="1400" b="1" i="1">
              <a:solidFill>
                <a:srgbClr val="1C1C1C"/>
              </a:solidFill>
              <a:sym typeface="Arial" panose="020B0604020202020204" pitchFamily="34" charset="0"/>
            </a:endParaRPr>
          </a:p>
          <a:p>
            <a:pPr algn="ctr" eaLnBrk="1" hangingPunct="1">
              <a:lnSpc>
                <a:spcPct val="60000"/>
              </a:lnSpc>
              <a:spcBef>
                <a:spcPct val="50000"/>
              </a:spcBef>
              <a:buFont typeface="Arial" panose="020B0604020202020204" pitchFamily="34" charset="0"/>
              <a:buChar char="•"/>
            </a:pPr>
            <a:r>
              <a:rPr lang="en-US" altLang="zh-CN" sz="1400" b="1" i="1">
                <a:solidFill>
                  <a:srgbClr val="1C1C1C"/>
                </a:solidFill>
                <a:sym typeface="Arial" panose="020B0604020202020204" pitchFamily="34" charset="0"/>
              </a:rPr>
              <a:t>Add your text in here</a:t>
            </a:r>
            <a:endParaRPr lang="zh-CN" altLang="en-US"/>
          </a:p>
        </p:txBody>
      </p:sp>
      <p:sp>
        <p:nvSpPr>
          <p:cNvPr id="29710" name="Text Box 13"/>
          <p:cNvSpPr>
            <a:spLocks noChangeArrowheads="1"/>
          </p:cNvSpPr>
          <p:nvPr/>
        </p:nvSpPr>
        <p:spPr bwMode="auto">
          <a:xfrm>
            <a:off x="5021263" y="1108075"/>
            <a:ext cx="1824037"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200" b="1">
                <a:solidFill>
                  <a:srgbClr val="1C1C1C"/>
                </a:solidFill>
              </a:rPr>
              <a:t>ThemeGallery</a:t>
            </a:r>
            <a:r>
              <a:rPr lang="en-US" altLang="zh-CN" sz="1200">
                <a:solidFill>
                  <a:srgbClr val="1C1C1C"/>
                </a:solidFill>
              </a:rPr>
              <a:t> is a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Design Digital Content &amp; Contents mall developed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by Guild Design Inc.</a:t>
            </a:r>
            <a:endParaRPr lang="zh-CN" altLang="en-US"/>
          </a:p>
        </p:txBody>
      </p:sp>
      <p:sp>
        <p:nvSpPr>
          <p:cNvPr id="29711" name="Text Box 14"/>
          <p:cNvSpPr>
            <a:spLocks noChangeArrowheads="1"/>
          </p:cNvSpPr>
          <p:nvPr/>
        </p:nvSpPr>
        <p:spPr bwMode="auto">
          <a:xfrm>
            <a:off x="3768725" y="3217863"/>
            <a:ext cx="1824038"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200" b="1">
                <a:solidFill>
                  <a:srgbClr val="1C1C1C"/>
                </a:solidFill>
              </a:rPr>
              <a:t>ThemeGallery</a:t>
            </a:r>
            <a:r>
              <a:rPr lang="en-US" altLang="zh-CN" sz="1200">
                <a:solidFill>
                  <a:srgbClr val="1C1C1C"/>
                </a:solidFill>
              </a:rPr>
              <a:t> is a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Design Digital Content &amp; Contents mall developed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by Guild Design Inc.</a:t>
            </a:r>
            <a:endParaRPr lang="zh-CN" altLang="en-US"/>
          </a:p>
        </p:txBody>
      </p:sp>
      <p:sp>
        <p:nvSpPr>
          <p:cNvPr id="29712" name="Text Box 15"/>
          <p:cNvSpPr>
            <a:spLocks noChangeArrowheads="1"/>
          </p:cNvSpPr>
          <p:nvPr/>
        </p:nvSpPr>
        <p:spPr bwMode="auto">
          <a:xfrm>
            <a:off x="6202363" y="3257550"/>
            <a:ext cx="1824037"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200" b="1">
                <a:solidFill>
                  <a:srgbClr val="1C1C1C"/>
                </a:solidFill>
              </a:rPr>
              <a:t>ThemeGallery</a:t>
            </a:r>
            <a:r>
              <a:rPr lang="en-US" altLang="zh-CN" sz="1200">
                <a:solidFill>
                  <a:srgbClr val="1C1C1C"/>
                </a:solidFill>
              </a:rPr>
              <a:t> is a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Design Digital Content &amp; Contents mall developed </a:t>
            </a:r>
            <a:endParaRPr lang="zh-CN" altLang="en-US" sz="1200">
              <a:solidFill>
                <a:srgbClr val="1C1C1C"/>
              </a:solidFill>
            </a:endParaRPr>
          </a:p>
          <a:p>
            <a:pPr algn="ctr">
              <a:buFont typeface="Arial" panose="020B0604020202020204" pitchFamily="34" charset="0"/>
              <a:buNone/>
            </a:pPr>
            <a:r>
              <a:rPr lang="en-US" altLang="zh-CN" sz="1200">
                <a:solidFill>
                  <a:srgbClr val="1C1C1C"/>
                </a:solidFill>
              </a:rPr>
              <a:t>by Guild Design Inc.</a:t>
            </a:r>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4" name="Group 194"/>
          <p:cNvGrpSpPr>
            <a:grpSpLocks/>
          </p:cNvGrpSpPr>
          <p:nvPr/>
        </p:nvGrpSpPr>
        <p:grpSpPr bwMode="auto">
          <a:xfrm>
            <a:off x="1793875" y="808038"/>
            <a:ext cx="7777163" cy="4173537"/>
            <a:chOff x="0" y="0"/>
            <a:chExt cx="4899" cy="2630"/>
          </a:xfrm>
        </p:grpSpPr>
        <p:sp>
          <p:nvSpPr>
            <p:cNvPr id="30725" name="Rectangle 75"/>
            <p:cNvSpPr>
              <a:spLocks noChangeArrowheads="1"/>
            </p:cNvSpPr>
            <p:nvPr/>
          </p:nvSpPr>
          <p:spPr bwMode="auto">
            <a:xfrm>
              <a:off x="816"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26" name="Rectangle 76"/>
            <p:cNvSpPr>
              <a:spLocks noChangeArrowheads="1"/>
            </p:cNvSpPr>
            <p:nvPr/>
          </p:nvSpPr>
          <p:spPr bwMode="auto">
            <a:xfrm>
              <a:off x="1270"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27" name="Rectangle 77"/>
            <p:cNvSpPr>
              <a:spLocks noChangeArrowheads="1"/>
            </p:cNvSpPr>
            <p:nvPr/>
          </p:nvSpPr>
          <p:spPr bwMode="auto">
            <a:xfrm>
              <a:off x="1724"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28" name="WordArt 78"/>
            <p:cNvSpPr>
              <a:spLocks noChangeArrowheads="1" noChangeShapeType="1" noTextEdit="1"/>
            </p:cNvSpPr>
            <p:nvPr/>
          </p:nvSpPr>
          <p:spPr bwMode="auto">
            <a:xfrm>
              <a:off x="453"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29" name="WordArt 79"/>
            <p:cNvSpPr>
              <a:spLocks noChangeArrowheads="1" noChangeShapeType="1" noTextEdit="1"/>
            </p:cNvSpPr>
            <p:nvPr/>
          </p:nvSpPr>
          <p:spPr bwMode="auto">
            <a:xfrm>
              <a:off x="907"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0" name="WordArt 80"/>
            <p:cNvSpPr>
              <a:spLocks noChangeArrowheads="1" noChangeShapeType="1" noTextEdit="1"/>
            </p:cNvSpPr>
            <p:nvPr/>
          </p:nvSpPr>
          <p:spPr bwMode="auto">
            <a:xfrm>
              <a:off x="1361"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1" name="WordArt 81"/>
            <p:cNvSpPr>
              <a:spLocks noChangeArrowheads="1" noChangeShapeType="1" noTextEdit="1"/>
            </p:cNvSpPr>
            <p:nvPr/>
          </p:nvSpPr>
          <p:spPr bwMode="auto">
            <a:xfrm>
              <a:off x="1813"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2" name="Rectangle 82"/>
            <p:cNvSpPr>
              <a:spLocks noChangeArrowheads="1"/>
            </p:cNvSpPr>
            <p:nvPr/>
          </p:nvSpPr>
          <p:spPr bwMode="auto">
            <a:xfrm>
              <a:off x="2178"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33" name="Rectangle 83"/>
            <p:cNvSpPr>
              <a:spLocks noChangeArrowheads="1"/>
            </p:cNvSpPr>
            <p:nvPr/>
          </p:nvSpPr>
          <p:spPr bwMode="auto">
            <a:xfrm>
              <a:off x="2631"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34" name="Rectangle 84"/>
            <p:cNvSpPr>
              <a:spLocks noChangeArrowheads="1"/>
            </p:cNvSpPr>
            <p:nvPr/>
          </p:nvSpPr>
          <p:spPr bwMode="auto">
            <a:xfrm>
              <a:off x="3085"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35" name="WordArt 85"/>
            <p:cNvSpPr>
              <a:spLocks noChangeArrowheads="1" noChangeShapeType="1" noTextEdit="1"/>
            </p:cNvSpPr>
            <p:nvPr/>
          </p:nvSpPr>
          <p:spPr bwMode="auto">
            <a:xfrm>
              <a:off x="2267"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6" name="WordArt 86"/>
            <p:cNvSpPr>
              <a:spLocks noChangeArrowheads="1" noChangeShapeType="1" noTextEdit="1"/>
            </p:cNvSpPr>
            <p:nvPr/>
          </p:nvSpPr>
          <p:spPr bwMode="auto">
            <a:xfrm>
              <a:off x="2721"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7" name="WordArt 87"/>
            <p:cNvSpPr>
              <a:spLocks noChangeArrowheads="1" noChangeShapeType="1" noTextEdit="1"/>
            </p:cNvSpPr>
            <p:nvPr/>
          </p:nvSpPr>
          <p:spPr bwMode="auto">
            <a:xfrm>
              <a:off x="3173"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38" name="Rectangle 88"/>
            <p:cNvSpPr>
              <a:spLocks noChangeArrowheads="1"/>
            </p:cNvSpPr>
            <p:nvPr/>
          </p:nvSpPr>
          <p:spPr bwMode="auto">
            <a:xfrm>
              <a:off x="3538"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39" name="Rectangle 89"/>
            <p:cNvSpPr>
              <a:spLocks noChangeArrowheads="1"/>
            </p:cNvSpPr>
            <p:nvPr/>
          </p:nvSpPr>
          <p:spPr bwMode="auto">
            <a:xfrm>
              <a:off x="3993"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0" name="Rectangle 90"/>
            <p:cNvSpPr>
              <a:spLocks noChangeArrowheads="1"/>
            </p:cNvSpPr>
            <p:nvPr/>
          </p:nvSpPr>
          <p:spPr bwMode="auto">
            <a:xfrm>
              <a:off x="4446"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1" name="WordArt 91"/>
            <p:cNvSpPr>
              <a:spLocks noChangeArrowheads="1" noChangeShapeType="1" noTextEdit="1"/>
            </p:cNvSpPr>
            <p:nvPr/>
          </p:nvSpPr>
          <p:spPr bwMode="auto">
            <a:xfrm>
              <a:off x="3629"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42" name="WordArt 92"/>
            <p:cNvSpPr>
              <a:spLocks noChangeArrowheads="1" noChangeShapeType="1" noTextEdit="1"/>
            </p:cNvSpPr>
            <p:nvPr/>
          </p:nvSpPr>
          <p:spPr bwMode="auto">
            <a:xfrm>
              <a:off x="4083"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43" name="WordArt 93"/>
            <p:cNvSpPr>
              <a:spLocks noChangeArrowheads="1" noChangeShapeType="1" noTextEdit="1"/>
            </p:cNvSpPr>
            <p:nvPr/>
          </p:nvSpPr>
          <p:spPr bwMode="auto">
            <a:xfrm>
              <a:off x="4535" y="254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44" name="Rectangle 94"/>
            <p:cNvSpPr>
              <a:spLocks noChangeArrowheads="1"/>
            </p:cNvSpPr>
            <p:nvPr/>
          </p:nvSpPr>
          <p:spPr bwMode="auto">
            <a:xfrm>
              <a:off x="363" y="2177"/>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5" name="Rectangle 95"/>
            <p:cNvSpPr>
              <a:spLocks noChangeArrowheads="1"/>
            </p:cNvSpPr>
            <p:nvPr/>
          </p:nvSpPr>
          <p:spPr bwMode="auto">
            <a:xfrm>
              <a:off x="816"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6" name="Rectangle 96"/>
            <p:cNvSpPr>
              <a:spLocks noChangeArrowheads="1"/>
            </p:cNvSpPr>
            <p:nvPr/>
          </p:nvSpPr>
          <p:spPr bwMode="auto">
            <a:xfrm>
              <a:off x="1270"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7" name="Rectangle 97"/>
            <p:cNvSpPr>
              <a:spLocks noChangeArrowheads="1"/>
            </p:cNvSpPr>
            <p:nvPr/>
          </p:nvSpPr>
          <p:spPr bwMode="auto">
            <a:xfrm>
              <a:off x="1724"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8" name="Rectangle 98"/>
            <p:cNvSpPr>
              <a:spLocks noChangeArrowheads="1"/>
            </p:cNvSpPr>
            <p:nvPr/>
          </p:nvSpPr>
          <p:spPr bwMode="auto">
            <a:xfrm>
              <a:off x="2178"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49" name="Rectangle 99"/>
            <p:cNvSpPr>
              <a:spLocks noChangeArrowheads="1"/>
            </p:cNvSpPr>
            <p:nvPr/>
          </p:nvSpPr>
          <p:spPr bwMode="auto">
            <a:xfrm>
              <a:off x="2631"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0" name="Rectangle 100"/>
            <p:cNvSpPr>
              <a:spLocks noChangeArrowheads="1"/>
            </p:cNvSpPr>
            <p:nvPr/>
          </p:nvSpPr>
          <p:spPr bwMode="auto">
            <a:xfrm>
              <a:off x="3085"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1" name="Rectangle 101"/>
            <p:cNvSpPr>
              <a:spLocks noChangeArrowheads="1"/>
            </p:cNvSpPr>
            <p:nvPr/>
          </p:nvSpPr>
          <p:spPr bwMode="auto">
            <a:xfrm>
              <a:off x="3538"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2" name="Rectangle 102"/>
            <p:cNvSpPr>
              <a:spLocks noChangeArrowheads="1"/>
            </p:cNvSpPr>
            <p:nvPr/>
          </p:nvSpPr>
          <p:spPr bwMode="auto">
            <a:xfrm>
              <a:off x="3993"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3" name="Rectangle 103"/>
            <p:cNvSpPr>
              <a:spLocks noChangeArrowheads="1"/>
            </p:cNvSpPr>
            <p:nvPr/>
          </p:nvSpPr>
          <p:spPr bwMode="auto">
            <a:xfrm>
              <a:off x="4446"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4" name="Rectangle 104"/>
            <p:cNvSpPr>
              <a:spLocks noChangeArrowheads="1"/>
            </p:cNvSpPr>
            <p:nvPr/>
          </p:nvSpPr>
          <p:spPr bwMode="auto">
            <a:xfrm>
              <a:off x="363" y="1905"/>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5" name="Rectangle 105"/>
            <p:cNvSpPr>
              <a:spLocks noChangeArrowheads="1"/>
            </p:cNvSpPr>
            <p:nvPr/>
          </p:nvSpPr>
          <p:spPr bwMode="auto">
            <a:xfrm>
              <a:off x="816"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6" name="Rectangle 106"/>
            <p:cNvSpPr>
              <a:spLocks noChangeArrowheads="1"/>
            </p:cNvSpPr>
            <p:nvPr/>
          </p:nvSpPr>
          <p:spPr bwMode="auto">
            <a:xfrm>
              <a:off x="1270"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7" name="Rectangle 107"/>
            <p:cNvSpPr>
              <a:spLocks noChangeArrowheads="1"/>
            </p:cNvSpPr>
            <p:nvPr/>
          </p:nvSpPr>
          <p:spPr bwMode="auto">
            <a:xfrm>
              <a:off x="1724"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8" name="Rectangle 108"/>
            <p:cNvSpPr>
              <a:spLocks noChangeArrowheads="1"/>
            </p:cNvSpPr>
            <p:nvPr/>
          </p:nvSpPr>
          <p:spPr bwMode="auto">
            <a:xfrm>
              <a:off x="2178"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59" name="Rectangle 109"/>
            <p:cNvSpPr>
              <a:spLocks noChangeArrowheads="1"/>
            </p:cNvSpPr>
            <p:nvPr/>
          </p:nvSpPr>
          <p:spPr bwMode="auto">
            <a:xfrm>
              <a:off x="2631"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0" name="Rectangle 110"/>
            <p:cNvSpPr>
              <a:spLocks noChangeArrowheads="1"/>
            </p:cNvSpPr>
            <p:nvPr/>
          </p:nvSpPr>
          <p:spPr bwMode="auto">
            <a:xfrm>
              <a:off x="3085"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1" name="Rectangle 111"/>
            <p:cNvSpPr>
              <a:spLocks noChangeArrowheads="1"/>
            </p:cNvSpPr>
            <p:nvPr/>
          </p:nvSpPr>
          <p:spPr bwMode="auto">
            <a:xfrm>
              <a:off x="3538"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2" name="Rectangle 112"/>
            <p:cNvSpPr>
              <a:spLocks noChangeArrowheads="1"/>
            </p:cNvSpPr>
            <p:nvPr/>
          </p:nvSpPr>
          <p:spPr bwMode="auto">
            <a:xfrm>
              <a:off x="3993"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3" name="Rectangle 113"/>
            <p:cNvSpPr>
              <a:spLocks noChangeArrowheads="1"/>
            </p:cNvSpPr>
            <p:nvPr/>
          </p:nvSpPr>
          <p:spPr bwMode="auto">
            <a:xfrm>
              <a:off x="4446"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4" name="Rectangle 114"/>
            <p:cNvSpPr>
              <a:spLocks noChangeArrowheads="1"/>
            </p:cNvSpPr>
            <p:nvPr/>
          </p:nvSpPr>
          <p:spPr bwMode="auto">
            <a:xfrm>
              <a:off x="363" y="1633"/>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5" name="Rectangle 115"/>
            <p:cNvSpPr>
              <a:spLocks noChangeArrowheads="1"/>
            </p:cNvSpPr>
            <p:nvPr/>
          </p:nvSpPr>
          <p:spPr bwMode="auto">
            <a:xfrm>
              <a:off x="816"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6" name="Rectangle 116"/>
            <p:cNvSpPr>
              <a:spLocks noChangeArrowheads="1"/>
            </p:cNvSpPr>
            <p:nvPr/>
          </p:nvSpPr>
          <p:spPr bwMode="auto">
            <a:xfrm>
              <a:off x="1270"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7" name="Rectangle 117"/>
            <p:cNvSpPr>
              <a:spLocks noChangeArrowheads="1"/>
            </p:cNvSpPr>
            <p:nvPr/>
          </p:nvSpPr>
          <p:spPr bwMode="auto">
            <a:xfrm>
              <a:off x="1724"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8" name="Rectangle 118"/>
            <p:cNvSpPr>
              <a:spLocks noChangeArrowheads="1"/>
            </p:cNvSpPr>
            <p:nvPr/>
          </p:nvSpPr>
          <p:spPr bwMode="auto">
            <a:xfrm>
              <a:off x="2178"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69" name="Rectangle 119"/>
            <p:cNvSpPr>
              <a:spLocks noChangeArrowheads="1"/>
            </p:cNvSpPr>
            <p:nvPr/>
          </p:nvSpPr>
          <p:spPr bwMode="auto">
            <a:xfrm>
              <a:off x="2631"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0" name="Rectangle 120"/>
            <p:cNvSpPr>
              <a:spLocks noChangeArrowheads="1"/>
            </p:cNvSpPr>
            <p:nvPr/>
          </p:nvSpPr>
          <p:spPr bwMode="auto">
            <a:xfrm>
              <a:off x="3085"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1" name="Rectangle 121"/>
            <p:cNvSpPr>
              <a:spLocks noChangeArrowheads="1"/>
            </p:cNvSpPr>
            <p:nvPr/>
          </p:nvSpPr>
          <p:spPr bwMode="auto">
            <a:xfrm>
              <a:off x="3538"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2" name="Rectangle 122"/>
            <p:cNvSpPr>
              <a:spLocks noChangeArrowheads="1"/>
            </p:cNvSpPr>
            <p:nvPr/>
          </p:nvSpPr>
          <p:spPr bwMode="auto">
            <a:xfrm>
              <a:off x="3993"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3" name="Rectangle 123"/>
            <p:cNvSpPr>
              <a:spLocks noChangeArrowheads="1"/>
            </p:cNvSpPr>
            <p:nvPr/>
          </p:nvSpPr>
          <p:spPr bwMode="auto">
            <a:xfrm>
              <a:off x="4446"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4" name="Rectangle 124"/>
            <p:cNvSpPr>
              <a:spLocks noChangeArrowheads="1"/>
            </p:cNvSpPr>
            <p:nvPr/>
          </p:nvSpPr>
          <p:spPr bwMode="auto">
            <a:xfrm>
              <a:off x="363" y="1361"/>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5" name="Rectangle 125"/>
            <p:cNvSpPr>
              <a:spLocks noChangeArrowheads="1"/>
            </p:cNvSpPr>
            <p:nvPr/>
          </p:nvSpPr>
          <p:spPr bwMode="auto">
            <a:xfrm>
              <a:off x="816"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6" name="Rectangle 126"/>
            <p:cNvSpPr>
              <a:spLocks noChangeArrowheads="1"/>
            </p:cNvSpPr>
            <p:nvPr/>
          </p:nvSpPr>
          <p:spPr bwMode="auto">
            <a:xfrm>
              <a:off x="1270"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7" name="Rectangle 127"/>
            <p:cNvSpPr>
              <a:spLocks noChangeArrowheads="1"/>
            </p:cNvSpPr>
            <p:nvPr/>
          </p:nvSpPr>
          <p:spPr bwMode="auto">
            <a:xfrm>
              <a:off x="1724"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8" name="Rectangle 128"/>
            <p:cNvSpPr>
              <a:spLocks noChangeArrowheads="1"/>
            </p:cNvSpPr>
            <p:nvPr/>
          </p:nvSpPr>
          <p:spPr bwMode="auto">
            <a:xfrm>
              <a:off x="2178"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79" name="Rectangle 129"/>
            <p:cNvSpPr>
              <a:spLocks noChangeArrowheads="1"/>
            </p:cNvSpPr>
            <p:nvPr/>
          </p:nvSpPr>
          <p:spPr bwMode="auto">
            <a:xfrm>
              <a:off x="2631"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0" name="Rectangle 130"/>
            <p:cNvSpPr>
              <a:spLocks noChangeArrowheads="1"/>
            </p:cNvSpPr>
            <p:nvPr/>
          </p:nvSpPr>
          <p:spPr bwMode="auto">
            <a:xfrm>
              <a:off x="3085"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1" name="Rectangle 131"/>
            <p:cNvSpPr>
              <a:spLocks noChangeArrowheads="1"/>
            </p:cNvSpPr>
            <p:nvPr/>
          </p:nvSpPr>
          <p:spPr bwMode="auto">
            <a:xfrm>
              <a:off x="3538"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2" name="Rectangle 132"/>
            <p:cNvSpPr>
              <a:spLocks noChangeArrowheads="1"/>
            </p:cNvSpPr>
            <p:nvPr/>
          </p:nvSpPr>
          <p:spPr bwMode="auto">
            <a:xfrm>
              <a:off x="3993"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3" name="Rectangle 133"/>
            <p:cNvSpPr>
              <a:spLocks noChangeArrowheads="1"/>
            </p:cNvSpPr>
            <p:nvPr/>
          </p:nvSpPr>
          <p:spPr bwMode="auto">
            <a:xfrm>
              <a:off x="4446"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4" name="Rectangle 134"/>
            <p:cNvSpPr>
              <a:spLocks noChangeArrowheads="1"/>
            </p:cNvSpPr>
            <p:nvPr/>
          </p:nvSpPr>
          <p:spPr bwMode="auto">
            <a:xfrm>
              <a:off x="363" y="1089"/>
              <a:ext cx="453" cy="272"/>
            </a:xfrm>
            <a:prstGeom prst="rect">
              <a:avLst/>
            </a:prstGeom>
            <a:solidFill>
              <a:srgbClr val="000000">
                <a:alpha val="25098"/>
              </a:srgbClr>
            </a:solidFill>
            <a:ln w="9525">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85" name="WordArt 135"/>
            <p:cNvSpPr>
              <a:spLocks noChangeArrowheads="1" noChangeShapeType="1" noTextEdit="1"/>
            </p:cNvSpPr>
            <p:nvPr/>
          </p:nvSpPr>
          <p:spPr bwMode="auto">
            <a:xfrm>
              <a:off x="0" y="2268"/>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86" name="WordArt 136"/>
            <p:cNvSpPr>
              <a:spLocks noChangeArrowheads="1" noChangeShapeType="1" noTextEdit="1"/>
            </p:cNvSpPr>
            <p:nvPr/>
          </p:nvSpPr>
          <p:spPr bwMode="auto">
            <a:xfrm>
              <a:off x="0" y="1996"/>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87" name="WordArt 137"/>
            <p:cNvSpPr>
              <a:spLocks noChangeArrowheads="1" noChangeShapeType="1" noTextEdit="1"/>
            </p:cNvSpPr>
            <p:nvPr/>
          </p:nvSpPr>
          <p:spPr bwMode="auto">
            <a:xfrm>
              <a:off x="0" y="1724"/>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88" name="WordArt 138"/>
            <p:cNvSpPr>
              <a:spLocks noChangeArrowheads="1" noChangeShapeType="1" noTextEdit="1"/>
            </p:cNvSpPr>
            <p:nvPr/>
          </p:nvSpPr>
          <p:spPr bwMode="auto">
            <a:xfrm>
              <a:off x="0" y="1451"/>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89" name="WordArt 139"/>
            <p:cNvSpPr>
              <a:spLocks noChangeArrowheads="1" noChangeShapeType="1" noTextEdit="1"/>
            </p:cNvSpPr>
            <p:nvPr/>
          </p:nvSpPr>
          <p:spPr bwMode="auto">
            <a:xfrm>
              <a:off x="0" y="1179"/>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790" name="Rectangle 140"/>
            <p:cNvSpPr>
              <a:spLocks noChangeArrowheads="1"/>
            </p:cNvSpPr>
            <p:nvPr/>
          </p:nvSpPr>
          <p:spPr bwMode="auto">
            <a:xfrm>
              <a:off x="816"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1" name="Rectangle 141"/>
            <p:cNvSpPr>
              <a:spLocks noChangeArrowheads="1"/>
            </p:cNvSpPr>
            <p:nvPr/>
          </p:nvSpPr>
          <p:spPr bwMode="auto">
            <a:xfrm>
              <a:off x="1270"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2" name="Rectangle 142"/>
            <p:cNvSpPr>
              <a:spLocks noChangeArrowheads="1"/>
            </p:cNvSpPr>
            <p:nvPr/>
          </p:nvSpPr>
          <p:spPr bwMode="auto">
            <a:xfrm>
              <a:off x="1724"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3" name="Rectangle 143"/>
            <p:cNvSpPr>
              <a:spLocks noChangeArrowheads="1"/>
            </p:cNvSpPr>
            <p:nvPr/>
          </p:nvSpPr>
          <p:spPr bwMode="auto">
            <a:xfrm>
              <a:off x="2178"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4" name="Rectangle 144"/>
            <p:cNvSpPr>
              <a:spLocks noChangeArrowheads="1"/>
            </p:cNvSpPr>
            <p:nvPr/>
          </p:nvSpPr>
          <p:spPr bwMode="auto">
            <a:xfrm>
              <a:off x="2631"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5" name="Rectangle 145"/>
            <p:cNvSpPr>
              <a:spLocks noChangeArrowheads="1"/>
            </p:cNvSpPr>
            <p:nvPr/>
          </p:nvSpPr>
          <p:spPr bwMode="auto">
            <a:xfrm>
              <a:off x="3085"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6" name="Rectangle 146"/>
            <p:cNvSpPr>
              <a:spLocks noChangeArrowheads="1"/>
            </p:cNvSpPr>
            <p:nvPr/>
          </p:nvSpPr>
          <p:spPr bwMode="auto">
            <a:xfrm>
              <a:off x="3538"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7" name="Rectangle 147"/>
            <p:cNvSpPr>
              <a:spLocks noChangeArrowheads="1"/>
            </p:cNvSpPr>
            <p:nvPr/>
          </p:nvSpPr>
          <p:spPr bwMode="auto">
            <a:xfrm>
              <a:off x="3993"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8" name="Rectangle 148"/>
            <p:cNvSpPr>
              <a:spLocks noChangeArrowheads="1"/>
            </p:cNvSpPr>
            <p:nvPr/>
          </p:nvSpPr>
          <p:spPr bwMode="auto">
            <a:xfrm>
              <a:off x="4446"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799" name="Rectangle 149"/>
            <p:cNvSpPr>
              <a:spLocks noChangeArrowheads="1"/>
            </p:cNvSpPr>
            <p:nvPr/>
          </p:nvSpPr>
          <p:spPr bwMode="auto">
            <a:xfrm>
              <a:off x="363" y="544"/>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0" name="Rectangle 150"/>
            <p:cNvSpPr>
              <a:spLocks noChangeArrowheads="1"/>
            </p:cNvSpPr>
            <p:nvPr/>
          </p:nvSpPr>
          <p:spPr bwMode="auto">
            <a:xfrm>
              <a:off x="816"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1" name="Rectangle 151"/>
            <p:cNvSpPr>
              <a:spLocks noChangeArrowheads="1"/>
            </p:cNvSpPr>
            <p:nvPr/>
          </p:nvSpPr>
          <p:spPr bwMode="auto">
            <a:xfrm>
              <a:off x="1270"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2" name="Rectangle 152"/>
            <p:cNvSpPr>
              <a:spLocks noChangeArrowheads="1"/>
            </p:cNvSpPr>
            <p:nvPr/>
          </p:nvSpPr>
          <p:spPr bwMode="auto">
            <a:xfrm>
              <a:off x="1724"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3" name="Rectangle 153"/>
            <p:cNvSpPr>
              <a:spLocks noChangeArrowheads="1"/>
            </p:cNvSpPr>
            <p:nvPr/>
          </p:nvSpPr>
          <p:spPr bwMode="auto">
            <a:xfrm>
              <a:off x="2178"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4" name="Rectangle 154"/>
            <p:cNvSpPr>
              <a:spLocks noChangeArrowheads="1"/>
            </p:cNvSpPr>
            <p:nvPr/>
          </p:nvSpPr>
          <p:spPr bwMode="auto">
            <a:xfrm>
              <a:off x="2631"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5" name="Rectangle 155"/>
            <p:cNvSpPr>
              <a:spLocks noChangeArrowheads="1"/>
            </p:cNvSpPr>
            <p:nvPr/>
          </p:nvSpPr>
          <p:spPr bwMode="auto">
            <a:xfrm>
              <a:off x="3085"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6" name="Rectangle 156"/>
            <p:cNvSpPr>
              <a:spLocks noChangeArrowheads="1"/>
            </p:cNvSpPr>
            <p:nvPr/>
          </p:nvSpPr>
          <p:spPr bwMode="auto">
            <a:xfrm>
              <a:off x="3538"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7" name="Rectangle 157"/>
            <p:cNvSpPr>
              <a:spLocks noChangeArrowheads="1"/>
            </p:cNvSpPr>
            <p:nvPr/>
          </p:nvSpPr>
          <p:spPr bwMode="auto">
            <a:xfrm>
              <a:off x="3993"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8" name="Rectangle 158"/>
            <p:cNvSpPr>
              <a:spLocks noChangeArrowheads="1"/>
            </p:cNvSpPr>
            <p:nvPr/>
          </p:nvSpPr>
          <p:spPr bwMode="auto">
            <a:xfrm>
              <a:off x="4446"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09" name="Rectangle 159"/>
            <p:cNvSpPr>
              <a:spLocks noChangeArrowheads="1"/>
            </p:cNvSpPr>
            <p:nvPr/>
          </p:nvSpPr>
          <p:spPr bwMode="auto">
            <a:xfrm>
              <a:off x="363" y="272"/>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0" name="Rectangle 160"/>
            <p:cNvSpPr>
              <a:spLocks noChangeArrowheads="1"/>
            </p:cNvSpPr>
            <p:nvPr/>
          </p:nvSpPr>
          <p:spPr bwMode="auto">
            <a:xfrm>
              <a:off x="816"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1" name="Rectangle 161"/>
            <p:cNvSpPr>
              <a:spLocks noChangeArrowheads="1"/>
            </p:cNvSpPr>
            <p:nvPr/>
          </p:nvSpPr>
          <p:spPr bwMode="auto">
            <a:xfrm>
              <a:off x="1270"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2" name="Rectangle 162"/>
            <p:cNvSpPr>
              <a:spLocks noChangeArrowheads="1"/>
            </p:cNvSpPr>
            <p:nvPr/>
          </p:nvSpPr>
          <p:spPr bwMode="auto">
            <a:xfrm>
              <a:off x="1724"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3" name="Rectangle 163"/>
            <p:cNvSpPr>
              <a:spLocks noChangeArrowheads="1"/>
            </p:cNvSpPr>
            <p:nvPr/>
          </p:nvSpPr>
          <p:spPr bwMode="auto">
            <a:xfrm>
              <a:off x="2178"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4" name="Rectangle 164"/>
            <p:cNvSpPr>
              <a:spLocks noChangeArrowheads="1"/>
            </p:cNvSpPr>
            <p:nvPr/>
          </p:nvSpPr>
          <p:spPr bwMode="auto">
            <a:xfrm>
              <a:off x="2631"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5" name="Rectangle 165"/>
            <p:cNvSpPr>
              <a:spLocks noChangeArrowheads="1"/>
            </p:cNvSpPr>
            <p:nvPr/>
          </p:nvSpPr>
          <p:spPr bwMode="auto">
            <a:xfrm>
              <a:off x="3085"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6" name="Rectangle 166"/>
            <p:cNvSpPr>
              <a:spLocks noChangeArrowheads="1"/>
            </p:cNvSpPr>
            <p:nvPr/>
          </p:nvSpPr>
          <p:spPr bwMode="auto">
            <a:xfrm>
              <a:off x="3538"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7" name="Rectangle 167"/>
            <p:cNvSpPr>
              <a:spLocks noChangeArrowheads="1"/>
            </p:cNvSpPr>
            <p:nvPr/>
          </p:nvSpPr>
          <p:spPr bwMode="auto">
            <a:xfrm>
              <a:off x="3993"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8" name="Rectangle 168"/>
            <p:cNvSpPr>
              <a:spLocks noChangeArrowheads="1"/>
            </p:cNvSpPr>
            <p:nvPr/>
          </p:nvSpPr>
          <p:spPr bwMode="auto">
            <a:xfrm>
              <a:off x="4446"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19" name="Rectangle 169"/>
            <p:cNvSpPr>
              <a:spLocks noChangeArrowheads="1"/>
            </p:cNvSpPr>
            <p:nvPr/>
          </p:nvSpPr>
          <p:spPr bwMode="auto">
            <a:xfrm>
              <a:off x="363" y="0"/>
              <a:ext cx="453" cy="272"/>
            </a:xfrm>
            <a:prstGeom prst="rect">
              <a:avLst/>
            </a:prstGeom>
            <a:solidFill>
              <a:srgbClr val="FFFFFF">
                <a:alpha val="18039"/>
              </a:srgbClr>
            </a:solidFill>
            <a:ln w="9525">
              <a:solidFill>
                <a:srgbClr val="A5A5A5"/>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0" name="WordArt 170"/>
            <p:cNvSpPr>
              <a:spLocks noChangeArrowheads="1" noChangeShapeType="1" noTextEdit="1"/>
            </p:cNvSpPr>
            <p:nvPr/>
          </p:nvSpPr>
          <p:spPr bwMode="auto">
            <a:xfrm>
              <a:off x="0" y="635"/>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821" name="WordArt 171"/>
            <p:cNvSpPr>
              <a:spLocks noChangeArrowheads="1" noChangeShapeType="1" noTextEdit="1"/>
            </p:cNvSpPr>
            <p:nvPr/>
          </p:nvSpPr>
          <p:spPr bwMode="auto">
            <a:xfrm>
              <a:off x="0" y="362"/>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822" name="WordArt 172"/>
            <p:cNvSpPr>
              <a:spLocks noChangeArrowheads="1" noChangeShapeType="1" noTextEdit="1"/>
            </p:cNvSpPr>
            <p:nvPr/>
          </p:nvSpPr>
          <p:spPr bwMode="auto">
            <a:xfrm>
              <a:off x="0" y="90"/>
              <a:ext cx="273" cy="9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800" kern="10" spc="-40">
                  <a:solidFill>
                    <a:srgbClr val="7F7F7F"/>
                  </a:solidFill>
                  <a:cs typeface="Arial" panose="020B0604020202020204" pitchFamily="34" charset="0"/>
                </a:rPr>
                <a:t>TEXT</a:t>
              </a:r>
              <a:endParaRPr lang="zh-CN" altLang="en-US" sz="800" kern="10" spc="-40">
                <a:solidFill>
                  <a:srgbClr val="7F7F7F"/>
                </a:solidFill>
                <a:cs typeface="Arial" panose="020B0604020202020204" pitchFamily="34" charset="0"/>
              </a:endParaRPr>
            </a:p>
          </p:txBody>
        </p:sp>
        <p:sp>
          <p:nvSpPr>
            <p:cNvPr id="30823" name="AutoShape 173"/>
            <p:cNvSpPr>
              <a:spLocks noChangeArrowheads="1"/>
            </p:cNvSpPr>
            <p:nvPr/>
          </p:nvSpPr>
          <p:spPr bwMode="auto">
            <a:xfrm>
              <a:off x="454" y="1633"/>
              <a:ext cx="272" cy="816"/>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4" name="AutoShape 174"/>
            <p:cNvSpPr>
              <a:spLocks noChangeArrowheads="1"/>
            </p:cNvSpPr>
            <p:nvPr/>
          </p:nvSpPr>
          <p:spPr bwMode="auto">
            <a:xfrm>
              <a:off x="907" y="2041"/>
              <a:ext cx="272" cy="408"/>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5" name="AutoShape 175"/>
            <p:cNvSpPr>
              <a:spLocks noChangeArrowheads="1"/>
            </p:cNvSpPr>
            <p:nvPr/>
          </p:nvSpPr>
          <p:spPr bwMode="auto">
            <a:xfrm>
              <a:off x="1361" y="1179"/>
              <a:ext cx="272" cy="1268"/>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6" name="AutoShape 176"/>
            <p:cNvSpPr>
              <a:spLocks noChangeArrowheads="1"/>
            </p:cNvSpPr>
            <p:nvPr/>
          </p:nvSpPr>
          <p:spPr bwMode="auto">
            <a:xfrm>
              <a:off x="1815" y="181"/>
              <a:ext cx="272" cy="2268"/>
            </a:xfrm>
            <a:prstGeom prst="triangle">
              <a:avLst>
                <a:gd name="adj" fmla="val 52204"/>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7" name="AutoShape 177"/>
            <p:cNvSpPr>
              <a:spLocks noChangeArrowheads="1"/>
            </p:cNvSpPr>
            <p:nvPr/>
          </p:nvSpPr>
          <p:spPr bwMode="auto">
            <a:xfrm>
              <a:off x="2268" y="1769"/>
              <a:ext cx="272" cy="680"/>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8" name="AutoShape 178"/>
            <p:cNvSpPr>
              <a:spLocks noChangeArrowheads="1"/>
            </p:cNvSpPr>
            <p:nvPr/>
          </p:nvSpPr>
          <p:spPr bwMode="auto">
            <a:xfrm>
              <a:off x="2722" y="1497"/>
              <a:ext cx="272" cy="952"/>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29" name="AutoShape 179"/>
            <p:cNvSpPr>
              <a:spLocks noChangeArrowheads="1"/>
            </p:cNvSpPr>
            <p:nvPr/>
          </p:nvSpPr>
          <p:spPr bwMode="auto">
            <a:xfrm>
              <a:off x="3175" y="1996"/>
              <a:ext cx="272" cy="453"/>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0" name="AutoShape 180"/>
            <p:cNvSpPr>
              <a:spLocks noChangeArrowheads="1"/>
            </p:cNvSpPr>
            <p:nvPr/>
          </p:nvSpPr>
          <p:spPr bwMode="auto">
            <a:xfrm>
              <a:off x="3629" y="1542"/>
              <a:ext cx="272" cy="907"/>
            </a:xfrm>
            <a:prstGeom prst="triangle">
              <a:avLst>
                <a:gd name="adj" fmla="val 52204"/>
              </a:avLst>
            </a:prstGeom>
            <a:solidFill>
              <a:srgbClr val="CAE2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1" name="AutoShape 181"/>
            <p:cNvSpPr>
              <a:spLocks noChangeArrowheads="1"/>
            </p:cNvSpPr>
            <p:nvPr/>
          </p:nvSpPr>
          <p:spPr bwMode="auto">
            <a:xfrm>
              <a:off x="4083" y="317"/>
              <a:ext cx="272" cy="2132"/>
            </a:xfrm>
            <a:prstGeom prst="triangle">
              <a:avLst>
                <a:gd name="adj" fmla="val 52204"/>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2" name="AutoShape 182"/>
            <p:cNvSpPr>
              <a:spLocks noChangeArrowheads="1"/>
            </p:cNvSpPr>
            <p:nvPr/>
          </p:nvSpPr>
          <p:spPr bwMode="auto">
            <a:xfrm>
              <a:off x="4536" y="635"/>
              <a:ext cx="272" cy="1814"/>
            </a:xfrm>
            <a:prstGeom prst="triangle">
              <a:avLst>
                <a:gd name="adj" fmla="val 52204"/>
              </a:avLst>
            </a:prstGeom>
            <a:solidFill>
              <a:srgbClr val="70B7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3" name="Freeform 183"/>
            <p:cNvSpPr>
              <a:spLocks noChangeArrowheads="1"/>
            </p:cNvSpPr>
            <p:nvPr/>
          </p:nvSpPr>
          <p:spPr bwMode="auto">
            <a:xfrm>
              <a:off x="590" y="180"/>
              <a:ext cx="4082" cy="1860"/>
            </a:xfrm>
            <a:custGeom>
              <a:avLst/>
              <a:gdLst>
                <a:gd name="T0" fmla="*/ 0 w 4082"/>
                <a:gd name="T1" fmla="*/ 1452 h 1860"/>
                <a:gd name="T2" fmla="*/ 454 w 4082"/>
                <a:gd name="T3" fmla="*/ 1860 h 1860"/>
                <a:gd name="T4" fmla="*/ 907 w 4082"/>
                <a:gd name="T5" fmla="*/ 998 h 1860"/>
                <a:gd name="T6" fmla="*/ 1361 w 4082"/>
                <a:gd name="T7" fmla="*/ 0 h 1860"/>
                <a:gd name="T8" fmla="*/ 1814 w 4082"/>
                <a:gd name="T9" fmla="*/ 1588 h 1860"/>
                <a:gd name="T10" fmla="*/ 2268 w 4082"/>
                <a:gd name="T11" fmla="*/ 1316 h 1860"/>
                <a:gd name="T12" fmla="*/ 2721 w 4082"/>
                <a:gd name="T13" fmla="*/ 1815 h 1860"/>
                <a:gd name="T14" fmla="*/ 3175 w 4082"/>
                <a:gd name="T15" fmla="*/ 1361 h 1860"/>
                <a:gd name="T16" fmla="*/ 3629 w 4082"/>
                <a:gd name="T17" fmla="*/ 136 h 1860"/>
                <a:gd name="T18" fmla="*/ 4082 w 4082"/>
                <a:gd name="T19" fmla="*/ 454 h 18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82"/>
                <a:gd name="T31" fmla="*/ 0 h 1860"/>
                <a:gd name="T32" fmla="*/ 4082 w 4082"/>
                <a:gd name="T33" fmla="*/ 1860 h 18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82" h="1860">
                  <a:moveTo>
                    <a:pt x="0" y="1452"/>
                  </a:moveTo>
                  <a:lnTo>
                    <a:pt x="454" y="1860"/>
                  </a:lnTo>
                  <a:lnTo>
                    <a:pt x="907" y="998"/>
                  </a:lnTo>
                  <a:lnTo>
                    <a:pt x="1361" y="0"/>
                  </a:lnTo>
                  <a:lnTo>
                    <a:pt x="1814" y="1588"/>
                  </a:lnTo>
                  <a:lnTo>
                    <a:pt x="2268" y="1316"/>
                  </a:lnTo>
                  <a:lnTo>
                    <a:pt x="2721" y="1815"/>
                  </a:lnTo>
                  <a:lnTo>
                    <a:pt x="3175" y="1361"/>
                  </a:lnTo>
                  <a:lnTo>
                    <a:pt x="3629" y="136"/>
                  </a:lnTo>
                  <a:lnTo>
                    <a:pt x="4082" y="454"/>
                  </a:lnTo>
                </a:path>
              </a:pathLst>
            </a:custGeom>
            <a:noFill/>
            <a:ln w="31750" cap="rnd">
              <a:solidFill>
                <a:srgbClr val="7F7F7F"/>
              </a:solidFill>
              <a:prstDash val="sysDot"/>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0834" name="Oval 184"/>
            <p:cNvSpPr>
              <a:spLocks noChangeArrowheads="1"/>
            </p:cNvSpPr>
            <p:nvPr/>
          </p:nvSpPr>
          <p:spPr bwMode="auto">
            <a:xfrm>
              <a:off x="545" y="1588"/>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5" name="Oval 185"/>
            <p:cNvSpPr>
              <a:spLocks noChangeArrowheads="1"/>
            </p:cNvSpPr>
            <p:nvPr/>
          </p:nvSpPr>
          <p:spPr bwMode="auto">
            <a:xfrm>
              <a:off x="1905" y="136"/>
              <a:ext cx="90" cy="90"/>
            </a:xfrm>
            <a:prstGeom prst="ellipse">
              <a:avLst/>
            </a:prstGeom>
            <a:gradFill rotWithShape="1">
              <a:gsLst>
                <a:gs pos="0">
                  <a:srgbClr val="FF0000"/>
                </a:gs>
                <a:gs pos="100000">
                  <a:srgbClr val="760000"/>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6" name="Oval 186"/>
            <p:cNvSpPr>
              <a:spLocks noChangeArrowheads="1"/>
            </p:cNvSpPr>
            <p:nvPr/>
          </p:nvSpPr>
          <p:spPr bwMode="auto">
            <a:xfrm>
              <a:off x="4173" y="272"/>
              <a:ext cx="90" cy="90"/>
            </a:xfrm>
            <a:prstGeom prst="ellipse">
              <a:avLst/>
            </a:prstGeom>
            <a:gradFill rotWithShape="1">
              <a:gsLst>
                <a:gs pos="0">
                  <a:srgbClr val="FF0000"/>
                </a:gs>
                <a:gs pos="100000">
                  <a:srgbClr val="760000"/>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7" name="Oval 187"/>
            <p:cNvSpPr>
              <a:spLocks noChangeArrowheads="1"/>
            </p:cNvSpPr>
            <p:nvPr/>
          </p:nvSpPr>
          <p:spPr bwMode="auto">
            <a:xfrm>
              <a:off x="4627" y="590"/>
              <a:ext cx="90" cy="90"/>
            </a:xfrm>
            <a:prstGeom prst="ellipse">
              <a:avLst/>
            </a:prstGeom>
            <a:gradFill rotWithShape="1">
              <a:gsLst>
                <a:gs pos="0">
                  <a:srgbClr val="FF0000"/>
                </a:gs>
                <a:gs pos="100000">
                  <a:srgbClr val="760000"/>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8" name="Oval 188"/>
            <p:cNvSpPr>
              <a:spLocks noChangeArrowheads="1"/>
            </p:cNvSpPr>
            <p:nvPr/>
          </p:nvSpPr>
          <p:spPr bwMode="auto">
            <a:xfrm>
              <a:off x="999" y="1996"/>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39" name="Oval 189"/>
            <p:cNvSpPr>
              <a:spLocks noChangeArrowheads="1"/>
            </p:cNvSpPr>
            <p:nvPr/>
          </p:nvSpPr>
          <p:spPr bwMode="auto">
            <a:xfrm>
              <a:off x="1452" y="1135"/>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40" name="Oval 190"/>
            <p:cNvSpPr>
              <a:spLocks noChangeArrowheads="1"/>
            </p:cNvSpPr>
            <p:nvPr/>
          </p:nvSpPr>
          <p:spPr bwMode="auto">
            <a:xfrm>
              <a:off x="2359" y="1724"/>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41" name="Oval 191"/>
            <p:cNvSpPr>
              <a:spLocks noChangeArrowheads="1"/>
            </p:cNvSpPr>
            <p:nvPr/>
          </p:nvSpPr>
          <p:spPr bwMode="auto">
            <a:xfrm>
              <a:off x="2813" y="1451"/>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42" name="Oval 192"/>
            <p:cNvSpPr>
              <a:spLocks noChangeArrowheads="1"/>
            </p:cNvSpPr>
            <p:nvPr/>
          </p:nvSpPr>
          <p:spPr bwMode="auto">
            <a:xfrm>
              <a:off x="3266" y="1950"/>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30843" name="Oval 193"/>
            <p:cNvSpPr>
              <a:spLocks noChangeArrowheads="1"/>
            </p:cNvSpPr>
            <p:nvPr/>
          </p:nvSpPr>
          <p:spPr bwMode="auto">
            <a:xfrm>
              <a:off x="3720" y="1497"/>
              <a:ext cx="90" cy="90"/>
            </a:xfrm>
            <a:prstGeom prst="ellipse">
              <a:avLst/>
            </a:prstGeom>
            <a:gradFill rotWithShape="1">
              <a:gsLst>
                <a:gs pos="0">
                  <a:srgbClr val="E4B01C"/>
                </a:gs>
                <a:gs pos="100000">
                  <a:srgbClr val="6A510D"/>
                </a:gs>
              </a:gsLst>
              <a:path path="shape">
                <a:fillToRect l="50000" t="50000" r="50000" b="50000"/>
              </a:path>
            </a:gradFill>
            <a:ln w="9525">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latinLnBrk="1" hangingPunct="1">
                <a:buFont typeface="Arial" panose="020B0604020202020204" pitchFamily="34" charset="0"/>
                <a:buNone/>
              </a:pPr>
              <a:endParaRPr lang="zh-CN" altLang="zh-CN" b="1" i="1">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2"/>
          <p:cNvGrpSpPr>
            <a:grpSpLocks/>
          </p:cNvGrpSpPr>
          <p:nvPr/>
        </p:nvGrpSpPr>
        <p:grpSpPr bwMode="auto">
          <a:xfrm>
            <a:off x="6778625" y="2076450"/>
            <a:ext cx="3552825" cy="2366963"/>
            <a:chOff x="0" y="0"/>
            <a:chExt cx="3553141" cy="2367260"/>
          </a:xfrm>
        </p:grpSpPr>
        <p:sp>
          <p:nvSpPr>
            <p:cNvPr id="31766" name="任意多边形 3"/>
            <p:cNvSpPr>
              <a:spLocks noChangeArrowheads="1"/>
            </p:cNvSpPr>
            <p:nvPr/>
          </p:nvSpPr>
          <p:spPr bwMode="auto">
            <a:xfrm flipH="1">
              <a:off x="0" y="0"/>
              <a:ext cx="1187556" cy="252444"/>
            </a:xfrm>
            <a:custGeom>
              <a:avLst/>
              <a:gdLst>
                <a:gd name="T0" fmla="*/ 1022668 w 1248228"/>
                <a:gd name="T1" fmla="*/ 0 h 290286"/>
                <a:gd name="T2" fmla="*/ 380528 w 1248228"/>
                <a:gd name="T3" fmla="*/ 0 h 290286"/>
                <a:gd name="T4" fmla="*/ 0 w 1248228"/>
                <a:gd name="T5" fmla="*/ 166028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C00000"/>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67" name="任意多边形 4"/>
            <p:cNvSpPr>
              <a:spLocks noChangeArrowheads="1"/>
            </p:cNvSpPr>
            <p:nvPr/>
          </p:nvSpPr>
          <p:spPr bwMode="auto">
            <a:xfrm flipH="1" flipV="1">
              <a:off x="0" y="2114816"/>
              <a:ext cx="1187556" cy="252444"/>
            </a:xfrm>
            <a:custGeom>
              <a:avLst/>
              <a:gdLst>
                <a:gd name="T0" fmla="*/ 1022668 w 1248228"/>
                <a:gd name="T1" fmla="*/ 0 h 290286"/>
                <a:gd name="T2" fmla="*/ 380528 w 1248228"/>
                <a:gd name="T3" fmla="*/ 0 h 290286"/>
                <a:gd name="T4" fmla="*/ 0 w 1248228"/>
                <a:gd name="T5" fmla="*/ 166028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A6A6A6"/>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68" name="直接连接符 5"/>
            <p:cNvSpPr>
              <a:spLocks noChangeShapeType="1"/>
            </p:cNvSpPr>
            <p:nvPr/>
          </p:nvSpPr>
          <p:spPr bwMode="auto">
            <a:xfrm rot="300000">
              <a:off x="541386" y="831955"/>
              <a:ext cx="647758" cy="1"/>
            </a:xfrm>
            <a:prstGeom prst="line">
              <a:avLst/>
            </a:prstGeom>
            <a:noFill/>
            <a:ln w="25400">
              <a:solidFill>
                <a:srgbClr val="A6A6A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9" name="直接连接符 6"/>
            <p:cNvSpPr>
              <a:spLocks noChangeShapeType="1"/>
            </p:cNvSpPr>
            <p:nvPr/>
          </p:nvSpPr>
          <p:spPr bwMode="auto">
            <a:xfrm rot="-300000">
              <a:off x="541386" y="1621041"/>
              <a:ext cx="647758" cy="1"/>
            </a:xfrm>
            <a:prstGeom prst="line">
              <a:avLst/>
            </a:prstGeom>
            <a:noFill/>
            <a:ln w="25400">
              <a:solidFill>
                <a:srgbClr val="A6A6A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0" name="TextBox 146"/>
            <p:cNvSpPr>
              <a:spLocks noChangeArrowheads="1"/>
            </p:cNvSpPr>
            <p:nvPr/>
          </p:nvSpPr>
          <p:spPr bwMode="auto">
            <a:xfrm>
              <a:off x="1171875" y="82321"/>
              <a:ext cx="23812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1400" b="1" i="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20% </a:t>
              </a:r>
              <a:r>
                <a:rPr lang="zh-CN" altLang="en-US" sz="1400" b="1" i="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endParaRPr lang="en-US" sz="1400" b="1" i="1">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71" name="TextBox 146"/>
            <p:cNvSpPr>
              <a:spLocks noChangeArrowheads="1"/>
            </p:cNvSpPr>
            <p:nvPr/>
          </p:nvSpPr>
          <p:spPr bwMode="auto">
            <a:xfrm>
              <a:off x="1171679" y="706526"/>
              <a:ext cx="2381462" cy="3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6% </a:t>
              </a: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endParaRPr 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72" name="TextBox 146"/>
            <p:cNvSpPr>
              <a:spLocks noChangeArrowheads="1"/>
            </p:cNvSpPr>
            <p:nvPr/>
          </p:nvSpPr>
          <p:spPr bwMode="auto">
            <a:xfrm>
              <a:off x="1171679" y="1438456"/>
              <a:ext cx="2381462" cy="3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11% </a:t>
              </a: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endParaRPr 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73" name="TextBox 146"/>
            <p:cNvSpPr>
              <a:spLocks noChangeArrowheads="1"/>
            </p:cNvSpPr>
            <p:nvPr/>
          </p:nvSpPr>
          <p:spPr bwMode="auto">
            <a:xfrm>
              <a:off x="1171679" y="1971923"/>
              <a:ext cx="2381462" cy="3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12% </a:t>
              </a: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a:t>
              </a:r>
              <a:endParaRPr 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 name="Group 11"/>
          <p:cNvGrpSpPr>
            <a:grpSpLocks/>
          </p:cNvGrpSpPr>
          <p:nvPr/>
        </p:nvGrpSpPr>
        <p:grpSpPr bwMode="auto">
          <a:xfrm>
            <a:off x="1973263" y="2192338"/>
            <a:ext cx="3562350" cy="2206625"/>
            <a:chOff x="0" y="0"/>
            <a:chExt cx="3561792" cy="2207606"/>
          </a:xfrm>
        </p:grpSpPr>
        <p:sp>
          <p:nvSpPr>
            <p:cNvPr id="31760" name="任意多边形 1"/>
            <p:cNvSpPr>
              <a:spLocks noChangeArrowheads="1"/>
            </p:cNvSpPr>
            <p:nvPr/>
          </p:nvSpPr>
          <p:spPr bwMode="auto">
            <a:xfrm>
              <a:off x="2374528" y="0"/>
              <a:ext cx="1187264" cy="252525"/>
            </a:xfrm>
            <a:custGeom>
              <a:avLst/>
              <a:gdLst>
                <a:gd name="T0" fmla="*/ 1021663 w 1248228"/>
                <a:gd name="T1" fmla="*/ 0 h 290286"/>
                <a:gd name="T2" fmla="*/ 380154 w 1248228"/>
                <a:gd name="T3" fmla="*/ 0 h 290286"/>
                <a:gd name="T4" fmla="*/ 0 w 1248228"/>
                <a:gd name="T5" fmla="*/ 166241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A6A6A6"/>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61" name="任意多边形 2"/>
            <p:cNvSpPr>
              <a:spLocks noChangeArrowheads="1"/>
            </p:cNvSpPr>
            <p:nvPr/>
          </p:nvSpPr>
          <p:spPr bwMode="auto">
            <a:xfrm flipV="1">
              <a:off x="2374528" y="1955082"/>
              <a:ext cx="1187264" cy="252524"/>
            </a:xfrm>
            <a:custGeom>
              <a:avLst/>
              <a:gdLst>
                <a:gd name="T0" fmla="*/ 1021663 w 1248228"/>
                <a:gd name="T1" fmla="*/ 0 h 290286"/>
                <a:gd name="T2" fmla="*/ 380154 w 1248228"/>
                <a:gd name="T3" fmla="*/ 0 h 290286"/>
                <a:gd name="T4" fmla="*/ 0 w 1248228"/>
                <a:gd name="T5" fmla="*/ 166239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a:solidFill>
                <a:srgbClr val="A6A6A6"/>
              </a:solidFill>
              <a:bevel/>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62" name="直接连接符 7"/>
            <p:cNvSpPr>
              <a:spLocks noChangeShapeType="1"/>
            </p:cNvSpPr>
            <p:nvPr/>
          </p:nvSpPr>
          <p:spPr bwMode="auto">
            <a:xfrm>
              <a:off x="2374528" y="1256271"/>
              <a:ext cx="647599" cy="1"/>
            </a:xfrm>
            <a:prstGeom prst="line">
              <a:avLst/>
            </a:prstGeom>
            <a:noFill/>
            <a:ln w="25400">
              <a:solidFill>
                <a:srgbClr val="A6A6A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3" name="TextBox 146"/>
            <p:cNvSpPr>
              <a:spLocks noChangeArrowheads="1"/>
            </p:cNvSpPr>
            <p:nvPr/>
          </p:nvSpPr>
          <p:spPr bwMode="auto">
            <a:xfrm>
              <a:off x="0" y="1797849"/>
              <a:ext cx="2363417" cy="30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 </a:t>
              </a: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14%</a:t>
              </a:r>
              <a:endParaRPr lang="zh-CN" altLang="en-US"/>
            </a:p>
          </p:txBody>
        </p:sp>
        <p:sp>
          <p:nvSpPr>
            <p:cNvPr id="31764" name="TextBox 146"/>
            <p:cNvSpPr>
              <a:spLocks noChangeArrowheads="1"/>
            </p:cNvSpPr>
            <p:nvPr/>
          </p:nvSpPr>
          <p:spPr bwMode="auto">
            <a:xfrm>
              <a:off x="0" y="1102215"/>
              <a:ext cx="2363417" cy="30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 </a:t>
              </a: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14%</a:t>
              </a:r>
              <a:endParaRPr lang="zh-CN" altLang="en-US"/>
            </a:p>
          </p:txBody>
        </p:sp>
        <p:sp>
          <p:nvSpPr>
            <p:cNvPr id="31765" name="TextBox 146"/>
            <p:cNvSpPr>
              <a:spLocks noChangeArrowheads="1"/>
            </p:cNvSpPr>
            <p:nvPr/>
          </p:nvSpPr>
          <p:spPr bwMode="auto">
            <a:xfrm>
              <a:off x="0" y="84175"/>
              <a:ext cx="2363417" cy="3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单击添加文本 </a:t>
              </a:r>
              <a:r>
                <a:rPr lang="en-US" altLang="zh-CN" sz="1400" b="1" i="1">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23%</a:t>
              </a:r>
              <a:endParaRPr lang="zh-CN" altLang="en-US"/>
            </a:p>
          </p:txBody>
        </p:sp>
      </p:grpSp>
      <p:grpSp>
        <p:nvGrpSpPr>
          <p:cNvPr id="4" name="Group 18"/>
          <p:cNvGrpSpPr>
            <a:grpSpLocks noChangeAspect="1"/>
          </p:cNvGrpSpPr>
          <p:nvPr/>
        </p:nvGrpSpPr>
        <p:grpSpPr bwMode="auto">
          <a:xfrm>
            <a:off x="4694238" y="1752600"/>
            <a:ext cx="2987675" cy="2987675"/>
            <a:chOff x="0" y="0"/>
            <a:chExt cx="2988000" cy="2988000"/>
          </a:xfrm>
        </p:grpSpPr>
        <p:sp>
          <p:nvSpPr>
            <p:cNvPr id="31752" name="饼形 15"/>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F2F2F2"/>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3" name="饼形 16"/>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rgbClr val="D9D9D9"/>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4" name="饼形 17"/>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BFBFBF"/>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5" name="饼形 18"/>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rgbClr val="A6A6A6"/>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6" name="饼形 19"/>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rgbClr val="FFCC00"/>
            </a:solidFill>
            <a:ln w="12700">
              <a:solidFill>
                <a:srgbClr val="FFFFFF"/>
              </a:solidFill>
              <a:bevel/>
              <a:headEnd/>
              <a:tailEnd/>
            </a:ln>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7" name="饼形 20"/>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99CC00"/>
            </a:solidFill>
            <a:ln w="12700">
              <a:solidFill>
                <a:srgbClr val="FFFFFF"/>
              </a:solidFill>
              <a:bevel/>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8" name="饼形 21"/>
            <p:cNvSpPr>
              <a:spLocks noChangeAspect="1" noChangeArrowheads="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0 60000 65536"/>
                <a:gd name="T10" fmla="*/ 0 60000 65536"/>
                <a:gd name="T11" fmla="*/ 0 60000 65536"/>
                <a:gd name="T12" fmla="*/ 0 w 2699044"/>
                <a:gd name="T13" fmla="*/ 0 h 2699044"/>
                <a:gd name="T14" fmla="*/ 2699044 w 2699044"/>
                <a:gd name="T15" fmla="*/ 2699044 h 2699044"/>
              </a:gdLst>
              <a:ahLst/>
              <a:cxnLst>
                <a:cxn ang="T8">
                  <a:pos x="T0" y="T1"/>
                </a:cxn>
                <a:cxn ang="T9">
                  <a:pos x="T2" y="T3"/>
                </a:cxn>
                <a:cxn ang="T10">
                  <a:pos x="T4" y="T5"/>
                </a:cxn>
                <a:cxn ang="T11">
                  <a:pos x="T6" y="T7"/>
                </a:cxn>
              </a:cxnLst>
              <a:rect l="T12" t="T13" r="T14" b="T15"/>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rgbClr val="C00000">
                <a:alpha val="78038"/>
              </a:srgbClr>
            </a:solidFill>
            <a:ln w="12700">
              <a:solidFill>
                <a:srgbClr val="FFFFFF"/>
              </a:solidFill>
              <a:bevel/>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759" name="椭圆 22"/>
            <p:cNvSpPr>
              <a:spLocks noChangeAspect="1" noChangeArrowheads="1"/>
            </p:cNvSpPr>
            <p:nvPr/>
          </p:nvSpPr>
          <p:spPr bwMode="auto">
            <a:xfrm>
              <a:off x="0" y="0"/>
              <a:ext cx="2988000" cy="2988000"/>
            </a:xfrm>
            <a:prstGeom prst="ellipse">
              <a:avLst/>
            </a:prstGeom>
            <a:noFill/>
            <a:ln w="12700">
              <a:solidFill>
                <a:srgbClr val="7F7F7F"/>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buClr>
                  <a:srgbClr val="FF0000"/>
                </a:buClr>
                <a:buSzPct val="70000"/>
                <a:buFont typeface="Arial" panose="020B0604020202020204" pitchFamily="34" charset="0"/>
                <a:buNone/>
              </a:pPr>
              <a:endParaRPr lang="zh-CN" altLang="zh-CN" b="1" i="1">
                <a:solidFill>
                  <a:srgbClr val="000000"/>
                </a:solidFill>
                <a:latin typeface="Calibri" panose="020F0502020204030204" pitchFamily="34" charset="0"/>
                <a:sym typeface="Calibri" panose="020F0502020204030204" pitchFamily="34" charset="0"/>
              </a:endParaRPr>
            </a:p>
          </p:txBody>
        </p:sp>
      </p:grpSp>
      <p:sp>
        <p:nvSpPr>
          <p:cNvPr id="19485" name="TextBox 146"/>
          <p:cNvSpPr>
            <a:spLocks noChangeArrowheads="1"/>
          </p:cNvSpPr>
          <p:nvPr/>
        </p:nvSpPr>
        <p:spPr bwMode="auto">
          <a:xfrm>
            <a:off x="4564063" y="1109663"/>
            <a:ext cx="3248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sz="20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9485"/>
                                        </p:tgtEl>
                                        <p:attrNameLst>
                                          <p:attrName>style.visibility</p:attrName>
                                        </p:attrNameLst>
                                      </p:cBhvr>
                                      <p:to>
                                        <p:strVal val="visible"/>
                                      </p:to>
                                    </p:set>
                                    <p:anim calcmode="lin" valueType="num">
                                      <p:cBhvr>
                                        <p:cTn id="7" dur="500" fill="hold"/>
                                        <p:tgtEl>
                                          <p:spTgt spid="19485"/>
                                        </p:tgtEl>
                                        <p:attrNameLst>
                                          <p:attrName>ppt_x</p:attrName>
                                        </p:attrNameLst>
                                      </p:cBhvr>
                                      <p:tavLst>
                                        <p:tav tm="0">
                                          <p:val>
                                            <p:strVal val="#ppt_x"/>
                                          </p:val>
                                        </p:tav>
                                        <p:tav tm="100000">
                                          <p:val>
                                            <p:strVal val="#ppt_x"/>
                                          </p:val>
                                        </p:tav>
                                      </p:tavLst>
                                    </p:anim>
                                    <p:anim calcmode="lin" valueType="num">
                                      <p:cBhvr>
                                        <p:cTn id="8" dur="500" fill="hold"/>
                                        <p:tgtEl>
                                          <p:spTgt spid="19485"/>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47"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500"/>
                            </p:stCondLst>
                            <p:childTnLst>
                              <p:par>
                                <p:cTn id="16" presetID="22" presetClass="entr" presetSubtype="2"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p:cBhvr>
                                        <p:cTn id="18" dur="5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5"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2" name="Group 3"/>
          <p:cNvGrpSpPr>
            <a:grpSpLocks/>
          </p:cNvGrpSpPr>
          <p:nvPr/>
        </p:nvGrpSpPr>
        <p:grpSpPr bwMode="auto">
          <a:xfrm>
            <a:off x="4489450" y="1044575"/>
            <a:ext cx="3762375" cy="4162425"/>
            <a:chOff x="0" y="0"/>
            <a:chExt cx="2370" cy="2622"/>
          </a:xfrm>
        </p:grpSpPr>
        <p:sp>
          <p:nvSpPr>
            <p:cNvPr id="32789" name="AutoShape 4"/>
            <p:cNvSpPr>
              <a:spLocks noChangeArrowheads="1"/>
            </p:cNvSpPr>
            <p:nvPr/>
          </p:nvSpPr>
          <p:spPr bwMode="auto">
            <a:xfrm rot="10800000">
              <a:off x="793" y="1959"/>
              <a:ext cx="751" cy="663"/>
            </a:xfrm>
            <a:prstGeom prst="triangle">
              <a:avLst>
                <a:gd name="adj" fmla="val 50000"/>
              </a:avLst>
            </a:prstGeom>
            <a:solidFill>
              <a:srgbClr val="FF9600">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0" name="AutoShape 5"/>
            <p:cNvSpPr>
              <a:spLocks noChangeArrowheads="1"/>
            </p:cNvSpPr>
            <p:nvPr/>
          </p:nvSpPr>
          <p:spPr bwMode="auto">
            <a:xfrm>
              <a:off x="804" y="0"/>
              <a:ext cx="751" cy="663"/>
            </a:xfrm>
            <a:prstGeom prst="triangle">
              <a:avLst>
                <a:gd name="adj" fmla="val 50000"/>
              </a:avLst>
            </a:prstGeom>
            <a:solidFill>
              <a:srgbClr val="EBD531">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1" name="AutoShape 6"/>
            <p:cNvSpPr>
              <a:spLocks noChangeArrowheads="1"/>
            </p:cNvSpPr>
            <p:nvPr/>
          </p:nvSpPr>
          <p:spPr bwMode="auto">
            <a:xfrm rot="7186656">
              <a:off x="1663" y="1458"/>
              <a:ext cx="752" cy="663"/>
            </a:xfrm>
            <a:prstGeom prst="triangle">
              <a:avLst>
                <a:gd name="adj" fmla="val 50000"/>
              </a:avLst>
            </a:prstGeom>
            <a:solidFill>
              <a:srgbClr val="EBD531">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2" name="AutoShape 7"/>
            <p:cNvSpPr>
              <a:spLocks noChangeArrowheads="1"/>
            </p:cNvSpPr>
            <p:nvPr/>
          </p:nvSpPr>
          <p:spPr bwMode="auto">
            <a:xfrm rot="3597399">
              <a:off x="1659" y="494"/>
              <a:ext cx="751" cy="662"/>
            </a:xfrm>
            <a:prstGeom prst="triangle">
              <a:avLst>
                <a:gd name="adj" fmla="val 50000"/>
              </a:avLst>
            </a:prstGeom>
            <a:solidFill>
              <a:srgbClr val="FF9600">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3" name="AutoShape 8"/>
            <p:cNvSpPr>
              <a:spLocks noChangeArrowheads="1"/>
            </p:cNvSpPr>
            <p:nvPr/>
          </p:nvSpPr>
          <p:spPr bwMode="auto">
            <a:xfrm rot="-7225481">
              <a:off x="-44" y="1464"/>
              <a:ext cx="751" cy="663"/>
            </a:xfrm>
            <a:prstGeom prst="triangle">
              <a:avLst>
                <a:gd name="adj" fmla="val 50000"/>
              </a:avLst>
            </a:prstGeom>
            <a:solidFill>
              <a:srgbClr val="EBD531">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4" name="AutoShape 9"/>
            <p:cNvSpPr>
              <a:spLocks noChangeArrowheads="1"/>
            </p:cNvSpPr>
            <p:nvPr/>
          </p:nvSpPr>
          <p:spPr bwMode="auto">
            <a:xfrm rot="-3614670">
              <a:off x="-41" y="489"/>
              <a:ext cx="752" cy="663"/>
            </a:xfrm>
            <a:prstGeom prst="triangle">
              <a:avLst>
                <a:gd name="adj" fmla="val 50000"/>
              </a:avLst>
            </a:prstGeom>
            <a:solidFill>
              <a:srgbClr val="FF9600">
                <a:alpha val="50195"/>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b="1" i="1">
                <a:solidFill>
                  <a:srgbClr val="000000"/>
                </a:solidFill>
              </a:endParaRPr>
            </a:p>
          </p:txBody>
        </p:sp>
        <p:sp>
          <p:nvSpPr>
            <p:cNvPr id="32795" name="Line 10"/>
            <p:cNvSpPr>
              <a:spLocks noChangeShapeType="1"/>
            </p:cNvSpPr>
            <p:nvPr/>
          </p:nvSpPr>
          <p:spPr bwMode="auto">
            <a:xfrm>
              <a:off x="379" y="2202"/>
              <a:ext cx="745" cy="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32773" name="Rectangle 11"/>
          <p:cNvSpPr>
            <a:spLocks noChangeArrowheads="1"/>
          </p:cNvSpPr>
          <p:nvPr/>
        </p:nvSpPr>
        <p:spPr bwMode="auto">
          <a:xfrm>
            <a:off x="3632200" y="4397375"/>
            <a:ext cx="1484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4" name="Rectangle 12"/>
          <p:cNvSpPr>
            <a:spLocks noChangeArrowheads="1"/>
          </p:cNvSpPr>
          <p:nvPr/>
        </p:nvSpPr>
        <p:spPr bwMode="auto">
          <a:xfrm>
            <a:off x="2554288" y="2244725"/>
            <a:ext cx="1484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5" name="Rectangle 13"/>
          <p:cNvSpPr>
            <a:spLocks noChangeArrowheads="1"/>
          </p:cNvSpPr>
          <p:nvPr/>
        </p:nvSpPr>
        <p:spPr bwMode="auto">
          <a:xfrm>
            <a:off x="2554288" y="3667125"/>
            <a:ext cx="14843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6" name="Rectangle 14"/>
          <p:cNvSpPr>
            <a:spLocks noChangeArrowheads="1"/>
          </p:cNvSpPr>
          <p:nvPr/>
        </p:nvSpPr>
        <p:spPr bwMode="auto">
          <a:xfrm>
            <a:off x="8909050" y="2244725"/>
            <a:ext cx="1484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7" name="Rectangle 15"/>
          <p:cNvSpPr>
            <a:spLocks noChangeArrowheads="1"/>
          </p:cNvSpPr>
          <p:nvPr/>
        </p:nvSpPr>
        <p:spPr bwMode="auto">
          <a:xfrm>
            <a:off x="8909050" y="3616325"/>
            <a:ext cx="1484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8" name="Rectangle 16"/>
          <p:cNvSpPr>
            <a:spLocks noChangeArrowheads="1"/>
          </p:cNvSpPr>
          <p:nvPr/>
        </p:nvSpPr>
        <p:spPr bwMode="auto">
          <a:xfrm>
            <a:off x="7680325" y="1390650"/>
            <a:ext cx="14843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400">
                <a:solidFill>
                  <a:srgbClr val="1C1C1C"/>
                </a:solidFill>
              </a:rPr>
              <a:t>Your text in here</a:t>
            </a:r>
            <a:endParaRPr lang="zh-CN" altLang="en-US"/>
          </a:p>
        </p:txBody>
      </p:sp>
      <p:sp>
        <p:nvSpPr>
          <p:cNvPr id="32779" name="AutoShape 17"/>
          <p:cNvSpPr>
            <a:spLocks noChangeArrowheads="1"/>
          </p:cNvSpPr>
          <p:nvPr/>
        </p:nvSpPr>
        <p:spPr bwMode="auto">
          <a:xfrm>
            <a:off x="5346700" y="2190750"/>
            <a:ext cx="2093913" cy="1811338"/>
          </a:xfrm>
          <a:prstGeom prst="hexagon">
            <a:avLst>
              <a:gd name="adj" fmla="val 28895"/>
              <a:gd name="vf" fmla="val 115470"/>
            </a:avLst>
          </a:prstGeom>
          <a:solidFill>
            <a:srgbClr val="C0C0C0">
              <a:alpha val="0"/>
            </a:srgbClr>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zh-CN">
              <a:solidFill>
                <a:srgbClr val="000000"/>
              </a:solidFill>
            </a:endParaRPr>
          </a:p>
        </p:txBody>
      </p:sp>
      <p:sp>
        <p:nvSpPr>
          <p:cNvPr id="32780" name="Line 18"/>
          <p:cNvSpPr>
            <a:spLocks noChangeShapeType="1"/>
          </p:cNvSpPr>
          <p:nvPr/>
        </p:nvSpPr>
        <p:spPr bwMode="auto">
          <a:xfrm>
            <a:off x="5116513" y="4568825"/>
            <a:ext cx="1228725" cy="0"/>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1" name="Line 19"/>
          <p:cNvSpPr>
            <a:spLocks noChangeShapeType="1"/>
          </p:cNvSpPr>
          <p:nvPr/>
        </p:nvSpPr>
        <p:spPr bwMode="auto">
          <a:xfrm flipH="1">
            <a:off x="6451600" y="1562100"/>
            <a:ext cx="1228725" cy="0"/>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2" name="Text Box 20"/>
          <p:cNvSpPr>
            <a:spLocks noChangeArrowheads="1"/>
          </p:cNvSpPr>
          <p:nvPr/>
        </p:nvSpPr>
        <p:spPr bwMode="auto">
          <a:xfrm>
            <a:off x="5308600" y="2930525"/>
            <a:ext cx="21129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60000"/>
              </a:lnSpc>
              <a:spcBef>
                <a:spcPct val="50000"/>
              </a:spcBef>
              <a:buFont typeface="Arial" panose="020B0604020202020204" pitchFamily="34" charset="0"/>
              <a:buNone/>
            </a:pPr>
            <a:r>
              <a:rPr lang="en-US" altLang="zh-CN" sz="2000" b="1">
                <a:solidFill>
                  <a:srgbClr val="1C1C1C"/>
                </a:solidFill>
              </a:rPr>
              <a:t>Text in here</a:t>
            </a:r>
            <a:endParaRPr lang="zh-CN" altLang="en-US"/>
          </a:p>
        </p:txBody>
      </p:sp>
      <p:sp>
        <p:nvSpPr>
          <p:cNvPr id="32783" name="Line 21"/>
          <p:cNvSpPr>
            <a:spLocks noChangeShapeType="1"/>
          </p:cNvSpPr>
          <p:nvPr/>
        </p:nvSpPr>
        <p:spPr bwMode="auto">
          <a:xfrm>
            <a:off x="4038600" y="2397125"/>
            <a:ext cx="1228725" cy="0"/>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4" name="Line 22"/>
          <p:cNvSpPr>
            <a:spLocks noChangeShapeType="1"/>
          </p:cNvSpPr>
          <p:nvPr/>
        </p:nvSpPr>
        <p:spPr bwMode="auto">
          <a:xfrm>
            <a:off x="4038600" y="3816350"/>
            <a:ext cx="1228725" cy="0"/>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5" name="Line 23"/>
          <p:cNvSpPr>
            <a:spLocks noChangeShapeType="1"/>
          </p:cNvSpPr>
          <p:nvPr/>
        </p:nvSpPr>
        <p:spPr bwMode="auto">
          <a:xfrm flipH="1">
            <a:off x="7680325" y="2413000"/>
            <a:ext cx="1228725" cy="1588"/>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6" name="Line 24"/>
          <p:cNvSpPr>
            <a:spLocks noChangeShapeType="1"/>
          </p:cNvSpPr>
          <p:nvPr/>
        </p:nvSpPr>
        <p:spPr bwMode="auto">
          <a:xfrm flipH="1">
            <a:off x="7680325" y="3784600"/>
            <a:ext cx="1228725" cy="1588"/>
          </a:xfrm>
          <a:prstGeom prst="line">
            <a:avLst/>
          </a:prstGeom>
          <a:noFill/>
          <a:ln w="9525">
            <a:solidFill>
              <a:srgbClr val="5F5F5F"/>
            </a:solidFill>
            <a:miter lim="800000"/>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7" name="AutoShape 25"/>
          <p:cNvSpPr>
            <a:spLocks noChangeArrowheads="1"/>
          </p:cNvSpPr>
          <p:nvPr/>
        </p:nvSpPr>
        <p:spPr bwMode="auto">
          <a:xfrm>
            <a:off x="2468563" y="635000"/>
            <a:ext cx="3352800" cy="381000"/>
          </a:xfrm>
          <a:prstGeom prst="roundRect">
            <a:avLst>
              <a:gd name="adj" fmla="val 7569"/>
            </a:avLst>
          </a:prstGeom>
          <a:solidFill>
            <a:srgbClr val="FFFFFF"/>
          </a:solidFill>
          <a:ln w="28575" cap="rnd">
            <a:solidFill>
              <a:srgbClr val="C0C0C0"/>
            </a:solidFill>
            <a:prstDash val="sysDot"/>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Wingdings" panose="05000000000000000000" pitchFamily="2" charset="2"/>
              <a:buChar char="§"/>
            </a:pPr>
            <a:r>
              <a:rPr lang="zh-CN" altLang="en-US" sz="1400" b="1" i="1">
                <a:solidFill>
                  <a:srgbClr val="04884E"/>
                </a:solidFill>
              </a:rPr>
              <a:t> </a:t>
            </a:r>
            <a:r>
              <a:rPr lang="en-US" altLang="zh-CN" sz="1400" b="1" i="1">
                <a:solidFill>
                  <a:srgbClr val="04884E"/>
                </a:solidFill>
              </a:rPr>
              <a:t>Add your text in here</a:t>
            </a:r>
            <a:endParaRPr lang="zh-CN" altLang="en-US"/>
          </a:p>
        </p:txBody>
      </p:sp>
      <p:sp>
        <p:nvSpPr>
          <p:cNvPr id="32788" name="AutoShape 26"/>
          <p:cNvSpPr>
            <a:spLocks noChangeArrowheads="1"/>
          </p:cNvSpPr>
          <p:nvPr/>
        </p:nvSpPr>
        <p:spPr bwMode="auto">
          <a:xfrm>
            <a:off x="2468563" y="1092200"/>
            <a:ext cx="3352800" cy="381000"/>
          </a:xfrm>
          <a:prstGeom prst="roundRect">
            <a:avLst>
              <a:gd name="adj" fmla="val 7569"/>
            </a:avLst>
          </a:prstGeom>
          <a:solidFill>
            <a:srgbClr val="FFFFFF"/>
          </a:solidFill>
          <a:ln w="28575" cap="rnd">
            <a:solidFill>
              <a:srgbClr val="C0C0C0"/>
            </a:solidFill>
            <a:prstDash val="sysDot"/>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Wingdings" panose="05000000000000000000" pitchFamily="2" charset="2"/>
              <a:buChar char="§"/>
            </a:pPr>
            <a:r>
              <a:rPr lang="zh-CN" altLang="en-US" sz="1400" b="1" i="1">
                <a:solidFill>
                  <a:srgbClr val="66B13D"/>
                </a:solidFill>
              </a:rPr>
              <a:t> </a:t>
            </a:r>
            <a:r>
              <a:rPr lang="en-US" altLang="zh-CN" sz="1400" b="1" i="1">
                <a:solidFill>
                  <a:srgbClr val="66B13D"/>
                </a:solidFill>
              </a:rPr>
              <a:t>Add your text in here</a:t>
            </a: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6" name="AutoShape 4"/>
          <p:cNvSpPr>
            <a:spLocks noChangeArrowheads="1"/>
          </p:cNvSpPr>
          <p:nvPr/>
        </p:nvSpPr>
        <p:spPr bwMode="auto">
          <a:xfrm>
            <a:off x="5440363" y="3130550"/>
            <a:ext cx="1731962" cy="1731963"/>
          </a:xfrm>
          <a:prstGeom prst="flowChartMerge">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3797" name="AutoShape 5"/>
          <p:cNvSpPr>
            <a:spLocks noChangeArrowheads="1"/>
          </p:cNvSpPr>
          <p:nvPr/>
        </p:nvSpPr>
        <p:spPr bwMode="auto">
          <a:xfrm flipV="1">
            <a:off x="6337300" y="3130550"/>
            <a:ext cx="1731963" cy="1731963"/>
          </a:xfrm>
          <a:prstGeom prst="flowChartMerge">
            <a:avLst/>
          </a:prstGeom>
          <a:solidFill>
            <a:srgbClr val="003366"/>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3798" name="AutoShape 6"/>
          <p:cNvSpPr>
            <a:spLocks noChangeArrowheads="1"/>
          </p:cNvSpPr>
          <p:nvPr/>
        </p:nvSpPr>
        <p:spPr bwMode="auto">
          <a:xfrm flipV="1">
            <a:off x="4538663" y="3130550"/>
            <a:ext cx="1731962" cy="1731963"/>
          </a:xfrm>
          <a:prstGeom prst="flowChartMerge">
            <a:avLst/>
          </a:prstGeom>
          <a:solidFill>
            <a:srgbClr val="00336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3799" name="AutoShape 7"/>
          <p:cNvSpPr>
            <a:spLocks noChangeArrowheads="1"/>
          </p:cNvSpPr>
          <p:nvPr/>
        </p:nvSpPr>
        <p:spPr bwMode="auto">
          <a:xfrm flipV="1">
            <a:off x="5454650" y="1366838"/>
            <a:ext cx="1731963" cy="1731962"/>
          </a:xfrm>
          <a:prstGeom prst="flowChartMerge">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grpSp>
        <p:nvGrpSpPr>
          <p:cNvPr id="33800" name="组合 7"/>
          <p:cNvGrpSpPr>
            <a:grpSpLocks/>
          </p:cNvGrpSpPr>
          <p:nvPr/>
        </p:nvGrpSpPr>
        <p:grpSpPr bwMode="auto">
          <a:xfrm>
            <a:off x="-576263" y="-1025525"/>
            <a:ext cx="12374563" cy="2468563"/>
            <a:chOff x="-576827" y="-1026183"/>
            <a:chExt cx="12375766" cy="2469918"/>
          </a:xfrm>
        </p:grpSpPr>
        <p:sp>
          <p:nvSpPr>
            <p:cNvPr id="33801" name="任意多边形 8"/>
            <p:cNvSpPr>
              <a:spLocks/>
            </p:cNvSpPr>
            <p:nvPr/>
          </p:nvSpPr>
          <p:spPr bwMode="auto">
            <a:xfrm>
              <a:off x="-323499" y="-932203"/>
              <a:ext cx="11890659" cy="2375938"/>
            </a:xfrm>
            <a:custGeom>
              <a:avLst/>
              <a:gdLst>
                <a:gd name="T0" fmla="*/ 0 w 8065826"/>
                <a:gd name="T1" fmla="*/ 1518015 h 1884850"/>
                <a:gd name="T2" fmla="*/ 4745647 w 8065826"/>
                <a:gd name="T3" fmla="*/ 2949287 h 1884850"/>
                <a:gd name="T4" fmla="*/ 17529238 w 8065826"/>
                <a:gd name="T5" fmla="*/ 0 h 1884850"/>
                <a:gd name="T6" fmla="*/ 0 60000 65536"/>
                <a:gd name="T7" fmla="*/ 0 60000 65536"/>
                <a:gd name="T8" fmla="*/ 0 60000 65536"/>
                <a:gd name="T9" fmla="*/ 0 w 8065826"/>
                <a:gd name="T10" fmla="*/ 0 h 1884850"/>
                <a:gd name="T11" fmla="*/ 8065826 w 8065826"/>
                <a:gd name="T12" fmla="*/ 1884850 h 1884850"/>
              </a:gdLst>
              <a:ahLst/>
              <a:cxnLst>
                <a:cxn ang="T6">
                  <a:pos x="T0" y="T1"/>
                </a:cxn>
                <a:cxn ang="T7">
                  <a:pos x="T2" y="T3"/>
                </a:cxn>
                <a:cxn ang="T8">
                  <a:pos x="T4" y="T5"/>
                </a:cxn>
              </a:cxnLst>
              <a:rect l="T9" t="T10" r="T11" b="T12"/>
              <a:pathLst>
                <a:path w="8065826" h="1884850">
                  <a:moveTo>
                    <a:pt x="0" y="955343"/>
                  </a:moveTo>
                  <a:cubicBezTo>
                    <a:pt x="419668" y="1485331"/>
                    <a:pt x="839337" y="2015320"/>
                    <a:pt x="2183641" y="1856096"/>
                  </a:cubicBezTo>
                  <a:cubicBezTo>
                    <a:pt x="3527945" y="1696872"/>
                    <a:pt x="7206017" y="489045"/>
                    <a:pt x="8065826" y="0"/>
                  </a:cubicBezTo>
                </a:path>
              </a:pathLst>
            </a:custGeom>
            <a:solidFill>
              <a:srgbClr val="20256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3802" name="任意多边形 9"/>
            <p:cNvSpPr>
              <a:spLocks/>
            </p:cNvSpPr>
            <p:nvPr/>
          </p:nvSpPr>
          <p:spPr bwMode="auto">
            <a:xfrm>
              <a:off x="-441959" y="-1026183"/>
              <a:ext cx="12240898" cy="2297933"/>
            </a:xfrm>
            <a:custGeom>
              <a:avLst/>
              <a:gdLst>
                <a:gd name="T0" fmla="*/ 0 w 8065826"/>
                <a:gd name="T1" fmla="*/ 1419975 h 1884850"/>
                <a:gd name="T2" fmla="*/ 5029331 w 8065826"/>
                <a:gd name="T3" fmla="*/ 2758808 h 1884850"/>
                <a:gd name="T4" fmla="*/ 18577094 w 8065826"/>
                <a:gd name="T5" fmla="*/ 0 h 1884850"/>
                <a:gd name="T6" fmla="*/ 0 60000 65536"/>
                <a:gd name="T7" fmla="*/ 0 60000 65536"/>
                <a:gd name="T8" fmla="*/ 0 60000 65536"/>
                <a:gd name="T9" fmla="*/ 0 w 8065826"/>
                <a:gd name="T10" fmla="*/ 0 h 1884850"/>
                <a:gd name="T11" fmla="*/ 8065826 w 8065826"/>
                <a:gd name="T12" fmla="*/ 1884850 h 1884850"/>
              </a:gdLst>
              <a:ahLst/>
              <a:cxnLst>
                <a:cxn ang="T6">
                  <a:pos x="T0" y="T1"/>
                </a:cxn>
                <a:cxn ang="T7">
                  <a:pos x="T2" y="T3"/>
                </a:cxn>
                <a:cxn ang="T8">
                  <a:pos x="T4" y="T5"/>
                </a:cxn>
              </a:cxnLst>
              <a:rect l="T9" t="T10" r="T11" b="T12"/>
              <a:pathLst>
                <a:path w="8065826" h="1884850">
                  <a:moveTo>
                    <a:pt x="0" y="955343"/>
                  </a:moveTo>
                  <a:cubicBezTo>
                    <a:pt x="419668" y="1485331"/>
                    <a:pt x="839337" y="2015320"/>
                    <a:pt x="2183641" y="1856096"/>
                  </a:cubicBezTo>
                  <a:cubicBezTo>
                    <a:pt x="3527945" y="1696872"/>
                    <a:pt x="7206017" y="489045"/>
                    <a:pt x="8065826" y="0"/>
                  </a:cubicBezTo>
                </a:path>
              </a:pathLst>
            </a:custGeom>
            <a:solidFill>
              <a:srgbClr val="B6D62B">
                <a:alpha val="8117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3803" name="任意多边形 10"/>
            <p:cNvSpPr>
              <a:spLocks/>
            </p:cNvSpPr>
            <p:nvPr/>
          </p:nvSpPr>
          <p:spPr bwMode="auto">
            <a:xfrm>
              <a:off x="-576827" y="-930811"/>
              <a:ext cx="12037307" cy="1884850"/>
            </a:xfrm>
            <a:custGeom>
              <a:avLst/>
              <a:gdLst>
                <a:gd name="T0" fmla="*/ 0 w 8065826"/>
                <a:gd name="T1" fmla="*/ 955343 h 1884850"/>
                <a:gd name="T2" fmla="*/ 4863426 w 8065826"/>
                <a:gd name="T3" fmla="*/ 1856096 h 1884850"/>
                <a:gd name="T4" fmla="*/ 17964282 w 8065826"/>
                <a:gd name="T5" fmla="*/ 0 h 1884850"/>
                <a:gd name="T6" fmla="*/ 0 60000 65536"/>
                <a:gd name="T7" fmla="*/ 0 60000 65536"/>
                <a:gd name="T8" fmla="*/ 0 60000 65536"/>
                <a:gd name="T9" fmla="*/ 0 w 8065826"/>
                <a:gd name="T10" fmla="*/ 0 h 1884850"/>
                <a:gd name="T11" fmla="*/ 8065826 w 8065826"/>
                <a:gd name="T12" fmla="*/ 1884850 h 1884850"/>
              </a:gdLst>
              <a:ahLst/>
              <a:cxnLst>
                <a:cxn ang="T6">
                  <a:pos x="T0" y="T1"/>
                </a:cxn>
                <a:cxn ang="T7">
                  <a:pos x="T2" y="T3"/>
                </a:cxn>
                <a:cxn ang="T8">
                  <a:pos x="T4" y="T5"/>
                </a:cxn>
              </a:cxnLst>
              <a:rect l="T9" t="T10" r="T11" b="T12"/>
              <a:pathLst>
                <a:path w="8065826" h="1884850">
                  <a:moveTo>
                    <a:pt x="0" y="955343"/>
                  </a:moveTo>
                  <a:cubicBezTo>
                    <a:pt x="419668" y="1485331"/>
                    <a:pt x="839337" y="2015320"/>
                    <a:pt x="2183641" y="1856096"/>
                  </a:cubicBezTo>
                  <a:cubicBezTo>
                    <a:pt x="3527945" y="1696872"/>
                    <a:pt x="7206017" y="489045"/>
                    <a:pt x="8065826" y="0"/>
                  </a:cubicBezTo>
                </a:path>
              </a:pathLst>
            </a:custGeom>
            <a:solidFill>
              <a:srgbClr val="F8EC1E"/>
            </a:solidFill>
            <a:ln w="9525" algn="ctr">
              <a:solidFill>
                <a:srgbClr val="F8EC1F"/>
              </a:solidFill>
              <a:round/>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1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0" name="Line 4"/>
          <p:cNvSpPr>
            <a:spLocks noChangeShapeType="1"/>
          </p:cNvSpPr>
          <p:nvPr/>
        </p:nvSpPr>
        <p:spPr bwMode="auto">
          <a:xfrm>
            <a:off x="1101725" y="728663"/>
            <a:ext cx="8456613" cy="1587"/>
          </a:xfrm>
          <a:prstGeom prst="line">
            <a:avLst/>
          </a:prstGeom>
          <a:noFill/>
          <a:ln w="50800">
            <a:solidFill>
              <a:srgbClr val="FFFF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21" name="AutoShape 5"/>
          <p:cNvSpPr>
            <a:spLocks noChangeArrowheads="1"/>
          </p:cNvSpPr>
          <p:nvPr/>
        </p:nvSpPr>
        <p:spPr bwMode="auto">
          <a:xfrm rot="5400000">
            <a:off x="1361282" y="1723231"/>
            <a:ext cx="3665538" cy="1774825"/>
          </a:xfrm>
          <a:prstGeom prst="homePlate">
            <a:avLst>
              <a:gd name="adj" fmla="val 51632"/>
            </a:avLst>
          </a:prstGeom>
          <a:solidFill>
            <a:srgbClr val="339966">
              <a:alpha val="79999"/>
            </a:srgbClr>
          </a:solidFill>
          <a:ln w="19050">
            <a:solidFill>
              <a:srgbClr val="008000"/>
            </a:solidFill>
            <a:prstDash val="dash"/>
            <a:miter lim="800000"/>
            <a:headEnd/>
            <a:tailEnd/>
          </a:ln>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ltLang="en-US">
                <a:solidFill>
                  <a:schemeClr val="bg1"/>
                </a:solidFill>
                <a:ea typeface="微软雅黑 Light" panose="020B0502040204020203" pitchFamily="34" charset="-122"/>
              </a:rPr>
              <a:t>在此</a:t>
            </a:r>
            <a:r>
              <a:rPr lang="zh-CN" altLang="en-US">
                <a:solidFill>
                  <a:schemeClr val="bg1"/>
                </a:solidFill>
                <a:ea typeface="微软雅黑 Light" panose="020B0502040204020203" pitchFamily="34" charset="-122"/>
                <a:sym typeface="Arial" panose="020B0604020202020204" pitchFamily="34" charset="0"/>
              </a:rPr>
              <a:t>输入</a:t>
            </a:r>
            <a:r>
              <a:rPr lang="zh-CN" altLang="en-US">
                <a:solidFill>
                  <a:schemeClr val="bg1"/>
                </a:solidFill>
                <a:ea typeface="微软雅黑 Light" panose="020B0502040204020203" pitchFamily="34" charset="-122"/>
              </a:rPr>
              <a:t>文本</a:t>
            </a:r>
          </a:p>
        </p:txBody>
      </p:sp>
      <p:sp>
        <p:nvSpPr>
          <p:cNvPr id="34822" name="AutoShape 6"/>
          <p:cNvSpPr>
            <a:spLocks noChangeArrowheads="1"/>
          </p:cNvSpPr>
          <p:nvPr/>
        </p:nvSpPr>
        <p:spPr bwMode="auto">
          <a:xfrm rot="5400000">
            <a:off x="3667919" y="1721644"/>
            <a:ext cx="3665537" cy="1774825"/>
          </a:xfrm>
          <a:prstGeom prst="homePlate">
            <a:avLst>
              <a:gd name="adj" fmla="val 51632"/>
            </a:avLst>
          </a:prstGeom>
          <a:solidFill>
            <a:srgbClr val="FFCC00">
              <a:alpha val="70195"/>
            </a:srgbClr>
          </a:solidFill>
          <a:ln w="19050">
            <a:solidFill>
              <a:srgbClr val="FF6600"/>
            </a:solidFill>
            <a:prstDash val="dash"/>
            <a:bevel/>
            <a:headEnd/>
            <a:tailEnd/>
          </a:ln>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p:txBody>
      </p:sp>
      <p:sp>
        <p:nvSpPr>
          <p:cNvPr id="34823" name="AutoShape 7"/>
          <p:cNvSpPr>
            <a:spLocks noChangeArrowheads="1"/>
          </p:cNvSpPr>
          <p:nvPr/>
        </p:nvSpPr>
        <p:spPr bwMode="auto">
          <a:xfrm rot="5400000">
            <a:off x="6034882" y="1705769"/>
            <a:ext cx="3665537" cy="1774825"/>
          </a:xfrm>
          <a:prstGeom prst="homePlate">
            <a:avLst>
              <a:gd name="adj" fmla="val 51632"/>
            </a:avLst>
          </a:prstGeom>
          <a:solidFill>
            <a:srgbClr val="808080">
              <a:alpha val="79999"/>
            </a:srgbClr>
          </a:solidFill>
          <a:ln w="19050">
            <a:solidFill>
              <a:srgbClr val="CCFFCC"/>
            </a:solidFill>
            <a:prstDash val="dash"/>
            <a:bevel/>
            <a:headEnd/>
            <a:tailEnd/>
          </a:ln>
        </p:spPr>
        <p:txBody>
          <a:bodyPr rot="10800000"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a:p>
            <a:pPr algn="ctr" eaLnBrk="1" hangingPunct="1">
              <a:buFont typeface="Arial" panose="020B0604020202020204" pitchFamily="34" charset="0"/>
              <a:buNone/>
            </a:pPr>
            <a:r>
              <a:rPr lang="zh-CN">
                <a:solidFill>
                  <a:schemeClr val="bg1"/>
                </a:solidFill>
                <a:ea typeface="微软雅黑 Light" panose="020B0502040204020203" pitchFamily="34" charset="-122"/>
              </a:rPr>
              <a:t>在此输入文本</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5362" name="文本框 3"/>
          <p:cNvSpPr>
            <a:spLocks noChangeArrowheads="1"/>
          </p:cNvSpPr>
          <p:nvPr/>
        </p:nvSpPr>
        <p:spPr bwMode="auto">
          <a:xfrm>
            <a:off x="1912938" y="1420813"/>
            <a:ext cx="86487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一场不容精彩错过的赛事</a:t>
            </a:r>
          </a:p>
        </p:txBody>
      </p:sp>
      <p:sp>
        <p:nvSpPr>
          <p:cNvPr id="5123" name="文本框 4"/>
          <p:cNvSpPr>
            <a:spLocks noChangeArrowheads="1"/>
          </p:cNvSpPr>
          <p:nvPr/>
        </p:nvSpPr>
        <p:spPr bwMode="auto">
          <a:xfrm>
            <a:off x="2911475" y="2827338"/>
            <a:ext cx="6362700" cy="461962"/>
          </a:xfrm>
          <a:prstGeom prst="rect">
            <a:avLst/>
          </a:prstGeom>
          <a:noFill/>
          <a:ln>
            <a:noFill/>
          </a:ln>
          <a:extLst/>
        </p:spPr>
        <p:txBody>
          <a:bodyPr wrap="none">
            <a:spAutoFit/>
          </a:bodyPr>
          <a:lstStyle/>
          <a:p>
            <a:pPr eaLnBrk="1" hangingPunct="1">
              <a:buFont typeface="Arial" panose="020B0604020202020204" pitchFamily="34" charset="0"/>
              <a:buNone/>
              <a:defRPr/>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历时</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个月，</a:t>
            </a:r>
            <a:r>
              <a:rPr 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32</a:t>
            </a: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支球队，64场角逐，轰动全场</a:t>
            </a:r>
          </a:p>
        </p:txBody>
      </p:sp>
      <p:sp>
        <p:nvSpPr>
          <p:cNvPr id="5124" name="文本框 5"/>
          <p:cNvSpPr>
            <a:spLocks noChangeArrowheads="1"/>
          </p:cNvSpPr>
          <p:nvPr/>
        </p:nvSpPr>
        <p:spPr bwMode="auto">
          <a:xfrm>
            <a:off x="4914900" y="3449638"/>
            <a:ext cx="3262313" cy="461962"/>
          </a:xfrm>
          <a:prstGeom prst="rect">
            <a:avLst/>
          </a:prstGeom>
          <a:noFill/>
          <a:ln>
            <a:noFill/>
          </a:ln>
          <a:extLst/>
        </p:spPr>
        <p:txBody>
          <a:bodyPr wrap="none">
            <a:spAutoFit/>
          </a:bodyPr>
          <a:lstStyle/>
          <a:p>
            <a:pPr eaLnBrk="1" hangingPunct="1">
              <a:buFont typeface="Arial" panose="020B0604020202020204" pitchFamily="34" charset="0"/>
              <a:buNone/>
              <a:defRPr/>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这是个激情呐喊的夏天</a:t>
            </a:r>
            <a:endParaRPr lang="zh-CN" altLang="en-US">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588"/>
            <a:ext cx="12195175"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3"/>
          <p:cNvSpPr/>
          <p:nvPr/>
        </p:nvSpPr>
        <p:spPr>
          <a:xfrm>
            <a:off x="0" y="2674938"/>
            <a:ext cx="8383588" cy="2692400"/>
          </a:xfrm>
          <a:custGeom>
            <a:avLst/>
            <a:gdLst>
              <a:gd name="connsiteX0" fmla="*/ 0 w 8435662"/>
              <a:gd name="connsiteY0" fmla="*/ 0 h 2704563"/>
              <a:gd name="connsiteX1" fmla="*/ 8435662 w 8435662"/>
              <a:gd name="connsiteY1" fmla="*/ 0 h 2704563"/>
              <a:gd name="connsiteX2" fmla="*/ 8435662 w 8435662"/>
              <a:gd name="connsiteY2" fmla="*/ 2704563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 name="connsiteX0" fmla="*/ 0 w 8435662"/>
              <a:gd name="connsiteY0" fmla="*/ 0 h 2704563"/>
              <a:gd name="connsiteX1" fmla="*/ 8435662 w 8435662"/>
              <a:gd name="connsiteY1" fmla="*/ 0 h 2704563"/>
              <a:gd name="connsiteX2" fmla="*/ 6581104 w 8435662"/>
              <a:gd name="connsiteY2" fmla="*/ 2691684 h 2704563"/>
              <a:gd name="connsiteX3" fmla="*/ 0 w 8435662"/>
              <a:gd name="connsiteY3" fmla="*/ 2704563 h 2704563"/>
              <a:gd name="connsiteX4" fmla="*/ 0 w 8435662"/>
              <a:gd name="connsiteY4" fmla="*/ 0 h 27045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5662" h="2704563">
                <a:moveTo>
                  <a:pt x="0" y="0"/>
                </a:moveTo>
                <a:lnTo>
                  <a:pt x="8435662" y="0"/>
                </a:lnTo>
                <a:cubicBezTo>
                  <a:pt x="8025443" y="107859"/>
                  <a:pt x="6273440" y="249054"/>
                  <a:pt x="6581104" y="2691684"/>
                </a:cubicBezTo>
                <a:lnTo>
                  <a:pt x="0" y="2704563"/>
                </a:lnTo>
                <a:lnTo>
                  <a:pt x="0" y="0"/>
                </a:lnTo>
                <a:close/>
              </a:path>
            </a:pathLst>
          </a:custGeom>
          <a:solidFill>
            <a:schemeClr val="tx1">
              <a:alpha val="44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buFont typeface="Arial" panose="020B0604020202020204" pitchFamily="34" charset="0"/>
              <a:buNone/>
              <a:defRPr/>
            </a:pPr>
            <a:endParaRPr lang="zh-CN" altLang="en-US" dirty="0"/>
          </a:p>
        </p:txBody>
      </p:sp>
      <p:sp>
        <p:nvSpPr>
          <p:cNvPr id="35844" name="文本框 6"/>
          <p:cNvSpPr txBox="1">
            <a:spLocks noChangeArrowheads="1"/>
          </p:cNvSpPr>
          <p:nvPr/>
        </p:nvSpPr>
        <p:spPr bwMode="auto">
          <a:xfrm>
            <a:off x="989013" y="3235325"/>
            <a:ext cx="510857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9600" b="1">
                <a:solidFill>
                  <a:schemeClr val="bg1"/>
                </a:solidFill>
                <a:latin typeface="微软雅黑" panose="020B0503020204020204" pitchFamily="34" charset="-122"/>
                <a:ea typeface="微软雅黑" panose="020B0503020204020204" pitchFamily="34" charset="-122"/>
              </a:rPr>
              <a:t>谢谢观赏</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172428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Rectangle 445"/>
          <p:cNvSpPr>
            <a:spLocks noChangeArrowheads="1"/>
          </p:cNvSpPr>
          <p:nvPr/>
        </p:nvSpPr>
        <p:spPr bwMode="auto">
          <a:xfrm>
            <a:off x="1857375"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A组</a:t>
            </a:r>
          </a:p>
        </p:txBody>
      </p:sp>
      <p:sp>
        <p:nvSpPr>
          <p:cNvPr id="18437" name="Rectangle 445"/>
          <p:cNvSpPr>
            <a:spLocks noChangeArrowheads="1"/>
          </p:cNvSpPr>
          <p:nvPr/>
        </p:nvSpPr>
        <p:spPr bwMode="auto">
          <a:xfrm>
            <a:off x="2549525"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B组</a:t>
            </a:r>
          </a:p>
        </p:txBody>
      </p:sp>
      <p:sp>
        <p:nvSpPr>
          <p:cNvPr id="18438" name="Rectangle 445"/>
          <p:cNvSpPr>
            <a:spLocks noChangeArrowheads="1"/>
          </p:cNvSpPr>
          <p:nvPr/>
        </p:nvSpPr>
        <p:spPr bwMode="auto">
          <a:xfrm>
            <a:off x="3244850" y="2489200"/>
            <a:ext cx="701675" cy="457200"/>
          </a:xfrm>
          <a:prstGeom prst="rect">
            <a:avLst/>
          </a:prstGeom>
          <a:solidFill>
            <a:srgbClr val="538CD5"/>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b="1">
              <a:solidFill>
                <a:schemeClr val="bg1"/>
              </a:solidFill>
              <a:latin typeface="Calibri" panose="020F0502020204030204" pitchFamily="34" charset="0"/>
              <a:sym typeface="Calibri" panose="020F0502020204030204" pitchFamily="34" charset="0"/>
            </a:endParaRPr>
          </a:p>
        </p:txBody>
      </p:sp>
      <p:sp>
        <p:nvSpPr>
          <p:cNvPr id="18439" name="Rectangle 445"/>
          <p:cNvSpPr>
            <a:spLocks noChangeArrowheads="1"/>
          </p:cNvSpPr>
          <p:nvPr/>
        </p:nvSpPr>
        <p:spPr bwMode="auto">
          <a:xfrm>
            <a:off x="3949700"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C组</a:t>
            </a:r>
          </a:p>
        </p:txBody>
      </p:sp>
      <p:sp>
        <p:nvSpPr>
          <p:cNvPr id="18440" name="Rectangle 445"/>
          <p:cNvSpPr>
            <a:spLocks noChangeArrowheads="1"/>
          </p:cNvSpPr>
          <p:nvPr/>
        </p:nvSpPr>
        <p:spPr bwMode="auto">
          <a:xfrm>
            <a:off x="4645025"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D组</a:t>
            </a:r>
          </a:p>
        </p:txBody>
      </p:sp>
      <p:sp>
        <p:nvSpPr>
          <p:cNvPr id="18441" name="Rectangle 445"/>
          <p:cNvSpPr>
            <a:spLocks noChangeArrowheads="1"/>
          </p:cNvSpPr>
          <p:nvPr/>
        </p:nvSpPr>
        <p:spPr bwMode="auto">
          <a:xfrm>
            <a:off x="5349875" y="2489200"/>
            <a:ext cx="704850" cy="457200"/>
          </a:xfrm>
          <a:prstGeom prst="rect">
            <a:avLst/>
          </a:prstGeom>
          <a:solidFill>
            <a:srgbClr val="92D050"/>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b="1">
              <a:solidFill>
                <a:schemeClr val="bg1"/>
              </a:solidFill>
              <a:latin typeface="Calibri" panose="020F0502020204030204" pitchFamily="34" charset="0"/>
              <a:sym typeface="Calibri" panose="020F0502020204030204" pitchFamily="34" charset="0"/>
            </a:endParaRPr>
          </a:p>
        </p:txBody>
      </p:sp>
      <p:sp>
        <p:nvSpPr>
          <p:cNvPr id="18442" name="Rectangle 445"/>
          <p:cNvSpPr>
            <a:spLocks noChangeArrowheads="1"/>
          </p:cNvSpPr>
          <p:nvPr/>
        </p:nvSpPr>
        <p:spPr bwMode="auto">
          <a:xfrm>
            <a:off x="6051550"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E组</a:t>
            </a:r>
          </a:p>
        </p:txBody>
      </p:sp>
      <p:sp>
        <p:nvSpPr>
          <p:cNvPr id="18443" name="Rectangle 445"/>
          <p:cNvSpPr>
            <a:spLocks noChangeArrowheads="1"/>
          </p:cNvSpPr>
          <p:nvPr/>
        </p:nvSpPr>
        <p:spPr bwMode="auto">
          <a:xfrm>
            <a:off x="6750050"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F组</a:t>
            </a:r>
          </a:p>
        </p:txBody>
      </p:sp>
      <p:sp>
        <p:nvSpPr>
          <p:cNvPr id="18444" name="Rectangle 445"/>
          <p:cNvSpPr>
            <a:spLocks noChangeArrowheads="1"/>
          </p:cNvSpPr>
          <p:nvPr/>
        </p:nvSpPr>
        <p:spPr bwMode="auto">
          <a:xfrm>
            <a:off x="7445375" y="2489200"/>
            <a:ext cx="704850" cy="457200"/>
          </a:xfrm>
          <a:prstGeom prst="rect">
            <a:avLst/>
          </a:prstGeom>
          <a:solidFill>
            <a:srgbClr val="FF6600"/>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b="1">
              <a:solidFill>
                <a:schemeClr val="bg1"/>
              </a:solidFill>
              <a:latin typeface="Calibri" panose="020F0502020204030204" pitchFamily="34" charset="0"/>
              <a:sym typeface="Calibri" panose="020F0502020204030204" pitchFamily="34" charset="0"/>
            </a:endParaRPr>
          </a:p>
        </p:txBody>
      </p:sp>
      <p:sp>
        <p:nvSpPr>
          <p:cNvPr id="18445" name="Rectangle 445"/>
          <p:cNvSpPr>
            <a:spLocks noChangeArrowheads="1"/>
          </p:cNvSpPr>
          <p:nvPr/>
        </p:nvSpPr>
        <p:spPr bwMode="auto">
          <a:xfrm>
            <a:off x="8150225"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G组</a:t>
            </a:r>
          </a:p>
        </p:txBody>
      </p:sp>
      <p:sp>
        <p:nvSpPr>
          <p:cNvPr id="18446" name="Rectangle 445"/>
          <p:cNvSpPr>
            <a:spLocks noChangeArrowheads="1"/>
          </p:cNvSpPr>
          <p:nvPr/>
        </p:nvSpPr>
        <p:spPr bwMode="auto">
          <a:xfrm>
            <a:off x="8845550" y="2489200"/>
            <a:ext cx="704850" cy="457200"/>
          </a:xfrm>
          <a:prstGeom prst="rect">
            <a:avLst/>
          </a:prstGeom>
          <a:solidFill>
            <a:srgbClr val="D8D8D8"/>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rgbClr val="000000"/>
                </a:solidFill>
                <a:latin typeface="Calibri" panose="020F0502020204030204" pitchFamily="34" charset="0"/>
                <a:sym typeface="Calibri" panose="020F0502020204030204" pitchFamily="34" charset="0"/>
              </a:rPr>
              <a:t>H组</a:t>
            </a:r>
          </a:p>
        </p:txBody>
      </p:sp>
      <p:sp>
        <p:nvSpPr>
          <p:cNvPr id="18447" name="Rectangle 445"/>
          <p:cNvSpPr>
            <a:spLocks noChangeArrowheads="1"/>
          </p:cNvSpPr>
          <p:nvPr/>
        </p:nvSpPr>
        <p:spPr bwMode="auto">
          <a:xfrm>
            <a:off x="9537700" y="2489200"/>
            <a:ext cx="701675" cy="457200"/>
          </a:xfrm>
          <a:prstGeom prst="rect">
            <a:avLst/>
          </a:prstGeom>
          <a:solidFill>
            <a:srgbClr val="FFCC00"/>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en-US" b="1">
              <a:solidFill>
                <a:schemeClr val="bg1"/>
              </a:solidFill>
              <a:latin typeface="Calibri" panose="020F0502020204030204" pitchFamily="34" charset="0"/>
              <a:sym typeface="Calibri" panose="020F0502020204030204" pitchFamily="34" charset="0"/>
            </a:endParaRPr>
          </a:p>
        </p:txBody>
      </p:sp>
      <p:sp>
        <p:nvSpPr>
          <p:cNvPr id="18448" name="Line 17"/>
          <p:cNvSpPr>
            <a:spLocks noChangeShapeType="1"/>
          </p:cNvSpPr>
          <p:nvPr/>
        </p:nvSpPr>
        <p:spPr bwMode="auto">
          <a:xfrm flipV="1">
            <a:off x="2009775" y="463550"/>
            <a:ext cx="1588" cy="1979613"/>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49" name="Text Box 22"/>
          <p:cNvSpPr>
            <a:spLocks noChangeArrowheads="1"/>
          </p:cNvSpPr>
          <p:nvPr/>
        </p:nvSpPr>
        <p:spPr bwMode="auto">
          <a:xfrm>
            <a:off x="2032000" y="354013"/>
            <a:ext cx="2311400"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A组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Mexico vs Cameron</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Mexico</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Cameron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Cameron vs Brazil</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Croatia vs Mexico</a:t>
            </a:r>
          </a:p>
        </p:txBody>
      </p:sp>
      <p:sp>
        <p:nvSpPr>
          <p:cNvPr id="18450" name="Line 17"/>
          <p:cNvSpPr>
            <a:spLocks noChangeShapeType="1"/>
          </p:cNvSpPr>
          <p:nvPr/>
        </p:nvSpPr>
        <p:spPr bwMode="auto">
          <a:xfrm>
            <a:off x="3152775" y="3006725"/>
            <a:ext cx="1588" cy="1981200"/>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1" name="Text Box 22"/>
          <p:cNvSpPr>
            <a:spLocks noChangeArrowheads="1"/>
          </p:cNvSpPr>
          <p:nvPr/>
        </p:nvSpPr>
        <p:spPr bwMode="auto">
          <a:xfrm>
            <a:off x="1247775" y="3179763"/>
            <a:ext cx="186055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B组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Arial" panose="020B0604020202020204" pitchFamily="34" charset="0"/>
              </a:rPr>
              <a:t>.</a:t>
            </a: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2" name="Line 17"/>
          <p:cNvSpPr>
            <a:spLocks noChangeShapeType="1"/>
          </p:cNvSpPr>
          <p:nvPr/>
        </p:nvSpPr>
        <p:spPr bwMode="auto">
          <a:xfrm flipV="1">
            <a:off x="4070350" y="463550"/>
            <a:ext cx="0" cy="1979613"/>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3" name="Text Box 22"/>
          <p:cNvSpPr>
            <a:spLocks noChangeArrowheads="1"/>
          </p:cNvSpPr>
          <p:nvPr/>
        </p:nvSpPr>
        <p:spPr bwMode="auto">
          <a:xfrm>
            <a:off x="4192588" y="352425"/>
            <a:ext cx="1876425" cy="204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C组</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endParaRPr lang="zh-CN" altLang="en-US" sz="1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54" name="Line 17"/>
          <p:cNvSpPr>
            <a:spLocks noChangeShapeType="1"/>
          </p:cNvSpPr>
          <p:nvPr/>
        </p:nvSpPr>
        <p:spPr bwMode="auto">
          <a:xfrm flipV="1">
            <a:off x="6137275" y="461963"/>
            <a:ext cx="1588" cy="1979612"/>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5" name="Text Box 22"/>
          <p:cNvSpPr>
            <a:spLocks noChangeArrowheads="1"/>
          </p:cNvSpPr>
          <p:nvPr/>
        </p:nvSpPr>
        <p:spPr bwMode="auto">
          <a:xfrm>
            <a:off x="6169025" y="352425"/>
            <a:ext cx="2035175"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E组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56" name="Line 17"/>
          <p:cNvSpPr>
            <a:spLocks noChangeShapeType="1"/>
          </p:cNvSpPr>
          <p:nvPr/>
        </p:nvSpPr>
        <p:spPr bwMode="auto">
          <a:xfrm flipV="1">
            <a:off x="8234363" y="461963"/>
            <a:ext cx="0" cy="1979612"/>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7" name="Text Box 22"/>
          <p:cNvSpPr>
            <a:spLocks noChangeArrowheads="1"/>
          </p:cNvSpPr>
          <p:nvPr/>
        </p:nvSpPr>
        <p:spPr bwMode="auto">
          <a:xfrm>
            <a:off x="8378825" y="352425"/>
            <a:ext cx="1919288"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G组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58" name="Line 17"/>
          <p:cNvSpPr>
            <a:spLocks noChangeShapeType="1"/>
          </p:cNvSpPr>
          <p:nvPr/>
        </p:nvSpPr>
        <p:spPr bwMode="auto">
          <a:xfrm>
            <a:off x="5251450" y="2998788"/>
            <a:ext cx="0" cy="1981200"/>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59" name="Text Box 22"/>
          <p:cNvSpPr>
            <a:spLocks noChangeArrowheads="1"/>
          </p:cNvSpPr>
          <p:nvPr/>
        </p:nvSpPr>
        <p:spPr bwMode="auto">
          <a:xfrm>
            <a:off x="3467100" y="3179763"/>
            <a:ext cx="1801813"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D组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60" name="Line 17"/>
          <p:cNvSpPr>
            <a:spLocks noChangeShapeType="1"/>
          </p:cNvSpPr>
          <p:nvPr/>
        </p:nvSpPr>
        <p:spPr bwMode="auto">
          <a:xfrm>
            <a:off x="7315200" y="3006725"/>
            <a:ext cx="1588" cy="1981200"/>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61" name="Text Box 22"/>
          <p:cNvSpPr>
            <a:spLocks noChangeArrowheads="1"/>
          </p:cNvSpPr>
          <p:nvPr/>
        </p:nvSpPr>
        <p:spPr bwMode="auto">
          <a:xfrm>
            <a:off x="5507038" y="3198813"/>
            <a:ext cx="1766887"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F月</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62" name="Line 17"/>
          <p:cNvSpPr>
            <a:spLocks noChangeShapeType="1"/>
          </p:cNvSpPr>
          <p:nvPr/>
        </p:nvSpPr>
        <p:spPr bwMode="auto">
          <a:xfrm>
            <a:off x="9458325" y="3013075"/>
            <a:ext cx="0" cy="1979613"/>
          </a:xfrm>
          <a:prstGeom prst="line">
            <a:avLst/>
          </a:prstGeom>
          <a:noFill/>
          <a:ln w="38100" cap="rnd">
            <a:solidFill>
              <a:srgbClr val="A5A5A5"/>
            </a:solidFill>
            <a:miter lim="800000"/>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8463" name="Text Box 22"/>
          <p:cNvSpPr>
            <a:spLocks noChangeArrowheads="1"/>
          </p:cNvSpPr>
          <p:nvPr/>
        </p:nvSpPr>
        <p:spPr bwMode="auto">
          <a:xfrm>
            <a:off x="7466013" y="3224213"/>
            <a:ext cx="1927225" cy="179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H组</a:t>
            </a:r>
            <a:endParaRPr lang="en-US" sz="1600" b="1">
              <a:latin typeface="微软雅黑" panose="020B0503020204020204" pitchFamily="34" charset="-122"/>
              <a:ea typeface="微软雅黑" panose="020B0503020204020204" pitchFamily="34" charset="-122"/>
              <a:sym typeface="微软雅黑" panose="020B0503020204020204" pitchFamily="34" charset="-122"/>
            </a:endParaRP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algn="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8464" name="Text Box 32"/>
          <p:cNvSpPr txBox="1">
            <a:spLocks noChangeArrowheads="1"/>
          </p:cNvSpPr>
          <p:nvPr/>
        </p:nvSpPr>
        <p:spPr bwMode="auto">
          <a:xfrm>
            <a:off x="465138" y="274638"/>
            <a:ext cx="671512" cy="405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chemeClr val="tx2"/>
                </a:solidFill>
              </a:rPr>
              <a:t>Make up of 32 Team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445"/>
          <p:cNvSpPr>
            <a:spLocks noChangeArrowheads="1"/>
          </p:cNvSpPr>
          <p:nvPr/>
        </p:nvSpPr>
        <p:spPr bwMode="auto">
          <a:xfrm>
            <a:off x="1924050" y="2781300"/>
            <a:ext cx="1412875" cy="457200"/>
          </a:xfrm>
          <a:prstGeom prst="rect">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1" name="Pentagon 104"/>
          <p:cNvSpPr>
            <a:spLocks noChangeArrowheads="1"/>
          </p:cNvSpPr>
          <p:nvPr/>
        </p:nvSpPr>
        <p:spPr bwMode="auto">
          <a:xfrm>
            <a:off x="8942388" y="2781300"/>
            <a:ext cx="1457325" cy="457200"/>
          </a:xfrm>
          <a:prstGeom prst="homePlate">
            <a:avLst>
              <a:gd name="adj" fmla="val 40316"/>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2" name="Rectangle 445"/>
          <p:cNvSpPr>
            <a:spLocks noChangeArrowheads="1"/>
          </p:cNvSpPr>
          <p:nvPr/>
        </p:nvSpPr>
        <p:spPr bwMode="auto">
          <a:xfrm>
            <a:off x="3330575" y="2781300"/>
            <a:ext cx="1412875" cy="457200"/>
          </a:xfrm>
          <a:prstGeom prst="rect">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3" name="Rectangle 446"/>
          <p:cNvSpPr>
            <a:spLocks noChangeArrowheads="1"/>
          </p:cNvSpPr>
          <p:nvPr/>
        </p:nvSpPr>
        <p:spPr bwMode="auto">
          <a:xfrm>
            <a:off x="4729163" y="2781300"/>
            <a:ext cx="1414462" cy="457200"/>
          </a:xfrm>
          <a:prstGeom prst="rect">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4" name="Rectangle 447"/>
          <p:cNvSpPr>
            <a:spLocks noChangeArrowheads="1"/>
          </p:cNvSpPr>
          <p:nvPr/>
        </p:nvSpPr>
        <p:spPr bwMode="auto">
          <a:xfrm>
            <a:off x="6129338" y="2781300"/>
            <a:ext cx="1414462" cy="457200"/>
          </a:xfrm>
          <a:prstGeom prst="rect">
            <a:avLst/>
          </a:prstGeom>
          <a:solidFill>
            <a:srgbClr val="99CC00"/>
          </a:solidFill>
          <a:ln w="19050">
            <a:solidFill>
              <a:schemeClr val="bg1"/>
            </a:solidFill>
            <a:miter lim="800000"/>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65" name="Rectangle 448"/>
          <p:cNvSpPr>
            <a:spLocks noChangeArrowheads="1"/>
          </p:cNvSpPr>
          <p:nvPr/>
        </p:nvSpPr>
        <p:spPr bwMode="auto">
          <a:xfrm>
            <a:off x="7535863" y="2781300"/>
            <a:ext cx="1414462" cy="457200"/>
          </a:xfrm>
          <a:prstGeom prst="rect">
            <a:avLst/>
          </a:prstGeom>
          <a:solidFill>
            <a:srgbClr val="FF0000"/>
          </a:solidFill>
          <a:ln w="1905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p>
        </p:txBody>
      </p:sp>
      <p:sp>
        <p:nvSpPr>
          <p:cNvPr id="19466" name="Rectangle 445"/>
          <p:cNvSpPr>
            <a:spLocks noChangeArrowheads="1"/>
          </p:cNvSpPr>
          <p:nvPr/>
        </p:nvSpPr>
        <p:spPr bwMode="auto">
          <a:xfrm>
            <a:off x="3514725" y="2874963"/>
            <a:ext cx="1031875"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6/14</a:t>
            </a:r>
            <a:endParaRPr lang="zh-CN" altLang="en-US">
              <a:solidFill>
                <a:schemeClr val="bg1"/>
              </a:solidFill>
            </a:endParaRPr>
          </a:p>
        </p:txBody>
      </p:sp>
      <p:sp>
        <p:nvSpPr>
          <p:cNvPr id="19467" name="Rectangle 446"/>
          <p:cNvSpPr>
            <a:spLocks noChangeArrowheads="1"/>
          </p:cNvSpPr>
          <p:nvPr/>
        </p:nvSpPr>
        <p:spPr bwMode="auto">
          <a:xfrm>
            <a:off x="4754563" y="2874963"/>
            <a:ext cx="1111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6/15</a:t>
            </a:r>
            <a:endParaRPr lang="zh-CN" altLang="en-US">
              <a:solidFill>
                <a:schemeClr val="bg1"/>
              </a:solidFill>
            </a:endParaRPr>
          </a:p>
        </p:txBody>
      </p:sp>
      <p:sp>
        <p:nvSpPr>
          <p:cNvPr id="19468" name="Rectangle 447"/>
          <p:cNvSpPr>
            <a:spLocks noChangeArrowheads="1"/>
          </p:cNvSpPr>
          <p:nvPr/>
        </p:nvSpPr>
        <p:spPr bwMode="auto">
          <a:xfrm>
            <a:off x="6137275" y="2874963"/>
            <a:ext cx="114300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6/16</a:t>
            </a:r>
            <a:endParaRPr lang="zh-CN" altLang="en-US">
              <a:solidFill>
                <a:schemeClr val="bg1"/>
              </a:solidFill>
            </a:endParaRPr>
          </a:p>
        </p:txBody>
      </p:sp>
      <p:sp>
        <p:nvSpPr>
          <p:cNvPr id="19469" name="Rectangle 445"/>
          <p:cNvSpPr>
            <a:spLocks noChangeArrowheads="1"/>
          </p:cNvSpPr>
          <p:nvPr/>
        </p:nvSpPr>
        <p:spPr bwMode="auto">
          <a:xfrm>
            <a:off x="2273300" y="2874963"/>
            <a:ext cx="1003300"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6/13</a:t>
            </a:r>
            <a:endParaRPr lang="zh-CN" altLang="en-US">
              <a:solidFill>
                <a:schemeClr val="bg1"/>
              </a:solidFill>
            </a:endParaRPr>
          </a:p>
        </p:txBody>
      </p:sp>
      <p:sp>
        <p:nvSpPr>
          <p:cNvPr id="19470" name="Rectangle 448"/>
          <p:cNvSpPr>
            <a:spLocks noChangeArrowheads="1"/>
          </p:cNvSpPr>
          <p:nvPr/>
        </p:nvSpPr>
        <p:spPr bwMode="auto">
          <a:xfrm>
            <a:off x="8945563" y="2874963"/>
            <a:ext cx="91440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6/18</a:t>
            </a:r>
            <a:endParaRPr lang="zh-CN" altLang="en-US">
              <a:solidFill>
                <a:schemeClr val="bg1"/>
              </a:solidFill>
            </a:endParaRPr>
          </a:p>
        </p:txBody>
      </p:sp>
      <p:sp>
        <p:nvSpPr>
          <p:cNvPr id="19471" name="Rektangel 82"/>
          <p:cNvSpPr>
            <a:spLocks noChangeArrowheads="1"/>
          </p:cNvSpPr>
          <p:nvPr/>
        </p:nvSpPr>
        <p:spPr bwMode="auto">
          <a:xfrm>
            <a:off x="1935163" y="1365250"/>
            <a:ext cx="1954212"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First</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72" name="Nedadgående pil 90"/>
          <p:cNvSpPr>
            <a:spLocks noChangeArrowheads="1"/>
          </p:cNvSpPr>
          <p:nvPr/>
        </p:nvSpPr>
        <p:spPr bwMode="auto">
          <a:xfrm>
            <a:off x="2528888" y="2325688"/>
            <a:ext cx="250825" cy="538162"/>
          </a:xfrm>
          <a:prstGeom prst="downArrow">
            <a:avLst>
              <a:gd name="adj1" fmla="val 50000"/>
              <a:gd name="adj2" fmla="val 49974"/>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73" name="Rektangel 91"/>
          <p:cNvSpPr>
            <a:spLocks noChangeArrowheads="1"/>
          </p:cNvSpPr>
          <p:nvPr/>
        </p:nvSpPr>
        <p:spPr bwMode="auto">
          <a:xfrm>
            <a:off x="4460875" y="1365250"/>
            <a:ext cx="195421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Thirt</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74" name="Nedadgående pil 92"/>
          <p:cNvSpPr>
            <a:spLocks noChangeArrowheads="1"/>
          </p:cNvSpPr>
          <p:nvPr/>
        </p:nvSpPr>
        <p:spPr bwMode="auto">
          <a:xfrm>
            <a:off x="5153025" y="2325688"/>
            <a:ext cx="249238" cy="538162"/>
          </a:xfrm>
          <a:prstGeom prst="downArrow">
            <a:avLst>
              <a:gd name="adj1" fmla="val 50000"/>
              <a:gd name="adj2" fmla="val 49902"/>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75" name="Rektangel 93"/>
          <p:cNvSpPr>
            <a:spLocks noChangeArrowheads="1"/>
          </p:cNvSpPr>
          <p:nvPr/>
        </p:nvSpPr>
        <p:spPr bwMode="auto">
          <a:xfrm>
            <a:off x="7269163" y="1331913"/>
            <a:ext cx="1954212"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Fifth</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76" name="Nedadgående pil 94"/>
          <p:cNvSpPr>
            <a:spLocks noChangeArrowheads="1"/>
          </p:cNvSpPr>
          <p:nvPr/>
        </p:nvSpPr>
        <p:spPr bwMode="auto">
          <a:xfrm>
            <a:off x="7961313" y="2292350"/>
            <a:ext cx="249237" cy="538163"/>
          </a:xfrm>
          <a:prstGeom prst="downArrow">
            <a:avLst>
              <a:gd name="adj1" fmla="val 50000"/>
              <a:gd name="adj2" fmla="val 50092"/>
            </a:avLst>
          </a:prstGeom>
          <a:solidFill>
            <a:srgbClr val="FF0000"/>
          </a:solidFill>
          <a:ln w="9525">
            <a:solidFill>
              <a:srgbClr val="FF66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77" name="Rektangel 95"/>
          <p:cNvSpPr>
            <a:spLocks noChangeArrowheads="1"/>
          </p:cNvSpPr>
          <p:nvPr/>
        </p:nvSpPr>
        <p:spPr bwMode="auto">
          <a:xfrm>
            <a:off x="3000375" y="3754438"/>
            <a:ext cx="1954213"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Second</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78" name="Nedadgående pil 96"/>
          <p:cNvSpPr>
            <a:spLocks noChangeArrowheads="1"/>
          </p:cNvSpPr>
          <p:nvPr/>
        </p:nvSpPr>
        <p:spPr bwMode="auto">
          <a:xfrm rot="10800000">
            <a:off x="3779838" y="3146425"/>
            <a:ext cx="249237" cy="538163"/>
          </a:xfrm>
          <a:prstGeom prst="downArrow">
            <a:avLst>
              <a:gd name="adj1" fmla="val 50000"/>
              <a:gd name="adj2" fmla="val 50092"/>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79" name="Rektangel 98"/>
          <p:cNvSpPr>
            <a:spLocks noChangeArrowheads="1"/>
          </p:cNvSpPr>
          <p:nvPr/>
        </p:nvSpPr>
        <p:spPr bwMode="auto">
          <a:xfrm>
            <a:off x="5819775" y="3776663"/>
            <a:ext cx="1954213"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Forth</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80" name="Nedadgående pil 99"/>
          <p:cNvSpPr>
            <a:spLocks noChangeArrowheads="1"/>
          </p:cNvSpPr>
          <p:nvPr/>
        </p:nvSpPr>
        <p:spPr bwMode="auto">
          <a:xfrm rot="10800000">
            <a:off x="6599238" y="3167063"/>
            <a:ext cx="249237" cy="538162"/>
          </a:xfrm>
          <a:prstGeom prst="downArrow">
            <a:avLst>
              <a:gd name="adj1" fmla="val 50000"/>
              <a:gd name="adj2" fmla="val 50032"/>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81" name="Rektangel 100"/>
          <p:cNvSpPr>
            <a:spLocks noChangeArrowheads="1"/>
          </p:cNvSpPr>
          <p:nvPr/>
        </p:nvSpPr>
        <p:spPr bwMode="auto">
          <a:xfrm>
            <a:off x="8486775" y="3759200"/>
            <a:ext cx="1954213"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1600" b="1">
                <a:solidFill>
                  <a:srgbClr val="080808"/>
                </a:solidFill>
                <a:latin typeface="微软雅黑" panose="020B0503020204020204" pitchFamily="34" charset="-122"/>
                <a:ea typeface="微软雅黑" panose="020B0503020204020204" pitchFamily="34" charset="-122"/>
                <a:sym typeface="微软雅黑" panose="020B0503020204020204" pitchFamily="34" charset="-122"/>
              </a:rPr>
              <a:t>Sixth</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a:p>
            <a:pPr eaLnBrk="1" hangingPunct="1">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sym typeface="微软雅黑" panose="020B0503020204020204" pitchFamily="34" charset="-122"/>
              </a:rPr>
              <a:t>Brazil vs Croatia</a:t>
            </a:r>
          </a:p>
        </p:txBody>
      </p:sp>
      <p:sp>
        <p:nvSpPr>
          <p:cNvPr id="19482" name="Nedadgående pil 40"/>
          <p:cNvSpPr>
            <a:spLocks noChangeArrowheads="1"/>
          </p:cNvSpPr>
          <p:nvPr/>
        </p:nvSpPr>
        <p:spPr bwMode="auto">
          <a:xfrm rot="10800000">
            <a:off x="9266238" y="3149600"/>
            <a:ext cx="249237" cy="538163"/>
          </a:xfrm>
          <a:prstGeom prst="downArrow">
            <a:avLst>
              <a:gd name="adj1" fmla="val 50000"/>
              <a:gd name="adj2" fmla="val 50092"/>
            </a:avLst>
          </a:prstGeom>
          <a:solidFill>
            <a:srgbClr val="FFCC00"/>
          </a:solidFill>
          <a:ln w="9525">
            <a:solidFill>
              <a:srgbClr val="FFCC00"/>
            </a:solidFill>
            <a:bevel/>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宋体" panose="02010600030101010101" pitchFamily="2" charset="-122"/>
            </a:endParaRPr>
          </a:p>
        </p:txBody>
      </p:sp>
      <p:sp>
        <p:nvSpPr>
          <p:cNvPr id="19483" name="Rectangle 448"/>
          <p:cNvSpPr>
            <a:spLocks noChangeArrowheads="1"/>
          </p:cNvSpPr>
          <p:nvPr/>
        </p:nvSpPr>
        <p:spPr bwMode="auto">
          <a:xfrm>
            <a:off x="7573963" y="2874963"/>
            <a:ext cx="1020762"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b="1">
                <a:solidFill>
                  <a:schemeClr val="bg1"/>
                </a:solidFill>
                <a:latin typeface="Calibri" panose="020F0502020204030204" pitchFamily="34" charset="0"/>
                <a:sym typeface="Calibri" panose="020F0502020204030204" pitchFamily="34" charset="0"/>
              </a:rPr>
              <a:t>6/17</a:t>
            </a:r>
            <a:endParaRPr lang="zh-CN" altLang="en-US" b="1">
              <a:solidFill>
                <a:schemeClr val="bg1"/>
              </a:solidFill>
            </a:endParaRPr>
          </a:p>
        </p:txBody>
      </p:sp>
      <p:sp>
        <p:nvSpPr>
          <p:cNvPr id="19484" name="Text Box 28"/>
          <p:cNvSpPr txBox="1">
            <a:spLocks noChangeArrowheads="1"/>
          </p:cNvSpPr>
          <p:nvPr/>
        </p:nvSpPr>
        <p:spPr bwMode="auto">
          <a:xfrm>
            <a:off x="1585913" y="398463"/>
            <a:ext cx="20843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800" b="1">
                <a:solidFill>
                  <a:schemeClr val="tx2"/>
                </a:solidFill>
              </a:rPr>
              <a:t>Date Match</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3"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3"/>
          <p:cNvSpPr>
            <a:spLocks noChangeArrowheads="1"/>
          </p:cNvSpPr>
          <p:nvPr/>
        </p:nvSpPr>
        <p:spPr bwMode="auto">
          <a:xfrm>
            <a:off x="2095500" y="1871663"/>
            <a:ext cx="7740650" cy="619125"/>
          </a:xfrm>
          <a:prstGeom prst="rect">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grpSp>
        <p:nvGrpSpPr>
          <p:cNvPr id="20485" name="Group 4"/>
          <p:cNvGrpSpPr>
            <a:grpSpLocks/>
          </p:cNvGrpSpPr>
          <p:nvPr/>
        </p:nvGrpSpPr>
        <p:grpSpPr bwMode="auto">
          <a:xfrm>
            <a:off x="2084388" y="1871663"/>
            <a:ext cx="2054225" cy="619125"/>
            <a:chOff x="0" y="0"/>
            <a:chExt cx="1294" cy="298"/>
          </a:xfrm>
        </p:grpSpPr>
        <p:sp>
          <p:nvSpPr>
            <p:cNvPr id="20508" name="Rectangle 5"/>
            <p:cNvSpPr>
              <a:spLocks noChangeArrowheads="1"/>
            </p:cNvSpPr>
            <p:nvPr/>
          </p:nvSpPr>
          <p:spPr bwMode="auto">
            <a:xfrm>
              <a:off x="0" y="0"/>
              <a:ext cx="1205" cy="298"/>
            </a:xfrm>
            <a:prstGeom prst="rect">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509" name="AutoShape 6"/>
            <p:cNvSpPr>
              <a:spLocks noChangeArrowheads="1"/>
            </p:cNvSpPr>
            <p:nvPr/>
          </p:nvSpPr>
          <p:spPr bwMode="auto">
            <a:xfrm rot="5400000">
              <a:off x="1163" y="92"/>
              <a:ext cx="139" cy="120"/>
            </a:xfrm>
            <a:prstGeom prst="triangle">
              <a:avLst>
                <a:gd name="adj" fmla="val 50000"/>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grpSp>
      <p:sp>
        <p:nvSpPr>
          <p:cNvPr id="20486" name="Text Box 7"/>
          <p:cNvSpPr>
            <a:spLocks noChangeArrowheads="1"/>
          </p:cNvSpPr>
          <p:nvPr/>
        </p:nvSpPr>
        <p:spPr bwMode="auto">
          <a:xfrm>
            <a:off x="3998913" y="2003425"/>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b="1">
                <a:solidFill>
                  <a:srgbClr val="FFFFFF"/>
                </a:solidFill>
                <a:sym typeface="Arial" panose="020B0604020202020204" pitchFamily="34" charset="0"/>
              </a:rPr>
              <a:t>Text in here</a:t>
            </a:r>
            <a:endParaRPr lang="zh-CN" altLang="en-US"/>
          </a:p>
        </p:txBody>
      </p:sp>
      <p:sp>
        <p:nvSpPr>
          <p:cNvPr id="20487" name="Rectangle 8"/>
          <p:cNvSpPr>
            <a:spLocks noChangeArrowheads="1"/>
          </p:cNvSpPr>
          <p:nvPr/>
        </p:nvSpPr>
        <p:spPr bwMode="auto">
          <a:xfrm>
            <a:off x="2106613" y="1978025"/>
            <a:ext cx="1836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FFFFFF"/>
                </a:solidFill>
                <a:sym typeface="Arial" panose="020B0604020202020204" pitchFamily="34" charset="0"/>
              </a:rPr>
              <a:t>Title in here</a:t>
            </a:r>
            <a:endParaRPr lang="zh-CN" altLang="en-US"/>
          </a:p>
        </p:txBody>
      </p:sp>
      <p:sp>
        <p:nvSpPr>
          <p:cNvPr id="20488" name="AutoShape 9"/>
          <p:cNvSpPr>
            <a:spLocks noChangeArrowheads="1"/>
          </p:cNvSpPr>
          <p:nvPr/>
        </p:nvSpPr>
        <p:spPr bwMode="auto">
          <a:xfrm>
            <a:off x="5570538" y="2038350"/>
            <a:ext cx="368300" cy="273050"/>
          </a:xfrm>
          <a:prstGeom prst="rightArrow">
            <a:avLst>
              <a:gd name="adj1" fmla="val 50000"/>
              <a:gd name="adj2" fmla="val 60467"/>
            </a:avLst>
          </a:prstGeom>
          <a:gradFill rotWithShape="1">
            <a:gsLst>
              <a:gs pos="0">
                <a:srgbClr val="D87AA5"/>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89" name="Text Box 10"/>
          <p:cNvSpPr>
            <a:spLocks noChangeArrowheads="1"/>
          </p:cNvSpPr>
          <p:nvPr/>
        </p:nvSpPr>
        <p:spPr bwMode="auto">
          <a:xfrm>
            <a:off x="5949950" y="2003425"/>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b="1">
                <a:solidFill>
                  <a:srgbClr val="FFFFFF"/>
                </a:solidFill>
                <a:sym typeface="Arial" panose="020B0604020202020204" pitchFamily="34" charset="0"/>
              </a:rPr>
              <a:t>Text in here</a:t>
            </a:r>
            <a:endParaRPr lang="zh-CN" altLang="en-US"/>
          </a:p>
        </p:txBody>
      </p:sp>
      <p:sp>
        <p:nvSpPr>
          <p:cNvPr id="20490" name="AutoShape 11"/>
          <p:cNvSpPr>
            <a:spLocks noChangeArrowheads="1"/>
          </p:cNvSpPr>
          <p:nvPr/>
        </p:nvSpPr>
        <p:spPr bwMode="auto">
          <a:xfrm>
            <a:off x="7599363" y="2038350"/>
            <a:ext cx="368300" cy="273050"/>
          </a:xfrm>
          <a:prstGeom prst="rightArrow">
            <a:avLst>
              <a:gd name="adj1" fmla="val 50000"/>
              <a:gd name="adj2" fmla="val 60467"/>
            </a:avLst>
          </a:prstGeom>
          <a:gradFill rotWithShape="1">
            <a:gsLst>
              <a:gs pos="0">
                <a:srgbClr val="D87AA5"/>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91" name="Text Box 12"/>
          <p:cNvSpPr>
            <a:spLocks noChangeArrowheads="1"/>
          </p:cNvSpPr>
          <p:nvPr/>
        </p:nvSpPr>
        <p:spPr bwMode="auto">
          <a:xfrm>
            <a:off x="7937500" y="2003425"/>
            <a:ext cx="1676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b="1">
                <a:solidFill>
                  <a:srgbClr val="FFFFFF"/>
                </a:solidFill>
                <a:sym typeface="Arial" panose="020B0604020202020204" pitchFamily="34" charset="0"/>
              </a:rPr>
              <a:t>Text in here</a:t>
            </a:r>
            <a:endParaRPr lang="zh-CN" altLang="en-US"/>
          </a:p>
        </p:txBody>
      </p:sp>
      <p:sp>
        <p:nvSpPr>
          <p:cNvPr id="20492" name="AutoShape 13"/>
          <p:cNvSpPr>
            <a:spLocks noChangeArrowheads="1"/>
          </p:cNvSpPr>
          <p:nvPr/>
        </p:nvSpPr>
        <p:spPr bwMode="auto">
          <a:xfrm>
            <a:off x="2381250" y="2620963"/>
            <a:ext cx="1114425" cy="1114425"/>
          </a:xfrm>
          <a:prstGeom prst="diamond">
            <a:avLst/>
          </a:prstGeom>
          <a:solidFill>
            <a:srgbClr val="33996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93" name="AutoShape 14"/>
          <p:cNvSpPr>
            <a:spLocks noChangeArrowheads="1"/>
          </p:cNvSpPr>
          <p:nvPr/>
        </p:nvSpPr>
        <p:spPr bwMode="auto">
          <a:xfrm>
            <a:off x="4362450" y="2620963"/>
            <a:ext cx="1114425" cy="1114425"/>
          </a:xfrm>
          <a:prstGeom prst="diamond">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94" name="AutoShape 15"/>
          <p:cNvSpPr>
            <a:spLocks noChangeArrowheads="1"/>
          </p:cNvSpPr>
          <p:nvPr/>
        </p:nvSpPr>
        <p:spPr bwMode="auto">
          <a:xfrm>
            <a:off x="6353175" y="2620963"/>
            <a:ext cx="1114425" cy="1114425"/>
          </a:xfrm>
          <a:prstGeom prst="diamond">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0495" name="AutoShape 16"/>
          <p:cNvSpPr>
            <a:spLocks noChangeArrowheads="1"/>
          </p:cNvSpPr>
          <p:nvPr/>
        </p:nvSpPr>
        <p:spPr bwMode="auto">
          <a:xfrm>
            <a:off x="8296275" y="2620963"/>
            <a:ext cx="1114425" cy="1114425"/>
          </a:xfrm>
          <a:prstGeom prst="diamond">
            <a:avLst/>
          </a:prstGeom>
          <a:solidFill>
            <a:srgbClr val="33CC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cxnSp>
        <p:nvCxnSpPr>
          <p:cNvPr id="20496" name="AutoShape 17"/>
          <p:cNvCxnSpPr>
            <a:cxnSpLocks noChangeShapeType="1"/>
            <a:stCxn id="20492" idx="3"/>
            <a:endCxn id="20493" idx="1"/>
          </p:cNvCxnSpPr>
          <p:nvPr/>
        </p:nvCxnSpPr>
        <p:spPr bwMode="auto">
          <a:xfrm>
            <a:off x="3495675" y="3178175"/>
            <a:ext cx="866775" cy="0"/>
          </a:xfrm>
          <a:prstGeom prst="straightConnector1">
            <a:avLst/>
          </a:prstGeom>
          <a:noFill/>
          <a:ln w="12700">
            <a:solidFill>
              <a:srgbClr val="333333"/>
            </a:solidFill>
            <a:miter lim="800000"/>
            <a:headEnd type="oval" w="sm" len="sm"/>
            <a:tailEnd type="oval" w="sm" len="sm"/>
          </a:ln>
          <a:extLst>
            <a:ext uri="{909E8E84-426E-40DD-AFC4-6F175D3DCCD1}">
              <a14:hiddenFill xmlns:a14="http://schemas.microsoft.com/office/drawing/2010/main">
                <a:noFill/>
              </a14:hiddenFill>
            </a:ext>
          </a:extLst>
        </p:spPr>
      </p:cxnSp>
      <p:cxnSp>
        <p:nvCxnSpPr>
          <p:cNvPr id="20497" name="AutoShape 18"/>
          <p:cNvCxnSpPr>
            <a:cxnSpLocks noChangeShapeType="1"/>
            <a:stCxn id="20493" idx="3"/>
            <a:endCxn id="20494" idx="1"/>
          </p:cNvCxnSpPr>
          <p:nvPr/>
        </p:nvCxnSpPr>
        <p:spPr bwMode="auto">
          <a:xfrm>
            <a:off x="5476875" y="3178175"/>
            <a:ext cx="876300" cy="0"/>
          </a:xfrm>
          <a:prstGeom prst="straightConnector1">
            <a:avLst/>
          </a:prstGeom>
          <a:noFill/>
          <a:ln w="12700">
            <a:solidFill>
              <a:srgbClr val="333333"/>
            </a:solidFill>
            <a:miter lim="800000"/>
            <a:headEnd type="oval" w="sm" len="sm"/>
            <a:tailEnd type="oval" w="sm" len="sm"/>
          </a:ln>
          <a:extLst>
            <a:ext uri="{909E8E84-426E-40DD-AFC4-6F175D3DCCD1}">
              <a14:hiddenFill xmlns:a14="http://schemas.microsoft.com/office/drawing/2010/main">
                <a:noFill/>
              </a14:hiddenFill>
            </a:ext>
          </a:extLst>
        </p:spPr>
      </p:cxnSp>
      <p:cxnSp>
        <p:nvCxnSpPr>
          <p:cNvPr id="20498" name="AutoShape 19"/>
          <p:cNvCxnSpPr>
            <a:cxnSpLocks noChangeShapeType="1"/>
            <a:stCxn id="20494" idx="3"/>
            <a:endCxn id="20495" idx="1"/>
          </p:cNvCxnSpPr>
          <p:nvPr/>
        </p:nvCxnSpPr>
        <p:spPr bwMode="auto">
          <a:xfrm>
            <a:off x="7467600" y="3178175"/>
            <a:ext cx="828675" cy="0"/>
          </a:xfrm>
          <a:prstGeom prst="straightConnector1">
            <a:avLst/>
          </a:prstGeom>
          <a:noFill/>
          <a:ln w="12700">
            <a:solidFill>
              <a:srgbClr val="333333"/>
            </a:solidFill>
            <a:miter lim="800000"/>
            <a:headEnd type="oval" w="sm" len="sm"/>
            <a:tailEnd type="oval" w="sm" len="sm"/>
          </a:ln>
          <a:extLst>
            <a:ext uri="{909E8E84-426E-40DD-AFC4-6F175D3DCCD1}">
              <a14:hiddenFill xmlns:a14="http://schemas.microsoft.com/office/drawing/2010/main">
                <a:noFill/>
              </a14:hiddenFill>
            </a:ext>
          </a:extLst>
        </p:spPr>
      </p:cxnSp>
      <p:sp>
        <p:nvSpPr>
          <p:cNvPr id="20499" name="Text Box 20"/>
          <p:cNvSpPr>
            <a:spLocks noChangeArrowheads="1"/>
          </p:cNvSpPr>
          <p:nvPr/>
        </p:nvSpPr>
        <p:spPr bwMode="auto">
          <a:xfrm>
            <a:off x="2484438" y="2946400"/>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400" b="1">
                <a:solidFill>
                  <a:srgbClr val="FFFFFF"/>
                </a:solidFill>
                <a:sym typeface="Arial" panose="020B0604020202020204" pitchFamily="34" charset="0"/>
              </a:rPr>
              <a:t>2005</a:t>
            </a:r>
            <a:endParaRPr lang="zh-CN" altLang="en-US"/>
          </a:p>
        </p:txBody>
      </p:sp>
      <p:sp>
        <p:nvSpPr>
          <p:cNvPr id="20500" name="Text Box 21"/>
          <p:cNvSpPr>
            <a:spLocks noChangeArrowheads="1"/>
          </p:cNvSpPr>
          <p:nvPr/>
        </p:nvSpPr>
        <p:spPr bwMode="auto">
          <a:xfrm>
            <a:off x="4473575" y="2946400"/>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400" b="1">
                <a:solidFill>
                  <a:srgbClr val="FFFFFF"/>
                </a:solidFill>
                <a:sym typeface="Arial" panose="020B0604020202020204" pitchFamily="34" charset="0"/>
              </a:rPr>
              <a:t>2006</a:t>
            </a:r>
            <a:endParaRPr lang="zh-CN" altLang="en-US"/>
          </a:p>
        </p:txBody>
      </p:sp>
      <p:sp>
        <p:nvSpPr>
          <p:cNvPr id="20501" name="Text Box 22"/>
          <p:cNvSpPr>
            <a:spLocks noChangeArrowheads="1"/>
          </p:cNvSpPr>
          <p:nvPr/>
        </p:nvSpPr>
        <p:spPr bwMode="auto">
          <a:xfrm>
            <a:off x="6483350" y="2946400"/>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400" b="1">
                <a:solidFill>
                  <a:srgbClr val="FFFFFF"/>
                </a:solidFill>
                <a:sym typeface="Arial" panose="020B0604020202020204" pitchFamily="34" charset="0"/>
              </a:rPr>
              <a:t>2007</a:t>
            </a:r>
            <a:endParaRPr lang="zh-CN" altLang="en-US"/>
          </a:p>
        </p:txBody>
      </p:sp>
      <p:sp>
        <p:nvSpPr>
          <p:cNvPr id="20502" name="Text Box 23"/>
          <p:cNvSpPr>
            <a:spLocks noChangeArrowheads="1"/>
          </p:cNvSpPr>
          <p:nvPr/>
        </p:nvSpPr>
        <p:spPr bwMode="auto">
          <a:xfrm>
            <a:off x="8435975" y="2946400"/>
            <a:ext cx="866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400" b="1">
                <a:solidFill>
                  <a:srgbClr val="FFFFFF"/>
                </a:solidFill>
                <a:sym typeface="Arial" panose="020B0604020202020204" pitchFamily="34" charset="0"/>
              </a:rPr>
              <a:t>2008</a:t>
            </a:r>
            <a:endParaRPr lang="zh-CN" altLang="en-US"/>
          </a:p>
        </p:txBody>
      </p:sp>
      <p:sp>
        <p:nvSpPr>
          <p:cNvPr id="20503" name="Text Box 24"/>
          <p:cNvSpPr>
            <a:spLocks noChangeArrowheads="1"/>
          </p:cNvSpPr>
          <p:nvPr/>
        </p:nvSpPr>
        <p:spPr bwMode="auto">
          <a:xfrm>
            <a:off x="2127250" y="3825875"/>
            <a:ext cx="1614488"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sz="1400">
              <a:solidFill>
                <a:srgbClr val="000000"/>
              </a:solidFill>
              <a:sym typeface="Arial" panose="020B0604020202020204" pitchFamily="34" charset="0"/>
            </a:endParaRPr>
          </a:p>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a:p>
        </p:txBody>
      </p:sp>
      <p:sp>
        <p:nvSpPr>
          <p:cNvPr id="20504" name="Text Box 25"/>
          <p:cNvSpPr>
            <a:spLocks noChangeArrowheads="1"/>
          </p:cNvSpPr>
          <p:nvPr/>
        </p:nvSpPr>
        <p:spPr bwMode="auto">
          <a:xfrm>
            <a:off x="4070350" y="3825875"/>
            <a:ext cx="1614488"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sz="1400">
              <a:solidFill>
                <a:srgbClr val="000000"/>
              </a:solidFill>
              <a:sym typeface="Arial" panose="020B0604020202020204" pitchFamily="34" charset="0"/>
            </a:endParaRPr>
          </a:p>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a:p>
        </p:txBody>
      </p:sp>
      <p:sp>
        <p:nvSpPr>
          <p:cNvPr id="20505" name="Text Box 26"/>
          <p:cNvSpPr>
            <a:spLocks noChangeArrowheads="1"/>
          </p:cNvSpPr>
          <p:nvPr/>
        </p:nvSpPr>
        <p:spPr bwMode="auto">
          <a:xfrm>
            <a:off x="6084888" y="3825875"/>
            <a:ext cx="1614487"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sz="1400">
              <a:solidFill>
                <a:srgbClr val="000000"/>
              </a:solidFill>
              <a:sym typeface="Arial" panose="020B0604020202020204" pitchFamily="34" charset="0"/>
            </a:endParaRPr>
          </a:p>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a:p>
        </p:txBody>
      </p:sp>
      <p:sp>
        <p:nvSpPr>
          <p:cNvPr id="20506" name="Text Box 27"/>
          <p:cNvSpPr>
            <a:spLocks noChangeArrowheads="1"/>
          </p:cNvSpPr>
          <p:nvPr/>
        </p:nvSpPr>
        <p:spPr bwMode="auto">
          <a:xfrm>
            <a:off x="8032750" y="3825875"/>
            <a:ext cx="1614488"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sz="1400">
              <a:solidFill>
                <a:srgbClr val="000000"/>
              </a:solidFill>
              <a:sym typeface="Arial" panose="020B0604020202020204" pitchFamily="34" charset="0"/>
            </a:endParaRPr>
          </a:p>
          <a:p>
            <a:pPr algn="ctr" eaLnBrk="1" hangingPunct="1">
              <a:spcBef>
                <a:spcPct val="50000"/>
              </a:spcBef>
              <a:buFont typeface="Arial" panose="020B0604020202020204" pitchFamily="34" charset="0"/>
              <a:buChar char="•"/>
            </a:pPr>
            <a:r>
              <a:rPr lang="en-US" altLang="zh-CN" sz="1400">
                <a:solidFill>
                  <a:srgbClr val="000000"/>
                </a:solidFill>
                <a:sym typeface="Arial" panose="020B0604020202020204" pitchFamily="34" charset="0"/>
              </a:rPr>
              <a:t> Description of the contents</a:t>
            </a:r>
            <a:endParaRPr lang="zh-CN" altLang="en-US"/>
          </a:p>
        </p:txBody>
      </p:sp>
      <p:sp>
        <p:nvSpPr>
          <p:cNvPr id="20507" name="Rectangle 28"/>
          <p:cNvSpPr>
            <a:spLocks noChangeArrowheads="1"/>
          </p:cNvSpPr>
          <p:nvPr/>
        </p:nvSpPr>
        <p:spPr bwMode="auto">
          <a:xfrm>
            <a:off x="2063750" y="893763"/>
            <a:ext cx="77724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en-US" altLang="zh-CN" b="1">
                <a:solidFill>
                  <a:srgbClr val="000000"/>
                </a:solidFill>
                <a:sym typeface="Arial" panose="020B0604020202020204" pitchFamily="34" charset="0"/>
              </a:rPr>
              <a:t>ThemeGallery  is a Design Digital Content &amp; Contents mall developed by Guild Design Inc.</a:t>
            </a: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圆角矩形 7"/>
          <p:cNvSpPr>
            <a:spLocks noChangeArrowheads="1"/>
          </p:cNvSpPr>
          <p:nvPr/>
        </p:nvSpPr>
        <p:spPr bwMode="auto">
          <a:xfrm>
            <a:off x="2471738" y="1311275"/>
            <a:ext cx="7200900" cy="1152525"/>
          </a:xfrm>
          <a:prstGeom prst="roundRect">
            <a:avLst>
              <a:gd name="adj" fmla="val 11431"/>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marL="23114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Calibri" panose="020F0502020204030204" pitchFamily="34" charset="0"/>
              <a:buNone/>
            </a:pPr>
            <a:r>
              <a:rPr lang="zh-CN" altLang="en-US">
                <a:solidFill>
                  <a:schemeClr val="bg1"/>
                </a:solidFill>
              </a:rPr>
              <a:t>     The final is marked by Brazil world cup called "incentive", basically is to imitate the cup shape, by Effie and design creation. </a:t>
            </a:r>
          </a:p>
        </p:txBody>
      </p:sp>
      <p:sp>
        <p:nvSpPr>
          <p:cNvPr id="21509" name="圆角矩形 9"/>
          <p:cNvSpPr>
            <a:spLocks noChangeArrowheads="1"/>
          </p:cNvSpPr>
          <p:nvPr/>
        </p:nvSpPr>
        <p:spPr bwMode="auto">
          <a:xfrm>
            <a:off x="2471738" y="2536825"/>
            <a:ext cx="7200900" cy="1149350"/>
          </a:xfrm>
          <a:prstGeom prst="roundRect">
            <a:avLst>
              <a:gd name="adj" fmla="val 11431"/>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marL="23114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buFont typeface="Calibri" panose="020F0502020204030204" pitchFamily="34" charset="0"/>
              <a:buNone/>
            </a:pPr>
            <a:r>
              <a:rPr lang="zh-CN" altLang="en-US">
                <a:solidFill>
                  <a:schemeClr val="bg1"/>
                </a:solidFill>
              </a:rPr>
              <a:t>     Brazil World Cup mascot is designed to emphasize mean the importance of the environmental and ecological protection, while also taking into account the image will be the children all over the world to accept.</a:t>
            </a:r>
          </a:p>
        </p:txBody>
      </p:sp>
      <p:sp>
        <p:nvSpPr>
          <p:cNvPr id="21510" name="圆角矩形 11"/>
          <p:cNvSpPr>
            <a:spLocks noChangeArrowheads="1"/>
          </p:cNvSpPr>
          <p:nvPr/>
        </p:nvSpPr>
        <p:spPr bwMode="auto">
          <a:xfrm>
            <a:off x="2471738" y="3759200"/>
            <a:ext cx="7200900" cy="1152525"/>
          </a:xfrm>
          <a:prstGeom prst="roundRect">
            <a:avLst>
              <a:gd name="adj" fmla="val 11431"/>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nchor="ctr"/>
          <a:lstStyle>
            <a:lvl1pPr marL="23114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80000"/>
              </a:lnSpc>
              <a:buFont typeface="Calibri" panose="020F0502020204030204" pitchFamily="34" charset="0"/>
              <a:buNone/>
            </a:pPr>
            <a:r>
              <a:rPr lang="zh-CN" altLang="en-US">
                <a:solidFill>
                  <a:schemeClr val="bg1"/>
                </a:solidFill>
              </a:rPr>
              <a:t>     Brazil's official World Cup theme song (Official Song) is a singer Pitbull, Jennifer Lopes and Brazil singer Claudia Leitte singing the song "We Are One (Ole Ola)" (translated as "we are one")</a:t>
            </a:r>
          </a:p>
        </p:txBody>
      </p:sp>
      <p:sp>
        <p:nvSpPr>
          <p:cNvPr id="21511" name="Text Box 7"/>
          <p:cNvSpPr txBox="1">
            <a:spLocks noChangeArrowheads="1"/>
          </p:cNvSpPr>
          <p:nvPr/>
        </p:nvSpPr>
        <p:spPr bwMode="auto">
          <a:xfrm>
            <a:off x="1282700" y="384175"/>
            <a:ext cx="5562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chemeClr val="tx2"/>
                </a:solidFill>
              </a:rPr>
              <a:t>Some Culture about Brazil world Cup</a:t>
            </a:r>
          </a:p>
        </p:txBody>
      </p:sp>
      <p:sp>
        <p:nvSpPr>
          <p:cNvPr id="21512" name="AutoShape 8"/>
          <p:cNvSpPr>
            <a:spLocks noChangeArrowheads="1"/>
          </p:cNvSpPr>
          <p:nvPr/>
        </p:nvSpPr>
        <p:spPr bwMode="auto">
          <a:xfrm>
            <a:off x="2527300" y="1379538"/>
            <a:ext cx="1630363" cy="1011237"/>
          </a:xfrm>
          <a:prstGeom prst="roundRect">
            <a:avLst>
              <a:gd name="adj" fmla="val 9491"/>
            </a:avLst>
          </a:prstGeom>
          <a:solidFill>
            <a:srgbClr val="CC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2400" b="1"/>
              <a:t>Emblem</a:t>
            </a:r>
          </a:p>
        </p:txBody>
      </p:sp>
      <p:sp>
        <p:nvSpPr>
          <p:cNvPr id="21513" name="AutoShape 9"/>
          <p:cNvSpPr>
            <a:spLocks noChangeArrowheads="1"/>
          </p:cNvSpPr>
          <p:nvPr/>
        </p:nvSpPr>
        <p:spPr bwMode="auto">
          <a:xfrm>
            <a:off x="2524125" y="2603500"/>
            <a:ext cx="1630363" cy="1009650"/>
          </a:xfrm>
          <a:prstGeom prst="roundRect">
            <a:avLst>
              <a:gd name="adj" fmla="val 9491"/>
            </a:avLst>
          </a:prstGeom>
          <a:solidFill>
            <a:srgbClr val="FFFF00"/>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zh-CN" sz="2400" b="1"/>
              <a:t>Mascot</a:t>
            </a:r>
          </a:p>
        </p:txBody>
      </p:sp>
      <p:sp>
        <p:nvSpPr>
          <p:cNvPr id="21514" name="AutoShape 10"/>
          <p:cNvSpPr>
            <a:spLocks noChangeArrowheads="1"/>
          </p:cNvSpPr>
          <p:nvPr/>
        </p:nvSpPr>
        <p:spPr bwMode="auto">
          <a:xfrm>
            <a:off x="2524125" y="3830638"/>
            <a:ext cx="1631950" cy="1009650"/>
          </a:xfrm>
          <a:prstGeom prst="roundRect">
            <a:avLst>
              <a:gd name="adj" fmla="val 9491"/>
            </a:avLst>
          </a:prstGeom>
          <a:solidFill>
            <a:srgbClr val="99CCFF"/>
          </a:solidFill>
          <a:ln>
            <a:noFill/>
          </a:ln>
          <a:extLst>
            <a:ext uri="{91240B29-F687-4F45-9708-019B960494DF}">
              <a14:hiddenLine xmlns:a14="http://schemas.microsoft.com/office/drawing/2010/main" w="9525">
                <a:solidFill>
                  <a:srgbClr val="000000"/>
                </a:solidFill>
                <a:bevel/>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2400" b="1"/>
              <a:t>Music</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244" name="Inhaltsplatzhalter 11"/>
          <p:cNvGraphicFramePr>
            <a:graphicFrameLocks noGrp="1"/>
          </p:cNvGraphicFramePr>
          <p:nvPr/>
        </p:nvGraphicFramePr>
        <p:xfrm>
          <a:off x="1884363" y="1195388"/>
          <a:ext cx="7921625" cy="1584325"/>
        </p:xfrm>
        <a:graphic>
          <a:graphicData uri="http://schemas.openxmlformats.org/drawingml/2006/table">
            <a:tbl>
              <a:tblPr/>
              <a:tblGrid>
                <a:gridCol w="2640012"/>
                <a:gridCol w="2640013"/>
                <a:gridCol w="2641600"/>
              </a:tblGrid>
              <a:tr h="365613">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A</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5A123F"/>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B</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5A123F"/>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C</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5A123F"/>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Brazil</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Spain</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Columbia</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ECECE4"/>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Mexico</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Holland</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Greece</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D2D2BE"/>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Cameroon</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Chile</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The Ivory Coast</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ECECE4"/>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Croatia</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Australia</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Japan</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D2D2BE"/>
                    </a:solidFill>
                  </a:tcPr>
                </a:tc>
              </a:tr>
            </a:tbl>
          </a:graphicData>
        </a:graphic>
      </p:graphicFrame>
      <p:graphicFrame>
        <p:nvGraphicFramePr>
          <p:cNvPr id="10270" name="Inhaltsplatzhalter 11"/>
          <p:cNvGraphicFramePr>
            <a:graphicFrameLocks noGrp="1"/>
          </p:cNvGraphicFramePr>
          <p:nvPr/>
        </p:nvGraphicFramePr>
        <p:xfrm>
          <a:off x="1884363" y="3140075"/>
          <a:ext cx="7921625" cy="1584325"/>
        </p:xfrm>
        <a:graphic>
          <a:graphicData uri="http://schemas.openxmlformats.org/drawingml/2006/table">
            <a:tbl>
              <a:tblPr/>
              <a:tblGrid>
                <a:gridCol w="2640012"/>
                <a:gridCol w="2640013"/>
                <a:gridCol w="2641600"/>
              </a:tblGrid>
              <a:tr h="365613">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D</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5A123F"/>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E</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647300"/>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zh-CN" alt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F</a:t>
                      </a:r>
                      <a:r>
                        <a:rPr kumimoji="0" lang="zh-CN" sz="1800" b="1" i="0" u="none" strike="noStrike" cap="none" normalizeH="0" baseline="0" smtClean="0">
                          <a:ln>
                            <a:noFill/>
                          </a:ln>
                          <a:solidFill>
                            <a:schemeClr val="bg1"/>
                          </a:solidFill>
                          <a:effectLst/>
                          <a:latin typeface="Calibri" panose="020F0502020204030204" pitchFamily="34" charset="0"/>
                          <a:ea typeface="宋体" panose="02010600030101010101" pitchFamily="2" charset="-122"/>
                          <a:sym typeface="Calibri" panose="020F0502020204030204" pitchFamily="34" charset="0"/>
                        </a:rPr>
                        <a:t>组</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5A123F"/>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Uruguay</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Switzerland</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Argentina</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ECECE4"/>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Costa Rica</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Ecuador</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Bosnia Herzegovina</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D2D2BE"/>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England</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France</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ECECE4"/>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Iran</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ECECE4"/>
                    </a:solidFill>
                  </a:tcPr>
                </a:tc>
              </a:tr>
              <a:tr h="304678">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Italy</a:t>
                      </a:r>
                    </a:p>
                  </a:txBody>
                  <a:tcPr marT="45702" marB="45702" horzOverflow="overflow">
                    <a:lnL cap="flat">
                      <a:noFill/>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Honduras</a:t>
                      </a:r>
                    </a:p>
                  </a:txBody>
                  <a:tcPr marT="45702" marB="45702" horzOverflow="overflow">
                    <a:lnL w="3175" cap="flat" cmpd="sng" algn="ctr">
                      <a:solidFill>
                        <a:srgbClr val="FFFFF0"/>
                      </a:solidFill>
                      <a:prstDash val="solid"/>
                      <a:miter lim="800000"/>
                      <a:headEnd type="none" w="med" len="med"/>
                      <a:tailEnd type="none" w="med" len="med"/>
                    </a:lnL>
                    <a:lnR w="3175" cap="flat" cmpd="sng" algn="ctr">
                      <a:solidFill>
                        <a:srgbClr val="FFFFF0"/>
                      </a:solidFill>
                      <a:prstDash val="solid"/>
                      <a:miter lim="800000"/>
                      <a:headEnd type="none" w="med" len="med"/>
                      <a:tailEnd type="none" w="med" len="med"/>
                    </a:lnR>
                    <a:lnT cap="flat">
                      <a:noFill/>
                    </a:lnT>
                    <a:lnB cap="flat">
                      <a:noFill/>
                    </a:lnB>
                    <a:lnTlToBr>
                      <a:noFill/>
                    </a:lnTlToBr>
                    <a:lnBlToTr>
                      <a:noFill/>
                    </a:lnBlToTr>
                    <a:solidFill>
                      <a:srgbClr val="D2D2BE"/>
                    </a:solidFill>
                  </a:tcPr>
                </a:tc>
                <a:tc>
                  <a:txBody>
                    <a:bodyPr/>
                    <a:lstStyle>
                      <a:lvl1pPr>
                        <a:lnSpc>
                          <a:spcPct val="90000"/>
                        </a:lnSpc>
                        <a:spcBef>
                          <a:spcPts val="1000"/>
                        </a:spcBef>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a:lnSpc>
                          <a:spcPct val="90000"/>
                        </a:lnSpc>
                        <a:spcBef>
                          <a:spcPts val="500"/>
                        </a:spcBef>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a:lnSpc>
                          <a:spcPct val="90000"/>
                        </a:lnSpc>
                        <a:spcBef>
                          <a:spcPts val="500"/>
                        </a:spcBef>
                        <a:defRPr>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a:lnSpc>
                          <a:spcPct val="90000"/>
                        </a:lnSpc>
                        <a:spcBef>
                          <a:spcPts val="500"/>
                        </a:spcBef>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Blip>
                          <a:blip r:embed="rId4"/>
                        </a:buBlip>
                        <a:tabLst/>
                      </a:pPr>
                      <a:r>
                        <a:rPr kumimoji="0" lang="zh-CN" altLang="zh-CN" sz="1400" b="0" i="0" u="none" strike="noStrike" cap="none" normalizeH="0" baseline="0" smtClean="0">
                          <a:ln>
                            <a:noFill/>
                          </a:ln>
                          <a:solidFill>
                            <a:srgbClr val="938953"/>
                          </a:solidFill>
                          <a:effectLst/>
                          <a:latin typeface="Calibri" panose="020F0502020204030204" pitchFamily="34" charset="0"/>
                          <a:ea typeface="宋体" panose="02010600030101010101" pitchFamily="2" charset="-122"/>
                          <a:sym typeface="Calibri" panose="020F0502020204030204" pitchFamily="34" charset="0"/>
                        </a:rPr>
                        <a:t>Nigeria</a:t>
                      </a:r>
                    </a:p>
                  </a:txBody>
                  <a:tcPr marT="45702" marB="45702" horzOverflow="overflow">
                    <a:lnL w="3175" cap="flat" cmpd="sng" algn="ctr">
                      <a:solidFill>
                        <a:srgbClr val="FFFFF0"/>
                      </a:solidFill>
                      <a:prstDash val="solid"/>
                      <a:miter lim="800000"/>
                      <a:headEnd type="none" w="med" len="med"/>
                      <a:tailEnd type="none" w="med" len="med"/>
                    </a:lnL>
                    <a:lnR cap="flat">
                      <a:noFill/>
                    </a:lnR>
                    <a:lnT cap="flat">
                      <a:noFill/>
                    </a:lnT>
                    <a:lnB cap="flat">
                      <a:noFill/>
                    </a:lnB>
                    <a:lnTlToBr>
                      <a:noFill/>
                    </a:lnTlToBr>
                    <a:lnBlToTr>
                      <a:noFill/>
                    </a:lnBlToTr>
                    <a:solidFill>
                      <a:srgbClr val="D2D2BE"/>
                    </a:solidFill>
                  </a:tcPr>
                </a:tc>
              </a:tr>
            </a:tbl>
          </a:graphicData>
        </a:graphic>
      </p:graphicFrame>
      <p:sp>
        <p:nvSpPr>
          <p:cNvPr id="22568" name="Text Box 56"/>
          <p:cNvSpPr txBox="1">
            <a:spLocks noChangeArrowheads="1"/>
          </p:cNvSpPr>
          <p:nvPr/>
        </p:nvSpPr>
        <p:spPr bwMode="auto">
          <a:xfrm>
            <a:off x="1803400" y="412750"/>
            <a:ext cx="1755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chemeClr val="tx2"/>
                </a:solidFill>
              </a:rPr>
              <a:t>32  Strong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AutoShape 3"/>
          <p:cNvSpPr>
            <a:spLocks noChangeArrowheads="1"/>
          </p:cNvSpPr>
          <p:nvPr/>
        </p:nvSpPr>
        <p:spPr bwMode="auto">
          <a:xfrm>
            <a:off x="6188075" y="676275"/>
            <a:ext cx="3343275" cy="428625"/>
          </a:xfrm>
          <a:prstGeom prst="bevel">
            <a:avLst>
              <a:gd name="adj" fmla="val 12639"/>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3557" name="AutoShape 4"/>
          <p:cNvSpPr>
            <a:spLocks noChangeArrowheads="1"/>
          </p:cNvSpPr>
          <p:nvPr/>
        </p:nvSpPr>
        <p:spPr bwMode="auto">
          <a:xfrm>
            <a:off x="5187950" y="1854200"/>
            <a:ext cx="3343275" cy="428625"/>
          </a:xfrm>
          <a:prstGeom prst="bevel">
            <a:avLst>
              <a:gd name="adj" fmla="val 12639"/>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3558" name="AutoShape 5"/>
          <p:cNvSpPr>
            <a:spLocks noChangeArrowheads="1"/>
          </p:cNvSpPr>
          <p:nvPr/>
        </p:nvSpPr>
        <p:spPr bwMode="auto">
          <a:xfrm>
            <a:off x="4152900" y="3025775"/>
            <a:ext cx="3340100" cy="425450"/>
          </a:xfrm>
          <a:prstGeom prst="bevel">
            <a:avLst>
              <a:gd name="adj" fmla="val 10403"/>
            </a:avLst>
          </a:prstGeom>
          <a:solidFill>
            <a:srgbClr val="DA7F7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3559" name="AutoShape 6"/>
          <p:cNvSpPr>
            <a:spLocks noChangeArrowheads="1"/>
          </p:cNvSpPr>
          <p:nvPr/>
        </p:nvSpPr>
        <p:spPr bwMode="auto">
          <a:xfrm>
            <a:off x="3228975" y="4216400"/>
            <a:ext cx="3343275" cy="425450"/>
          </a:xfrm>
          <a:prstGeom prst="bevel">
            <a:avLst>
              <a:gd name="adj" fmla="val 12639"/>
            </a:avLst>
          </a:prstGeom>
          <a:solidFill>
            <a:srgbClr val="85A3D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b="1" i="1">
              <a:solidFill>
                <a:srgbClr val="000000"/>
              </a:solidFill>
              <a:sym typeface="Arial" panose="020B0604020202020204" pitchFamily="34" charset="0"/>
            </a:endParaRPr>
          </a:p>
        </p:txBody>
      </p:sp>
      <p:sp>
        <p:nvSpPr>
          <p:cNvPr id="23560" name="Freeform 7"/>
          <p:cNvSpPr>
            <a:spLocks noChangeArrowheads="1"/>
          </p:cNvSpPr>
          <p:nvPr/>
        </p:nvSpPr>
        <p:spPr bwMode="auto">
          <a:xfrm rot="18320416" flipH="1">
            <a:off x="5080000" y="1076326"/>
            <a:ext cx="1074737" cy="601662"/>
          </a:xfrm>
          <a:custGeom>
            <a:avLst/>
            <a:gdLst>
              <a:gd name="T0" fmla="*/ 0 w 982"/>
              <a:gd name="T1" fmla="*/ 467696639 h 774"/>
              <a:gd name="T2" fmla="*/ 2395723 w 982"/>
              <a:gd name="T3" fmla="*/ 465279886 h 774"/>
              <a:gd name="T4" fmla="*/ 9581797 w 982"/>
              <a:gd name="T5" fmla="*/ 455611321 h 774"/>
              <a:gd name="T6" fmla="*/ 19164688 w 982"/>
              <a:gd name="T7" fmla="*/ 441109250 h 774"/>
              <a:gd name="T8" fmla="*/ 38329375 w 982"/>
              <a:gd name="T9" fmla="*/ 421772897 h 774"/>
              <a:gd name="T10" fmla="*/ 59889776 w 982"/>
              <a:gd name="T11" fmla="*/ 398810928 h 774"/>
              <a:gd name="T12" fmla="*/ 91031987 w 982"/>
              <a:gd name="T13" fmla="*/ 373432305 h 774"/>
              <a:gd name="T14" fmla="*/ 126965623 w 982"/>
              <a:gd name="T15" fmla="*/ 346844916 h 774"/>
              <a:gd name="T16" fmla="*/ 170086459 w 982"/>
              <a:gd name="T17" fmla="*/ 319048762 h 774"/>
              <a:gd name="T18" fmla="*/ 222789053 w 982"/>
              <a:gd name="T19" fmla="*/ 291252608 h 774"/>
              <a:gd name="T20" fmla="*/ 282678812 w 982"/>
              <a:gd name="T21" fmla="*/ 264665220 h 774"/>
              <a:gd name="T22" fmla="*/ 352150432 w 982"/>
              <a:gd name="T23" fmla="*/ 240495361 h 774"/>
              <a:gd name="T24" fmla="*/ 431204871 w 982"/>
              <a:gd name="T25" fmla="*/ 217533490 h 774"/>
              <a:gd name="T26" fmla="*/ 510259309 w 982"/>
              <a:gd name="T27" fmla="*/ 200613841 h 774"/>
              <a:gd name="T28" fmla="*/ 584522441 w 982"/>
              <a:gd name="T29" fmla="*/ 189737288 h 774"/>
              <a:gd name="T30" fmla="*/ 651599365 w 982"/>
              <a:gd name="T31" fmla="*/ 183695017 h 774"/>
              <a:gd name="T32" fmla="*/ 711488030 w 982"/>
              <a:gd name="T33" fmla="*/ 181277487 h 774"/>
              <a:gd name="T34" fmla="*/ 764191718 w 982"/>
              <a:gd name="T35" fmla="*/ 181277487 h 774"/>
              <a:gd name="T36" fmla="*/ 812102869 w 982"/>
              <a:gd name="T37" fmla="*/ 183695017 h 774"/>
              <a:gd name="T38" fmla="*/ 850432227 w 982"/>
              <a:gd name="T39" fmla="*/ 188528523 h 774"/>
              <a:gd name="T40" fmla="*/ 881575515 w 982"/>
              <a:gd name="T41" fmla="*/ 193362805 h 774"/>
              <a:gd name="T42" fmla="*/ 903134821 w 982"/>
              <a:gd name="T43" fmla="*/ 196988323 h 774"/>
              <a:gd name="T44" fmla="*/ 917509151 w 982"/>
              <a:gd name="T45" fmla="*/ 200613841 h 774"/>
              <a:gd name="T46" fmla="*/ 922299500 w 982"/>
              <a:gd name="T47" fmla="*/ 201822606 h 774"/>
              <a:gd name="T48" fmla="*/ 814498590 w 982"/>
              <a:gd name="T49" fmla="*/ 287627091 h 774"/>
              <a:gd name="T50" fmla="*/ 1176232046 w 982"/>
              <a:gd name="T51" fmla="*/ 223575760 h 774"/>
              <a:gd name="T52" fmla="*/ 1092385891 w 982"/>
              <a:gd name="T53" fmla="*/ 0 h 774"/>
              <a:gd name="T54" fmla="*/ 1022914339 w 982"/>
              <a:gd name="T55" fmla="*/ 90638744 h 774"/>
              <a:gd name="T56" fmla="*/ 1018122896 w 982"/>
              <a:gd name="T57" fmla="*/ 89429979 h 774"/>
              <a:gd name="T58" fmla="*/ 1003749660 w 982"/>
              <a:gd name="T59" fmla="*/ 85804461 h 774"/>
              <a:gd name="T60" fmla="*/ 984584981 w 982"/>
              <a:gd name="T61" fmla="*/ 80970956 h 774"/>
              <a:gd name="T62" fmla="*/ 955838510 w 982"/>
              <a:gd name="T63" fmla="*/ 76136673 h 774"/>
              <a:gd name="T64" fmla="*/ 919904873 w 982"/>
              <a:gd name="T65" fmla="*/ 72511155 h 774"/>
              <a:gd name="T66" fmla="*/ 876784071 w 982"/>
              <a:gd name="T67" fmla="*/ 68885638 h 774"/>
              <a:gd name="T68" fmla="*/ 828871826 w 982"/>
              <a:gd name="T69" fmla="*/ 66468885 h 774"/>
              <a:gd name="T70" fmla="*/ 773773510 w 982"/>
              <a:gd name="T71" fmla="*/ 66468885 h 774"/>
              <a:gd name="T72" fmla="*/ 713883751 w 982"/>
              <a:gd name="T73" fmla="*/ 70094403 h 774"/>
              <a:gd name="T74" fmla="*/ 646807921 w 982"/>
              <a:gd name="T75" fmla="*/ 76136673 h 774"/>
              <a:gd name="T76" fmla="*/ 577336370 w 982"/>
              <a:gd name="T77" fmla="*/ 88221991 h 774"/>
              <a:gd name="T78" fmla="*/ 505467865 w 982"/>
              <a:gd name="T79" fmla="*/ 103932851 h 774"/>
              <a:gd name="T80" fmla="*/ 426414522 w 982"/>
              <a:gd name="T81" fmla="*/ 126894722 h 774"/>
              <a:gd name="T82" fmla="*/ 347360083 w 982"/>
              <a:gd name="T83" fmla="*/ 155898863 h 774"/>
              <a:gd name="T84" fmla="*/ 275491647 w 982"/>
              <a:gd name="T85" fmla="*/ 187320535 h 774"/>
              <a:gd name="T86" fmla="*/ 213207261 w 982"/>
              <a:gd name="T87" fmla="*/ 219950243 h 774"/>
              <a:gd name="T88" fmla="*/ 162899294 w 982"/>
              <a:gd name="T89" fmla="*/ 254997432 h 774"/>
              <a:gd name="T90" fmla="*/ 119779553 w 982"/>
              <a:gd name="T91" fmla="*/ 290044621 h 774"/>
              <a:gd name="T92" fmla="*/ 86240543 w 982"/>
              <a:gd name="T93" fmla="*/ 323883045 h 774"/>
              <a:gd name="T94" fmla="*/ 57494055 w 982"/>
              <a:gd name="T95" fmla="*/ 356512704 h 774"/>
              <a:gd name="T96" fmla="*/ 35933654 w 982"/>
              <a:gd name="T97" fmla="*/ 386725610 h 774"/>
              <a:gd name="T98" fmla="*/ 21560409 w 982"/>
              <a:gd name="T99" fmla="*/ 413313096 h 774"/>
              <a:gd name="T100" fmla="*/ 9581797 w 982"/>
              <a:gd name="T101" fmla="*/ 436274967 h 774"/>
              <a:gd name="T102" fmla="*/ 4791446 w 982"/>
              <a:gd name="T103" fmla="*/ 453194568 h 774"/>
              <a:gd name="T104" fmla="*/ 0 w 982"/>
              <a:gd name="T105" fmla="*/ 464071121 h 774"/>
              <a:gd name="T106" fmla="*/ 0 w 982"/>
              <a:gd name="T107" fmla="*/ 467696639 h 7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82"/>
              <a:gd name="T163" fmla="*/ 0 h 774"/>
              <a:gd name="T164" fmla="*/ 982 w 982"/>
              <a:gd name="T165" fmla="*/ 774 h 7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E7ABAB"/>
              </a:gs>
              <a:gs pos="100000">
                <a:srgbClr val="D0565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561" name="Freeform 8"/>
          <p:cNvSpPr>
            <a:spLocks noChangeArrowheads="1"/>
          </p:cNvSpPr>
          <p:nvPr/>
        </p:nvSpPr>
        <p:spPr bwMode="auto">
          <a:xfrm rot="18320416" flipH="1">
            <a:off x="4043362" y="2239963"/>
            <a:ext cx="1076325" cy="603250"/>
          </a:xfrm>
          <a:custGeom>
            <a:avLst/>
            <a:gdLst>
              <a:gd name="T0" fmla="*/ 0 w 982"/>
              <a:gd name="T1" fmla="*/ 470168732 h 774"/>
              <a:gd name="T2" fmla="*/ 2402551 w 982"/>
              <a:gd name="T3" fmla="*/ 467738586 h 774"/>
              <a:gd name="T4" fmla="*/ 9610203 w 982"/>
              <a:gd name="T5" fmla="*/ 458019561 h 774"/>
              <a:gd name="T6" fmla="*/ 19221502 w 982"/>
              <a:gd name="T7" fmla="*/ 443441024 h 774"/>
              <a:gd name="T8" fmla="*/ 38443005 w 982"/>
              <a:gd name="T9" fmla="*/ 424002195 h 774"/>
              <a:gd name="T10" fmla="*/ 60067048 w 982"/>
              <a:gd name="T11" fmla="*/ 400918830 h 774"/>
              <a:gd name="T12" fmla="*/ 91301307 w 982"/>
              <a:gd name="T13" fmla="*/ 375406195 h 774"/>
              <a:gd name="T14" fmla="*/ 127341745 w 982"/>
              <a:gd name="T15" fmla="*/ 348677708 h 774"/>
              <a:gd name="T16" fmla="*/ 170589866 w 982"/>
              <a:gd name="T17" fmla="*/ 320734927 h 774"/>
              <a:gd name="T18" fmla="*/ 223448152 w 982"/>
              <a:gd name="T19" fmla="*/ 292792147 h 774"/>
              <a:gd name="T20" fmla="*/ 283515183 w 982"/>
              <a:gd name="T21" fmla="*/ 266064439 h 774"/>
              <a:gd name="T22" fmla="*/ 353192481 w 982"/>
              <a:gd name="T23" fmla="*/ 241766098 h 774"/>
              <a:gd name="T24" fmla="*/ 432479910 w 982"/>
              <a:gd name="T25" fmla="*/ 218682830 h 774"/>
              <a:gd name="T26" fmla="*/ 511768434 w 982"/>
              <a:gd name="T27" fmla="*/ 201674098 h 774"/>
              <a:gd name="T28" fmla="*/ 586250900 w 982"/>
              <a:gd name="T29" fmla="*/ 190740000 h 774"/>
              <a:gd name="T30" fmla="*/ 653525580 w 982"/>
              <a:gd name="T31" fmla="*/ 184665415 h 774"/>
              <a:gd name="T32" fmla="*/ 713592611 w 982"/>
              <a:gd name="T33" fmla="*/ 182236049 h 774"/>
              <a:gd name="T34" fmla="*/ 766450897 w 982"/>
              <a:gd name="T35" fmla="*/ 182236049 h 774"/>
              <a:gd name="T36" fmla="*/ 814505179 w 982"/>
              <a:gd name="T37" fmla="*/ 184665415 h 774"/>
              <a:gd name="T38" fmla="*/ 852947070 w 982"/>
              <a:gd name="T39" fmla="*/ 189525707 h 774"/>
              <a:gd name="T40" fmla="*/ 884182409 w 982"/>
              <a:gd name="T41" fmla="*/ 194385219 h 774"/>
              <a:gd name="T42" fmla="*/ 905806452 w 982"/>
              <a:gd name="T43" fmla="*/ 198029659 h 774"/>
              <a:gd name="T44" fmla="*/ 920221750 w 982"/>
              <a:gd name="T45" fmla="*/ 201674098 h 774"/>
              <a:gd name="T46" fmla="*/ 925027946 w 982"/>
              <a:gd name="T47" fmla="*/ 202889171 h 774"/>
              <a:gd name="T48" fmla="*/ 816907729 w 982"/>
              <a:gd name="T49" fmla="*/ 289147707 h 774"/>
              <a:gd name="T50" fmla="*/ 1179710546 w 982"/>
              <a:gd name="T51" fmla="*/ 224757415 h 774"/>
              <a:gd name="T52" fmla="*/ 1095616648 w 982"/>
              <a:gd name="T53" fmla="*/ 0 h 774"/>
              <a:gd name="T54" fmla="*/ 1025939418 w 982"/>
              <a:gd name="T55" fmla="*/ 91118024 h 774"/>
              <a:gd name="T56" fmla="*/ 1021134318 w 982"/>
              <a:gd name="T57" fmla="*/ 89902951 h 774"/>
              <a:gd name="T58" fmla="*/ 1006717924 w 982"/>
              <a:gd name="T59" fmla="*/ 86258512 h 774"/>
              <a:gd name="T60" fmla="*/ 987496430 w 982"/>
              <a:gd name="T61" fmla="*/ 81399000 h 774"/>
              <a:gd name="T62" fmla="*/ 958664738 w 982"/>
              <a:gd name="T63" fmla="*/ 76538708 h 774"/>
              <a:gd name="T64" fmla="*/ 922624300 w 982"/>
              <a:gd name="T65" fmla="*/ 72894268 h 774"/>
              <a:gd name="T66" fmla="*/ 879377309 w 982"/>
              <a:gd name="T67" fmla="*/ 69249829 h 774"/>
              <a:gd name="T68" fmla="*/ 831323027 w 982"/>
              <a:gd name="T69" fmla="*/ 66819683 h 774"/>
              <a:gd name="T70" fmla="*/ 776062192 w 982"/>
              <a:gd name="T71" fmla="*/ 66819683 h 774"/>
              <a:gd name="T72" fmla="*/ 715995161 w 982"/>
              <a:gd name="T73" fmla="*/ 70464902 h 774"/>
              <a:gd name="T74" fmla="*/ 648720481 w 982"/>
              <a:gd name="T75" fmla="*/ 76538708 h 774"/>
              <a:gd name="T76" fmla="*/ 579043251 w 982"/>
              <a:gd name="T77" fmla="*/ 88687878 h 774"/>
              <a:gd name="T78" fmla="*/ 506963335 w 982"/>
              <a:gd name="T79" fmla="*/ 104482292 h 774"/>
              <a:gd name="T80" fmla="*/ 427674810 w 982"/>
              <a:gd name="T81" fmla="*/ 127564781 h 774"/>
              <a:gd name="T82" fmla="*/ 348387382 w 982"/>
              <a:gd name="T83" fmla="*/ 156722635 h 774"/>
              <a:gd name="T84" fmla="*/ 276306438 w 982"/>
              <a:gd name="T85" fmla="*/ 188310634 h 774"/>
              <a:gd name="T86" fmla="*/ 213837953 w 982"/>
              <a:gd name="T87" fmla="*/ 221112976 h 774"/>
              <a:gd name="T88" fmla="*/ 163381121 w 982"/>
              <a:gd name="T89" fmla="*/ 256345414 h 774"/>
              <a:gd name="T90" fmla="*/ 120133000 w 982"/>
              <a:gd name="T91" fmla="*/ 291577853 h 774"/>
              <a:gd name="T92" fmla="*/ 86496208 w 982"/>
              <a:gd name="T93" fmla="*/ 325595219 h 774"/>
              <a:gd name="T94" fmla="*/ 57664498 w 982"/>
              <a:gd name="T95" fmla="*/ 358397512 h 774"/>
              <a:gd name="T96" fmla="*/ 36040455 w 982"/>
              <a:gd name="T97" fmla="*/ 388769659 h 774"/>
              <a:gd name="T98" fmla="*/ 21624052 w 982"/>
              <a:gd name="T99" fmla="*/ 415498244 h 774"/>
              <a:gd name="T100" fmla="*/ 9610203 w 982"/>
              <a:gd name="T101" fmla="*/ 438581512 h 774"/>
              <a:gd name="T102" fmla="*/ 4805102 w 982"/>
              <a:gd name="T103" fmla="*/ 455590195 h 774"/>
              <a:gd name="T104" fmla="*/ 0 w 982"/>
              <a:gd name="T105" fmla="*/ 466524293 h 774"/>
              <a:gd name="T106" fmla="*/ 0 w 982"/>
              <a:gd name="T107" fmla="*/ 470168732 h 7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82"/>
              <a:gd name="T163" fmla="*/ 0 h 774"/>
              <a:gd name="T164" fmla="*/ 982 w 982"/>
              <a:gd name="T165" fmla="*/ 774 h 7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E7ABAB"/>
              </a:gs>
              <a:gs pos="100000">
                <a:srgbClr val="D0565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562" name="Freeform 9"/>
          <p:cNvSpPr>
            <a:spLocks noChangeArrowheads="1"/>
          </p:cNvSpPr>
          <p:nvPr/>
        </p:nvSpPr>
        <p:spPr bwMode="auto">
          <a:xfrm rot="18320416" flipH="1">
            <a:off x="3108325" y="3449638"/>
            <a:ext cx="1074738" cy="601662"/>
          </a:xfrm>
          <a:custGeom>
            <a:avLst/>
            <a:gdLst>
              <a:gd name="T0" fmla="*/ 0 w 982"/>
              <a:gd name="T1" fmla="*/ 467696639 h 774"/>
              <a:gd name="T2" fmla="*/ 2395725 w 982"/>
              <a:gd name="T3" fmla="*/ 465279886 h 774"/>
              <a:gd name="T4" fmla="*/ 9582900 w 982"/>
              <a:gd name="T5" fmla="*/ 455611321 h 774"/>
              <a:gd name="T6" fmla="*/ 19164706 w 982"/>
              <a:gd name="T7" fmla="*/ 441109250 h 774"/>
              <a:gd name="T8" fmla="*/ 38329411 w 982"/>
              <a:gd name="T9" fmla="*/ 421772897 h 774"/>
              <a:gd name="T10" fmla="*/ 59889832 w 982"/>
              <a:gd name="T11" fmla="*/ 398810928 h 774"/>
              <a:gd name="T12" fmla="*/ 91032071 w 982"/>
              <a:gd name="T13" fmla="*/ 373432305 h 774"/>
              <a:gd name="T14" fmla="*/ 126965741 w 982"/>
              <a:gd name="T15" fmla="*/ 346844916 h 774"/>
              <a:gd name="T16" fmla="*/ 170086617 w 982"/>
              <a:gd name="T17" fmla="*/ 319048762 h 774"/>
              <a:gd name="T18" fmla="*/ 222789260 w 982"/>
              <a:gd name="T19" fmla="*/ 291252608 h 774"/>
              <a:gd name="T20" fmla="*/ 282679075 w 982"/>
              <a:gd name="T21" fmla="*/ 264665220 h 774"/>
              <a:gd name="T22" fmla="*/ 352151854 w 982"/>
              <a:gd name="T23" fmla="*/ 240495361 h 774"/>
              <a:gd name="T24" fmla="*/ 431206366 w 982"/>
              <a:gd name="T25" fmla="*/ 217533490 h 774"/>
              <a:gd name="T26" fmla="*/ 510260878 w 982"/>
              <a:gd name="T27" fmla="*/ 200613841 h 774"/>
              <a:gd name="T28" fmla="*/ 584524079 w 982"/>
              <a:gd name="T29" fmla="*/ 189737288 h 774"/>
              <a:gd name="T30" fmla="*/ 651599971 w 982"/>
              <a:gd name="T31" fmla="*/ 183695017 h 774"/>
              <a:gd name="T32" fmla="*/ 711489786 w 982"/>
              <a:gd name="T33" fmla="*/ 181277487 h 774"/>
              <a:gd name="T34" fmla="*/ 764192429 w 982"/>
              <a:gd name="T35" fmla="*/ 181277487 h 774"/>
              <a:gd name="T36" fmla="*/ 812104719 w 982"/>
              <a:gd name="T37" fmla="*/ 183695017 h 774"/>
              <a:gd name="T38" fmla="*/ 850434113 w 982"/>
              <a:gd name="T39" fmla="*/ 188528523 h 774"/>
              <a:gd name="T40" fmla="*/ 881576335 w 982"/>
              <a:gd name="T41" fmla="*/ 193362805 h 774"/>
              <a:gd name="T42" fmla="*/ 903136756 w 982"/>
              <a:gd name="T43" fmla="*/ 196988323 h 774"/>
              <a:gd name="T44" fmla="*/ 917510005 w 982"/>
              <a:gd name="T45" fmla="*/ 200613841 h 774"/>
              <a:gd name="T46" fmla="*/ 922301453 w 982"/>
              <a:gd name="T47" fmla="*/ 201822606 h 774"/>
              <a:gd name="T48" fmla="*/ 814500443 w 982"/>
              <a:gd name="T49" fmla="*/ 287627091 h 774"/>
              <a:gd name="T50" fmla="*/ 1176234235 w 982"/>
              <a:gd name="T51" fmla="*/ 223575760 h 774"/>
              <a:gd name="T52" fmla="*/ 1092388002 w 982"/>
              <a:gd name="T53" fmla="*/ 0 h 774"/>
              <a:gd name="T54" fmla="*/ 1022916386 w 982"/>
              <a:gd name="T55" fmla="*/ 90638744 h 774"/>
              <a:gd name="T56" fmla="*/ 1018124938 w 982"/>
              <a:gd name="T57" fmla="*/ 89429979 h 774"/>
              <a:gd name="T58" fmla="*/ 1003751689 w 982"/>
              <a:gd name="T59" fmla="*/ 85804461 h 774"/>
              <a:gd name="T60" fmla="*/ 984586992 w 982"/>
              <a:gd name="T61" fmla="*/ 80970956 h 774"/>
              <a:gd name="T62" fmla="*/ 955839399 w 982"/>
              <a:gd name="T63" fmla="*/ 76136673 h 774"/>
              <a:gd name="T64" fmla="*/ 919905729 w 982"/>
              <a:gd name="T65" fmla="*/ 72511155 h 774"/>
              <a:gd name="T66" fmla="*/ 876785981 w 982"/>
              <a:gd name="T67" fmla="*/ 68885638 h 774"/>
              <a:gd name="T68" fmla="*/ 828873692 w 982"/>
              <a:gd name="T69" fmla="*/ 66468885 h 774"/>
              <a:gd name="T70" fmla="*/ 773775325 w 982"/>
              <a:gd name="T71" fmla="*/ 66468885 h 774"/>
              <a:gd name="T72" fmla="*/ 713885510 w 982"/>
              <a:gd name="T73" fmla="*/ 70094403 h 774"/>
              <a:gd name="T74" fmla="*/ 646808523 w 982"/>
              <a:gd name="T75" fmla="*/ 76136673 h 774"/>
              <a:gd name="T76" fmla="*/ 577336907 w 982"/>
              <a:gd name="T77" fmla="*/ 88221991 h 774"/>
              <a:gd name="T78" fmla="*/ 505469430 w 982"/>
              <a:gd name="T79" fmla="*/ 103932851 h 774"/>
              <a:gd name="T80" fmla="*/ 426414918 w 982"/>
              <a:gd name="T81" fmla="*/ 126894722 h 774"/>
              <a:gd name="T82" fmla="*/ 347360406 w 982"/>
              <a:gd name="T83" fmla="*/ 155898863 h 774"/>
              <a:gd name="T84" fmla="*/ 275492998 w 982"/>
              <a:gd name="T85" fmla="*/ 187320535 h 774"/>
              <a:gd name="T86" fmla="*/ 213207459 w 982"/>
              <a:gd name="T87" fmla="*/ 219950243 h 774"/>
              <a:gd name="T88" fmla="*/ 162900540 w 982"/>
              <a:gd name="T89" fmla="*/ 254997432 h 774"/>
              <a:gd name="T90" fmla="*/ 119779664 w 982"/>
              <a:gd name="T91" fmla="*/ 290044621 h 774"/>
              <a:gd name="T92" fmla="*/ 86241718 w 982"/>
              <a:gd name="T93" fmla="*/ 323883045 h 774"/>
              <a:gd name="T94" fmla="*/ 57494108 w 982"/>
              <a:gd name="T95" fmla="*/ 356512704 h 774"/>
              <a:gd name="T96" fmla="*/ 35933687 w 982"/>
              <a:gd name="T97" fmla="*/ 386725610 h 774"/>
              <a:gd name="T98" fmla="*/ 21560429 w 982"/>
              <a:gd name="T99" fmla="*/ 413313096 h 774"/>
              <a:gd name="T100" fmla="*/ 9582900 w 982"/>
              <a:gd name="T101" fmla="*/ 436274967 h 774"/>
              <a:gd name="T102" fmla="*/ 4791450 w 982"/>
              <a:gd name="T103" fmla="*/ 453194568 h 774"/>
              <a:gd name="T104" fmla="*/ 0 w 982"/>
              <a:gd name="T105" fmla="*/ 464071121 h 774"/>
              <a:gd name="T106" fmla="*/ 0 w 982"/>
              <a:gd name="T107" fmla="*/ 467696639 h 7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82"/>
              <a:gd name="T163" fmla="*/ 0 h 774"/>
              <a:gd name="T164" fmla="*/ 982 w 982"/>
              <a:gd name="T165" fmla="*/ 774 h 7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E7ABAB"/>
              </a:gs>
              <a:gs pos="100000">
                <a:srgbClr val="D0565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3563" name="Rectangle 10"/>
          <p:cNvSpPr>
            <a:spLocks noChangeArrowheads="1"/>
          </p:cNvSpPr>
          <p:nvPr/>
        </p:nvSpPr>
        <p:spPr bwMode="auto">
          <a:xfrm>
            <a:off x="5295900" y="1914525"/>
            <a:ext cx="20447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FFFFFF"/>
                </a:solidFill>
                <a:sym typeface="Arial" panose="020B0604020202020204" pitchFamily="34" charset="0"/>
              </a:rPr>
              <a:t>8 into 1</a:t>
            </a:r>
          </a:p>
        </p:txBody>
      </p:sp>
      <p:sp>
        <p:nvSpPr>
          <p:cNvPr id="23564" name="Rectangle 11"/>
          <p:cNvSpPr>
            <a:spLocks noChangeArrowheads="1"/>
          </p:cNvSpPr>
          <p:nvPr/>
        </p:nvSpPr>
        <p:spPr bwMode="auto">
          <a:xfrm>
            <a:off x="6296025" y="742950"/>
            <a:ext cx="2041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FFFFFF"/>
                </a:solidFill>
                <a:sym typeface="Arial" panose="020B0604020202020204" pitchFamily="34" charset="0"/>
              </a:rPr>
              <a:t>The group match</a:t>
            </a:r>
          </a:p>
          <a:p>
            <a:pPr algn="ctr">
              <a:buFont typeface="Arial" panose="020B0604020202020204" pitchFamily="34" charset="0"/>
              <a:buNone/>
            </a:pPr>
            <a:endParaRPr lang="en-US" altLang="zh-CN" sz="1400">
              <a:solidFill>
                <a:srgbClr val="FFFFFF"/>
              </a:solidFill>
              <a:sym typeface="Arial" panose="020B0604020202020204" pitchFamily="34" charset="0"/>
            </a:endParaRPr>
          </a:p>
        </p:txBody>
      </p:sp>
      <p:sp>
        <p:nvSpPr>
          <p:cNvPr id="23565" name="Rectangle 12"/>
          <p:cNvSpPr>
            <a:spLocks noChangeArrowheads="1"/>
          </p:cNvSpPr>
          <p:nvPr/>
        </p:nvSpPr>
        <p:spPr bwMode="auto">
          <a:xfrm>
            <a:off x="4260850" y="3076575"/>
            <a:ext cx="20415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solidFill>
                  <a:srgbClr val="FFFFFF"/>
                </a:solidFill>
                <a:sym typeface="Arial" panose="020B0604020202020204" pitchFamily="34" charset="0"/>
              </a:rPr>
              <a:t>4 into 1</a:t>
            </a:r>
          </a:p>
        </p:txBody>
      </p:sp>
      <p:sp>
        <p:nvSpPr>
          <p:cNvPr id="23566" name="Rectangle 13"/>
          <p:cNvSpPr>
            <a:spLocks noChangeArrowheads="1"/>
          </p:cNvSpPr>
          <p:nvPr/>
        </p:nvSpPr>
        <p:spPr bwMode="auto">
          <a:xfrm>
            <a:off x="3308350" y="4276725"/>
            <a:ext cx="20415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FFFFFF"/>
                </a:solidFill>
                <a:sym typeface="Arial" panose="020B0604020202020204" pitchFamily="34" charset="0"/>
              </a:rPr>
              <a:t>Semi finals</a:t>
            </a:r>
          </a:p>
        </p:txBody>
      </p:sp>
      <p:sp>
        <p:nvSpPr>
          <p:cNvPr id="23567" name="Rectangle 14"/>
          <p:cNvSpPr>
            <a:spLocks noChangeArrowheads="1"/>
          </p:cNvSpPr>
          <p:nvPr/>
        </p:nvSpPr>
        <p:spPr bwMode="auto">
          <a:xfrm>
            <a:off x="6188075" y="1143000"/>
            <a:ext cx="1635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68" name="Rectangle 15"/>
          <p:cNvSpPr>
            <a:spLocks noChangeArrowheads="1"/>
          </p:cNvSpPr>
          <p:nvPr/>
        </p:nvSpPr>
        <p:spPr bwMode="auto">
          <a:xfrm>
            <a:off x="5187950" y="2343150"/>
            <a:ext cx="1685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69" name="Rectangle 16"/>
          <p:cNvSpPr>
            <a:spLocks noChangeArrowheads="1"/>
          </p:cNvSpPr>
          <p:nvPr/>
        </p:nvSpPr>
        <p:spPr bwMode="auto">
          <a:xfrm>
            <a:off x="4229100" y="3514725"/>
            <a:ext cx="168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70" name="Rectangle 17"/>
          <p:cNvSpPr>
            <a:spLocks noChangeArrowheads="1"/>
          </p:cNvSpPr>
          <p:nvPr/>
        </p:nvSpPr>
        <p:spPr bwMode="auto">
          <a:xfrm>
            <a:off x="3270250" y="4714875"/>
            <a:ext cx="408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b="1">
                <a:solidFill>
                  <a:srgbClr val="1C1C1C"/>
                </a:solidFill>
                <a:sym typeface="Arial" panose="020B0604020202020204" pitchFamily="34" charset="0"/>
              </a:rPr>
              <a:t>ThemeGallery</a:t>
            </a:r>
            <a:r>
              <a:rPr lang="en-US" altLang="zh-CN" sz="1200">
                <a:solidFill>
                  <a:srgbClr val="1C1C1C"/>
                </a:solidFill>
                <a:sym typeface="Arial" panose="020B0604020202020204" pitchFamily="34" charset="0"/>
              </a:rPr>
              <a:t> is a Design Digital Content &amp; Contents mall developed by Guild Design Inc.</a:t>
            </a:r>
            <a:endParaRPr lang="zh-CN" altLang="en-US"/>
          </a:p>
        </p:txBody>
      </p:sp>
      <p:sp>
        <p:nvSpPr>
          <p:cNvPr id="23571" name="Rectangle 18"/>
          <p:cNvSpPr>
            <a:spLocks noChangeArrowheads="1"/>
          </p:cNvSpPr>
          <p:nvPr/>
        </p:nvSpPr>
        <p:spPr bwMode="auto">
          <a:xfrm>
            <a:off x="7569200" y="1143000"/>
            <a:ext cx="16351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72" name="Rectangle 19"/>
          <p:cNvSpPr>
            <a:spLocks noChangeArrowheads="1"/>
          </p:cNvSpPr>
          <p:nvPr/>
        </p:nvSpPr>
        <p:spPr bwMode="auto">
          <a:xfrm>
            <a:off x="6569075" y="2343150"/>
            <a:ext cx="1685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73" name="Rectangle 20"/>
          <p:cNvSpPr>
            <a:spLocks noChangeArrowheads="1"/>
          </p:cNvSpPr>
          <p:nvPr/>
        </p:nvSpPr>
        <p:spPr bwMode="auto">
          <a:xfrm>
            <a:off x="5610225" y="3514725"/>
            <a:ext cx="1682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a:solidFill>
                  <a:srgbClr val="1C1C1C"/>
                </a:solidFill>
                <a:sym typeface="Arial" panose="020B0604020202020204" pitchFamily="34" charset="0"/>
              </a:rPr>
              <a:t> - Your text in here</a:t>
            </a:r>
            <a:endParaRPr lang="zh-CN" altLang="en-US" sz="1200">
              <a:solidFill>
                <a:srgbClr val="1C1C1C"/>
              </a:solidFill>
              <a:sym typeface="Arial" panose="020B0604020202020204" pitchFamily="34" charset="0"/>
            </a:endParaRPr>
          </a:p>
          <a:p>
            <a:pPr>
              <a:buFont typeface="Arial" panose="020B0604020202020204" pitchFamily="34" charset="0"/>
              <a:buNone/>
            </a:pPr>
            <a:r>
              <a:rPr lang="en-US" altLang="zh-CN" sz="1200" b="1">
                <a:solidFill>
                  <a:srgbClr val="1C1C1C"/>
                </a:solidFill>
                <a:sym typeface="Arial" panose="020B0604020202020204" pitchFamily="34" charset="0"/>
              </a:rPr>
              <a:t> </a:t>
            </a:r>
            <a:r>
              <a:rPr lang="en-US" altLang="zh-CN" sz="1200">
                <a:solidFill>
                  <a:srgbClr val="1C1C1C"/>
                </a:solidFill>
                <a:sym typeface="Arial" panose="020B0604020202020204" pitchFamily="34" charset="0"/>
              </a:rPr>
              <a:t>- Your text in here</a:t>
            </a:r>
            <a:endParaRPr lang="zh-CN" altLang="en-US"/>
          </a:p>
        </p:txBody>
      </p:sp>
      <p:sp>
        <p:nvSpPr>
          <p:cNvPr id="23574" name="Text Box 22"/>
          <p:cNvSpPr txBox="1">
            <a:spLocks noChangeArrowheads="1"/>
          </p:cNvSpPr>
          <p:nvPr/>
        </p:nvSpPr>
        <p:spPr bwMode="auto">
          <a:xfrm>
            <a:off x="735013" y="658813"/>
            <a:ext cx="35639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3200" b="1">
                <a:solidFill>
                  <a:schemeClr val="tx2"/>
                </a:solidFill>
              </a:rPr>
              <a:t>How to compete?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内页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4168775"/>
            <a:ext cx="1220152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734550" y="58738"/>
            <a:ext cx="2390775"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Rectangle 3"/>
          <p:cNvSpPr>
            <a:spLocks noChangeArrowheads="1"/>
          </p:cNvSpPr>
          <p:nvPr/>
        </p:nvSpPr>
        <p:spPr bwMode="auto">
          <a:xfrm>
            <a:off x="6400800" y="3963988"/>
            <a:ext cx="3465513" cy="390525"/>
          </a:xfrm>
          <a:prstGeom prst="rect">
            <a:avLst/>
          </a:prstGeom>
          <a:gradFill rotWithShape="1">
            <a:gsLst>
              <a:gs pos="0">
                <a:srgbClr val="D7D7D7"/>
              </a:gs>
              <a:gs pos="100000">
                <a:srgbClr val="F4F4F4"/>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Arial" panose="020B0604020202020204" pitchFamily="34" charset="0"/>
            </a:endParaRPr>
          </a:p>
        </p:txBody>
      </p:sp>
      <p:sp>
        <p:nvSpPr>
          <p:cNvPr id="24581" name="Rectangle 4"/>
          <p:cNvSpPr>
            <a:spLocks noChangeArrowheads="1"/>
          </p:cNvSpPr>
          <p:nvPr/>
        </p:nvSpPr>
        <p:spPr bwMode="auto">
          <a:xfrm>
            <a:off x="2492375" y="3768725"/>
            <a:ext cx="3467100" cy="390525"/>
          </a:xfrm>
          <a:prstGeom prst="rect">
            <a:avLst/>
          </a:prstGeom>
          <a:gradFill rotWithShape="1">
            <a:gsLst>
              <a:gs pos="0">
                <a:srgbClr val="D7D7D7"/>
              </a:gs>
              <a:gs pos="100000">
                <a:srgbClr val="F4F4F4"/>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a:solidFill>
                <a:srgbClr val="000000"/>
              </a:solidFill>
              <a:sym typeface="Arial" panose="020B0604020202020204" pitchFamily="34" charset="0"/>
            </a:endParaRPr>
          </a:p>
        </p:txBody>
      </p:sp>
      <p:grpSp>
        <p:nvGrpSpPr>
          <p:cNvPr id="24582" name="Group 5"/>
          <p:cNvGrpSpPr>
            <a:grpSpLocks/>
          </p:cNvGrpSpPr>
          <p:nvPr/>
        </p:nvGrpSpPr>
        <p:grpSpPr bwMode="auto">
          <a:xfrm>
            <a:off x="3952875" y="2582863"/>
            <a:ext cx="660400" cy="1157287"/>
            <a:chOff x="0" y="0"/>
            <a:chExt cx="592" cy="1034"/>
          </a:xfrm>
        </p:grpSpPr>
        <p:sp>
          <p:nvSpPr>
            <p:cNvPr id="24618" name="Freeform 6"/>
            <p:cNvSpPr>
              <a:spLocks noChangeArrowheads="1"/>
            </p:cNvSpPr>
            <p:nvPr/>
          </p:nvSpPr>
          <p:spPr bwMode="auto">
            <a:xfrm>
              <a:off x="0" y="202"/>
              <a:ext cx="592" cy="832"/>
            </a:xfrm>
            <a:custGeom>
              <a:avLst/>
              <a:gdLst>
                <a:gd name="T0" fmla="*/ 575 w 320"/>
                <a:gd name="T1" fmla="*/ 3 h 479"/>
                <a:gd name="T2" fmla="*/ 507 w 320"/>
                <a:gd name="T3" fmla="*/ 99 h 479"/>
                <a:gd name="T4" fmla="*/ 435 w 320"/>
                <a:gd name="T5" fmla="*/ 3 h 479"/>
                <a:gd name="T6" fmla="*/ 241 w 320"/>
                <a:gd name="T7" fmla="*/ 52 h 479"/>
                <a:gd name="T8" fmla="*/ 4 w 320"/>
                <a:gd name="T9" fmla="*/ 525 h 479"/>
                <a:gd name="T10" fmla="*/ 124 w 320"/>
                <a:gd name="T11" fmla="*/ 643 h 479"/>
                <a:gd name="T12" fmla="*/ 294 w 320"/>
                <a:gd name="T13" fmla="*/ 172 h 479"/>
                <a:gd name="T14" fmla="*/ 48 w 320"/>
                <a:gd name="T15" fmla="*/ 1240 h 479"/>
                <a:gd name="T16" fmla="*/ 117 w 320"/>
                <a:gd name="T17" fmla="*/ 1405 h 479"/>
                <a:gd name="T18" fmla="*/ 455 w 320"/>
                <a:gd name="T19" fmla="*/ 1327 h 479"/>
                <a:gd name="T20" fmla="*/ 503 w 320"/>
                <a:gd name="T21" fmla="*/ 700 h 479"/>
                <a:gd name="T22" fmla="*/ 579 w 320"/>
                <a:gd name="T23" fmla="*/ 1325 h 479"/>
                <a:gd name="T24" fmla="*/ 897 w 320"/>
                <a:gd name="T25" fmla="*/ 1412 h 479"/>
                <a:gd name="T26" fmla="*/ 966 w 320"/>
                <a:gd name="T27" fmla="*/ 1228 h 479"/>
                <a:gd name="T28" fmla="*/ 720 w 320"/>
                <a:gd name="T29" fmla="*/ 172 h 479"/>
                <a:gd name="T30" fmla="*/ 788 w 320"/>
                <a:gd name="T31" fmla="*/ 406 h 479"/>
                <a:gd name="T32" fmla="*/ 962 w 320"/>
                <a:gd name="T33" fmla="*/ 712 h 479"/>
                <a:gd name="T34" fmla="*/ 1010 w 320"/>
                <a:gd name="T35" fmla="*/ 488 h 479"/>
                <a:gd name="T36" fmla="*/ 740 w 320"/>
                <a:gd name="T37" fmla="*/ 24 h 479"/>
                <a:gd name="T38" fmla="*/ 575 w 320"/>
                <a:gd name="T39" fmla="*/ 3 h 4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0"/>
                <a:gd name="T61" fmla="*/ 0 h 479"/>
                <a:gd name="T62" fmla="*/ 320 w 320"/>
                <a:gd name="T63" fmla="*/ 479 h 4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0" h="479">
                  <a:moveTo>
                    <a:pt x="168" y="1"/>
                  </a:moveTo>
                  <a:cubicBezTo>
                    <a:pt x="165" y="15"/>
                    <a:pt x="154" y="34"/>
                    <a:pt x="148" y="33"/>
                  </a:cubicBezTo>
                  <a:cubicBezTo>
                    <a:pt x="141" y="33"/>
                    <a:pt x="133" y="15"/>
                    <a:pt x="127" y="1"/>
                  </a:cubicBezTo>
                  <a:cubicBezTo>
                    <a:pt x="105" y="0"/>
                    <a:pt x="88" y="5"/>
                    <a:pt x="70" y="17"/>
                  </a:cubicBezTo>
                  <a:cubicBezTo>
                    <a:pt x="57" y="32"/>
                    <a:pt x="0" y="165"/>
                    <a:pt x="1" y="174"/>
                  </a:cubicBezTo>
                  <a:cubicBezTo>
                    <a:pt x="1" y="183"/>
                    <a:pt x="3" y="212"/>
                    <a:pt x="36" y="213"/>
                  </a:cubicBezTo>
                  <a:cubicBezTo>
                    <a:pt x="63" y="197"/>
                    <a:pt x="86" y="57"/>
                    <a:pt x="86" y="57"/>
                  </a:cubicBezTo>
                  <a:cubicBezTo>
                    <a:pt x="79" y="92"/>
                    <a:pt x="14" y="411"/>
                    <a:pt x="14" y="411"/>
                  </a:cubicBezTo>
                  <a:cubicBezTo>
                    <a:pt x="9" y="452"/>
                    <a:pt x="24" y="464"/>
                    <a:pt x="34" y="466"/>
                  </a:cubicBezTo>
                  <a:cubicBezTo>
                    <a:pt x="55" y="471"/>
                    <a:pt x="114" y="479"/>
                    <a:pt x="133" y="440"/>
                  </a:cubicBezTo>
                  <a:cubicBezTo>
                    <a:pt x="152" y="401"/>
                    <a:pt x="141" y="232"/>
                    <a:pt x="147" y="232"/>
                  </a:cubicBezTo>
                  <a:cubicBezTo>
                    <a:pt x="153" y="232"/>
                    <a:pt x="150" y="400"/>
                    <a:pt x="169" y="439"/>
                  </a:cubicBezTo>
                  <a:cubicBezTo>
                    <a:pt x="188" y="478"/>
                    <a:pt x="243" y="473"/>
                    <a:pt x="262" y="468"/>
                  </a:cubicBezTo>
                  <a:cubicBezTo>
                    <a:pt x="272" y="462"/>
                    <a:pt x="292" y="459"/>
                    <a:pt x="282" y="407"/>
                  </a:cubicBezTo>
                  <a:lnTo>
                    <a:pt x="210" y="57"/>
                  </a:lnTo>
                  <a:cubicBezTo>
                    <a:pt x="201" y="12"/>
                    <a:pt x="218" y="105"/>
                    <a:pt x="230" y="135"/>
                  </a:cubicBezTo>
                  <a:cubicBezTo>
                    <a:pt x="242" y="165"/>
                    <a:pt x="242" y="254"/>
                    <a:pt x="281" y="236"/>
                  </a:cubicBezTo>
                  <a:cubicBezTo>
                    <a:pt x="320" y="218"/>
                    <a:pt x="299" y="180"/>
                    <a:pt x="295" y="162"/>
                  </a:cubicBezTo>
                  <a:cubicBezTo>
                    <a:pt x="288" y="150"/>
                    <a:pt x="237" y="17"/>
                    <a:pt x="216" y="8"/>
                  </a:cubicBezTo>
                  <a:cubicBezTo>
                    <a:pt x="183" y="0"/>
                    <a:pt x="168" y="1"/>
                    <a:pt x="168" y="1"/>
                  </a:cubicBez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9" name="Oval 7"/>
            <p:cNvSpPr>
              <a:spLocks noChangeArrowheads="1"/>
            </p:cNvSpPr>
            <p:nvPr/>
          </p:nvSpPr>
          <p:spPr bwMode="auto">
            <a:xfrm flipH="1">
              <a:off x="175" y="0"/>
              <a:ext cx="199" cy="215"/>
            </a:xfrm>
            <a:prstGeom prst="ellipse">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583" name="Text Box 8"/>
          <p:cNvSpPr>
            <a:spLocks noChangeArrowheads="1"/>
          </p:cNvSpPr>
          <p:nvPr/>
        </p:nvSpPr>
        <p:spPr bwMode="auto">
          <a:xfrm>
            <a:off x="652462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2004</a:t>
            </a:r>
            <a:endParaRPr lang="zh-CN" altLang="en-US"/>
          </a:p>
        </p:txBody>
      </p:sp>
      <p:sp>
        <p:nvSpPr>
          <p:cNvPr id="24584" name="Text Box 9"/>
          <p:cNvSpPr>
            <a:spLocks noChangeArrowheads="1"/>
          </p:cNvSpPr>
          <p:nvPr/>
        </p:nvSpPr>
        <p:spPr bwMode="auto">
          <a:xfrm>
            <a:off x="743902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2006</a:t>
            </a:r>
            <a:endParaRPr lang="zh-CN" altLang="en-US"/>
          </a:p>
        </p:txBody>
      </p:sp>
      <p:sp>
        <p:nvSpPr>
          <p:cNvPr id="24585" name="Text Box 10"/>
          <p:cNvSpPr>
            <a:spLocks noChangeArrowheads="1"/>
          </p:cNvSpPr>
          <p:nvPr/>
        </p:nvSpPr>
        <p:spPr bwMode="auto">
          <a:xfrm>
            <a:off x="8451850"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2008</a:t>
            </a:r>
            <a:endParaRPr lang="zh-CN" altLang="en-US"/>
          </a:p>
        </p:txBody>
      </p:sp>
      <p:sp>
        <p:nvSpPr>
          <p:cNvPr id="24586" name="Rectangle 11"/>
          <p:cNvSpPr>
            <a:spLocks noChangeArrowheads="1"/>
          </p:cNvSpPr>
          <p:nvPr/>
        </p:nvSpPr>
        <p:spPr bwMode="auto">
          <a:xfrm>
            <a:off x="2593975" y="1819275"/>
            <a:ext cx="2151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en-US" altLang="zh-CN">
                <a:solidFill>
                  <a:srgbClr val="5C1767"/>
                </a:solidFill>
                <a:sym typeface="Arial" panose="020B0604020202020204" pitchFamily="34" charset="0"/>
              </a:rPr>
              <a:t>2008 statistics title</a:t>
            </a:r>
            <a:endParaRPr lang="zh-CN" altLang="en-US"/>
          </a:p>
        </p:txBody>
      </p:sp>
      <p:sp>
        <p:nvSpPr>
          <p:cNvPr id="24587" name="Rectangle 12"/>
          <p:cNvSpPr>
            <a:spLocks noChangeArrowheads="1"/>
          </p:cNvSpPr>
          <p:nvPr/>
        </p:nvSpPr>
        <p:spPr bwMode="auto">
          <a:xfrm>
            <a:off x="6251575" y="1793875"/>
            <a:ext cx="2151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Char char="•"/>
            </a:pPr>
            <a:r>
              <a:rPr lang="en-US" altLang="zh-CN">
                <a:solidFill>
                  <a:srgbClr val="5C1767"/>
                </a:solidFill>
                <a:sym typeface="Arial" panose="020B0604020202020204" pitchFamily="34" charset="0"/>
              </a:rPr>
              <a:t>2008 statistics title</a:t>
            </a:r>
            <a:endParaRPr lang="zh-CN" altLang="en-US"/>
          </a:p>
        </p:txBody>
      </p:sp>
      <p:sp>
        <p:nvSpPr>
          <p:cNvPr id="24588" name="Rectangle 13"/>
          <p:cNvSpPr>
            <a:spLocks noChangeArrowheads="1"/>
          </p:cNvSpPr>
          <p:nvPr/>
        </p:nvSpPr>
        <p:spPr bwMode="auto">
          <a:xfrm>
            <a:off x="5260975" y="4149725"/>
            <a:ext cx="793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rgbClr val="080808"/>
                </a:solidFill>
                <a:sym typeface="Arial" panose="020B0604020202020204" pitchFamily="34" charset="0"/>
              </a:rPr>
              <a:t>(unit : %)</a:t>
            </a:r>
            <a:endParaRPr lang="zh-CN" altLang="en-US"/>
          </a:p>
        </p:txBody>
      </p:sp>
      <p:sp>
        <p:nvSpPr>
          <p:cNvPr id="24589" name="Rectangle 14"/>
          <p:cNvSpPr>
            <a:spLocks noChangeArrowheads="1"/>
          </p:cNvSpPr>
          <p:nvPr/>
        </p:nvSpPr>
        <p:spPr bwMode="auto">
          <a:xfrm>
            <a:off x="9115425" y="4149725"/>
            <a:ext cx="7937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rgbClr val="080808"/>
                </a:solidFill>
                <a:sym typeface="Arial" panose="020B0604020202020204" pitchFamily="34" charset="0"/>
              </a:rPr>
              <a:t>(unit : %)</a:t>
            </a:r>
            <a:endParaRPr lang="zh-CN" altLang="en-US"/>
          </a:p>
        </p:txBody>
      </p:sp>
      <p:sp>
        <p:nvSpPr>
          <p:cNvPr id="24590" name="Rectangle 15"/>
          <p:cNvSpPr>
            <a:spLocks noChangeArrowheads="1"/>
          </p:cNvSpPr>
          <p:nvPr/>
        </p:nvSpPr>
        <p:spPr bwMode="auto">
          <a:xfrm>
            <a:off x="2403475" y="4132263"/>
            <a:ext cx="2476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rgbClr val="080808"/>
                </a:solidFill>
                <a:sym typeface="Arial" panose="020B0604020202020204" pitchFamily="34" charset="0"/>
              </a:rPr>
              <a:t>* 2008  Statistics agency statistics</a:t>
            </a:r>
            <a:endParaRPr lang="zh-CN" altLang="en-US"/>
          </a:p>
        </p:txBody>
      </p:sp>
      <p:sp>
        <p:nvSpPr>
          <p:cNvPr id="24591" name="Rectangle 16"/>
          <p:cNvSpPr>
            <a:spLocks noChangeArrowheads="1"/>
          </p:cNvSpPr>
          <p:nvPr/>
        </p:nvSpPr>
        <p:spPr bwMode="auto">
          <a:xfrm>
            <a:off x="6289675" y="4141788"/>
            <a:ext cx="2476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1200">
                <a:solidFill>
                  <a:srgbClr val="080808"/>
                </a:solidFill>
                <a:sym typeface="Arial" panose="020B0604020202020204" pitchFamily="34" charset="0"/>
              </a:rPr>
              <a:t>* 2008  Statistics agency statistics</a:t>
            </a:r>
            <a:endParaRPr lang="zh-CN" altLang="en-US"/>
          </a:p>
        </p:txBody>
      </p:sp>
      <p:sp>
        <p:nvSpPr>
          <p:cNvPr id="24592" name="Text Box 17"/>
          <p:cNvSpPr>
            <a:spLocks noChangeArrowheads="1"/>
          </p:cNvSpPr>
          <p:nvPr/>
        </p:nvSpPr>
        <p:spPr bwMode="auto">
          <a:xfrm>
            <a:off x="3962400" y="2894013"/>
            <a:ext cx="6540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FEFEFE"/>
                </a:solidFill>
                <a:sym typeface="Arial" panose="020B0604020202020204" pitchFamily="34" charset="0"/>
              </a:rPr>
              <a:t>50%</a:t>
            </a:r>
            <a:endParaRPr lang="zh-CN" altLang="en-US"/>
          </a:p>
        </p:txBody>
      </p:sp>
      <p:sp>
        <p:nvSpPr>
          <p:cNvPr id="24593" name="Text Box 18"/>
          <p:cNvSpPr>
            <a:spLocks noChangeArrowheads="1"/>
          </p:cNvSpPr>
          <p:nvPr/>
        </p:nvSpPr>
        <p:spPr bwMode="auto">
          <a:xfrm>
            <a:off x="289242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2004</a:t>
            </a:r>
            <a:endParaRPr lang="zh-CN" altLang="en-US"/>
          </a:p>
        </p:txBody>
      </p:sp>
      <p:sp>
        <p:nvSpPr>
          <p:cNvPr id="24594" name="Text Box 19"/>
          <p:cNvSpPr>
            <a:spLocks noChangeArrowheads="1"/>
          </p:cNvSpPr>
          <p:nvPr/>
        </p:nvSpPr>
        <p:spPr bwMode="auto">
          <a:xfrm>
            <a:off x="380047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2006</a:t>
            </a:r>
            <a:endParaRPr lang="zh-CN" altLang="en-US"/>
          </a:p>
        </p:txBody>
      </p:sp>
      <p:sp>
        <p:nvSpPr>
          <p:cNvPr id="24595" name="Text Box 20"/>
          <p:cNvSpPr>
            <a:spLocks noChangeArrowheads="1"/>
          </p:cNvSpPr>
          <p:nvPr/>
        </p:nvSpPr>
        <p:spPr bwMode="auto">
          <a:xfrm>
            <a:off x="4797425" y="3786188"/>
            <a:ext cx="923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080808"/>
                </a:solidFill>
                <a:sym typeface="Arial" panose="020B0604020202020204" pitchFamily="34" charset="0"/>
              </a:rPr>
              <a:t>2008</a:t>
            </a:r>
            <a:endParaRPr lang="zh-CN" altLang="en-US"/>
          </a:p>
        </p:txBody>
      </p:sp>
      <p:grpSp>
        <p:nvGrpSpPr>
          <p:cNvPr id="24596" name="Group 21"/>
          <p:cNvGrpSpPr>
            <a:grpSpLocks/>
          </p:cNvGrpSpPr>
          <p:nvPr/>
        </p:nvGrpSpPr>
        <p:grpSpPr bwMode="auto">
          <a:xfrm>
            <a:off x="4806950" y="2054225"/>
            <a:ext cx="968375" cy="1695450"/>
            <a:chOff x="0" y="0"/>
            <a:chExt cx="592" cy="1034"/>
          </a:xfrm>
        </p:grpSpPr>
        <p:sp>
          <p:nvSpPr>
            <p:cNvPr id="24616" name="Freeform 22"/>
            <p:cNvSpPr>
              <a:spLocks noChangeArrowheads="1"/>
            </p:cNvSpPr>
            <p:nvPr/>
          </p:nvSpPr>
          <p:spPr bwMode="auto">
            <a:xfrm>
              <a:off x="0" y="202"/>
              <a:ext cx="592" cy="832"/>
            </a:xfrm>
            <a:custGeom>
              <a:avLst/>
              <a:gdLst>
                <a:gd name="T0" fmla="*/ 575 w 320"/>
                <a:gd name="T1" fmla="*/ 3 h 479"/>
                <a:gd name="T2" fmla="*/ 507 w 320"/>
                <a:gd name="T3" fmla="*/ 99 h 479"/>
                <a:gd name="T4" fmla="*/ 435 w 320"/>
                <a:gd name="T5" fmla="*/ 3 h 479"/>
                <a:gd name="T6" fmla="*/ 241 w 320"/>
                <a:gd name="T7" fmla="*/ 52 h 479"/>
                <a:gd name="T8" fmla="*/ 4 w 320"/>
                <a:gd name="T9" fmla="*/ 525 h 479"/>
                <a:gd name="T10" fmla="*/ 124 w 320"/>
                <a:gd name="T11" fmla="*/ 643 h 479"/>
                <a:gd name="T12" fmla="*/ 294 w 320"/>
                <a:gd name="T13" fmla="*/ 172 h 479"/>
                <a:gd name="T14" fmla="*/ 48 w 320"/>
                <a:gd name="T15" fmla="*/ 1240 h 479"/>
                <a:gd name="T16" fmla="*/ 117 w 320"/>
                <a:gd name="T17" fmla="*/ 1405 h 479"/>
                <a:gd name="T18" fmla="*/ 455 w 320"/>
                <a:gd name="T19" fmla="*/ 1327 h 479"/>
                <a:gd name="T20" fmla="*/ 503 w 320"/>
                <a:gd name="T21" fmla="*/ 700 h 479"/>
                <a:gd name="T22" fmla="*/ 579 w 320"/>
                <a:gd name="T23" fmla="*/ 1325 h 479"/>
                <a:gd name="T24" fmla="*/ 897 w 320"/>
                <a:gd name="T25" fmla="*/ 1412 h 479"/>
                <a:gd name="T26" fmla="*/ 966 w 320"/>
                <a:gd name="T27" fmla="*/ 1228 h 479"/>
                <a:gd name="T28" fmla="*/ 720 w 320"/>
                <a:gd name="T29" fmla="*/ 172 h 479"/>
                <a:gd name="T30" fmla="*/ 788 w 320"/>
                <a:gd name="T31" fmla="*/ 406 h 479"/>
                <a:gd name="T32" fmla="*/ 962 w 320"/>
                <a:gd name="T33" fmla="*/ 712 h 479"/>
                <a:gd name="T34" fmla="*/ 1010 w 320"/>
                <a:gd name="T35" fmla="*/ 488 h 479"/>
                <a:gd name="T36" fmla="*/ 740 w 320"/>
                <a:gd name="T37" fmla="*/ 24 h 479"/>
                <a:gd name="T38" fmla="*/ 575 w 320"/>
                <a:gd name="T39" fmla="*/ 3 h 4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0"/>
                <a:gd name="T61" fmla="*/ 0 h 479"/>
                <a:gd name="T62" fmla="*/ 320 w 320"/>
                <a:gd name="T63" fmla="*/ 479 h 4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0" h="479">
                  <a:moveTo>
                    <a:pt x="168" y="1"/>
                  </a:moveTo>
                  <a:cubicBezTo>
                    <a:pt x="165" y="15"/>
                    <a:pt x="154" y="34"/>
                    <a:pt x="148" y="33"/>
                  </a:cubicBezTo>
                  <a:cubicBezTo>
                    <a:pt x="141" y="33"/>
                    <a:pt x="133" y="15"/>
                    <a:pt x="127" y="1"/>
                  </a:cubicBezTo>
                  <a:cubicBezTo>
                    <a:pt x="105" y="0"/>
                    <a:pt x="88" y="5"/>
                    <a:pt x="70" y="17"/>
                  </a:cubicBezTo>
                  <a:cubicBezTo>
                    <a:pt x="57" y="32"/>
                    <a:pt x="0" y="165"/>
                    <a:pt x="1" y="174"/>
                  </a:cubicBezTo>
                  <a:cubicBezTo>
                    <a:pt x="1" y="183"/>
                    <a:pt x="3" y="212"/>
                    <a:pt x="36" y="213"/>
                  </a:cubicBezTo>
                  <a:cubicBezTo>
                    <a:pt x="63" y="197"/>
                    <a:pt x="86" y="57"/>
                    <a:pt x="86" y="57"/>
                  </a:cubicBezTo>
                  <a:cubicBezTo>
                    <a:pt x="79" y="92"/>
                    <a:pt x="14" y="411"/>
                    <a:pt x="14" y="411"/>
                  </a:cubicBezTo>
                  <a:cubicBezTo>
                    <a:pt x="9" y="452"/>
                    <a:pt x="24" y="464"/>
                    <a:pt x="34" y="466"/>
                  </a:cubicBezTo>
                  <a:cubicBezTo>
                    <a:pt x="55" y="471"/>
                    <a:pt x="114" y="479"/>
                    <a:pt x="133" y="440"/>
                  </a:cubicBezTo>
                  <a:cubicBezTo>
                    <a:pt x="152" y="401"/>
                    <a:pt x="141" y="232"/>
                    <a:pt x="147" y="232"/>
                  </a:cubicBezTo>
                  <a:cubicBezTo>
                    <a:pt x="153" y="232"/>
                    <a:pt x="150" y="400"/>
                    <a:pt x="169" y="439"/>
                  </a:cubicBezTo>
                  <a:cubicBezTo>
                    <a:pt x="188" y="478"/>
                    <a:pt x="243" y="473"/>
                    <a:pt x="262" y="468"/>
                  </a:cubicBezTo>
                  <a:cubicBezTo>
                    <a:pt x="272" y="462"/>
                    <a:pt x="292" y="459"/>
                    <a:pt x="282" y="407"/>
                  </a:cubicBezTo>
                  <a:lnTo>
                    <a:pt x="210" y="57"/>
                  </a:lnTo>
                  <a:cubicBezTo>
                    <a:pt x="201" y="12"/>
                    <a:pt x="218" y="105"/>
                    <a:pt x="230" y="135"/>
                  </a:cubicBezTo>
                  <a:cubicBezTo>
                    <a:pt x="242" y="165"/>
                    <a:pt x="242" y="254"/>
                    <a:pt x="281" y="236"/>
                  </a:cubicBezTo>
                  <a:cubicBezTo>
                    <a:pt x="320" y="218"/>
                    <a:pt x="299" y="180"/>
                    <a:pt x="295" y="162"/>
                  </a:cubicBezTo>
                  <a:cubicBezTo>
                    <a:pt x="288" y="150"/>
                    <a:pt x="237" y="17"/>
                    <a:pt x="216" y="8"/>
                  </a:cubicBezTo>
                  <a:cubicBezTo>
                    <a:pt x="183" y="0"/>
                    <a:pt x="168" y="1"/>
                    <a:pt x="168" y="1"/>
                  </a:cubicBez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7" name="Oval 23"/>
            <p:cNvSpPr>
              <a:spLocks noChangeArrowheads="1"/>
            </p:cNvSpPr>
            <p:nvPr/>
          </p:nvSpPr>
          <p:spPr bwMode="auto">
            <a:xfrm flipH="1">
              <a:off x="175" y="0"/>
              <a:ext cx="199" cy="215"/>
            </a:xfrm>
            <a:prstGeom prst="ellipse">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597" name="Text Box 24"/>
          <p:cNvSpPr>
            <a:spLocks noChangeArrowheads="1"/>
          </p:cNvSpPr>
          <p:nvPr/>
        </p:nvSpPr>
        <p:spPr bwMode="auto">
          <a:xfrm>
            <a:off x="4829175" y="2573338"/>
            <a:ext cx="873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000">
                <a:solidFill>
                  <a:srgbClr val="FEFEFE"/>
                </a:solidFill>
                <a:sym typeface="Arial" panose="020B0604020202020204" pitchFamily="34" charset="0"/>
              </a:rPr>
              <a:t>90%</a:t>
            </a:r>
            <a:endParaRPr lang="zh-CN" altLang="en-US"/>
          </a:p>
        </p:txBody>
      </p:sp>
      <p:grpSp>
        <p:nvGrpSpPr>
          <p:cNvPr id="24598" name="Group 25"/>
          <p:cNvGrpSpPr>
            <a:grpSpLocks/>
          </p:cNvGrpSpPr>
          <p:nvPr/>
        </p:nvGrpSpPr>
        <p:grpSpPr bwMode="auto">
          <a:xfrm>
            <a:off x="3114675" y="2824163"/>
            <a:ext cx="520700" cy="911225"/>
            <a:chOff x="0" y="0"/>
            <a:chExt cx="592" cy="1034"/>
          </a:xfrm>
        </p:grpSpPr>
        <p:sp>
          <p:nvSpPr>
            <p:cNvPr id="24614" name="Freeform 26"/>
            <p:cNvSpPr>
              <a:spLocks noChangeArrowheads="1"/>
            </p:cNvSpPr>
            <p:nvPr/>
          </p:nvSpPr>
          <p:spPr bwMode="auto">
            <a:xfrm>
              <a:off x="0" y="202"/>
              <a:ext cx="592" cy="832"/>
            </a:xfrm>
            <a:custGeom>
              <a:avLst/>
              <a:gdLst>
                <a:gd name="T0" fmla="*/ 575 w 320"/>
                <a:gd name="T1" fmla="*/ 3 h 479"/>
                <a:gd name="T2" fmla="*/ 507 w 320"/>
                <a:gd name="T3" fmla="*/ 99 h 479"/>
                <a:gd name="T4" fmla="*/ 435 w 320"/>
                <a:gd name="T5" fmla="*/ 3 h 479"/>
                <a:gd name="T6" fmla="*/ 241 w 320"/>
                <a:gd name="T7" fmla="*/ 52 h 479"/>
                <a:gd name="T8" fmla="*/ 4 w 320"/>
                <a:gd name="T9" fmla="*/ 525 h 479"/>
                <a:gd name="T10" fmla="*/ 124 w 320"/>
                <a:gd name="T11" fmla="*/ 643 h 479"/>
                <a:gd name="T12" fmla="*/ 294 w 320"/>
                <a:gd name="T13" fmla="*/ 172 h 479"/>
                <a:gd name="T14" fmla="*/ 48 w 320"/>
                <a:gd name="T15" fmla="*/ 1240 h 479"/>
                <a:gd name="T16" fmla="*/ 117 w 320"/>
                <a:gd name="T17" fmla="*/ 1405 h 479"/>
                <a:gd name="T18" fmla="*/ 455 w 320"/>
                <a:gd name="T19" fmla="*/ 1327 h 479"/>
                <a:gd name="T20" fmla="*/ 503 w 320"/>
                <a:gd name="T21" fmla="*/ 700 h 479"/>
                <a:gd name="T22" fmla="*/ 579 w 320"/>
                <a:gd name="T23" fmla="*/ 1325 h 479"/>
                <a:gd name="T24" fmla="*/ 897 w 320"/>
                <a:gd name="T25" fmla="*/ 1412 h 479"/>
                <a:gd name="T26" fmla="*/ 966 w 320"/>
                <a:gd name="T27" fmla="*/ 1228 h 479"/>
                <a:gd name="T28" fmla="*/ 720 w 320"/>
                <a:gd name="T29" fmla="*/ 172 h 479"/>
                <a:gd name="T30" fmla="*/ 788 w 320"/>
                <a:gd name="T31" fmla="*/ 406 h 479"/>
                <a:gd name="T32" fmla="*/ 962 w 320"/>
                <a:gd name="T33" fmla="*/ 712 h 479"/>
                <a:gd name="T34" fmla="*/ 1010 w 320"/>
                <a:gd name="T35" fmla="*/ 488 h 479"/>
                <a:gd name="T36" fmla="*/ 740 w 320"/>
                <a:gd name="T37" fmla="*/ 24 h 479"/>
                <a:gd name="T38" fmla="*/ 575 w 320"/>
                <a:gd name="T39" fmla="*/ 3 h 4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0"/>
                <a:gd name="T61" fmla="*/ 0 h 479"/>
                <a:gd name="T62" fmla="*/ 320 w 320"/>
                <a:gd name="T63" fmla="*/ 479 h 4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0" h="479">
                  <a:moveTo>
                    <a:pt x="168" y="1"/>
                  </a:moveTo>
                  <a:cubicBezTo>
                    <a:pt x="165" y="15"/>
                    <a:pt x="154" y="34"/>
                    <a:pt x="148" y="33"/>
                  </a:cubicBezTo>
                  <a:cubicBezTo>
                    <a:pt x="141" y="33"/>
                    <a:pt x="133" y="15"/>
                    <a:pt x="127" y="1"/>
                  </a:cubicBezTo>
                  <a:cubicBezTo>
                    <a:pt x="105" y="0"/>
                    <a:pt x="88" y="5"/>
                    <a:pt x="70" y="17"/>
                  </a:cubicBezTo>
                  <a:cubicBezTo>
                    <a:pt x="57" y="32"/>
                    <a:pt x="0" y="165"/>
                    <a:pt x="1" y="174"/>
                  </a:cubicBezTo>
                  <a:cubicBezTo>
                    <a:pt x="1" y="183"/>
                    <a:pt x="3" y="212"/>
                    <a:pt x="36" y="213"/>
                  </a:cubicBezTo>
                  <a:cubicBezTo>
                    <a:pt x="63" y="197"/>
                    <a:pt x="86" y="57"/>
                    <a:pt x="86" y="57"/>
                  </a:cubicBezTo>
                  <a:cubicBezTo>
                    <a:pt x="79" y="92"/>
                    <a:pt x="14" y="411"/>
                    <a:pt x="14" y="411"/>
                  </a:cubicBezTo>
                  <a:cubicBezTo>
                    <a:pt x="9" y="452"/>
                    <a:pt x="24" y="464"/>
                    <a:pt x="34" y="466"/>
                  </a:cubicBezTo>
                  <a:cubicBezTo>
                    <a:pt x="55" y="471"/>
                    <a:pt x="114" y="479"/>
                    <a:pt x="133" y="440"/>
                  </a:cubicBezTo>
                  <a:cubicBezTo>
                    <a:pt x="152" y="401"/>
                    <a:pt x="141" y="232"/>
                    <a:pt x="147" y="232"/>
                  </a:cubicBezTo>
                  <a:cubicBezTo>
                    <a:pt x="153" y="232"/>
                    <a:pt x="150" y="400"/>
                    <a:pt x="169" y="439"/>
                  </a:cubicBezTo>
                  <a:cubicBezTo>
                    <a:pt x="188" y="478"/>
                    <a:pt x="243" y="473"/>
                    <a:pt x="262" y="468"/>
                  </a:cubicBezTo>
                  <a:cubicBezTo>
                    <a:pt x="272" y="462"/>
                    <a:pt x="292" y="459"/>
                    <a:pt x="282" y="407"/>
                  </a:cubicBezTo>
                  <a:lnTo>
                    <a:pt x="210" y="57"/>
                  </a:lnTo>
                  <a:cubicBezTo>
                    <a:pt x="201" y="12"/>
                    <a:pt x="218" y="105"/>
                    <a:pt x="230" y="135"/>
                  </a:cubicBezTo>
                  <a:cubicBezTo>
                    <a:pt x="242" y="165"/>
                    <a:pt x="242" y="254"/>
                    <a:pt x="281" y="236"/>
                  </a:cubicBezTo>
                  <a:cubicBezTo>
                    <a:pt x="320" y="218"/>
                    <a:pt x="299" y="180"/>
                    <a:pt x="295" y="162"/>
                  </a:cubicBezTo>
                  <a:cubicBezTo>
                    <a:pt x="288" y="150"/>
                    <a:pt x="237" y="17"/>
                    <a:pt x="216" y="8"/>
                  </a:cubicBezTo>
                  <a:cubicBezTo>
                    <a:pt x="183" y="0"/>
                    <a:pt x="168" y="1"/>
                    <a:pt x="168" y="1"/>
                  </a:cubicBez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5" name="Oval 27"/>
            <p:cNvSpPr>
              <a:spLocks noChangeArrowheads="1"/>
            </p:cNvSpPr>
            <p:nvPr/>
          </p:nvSpPr>
          <p:spPr bwMode="auto">
            <a:xfrm flipH="1">
              <a:off x="175" y="0"/>
              <a:ext cx="199" cy="215"/>
            </a:xfrm>
            <a:prstGeom prst="ellipse">
              <a:avLst/>
            </a:pr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599" name="Text Box 28"/>
          <p:cNvSpPr>
            <a:spLocks noChangeArrowheads="1"/>
          </p:cNvSpPr>
          <p:nvPr/>
        </p:nvSpPr>
        <p:spPr bwMode="auto">
          <a:xfrm>
            <a:off x="3048000" y="3082925"/>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400">
                <a:solidFill>
                  <a:srgbClr val="FEFEFE"/>
                </a:solidFill>
                <a:sym typeface="Arial" panose="020B0604020202020204" pitchFamily="34" charset="0"/>
              </a:rPr>
              <a:t>15%</a:t>
            </a:r>
            <a:endParaRPr lang="zh-CN" altLang="en-US"/>
          </a:p>
        </p:txBody>
      </p:sp>
      <p:grpSp>
        <p:nvGrpSpPr>
          <p:cNvPr id="24600" name="Group 29"/>
          <p:cNvGrpSpPr>
            <a:grpSpLocks/>
          </p:cNvGrpSpPr>
          <p:nvPr/>
        </p:nvGrpSpPr>
        <p:grpSpPr bwMode="auto">
          <a:xfrm>
            <a:off x="8505825" y="2027238"/>
            <a:ext cx="850900" cy="1698625"/>
            <a:chOff x="0" y="0"/>
            <a:chExt cx="590" cy="1177"/>
          </a:xfrm>
        </p:grpSpPr>
        <p:sp>
          <p:nvSpPr>
            <p:cNvPr id="24612" name="Freeform 30"/>
            <p:cNvSpPr>
              <a:spLocks noChangeArrowheads="1"/>
            </p:cNvSpPr>
            <p:nvPr/>
          </p:nvSpPr>
          <p:spPr bwMode="auto">
            <a:xfrm>
              <a:off x="0" y="206"/>
              <a:ext cx="590" cy="971"/>
            </a:xfrm>
            <a:custGeom>
              <a:avLst/>
              <a:gdLst>
                <a:gd name="T0" fmla="*/ 284 w 590"/>
                <a:gd name="T1" fmla="*/ 59 h 971"/>
                <a:gd name="T2" fmla="*/ 364 w 590"/>
                <a:gd name="T3" fmla="*/ 7 h 971"/>
                <a:gd name="T4" fmla="*/ 446 w 590"/>
                <a:gd name="T5" fmla="*/ 52 h 971"/>
                <a:gd name="T6" fmla="*/ 512 w 590"/>
                <a:gd name="T7" fmla="*/ 216 h 971"/>
                <a:gd name="T8" fmla="*/ 532 w 590"/>
                <a:gd name="T9" fmla="*/ 417 h 971"/>
                <a:gd name="T10" fmla="*/ 450 w 590"/>
                <a:gd name="T11" fmla="*/ 305 h 971"/>
                <a:gd name="T12" fmla="*/ 398 w 590"/>
                <a:gd name="T13" fmla="*/ 118 h 971"/>
                <a:gd name="T14" fmla="*/ 490 w 590"/>
                <a:gd name="T15" fmla="*/ 497 h 971"/>
                <a:gd name="T16" fmla="*/ 388 w 590"/>
                <a:gd name="T17" fmla="*/ 531 h 971"/>
                <a:gd name="T18" fmla="*/ 412 w 590"/>
                <a:gd name="T19" fmla="*/ 817 h 971"/>
                <a:gd name="T20" fmla="*/ 366 w 590"/>
                <a:gd name="T21" fmla="*/ 967 h 971"/>
                <a:gd name="T22" fmla="*/ 308 w 590"/>
                <a:gd name="T23" fmla="*/ 832 h 971"/>
                <a:gd name="T24" fmla="*/ 290 w 590"/>
                <a:gd name="T25" fmla="*/ 549 h 971"/>
                <a:gd name="T26" fmla="*/ 264 w 590"/>
                <a:gd name="T27" fmla="*/ 801 h 971"/>
                <a:gd name="T28" fmla="*/ 189 w 590"/>
                <a:gd name="T29" fmla="*/ 962 h 971"/>
                <a:gd name="T30" fmla="*/ 151 w 590"/>
                <a:gd name="T31" fmla="*/ 804 h 971"/>
                <a:gd name="T32" fmla="*/ 184 w 590"/>
                <a:gd name="T33" fmla="*/ 525 h 971"/>
                <a:gd name="T34" fmla="*/ 84 w 590"/>
                <a:gd name="T35" fmla="*/ 505 h 971"/>
                <a:gd name="T36" fmla="*/ 170 w 590"/>
                <a:gd name="T37" fmla="*/ 118 h 971"/>
                <a:gd name="T38" fmla="*/ 86 w 590"/>
                <a:gd name="T39" fmla="*/ 401 h 971"/>
                <a:gd name="T40" fmla="*/ 24 w 590"/>
                <a:gd name="T41" fmla="*/ 303 h 971"/>
                <a:gd name="T42" fmla="*/ 140 w 590"/>
                <a:gd name="T43" fmla="*/ 39 h 971"/>
                <a:gd name="T44" fmla="*/ 212 w 590"/>
                <a:gd name="T45" fmla="*/ 13 h 971"/>
                <a:gd name="T46" fmla="*/ 284 w 590"/>
                <a:gd name="T47" fmla="*/ 59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0"/>
                <a:gd name="T73" fmla="*/ 0 h 971"/>
                <a:gd name="T74" fmla="*/ 590 w 590"/>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0" h="971">
                  <a:moveTo>
                    <a:pt x="284" y="59"/>
                  </a:moveTo>
                  <a:cubicBezTo>
                    <a:pt x="326" y="59"/>
                    <a:pt x="352" y="37"/>
                    <a:pt x="364" y="7"/>
                  </a:cubicBezTo>
                  <a:cubicBezTo>
                    <a:pt x="390" y="2"/>
                    <a:pt x="418" y="17"/>
                    <a:pt x="446" y="52"/>
                  </a:cubicBezTo>
                  <a:cubicBezTo>
                    <a:pt x="470" y="87"/>
                    <a:pt x="498" y="155"/>
                    <a:pt x="512" y="216"/>
                  </a:cubicBezTo>
                  <a:cubicBezTo>
                    <a:pt x="528" y="274"/>
                    <a:pt x="590" y="404"/>
                    <a:pt x="532" y="417"/>
                  </a:cubicBezTo>
                  <a:cubicBezTo>
                    <a:pt x="476" y="430"/>
                    <a:pt x="462" y="364"/>
                    <a:pt x="450" y="305"/>
                  </a:cubicBezTo>
                  <a:cubicBezTo>
                    <a:pt x="430" y="227"/>
                    <a:pt x="398" y="118"/>
                    <a:pt x="398" y="118"/>
                  </a:cubicBezTo>
                  <a:cubicBezTo>
                    <a:pt x="405" y="150"/>
                    <a:pt x="492" y="428"/>
                    <a:pt x="490" y="497"/>
                  </a:cubicBezTo>
                  <a:cubicBezTo>
                    <a:pt x="428" y="523"/>
                    <a:pt x="442" y="516"/>
                    <a:pt x="388" y="531"/>
                  </a:cubicBezTo>
                  <a:cubicBezTo>
                    <a:pt x="394" y="620"/>
                    <a:pt x="405" y="737"/>
                    <a:pt x="412" y="817"/>
                  </a:cubicBezTo>
                  <a:cubicBezTo>
                    <a:pt x="414" y="865"/>
                    <a:pt x="438" y="963"/>
                    <a:pt x="366" y="967"/>
                  </a:cubicBezTo>
                  <a:cubicBezTo>
                    <a:pt x="294" y="971"/>
                    <a:pt x="318" y="915"/>
                    <a:pt x="308" y="832"/>
                  </a:cubicBezTo>
                  <a:lnTo>
                    <a:pt x="290" y="549"/>
                  </a:lnTo>
                  <a:lnTo>
                    <a:pt x="264" y="801"/>
                  </a:lnTo>
                  <a:cubicBezTo>
                    <a:pt x="250" y="879"/>
                    <a:pt x="256" y="960"/>
                    <a:pt x="189" y="962"/>
                  </a:cubicBezTo>
                  <a:cubicBezTo>
                    <a:pt x="122" y="964"/>
                    <a:pt x="149" y="840"/>
                    <a:pt x="151" y="804"/>
                  </a:cubicBezTo>
                  <a:cubicBezTo>
                    <a:pt x="153" y="768"/>
                    <a:pt x="184" y="579"/>
                    <a:pt x="184" y="525"/>
                  </a:cubicBezTo>
                  <a:cubicBezTo>
                    <a:pt x="134" y="515"/>
                    <a:pt x="84" y="505"/>
                    <a:pt x="84" y="505"/>
                  </a:cubicBezTo>
                  <a:lnTo>
                    <a:pt x="170" y="118"/>
                  </a:lnTo>
                  <a:cubicBezTo>
                    <a:pt x="170" y="101"/>
                    <a:pt x="110" y="370"/>
                    <a:pt x="86" y="401"/>
                  </a:cubicBezTo>
                  <a:cubicBezTo>
                    <a:pt x="62" y="433"/>
                    <a:pt x="0" y="397"/>
                    <a:pt x="24" y="303"/>
                  </a:cubicBezTo>
                  <a:cubicBezTo>
                    <a:pt x="34" y="263"/>
                    <a:pt x="124" y="55"/>
                    <a:pt x="140" y="39"/>
                  </a:cubicBezTo>
                  <a:cubicBezTo>
                    <a:pt x="156" y="23"/>
                    <a:pt x="160" y="0"/>
                    <a:pt x="212" y="13"/>
                  </a:cubicBezTo>
                  <a:cubicBezTo>
                    <a:pt x="238" y="41"/>
                    <a:pt x="242" y="59"/>
                    <a:pt x="284" y="59"/>
                  </a:cubicBezTo>
                  <a:close/>
                </a:path>
              </a:pathLst>
            </a:cu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3" name="Oval 31"/>
            <p:cNvSpPr>
              <a:spLocks noChangeArrowheads="1"/>
            </p:cNvSpPr>
            <p:nvPr/>
          </p:nvSpPr>
          <p:spPr bwMode="auto">
            <a:xfrm>
              <a:off x="175" y="0"/>
              <a:ext cx="213" cy="225"/>
            </a:xfrm>
            <a:prstGeom prst="ellipse">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601" name="Text Box 32"/>
          <p:cNvSpPr>
            <a:spLocks noChangeArrowheads="1"/>
          </p:cNvSpPr>
          <p:nvPr/>
        </p:nvSpPr>
        <p:spPr bwMode="auto">
          <a:xfrm>
            <a:off x="8562975" y="2573338"/>
            <a:ext cx="7556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2000">
                <a:solidFill>
                  <a:srgbClr val="FEFEFE"/>
                </a:solidFill>
                <a:sym typeface="Arial" panose="020B0604020202020204" pitchFamily="34" charset="0"/>
              </a:rPr>
              <a:t>96%</a:t>
            </a:r>
            <a:endParaRPr lang="zh-CN" altLang="en-US"/>
          </a:p>
        </p:txBody>
      </p:sp>
      <p:grpSp>
        <p:nvGrpSpPr>
          <p:cNvPr id="24602" name="Group 33"/>
          <p:cNvGrpSpPr>
            <a:grpSpLocks/>
          </p:cNvGrpSpPr>
          <p:nvPr/>
        </p:nvGrpSpPr>
        <p:grpSpPr bwMode="auto">
          <a:xfrm>
            <a:off x="7566025" y="2297113"/>
            <a:ext cx="717550" cy="1433512"/>
            <a:chOff x="0" y="0"/>
            <a:chExt cx="590" cy="1177"/>
          </a:xfrm>
        </p:grpSpPr>
        <p:sp>
          <p:nvSpPr>
            <p:cNvPr id="24610" name="Freeform 34"/>
            <p:cNvSpPr>
              <a:spLocks noChangeArrowheads="1"/>
            </p:cNvSpPr>
            <p:nvPr/>
          </p:nvSpPr>
          <p:spPr bwMode="auto">
            <a:xfrm>
              <a:off x="0" y="206"/>
              <a:ext cx="590" cy="971"/>
            </a:xfrm>
            <a:custGeom>
              <a:avLst/>
              <a:gdLst>
                <a:gd name="T0" fmla="*/ 284 w 590"/>
                <a:gd name="T1" fmla="*/ 59 h 971"/>
                <a:gd name="T2" fmla="*/ 364 w 590"/>
                <a:gd name="T3" fmla="*/ 7 h 971"/>
                <a:gd name="T4" fmla="*/ 446 w 590"/>
                <a:gd name="T5" fmla="*/ 52 h 971"/>
                <a:gd name="T6" fmla="*/ 512 w 590"/>
                <a:gd name="T7" fmla="*/ 216 h 971"/>
                <a:gd name="T8" fmla="*/ 532 w 590"/>
                <a:gd name="T9" fmla="*/ 417 h 971"/>
                <a:gd name="T10" fmla="*/ 450 w 590"/>
                <a:gd name="T11" fmla="*/ 305 h 971"/>
                <a:gd name="T12" fmla="*/ 398 w 590"/>
                <a:gd name="T13" fmla="*/ 118 h 971"/>
                <a:gd name="T14" fmla="*/ 490 w 590"/>
                <a:gd name="T15" fmla="*/ 497 h 971"/>
                <a:gd name="T16" fmla="*/ 388 w 590"/>
                <a:gd name="T17" fmla="*/ 531 h 971"/>
                <a:gd name="T18" fmla="*/ 412 w 590"/>
                <a:gd name="T19" fmla="*/ 817 h 971"/>
                <a:gd name="T20" fmla="*/ 366 w 590"/>
                <a:gd name="T21" fmla="*/ 967 h 971"/>
                <a:gd name="T22" fmla="*/ 308 w 590"/>
                <a:gd name="T23" fmla="*/ 832 h 971"/>
                <a:gd name="T24" fmla="*/ 290 w 590"/>
                <a:gd name="T25" fmla="*/ 549 h 971"/>
                <a:gd name="T26" fmla="*/ 264 w 590"/>
                <a:gd name="T27" fmla="*/ 801 h 971"/>
                <a:gd name="T28" fmla="*/ 189 w 590"/>
                <a:gd name="T29" fmla="*/ 962 h 971"/>
                <a:gd name="T30" fmla="*/ 151 w 590"/>
                <a:gd name="T31" fmla="*/ 804 h 971"/>
                <a:gd name="T32" fmla="*/ 184 w 590"/>
                <a:gd name="T33" fmla="*/ 525 h 971"/>
                <a:gd name="T34" fmla="*/ 84 w 590"/>
                <a:gd name="T35" fmla="*/ 505 h 971"/>
                <a:gd name="T36" fmla="*/ 170 w 590"/>
                <a:gd name="T37" fmla="*/ 118 h 971"/>
                <a:gd name="T38" fmla="*/ 86 w 590"/>
                <a:gd name="T39" fmla="*/ 401 h 971"/>
                <a:gd name="T40" fmla="*/ 24 w 590"/>
                <a:gd name="T41" fmla="*/ 303 h 971"/>
                <a:gd name="T42" fmla="*/ 140 w 590"/>
                <a:gd name="T43" fmla="*/ 39 h 971"/>
                <a:gd name="T44" fmla="*/ 212 w 590"/>
                <a:gd name="T45" fmla="*/ 13 h 971"/>
                <a:gd name="T46" fmla="*/ 284 w 590"/>
                <a:gd name="T47" fmla="*/ 59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0"/>
                <a:gd name="T73" fmla="*/ 0 h 971"/>
                <a:gd name="T74" fmla="*/ 590 w 590"/>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0" h="971">
                  <a:moveTo>
                    <a:pt x="284" y="59"/>
                  </a:moveTo>
                  <a:cubicBezTo>
                    <a:pt x="326" y="59"/>
                    <a:pt x="352" y="37"/>
                    <a:pt x="364" y="7"/>
                  </a:cubicBezTo>
                  <a:cubicBezTo>
                    <a:pt x="390" y="2"/>
                    <a:pt x="418" y="17"/>
                    <a:pt x="446" y="52"/>
                  </a:cubicBezTo>
                  <a:cubicBezTo>
                    <a:pt x="470" y="87"/>
                    <a:pt x="498" y="155"/>
                    <a:pt x="512" y="216"/>
                  </a:cubicBezTo>
                  <a:cubicBezTo>
                    <a:pt x="528" y="274"/>
                    <a:pt x="590" y="404"/>
                    <a:pt x="532" y="417"/>
                  </a:cubicBezTo>
                  <a:cubicBezTo>
                    <a:pt x="476" y="430"/>
                    <a:pt x="462" y="364"/>
                    <a:pt x="450" y="305"/>
                  </a:cubicBezTo>
                  <a:cubicBezTo>
                    <a:pt x="430" y="227"/>
                    <a:pt x="398" y="118"/>
                    <a:pt x="398" y="118"/>
                  </a:cubicBezTo>
                  <a:cubicBezTo>
                    <a:pt x="405" y="150"/>
                    <a:pt x="492" y="428"/>
                    <a:pt x="490" y="497"/>
                  </a:cubicBezTo>
                  <a:cubicBezTo>
                    <a:pt x="428" y="523"/>
                    <a:pt x="442" y="516"/>
                    <a:pt x="388" y="531"/>
                  </a:cubicBezTo>
                  <a:cubicBezTo>
                    <a:pt x="394" y="620"/>
                    <a:pt x="405" y="737"/>
                    <a:pt x="412" y="817"/>
                  </a:cubicBezTo>
                  <a:cubicBezTo>
                    <a:pt x="414" y="865"/>
                    <a:pt x="438" y="963"/>
                    <a:pt x="366" y="967"/>
                  </a:cubicBezTo>
                  <a:cubicBezTo>
                    <a:pt x="294" y="971"/>
                    <a:pt x="318" y="915"/>
                    <a:pt x="308" y="832"/>
                  </a:cubicBezTo>
                  <a:lnTo>
                    <a:pt x="290" y="549"/>
                  </a:lnTo>
                  <a:lnTo>
                    <a:pt x="264" y="801"/>
                  </a:lnTo>
                  <a:cubicBezTo>
                    <a:pt x="250" y="879"/>
                    <a:pt x="256" y="960"/>
                    <a:pt x="189" y="962"/>
                  </a:cubicBezTo>
                  <a:cubicBezTo>
                    <a:pt x="122" y="964"/>
                    <a:pt x="149" y="840"/>
                    <a:pt x="151" y="804"/>
                  </a:cubicBezTo>
                  <a:cubicBezTo>
                    <a:pt x="153" y="768"/>
                    <a:pt x="184" y="579"/>
                    <a:pt x="184" y="525"/>
                  </a:cubicBezTo>
                  <a:cubicBezTo>
                    <a:pt x="134" y="515"/>
                    <a:pt x="84" y="505"/>
                    <a:pt x="84" y="505"/>
                  </a:cubicBezTo>
                  <a:lnTo>
                    <a:pt x="170" y="118"/>
                  </a:lnTo>
                  <a:cubicBezTo>
                    <a:pt x="170" y="101"/>
                    <a:pt x="110" y="370"/>
                    <a:pt x="86" y="401"/>
                  </a:cubicBezTo>
                  <a:cubicBezTo>
                    <a:pt x="62" y="433"/>
                    <a:pt x="0" y="397"/>
                    <a:pt x="24" y="303"/>
                  </a:cubicBezTo>
                  <a:cubicBezTo>
                    <a:pt x="34" y="263"/>
                    <a:pt x="124" y="55"/>
                    <a:pt x="140" y="39"/>
                  </a:cubicBezTo>
                  <a:cubicBezTo>
                    <a:pt x="156" y="23"/>
                    <a:pt x="160" y="0"/>
                    <a:pt x="212" y="13"/>
                  </a:cubicBezTo>
                  <a:cubicBezTo>
                    <a:pt x="238" y="41"/>
                    <a:pt x="242" y="59"/>
                    <a:pt x="284" y="59"/>
                  </a:cubicBezTo>
                  <a:close/>
                </a:path>
              </a:pathLst>
            </a:cu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11" name="Oval 35"/>
            <p:cNvSpPr>
              <a:spLocks noChangeArrowheads="1"/>
            </p:cNvSpPr>
            <p:nvPr/>
          </p:nvSpPr>
          <p:spPr bwMode="auto">
            <a:xfrm>
              <a:off x="175" y="0"/>
              <a:ext cx="213" cy="225"/>
            </a:xfrm>
            <a:prstGeom prst="ellipse">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grpSp>
        <p:nvGrpSpPr>
          <p:cNvPr id="24603" name="Group 36"/>
          <p:cNvGrpSpPr>
            <a:grpSpLocks/>
          </p:cNvGrpSpPr>
          <p:nvPr/>
        </p:nvGrpSpPr>
        <p:grpSpPr bwMode="auto">
          <a:xfrm>
            <a:off x="6731000" y="2670175"/>
            <a:ext cx="533400" cy="1065213"/>
            <a:chOff x="0" y="0"/>
            <a:chExt cx="590" cy="1177"/>
          </a:xfrm>
        </p:grpSpPr>
        <p:sp>
          <p:nvSpPr>
            <p:cNvPr id="24608" name="Freeform 37"/>
            <p:cNvSpPr>
              <a:spLocks noChangeArrowheads="1"/>
            </p:cNvSpPr>
            <p:nvPr/>
          </p:nvSpPr>
          <p:spPr bwMode="auto">
            <a:xfrm>
              <a:off x="0" y="206"/>
              <a:ext cx="590" cy="971"/>
            </a:xfrm>
            <a:custGeom>
              <a:avLst/>
              <a:gdLst>
                <a:gd name="T0" fmla="*/ 284 w 590"/>
                <a:gd name="T1" fmla="*/ 59 h 971"/>
                <a:gd name="T2" fmla="*/ 364 w 590"/>
                <a:gd name="T3" fmla="*/ 7 h 971"/>
                <a:gd name="T4" fmla="*/ 446 w 590"/>
                <a:gd name="T5" fmla="*/ 52 h 971"/>
                <a:gd name="T6" fmla="*/ 512 w 590"/>
                <a:gd name="T7" fmla="*/ 216 h 971"/>
                <a:gd name="T8" fmla="*/ 532 w 590"/>
                <a:gd name="T9" fmla="*/ 417 h 971"/>
                <a:gd name="T10" fmla="*/ 450 w 590"/>
                <a:gd name="T11" fmla="*/ 305 h 971"/>
                <a:gd name="T12" fmla="*/ 398 w 590"/>
                <a:gd name="T13" fmla="*/ 118 h 971"/>
                <a:gd name="T14" fmla="*/ 490 w 590"/>
                <a:gd name="T15" fmla="*/ 497 h 971"/>
                <a:gd name="T16" fmla="*/ 388 w 590"/>
                <a:gd name="T17" fmla="*/ 531 h 971"/>
                <a:gd name="T18" fmla="*/ 412 w 590"/>
                <a:gd name="T19" fmla="*/ 817 h 971"/>
                <a:gd name="T20" fmla="*/ 366 w 590"/>
                <a:gd name="T21" fmla="*/ 967 h 971"/>
                <a:gd name="T22" fmla="*/ 308 w 590"/>
                <a:gd name="T23" fmla="*/ 832 h 971"/>
                <a:gd name="T24" fmla="*/ 290 w 590"/>
                <a:gd name="T25" fmla="*/ 549 h 971"/>
                <a:gd name="T26" fmla="*/ 264 w 590"/>
                <a:gd name="T27" fmla="*/ 801 h 971"/>
                <a:gd name="T28" fmla="*/ 189 w 590"/>
                <a:gd name="T29" fmla="*/ 962 h 971"/>
                <a:gd name="T30" fmla="*/ 151 w 590"/>
                <a:gd name="T31" fmla="*/ 804 h 971"/>
                <a:gd name="T32" fmla="*/ 184 w 590"/>
                <a:gd name="T33" fmla="*/ 525 h 971"/>
                <a:gd name="T34" fmla="*/ 84 w 590"/>
                <a:gd name="T35" fmla="*/ 505 h 971"/>
                <a:gd name="T36" fmla="*/ 170 w 590"/>
                <a:gd name="T37" fmla="*/ 118 h 971"/>
                <a:gd name="T38" fmla="*/ 86 w 590"/>
                <a:gd name="T39" fmla="*/ 401 h 971"/>
                <a:gd name="T40" fmla="*/ 24 w 590"/>
                <a:gd name="T41" fmla="*/ 303 h 971"/>
                <a:gd name="T42" fmla="*/ 140 w 590"/>
                <a:gd name="T43" fmla="*/ 39 h 971"/>
                <a:gd name="T44" fmla="*/ 212 w 590"/>
                <a:gd name="T45" fmla="*/ 13 h 971"/>
                <a:gd name="T46" fmla="*/ 284 w 590"/>
                <a:gd name="T47" fmla="*/ 59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90"/>
                <a:gd name="T73" fmla="*/ 0 h 971"/>
                <a:gd name="T74" fmla="*/ 590 w 590"/>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90" h="971">
                  <a:moveTo>
                    <a:pt x="284" y="59"/>
                  </a:moveTo>
                  <a:cubicBezTo>
                    <a:pt x="326" y="59"/>
                    <a:pt x="352" y="37"/>
                    <a:pt x="364" y="7"/>
                  </a:cubicBezTo>
                  <a:cubicBezTo>
                    <a:pt x="390" y="2"/>
                    <a:pt x="418" y="17"/>
                    <a:pt x="446" y="52"/>
                  </a:cubicBezTo>
                  <a:cubicBezTo>
                    <a:pt x="470" y="87"/>
                    <a:pt x="498" y="155"/>
                    <a:pt x="512" y="216"/>
                  </a:cubicBezTo>
                  <a:cubicBezTo>
                    <a:pt x="528" y="274"/>
                    <a:pt x="590" y="404"/>
                    <a:pt x="532" y="417"/>
                  </a:cubicBezTo>
                  <a:cubicBezTo>
                    <a:pt x="476" y="430"/>
                    <a:pt x="462" y="364"/>
                    <a:pt x="450" y="305"/>
                  </a:cubicBezTo>
                  <a:cubicBezTo>
                    <a:pt x="430" y="227"/>
                    <a:pt x="398" y="118"/>
                    <a:pt x="398" y="118"/>
                  </a:cubicBezTo>
                  <a:cubicBezTo>
                    <a:pt x="405" y="150"/>
                    <a:pt x="492" y="428"/>
                    <a:pt x="490" y="497"/>
                  </a:cubicBezTo>
                  <a:cubicBezTo>
                    <a:pt x="428" y="523"/>
                    <a:pt x="442" y="516"/>
                    <a:pt x="388" y="531"/>
                  </a:cubicBezTo>
                  <a:cubicBezTo>
                    <a:pt x="394" y="620"/>
                    <a:pt x="405" y="737"/>
                    <a:pt x="412" y="817"/>
                  </a:cubicBezTo>
                  <a:cubicBezTo>
                    <a:pt x="414" y="865"/>
                    <a:pt x="438" y="963"/>
                    <a:pt x="366" y="967"/>
                  </a:cubicBezTo>
                  <a:cubicBezTo>
                    <a:pt x="294" y="971"/>
                    <a:pt x="318" y="915"/>
                    <a:pt x="308" y="832"/>
                  </a:cubicBezTo>
                  <a:lnTo>
                    <a:pt x="290" y="549"/>
                  </a:lnTo>
                  <a:lnTo>
                    <a:pt x="264" y="801"/>
                  </a:lnTo>
                  <a:cubicBezTo>
                    <a:pt x="250" y="879"/>
                    <a:pt x="256" y="960"/>
                    <a:pt x="189" y="962"/>
                  </a:cubicBezTo>
                  <a:cubicBezTo>
                    <a:pt x="122" y="964"/>
                    <a:pt x="149" y="840"/>
                    <a:pt x="151" y="804"/>
                  </a:cubicBezTo>
                  <a:cubicBezTo>
                    <a:pt x="153" y="768"/>
                    <a:pt x="184" y="579"/>
                    <a:pt x="184" y="525"/>
                  </a:cubicBezTo>
                  <a:cubicBezTo>
                    <a:pt x="134" y="515"/>
                    <a:pt x="84" y="505"/>
                    <a:pt x="84" y="505"/>
                  </a:cubicBezTo>
                  <a:lnTo>
                    <a:pt x="170" y="118"/>
                  </a:lnTo>
                  <a:cubicBezTo>
                    <a:pt x="170" y="101"/>
                    <a:pt x="110" y="370"/>
                    <a:pt x="86" y="401"/>
                  </a:cubicBezTo>
                  <a:cubicBezTo>
                    <a:pt x="62" y="433"/>
                    <a:pt x="0" y="397"/>
                    <a:pt x="24" y="303"/>
                  </a:cubicBezTo>
                  <a:cubicBezTo>
                    <a:pt x="34" y="263"/>
                    <a:pt x="124" y="55"/>
                    <a:pt x="140" y="39"/>
                  </a:cubicBezTo>
                  <a:cubicBezTo>
                    <a:pt x="156" y="23"/>
                    <a:pt x="160" y="0"/>
                    <a:pt x="212" y="13"/>
                  </a:cubicBezTo>
                  <a:cubicBezTo>
                    <a:pt x="238" y="41"/>
                    <a:pt x="242" y="59"/>
                    <a:pt x="284" y="59"/>
                  </a:cubicBezTo>
                  <a:close/>
                </a:path>
              </a:pathLst>
            </a:cu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4609" name="Oval 38"/>
            <p:cNvSpPr>
              <a:spLocks noChangeArrowheads="1"/>
            </p:cNvSpPr>
            <p:nvPr/>
          </p:nvSpPr>
          <p:spPr bwMode="auto">
            <a:xfrm>
              <a:off x="175" y="0"/>
              <a:ext cx="213" cy="225"/>
            </a:xfrm>
            <a:prstGeom prst="ellipse">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i="1">
                <a:solidFill>
                  <a:srgbClr val="000000"/>
                </a:solidFill>
                <a:sym typeface="Arial" panose="020B0604020202020204" pitchFamily="34" charset="0"/>
              </a:endParaRPr>
            </a:p>
          </p:txBody>
        </p:sp>
      </p:grpSp>
      <p:sp>
        <p:nvSpPr>
          <p:cNvPr id="24604" name="Text Box 39"/>
          <p:cNvSpPr>
            <a:spLocks noChangeArrowheads="1"/>
          </p:cNvSpPr>
          <p:nvPr/>
        </p:nvSpPr>
        <p:spPr bwMode="auto">
          <a:xfrm>
            <a:off x="6718300" y="3008313"/>
            <a:ext cx="6127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400">
                <a:solidFill>
                  <a:srgbClr val="FEFEFE"/>
                </a:solidFill>
                <a:sym typeface="Arial" panose="020B0604020202020204" pitchFamily="34" charset="0"/>
              </a:rPr>
              <a:t>35%</a:t>
            </a:r>
            <a:endParaRPr lang="zh-CN" altLang="en-US"/>
          </a:p>
        </p:txBody>
      </p:sp>
      <p:sp>
        <p:nvSpPr>
          <p:cNvPr id="24605" name="Text Box 40"/>
          <p:cNvSpPr>
            <a:spLocks noChangeArrowheads="1"/>
          </p:cNvSpPr>
          <p:nvPr/>
        </p:nvSpPr>
        <p:spPr bwMode="auto">
          <a:xfrm>
            <a:off x="7594600" y="2855913"/>
            <a:ext cx="7016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Arial" panose="020B0604020202020204" pitchFamily="34" charset="0"/>
              <a:buNone/>
            </a:pPr>
            <a:r>
              <a:rPr lang="en-US" altLang="zh-CN" sz="1600">
                <a:solidFill>
                  <a:srgbClr val="FEFEFE"/>
                </a:solidFill>
                <a:sym typeface="Arial" panose="020B0604020202020204" pitchFamily="34" charset="0"/>
              </a:rPr>
              <a:t>70%</a:t>
            </a:r>
            <a:endParaRPr lang="zh-CN" altLang="en-US"/>
          </a:p>
        </p:txBody>
      </p:sp>
      <p:sp>
        <p:nvSpPr>
          <p:cNvPr id="24606" name="Rectangle 41"/>
          <p:cNvSpPr>
            <a:spLocks noChangeArrowheads="1"/>
          </p:cNvSpPr>
          <p:nvPr/>
        </p:nvSpPr>
        <p:spPr bwMode="auto">
          <a:xfrm>
            <a:off x="3355975" y="4765675"/>
            <a:ext cx="5715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Wingdings 2" panose="05020102010507070707" pitchFamily="18" charset="2"/>
              <a:buChar char="Ù"/>
            </a:pPr>
            <a:r>
              <a:rPr lang="en-US" altLang="zh-CN" sz="1400">
                <a:solidFill>
                  <a:srgbClr val="000000"/>
                </a:solidFill>
                <a:sym typeface="Arial" panose="020B0604020202020204" pitchFamily="34" charset="0"/>
              </a:rPr>
              <a:t> Contents of the product, and please fill it out.</a:t>
            </a:r>
            <a:endParaRPr lang="zh-CN" altLang="en-US"/>
          </a:p>
        </p:txBody>
      </p:sp>
      <p:sp>
        <p:nvSpPr>
          <p:cNvPr id="24607" name="Rectangle 42"/>
          <p:cNvSpPr>
            <a:spLocks noChangeArrowheads="1"/>
          </p:cNvSpPr>
          <p:nvPr/>
        </p:nvSpPr>
        <p:spPr bwMode="auto">
          <a:xfrm>
            <a:off x="2593975" y="784225"/>
            <a:ext cx="69342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en-US" altLang="zh-CN">
                <a:solidFill>
                  <a:srgbClr val="000000"/>
                </a:solidFill>
                <a:sym typeface="Arial" panose="020B0604020202020204" pitchFamily="34" charset="0"/>
              </a:rPr>
              <a:t>ThemeGallery  is a Design Digital Content &amp; Contents mall developed by Guild Design Inc.</a:t>
            </a:r>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TotalTime>
  <Pages>0</Pages>
  <Words>1382</Words>
  <Characters>0</Characters>
  <Application>Microsoft Office PowerPoint</Application>
  <DocSecurity>0</DocSecurity>
  <PresentationFormat>宽屏</PresentationFormat>
  <Lines>0</Lines>
  <Paragraphs>341</Paragraphs>
  <Slides>21</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21</vt:i4>
      </vt:variant>
    </vt:vector>
  </HeadingPairs>
  <TitlesOfParts>
    <vt:vector size="38" baseType="lpstr">
      <vt:lpstr>Dotum</vt:lpstr>
      <vt:lpstr>Gulim</vt:lpstr>
      <vt:lpstr>Hakuu</vt:lpstr>
      <vt:lpstr>Meiryo</vt:lpstr>
      <vt:lpstr>宋体</vt:lpstr>
      <vt:lpstr>微软雅黑</vt:lpstr>
      <vt:lpstr>微软雅黑 Light</vt:lpstr>
      <vt:lpstr>Arial</vt:lpstr>
      <vt:lpstr>Arial Black</vt:lpstr>
      <vt:lpstr>Calibri</vt:lpstr>
      <vt:lpstr>Calibri Light</vt:lpstr>
      <vt:lpstr>Estrangelo Edessa</vt:lpstr>
      <vt:lpstr>Impact</vt:lpstr>
      <vt:lpstr>Wingdings</vt:lpstr>
      <vt:lpstr>Wingdings 2</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http://www.ypppt.com/</dc:description>
  <cp:lastModifiedBy>优品PPT</cp:lastModifiedBy>
  <cp:revision>29</cp:revision>
  <dcterms:created xsi:type="dcterms:W3CDTF">2014-06-07T02:21:00Z</dcterms:created>
  <dcterms:modified xsi:type="dcterms:W3CDTF">2018-05-23T06:35:00Z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2052-9.1.0.4693</vt:lpwstr>
  </property>
</Properties>
</file>