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5" r:id="rId2"/>
    <p:sldMasterId id="2147483687" r:id="rId3"/>
  </p:sldMasterIdLst>
  <p:notesMasterIdLst>
    <p:notesMasterId r:id="rId13"/>
  </p:notesMasterIdLst>
  <p:sldIdLst>
    <p:sldId id="256" r:id="rId4"/>
    <p:sldId id="257" r:id="rId5"/>
    <p:sldId id="262" r:id="rId6"/>
    <p:sldId id="258" r:id="rId7"/>
    <p:sldId id="260" r:id="rId8"/>
    <p:sldId id="259" r:id="rId9"/>
    <p:sldId id="261" r:id="rId10"/>
    <p:sldId id="263" r:id="rId11"/>
    <p:sldId id="264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BA1E2"/>
    <a:srgbClr val="FA6800"/>
    <a:srgbClr val="AA00FF"/>
    <a:srgbClr val="60A917"/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186" autoAdjust="0"/>
    <p:restoredTop sz="94660"/>
  </p:normalViewPr>
  <p:slideViewPr>
    <p:cSldViewPr snapToGrid="0">
      <p:cViewPr varScale="1">
        <p:scale>
          <a:sx n="87" d="100"/>
          <a:sy n="87" d="100"/>
        </p:scale>
        <p:origin x="40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effectLst/>
          </c:spPr>
          <c:invertIfNegative val="0"/>
          <c:cat>
            <c:strRef>
              <c:f>工作表1!$A$2:$A$5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工作表1!$C$1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effectLst/>
          </c:spPr>
          <c:invertIfNegative val="0"/>
          <c:cat>
            <c:strRef>
              <c:f>工作表1!$A$2:$A$5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工作表1!$C$2:$C$5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工作表1!$D$1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effectLst/>
          </c:spPr>
          <c:invertIfNegative val="0"/>
          <c:cat>
            <c:strRef>
              <c:f>工作表1!$A$2:$A$5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工作表1!$D$2:$D$5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65508672"/>
        <c:axId val="365509064"/>
      </c:barChart>
      <c:catAx>
        <c:axId val="36550867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365509064"/>
        <c:crosses val="autoZero"/>
        <c:auto val="1"/>
        <c:lblAlgn val="ctr"/>
        <c:lblOffset val="100"/>
        <c:noMultiLvlLbl val="0"/>
      </c:catAx>
      <c:valAx>
        <c:axId val="365509064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extTo"/>
        <c:crossAx val="36550867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DA80B3-1170-4E96-A468-A0BF77237E61}" type="datetimeFigureOut">
              <a:rPr lang="zh-CN" altLang="en-US" smtClean="0"/>
              <a:t>2016/3/23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B1D80D-0825-442B-97C8-5982B65F735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9784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321204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F7E35-9E18-4B7D-B64C-7902145B6857}" type="datetimeFigureOut">
              <a:rPr lang="zh-CN" altLang="en-US" smtClean="0"/>
              <a:t>2016/3/23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4B50A-EEBC-44E5-AA25-DF0E4AC1F9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7697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D3960-82C4-40FE-B605-20454AA8D0C8}" type="datetimeFigureOut">
              <a:rPr lang="zh-CN" altLang="en-US" smtClean="0"/>
              <a:t>2016/3/23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95875-5F4B-4DAC-9ADE-8980A11504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8725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D3960-82C4-40FE-B605-20454AA8D0C8}" type="datetimeFigureOut">
              <a:rPr lang="zh-CN" altLang="en-US" smtClean="0"/>
              <a:t>2016/3/23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95875-5F4B-4DAC-9ADE-8980A11504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02956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D3960-82C4-40FE-B605-20454AA8D0C8}" type="datetimeFigureOut">
              <a:rPr lang="zh-CN" altLang="en-US" smtClean="0"/>
              <a:t>2016/3/23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95875-5F4B-4DAC-9ADE-8980A11504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42404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D3960-82C4-40FE-B605-20454AA8D0C8}" type="datetimeFigureOut">
              <a:rPr lang="zh-CN" altLang="en-US" smtClean="0"/>
              <a:t>2016/3/23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95875-5F4B-4DAC-9ADE-8980A11504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30070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D3960-82C4-40FE-B605-20454AA8D0C8}" type="datetimeFigureOut">
              <a:rPr lang="zh-CN" altLang="en-US" smtClean="0"/>
              <a:t>2016/3/23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95875-5F4B-4DAC-9ADE-8980A11504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29946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D3960-82C4-40FE-B605-20454AA8D0C8}" type="datetimeFigureOut">
              <a:rPr lang="zh-CN" altLang="en-US" smtClean="0"/>
              <a:t>2016/3/23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95875-5F4B-4DAC-9ADE-8980A11504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93479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2016/3/23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30981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2016/3/23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91509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2016/3/23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20201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2016/3/23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1442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F7E35-9E18-4B7D-B64C-7902145B6857}" type="datetimeFigureOut">
              <a:rPr lang="zh-CN" altLang="en-US" smtClean="0"/>
              <a:t>2016/3/23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4B50A-EEBC-44E5-AA25-DF0E4AC1F9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24251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2016/3/23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046381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2016/3/23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71571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2016/3/23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75615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2016/3/23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873621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2016/3/23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526887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2016/3/23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217512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2016/3/23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21241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F7E35-9E18-4B7D-B64C-7902145B6857}" type="datetimeFigureOut">
              <a:rPr lang="zh-CN" altLang="en-US" smtClean="0"/>
              <a:t>2016/3/23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44B50A-EEBC-44E5-AA25-DF0E4AC1F9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2124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3757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40528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0"/>
            <a:ext cx="342900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11333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 userDrawn="1"/>
        </p:nvCxnSpPr>
        <p:spPr>
          <a:xfrm>
            <a:off x="400050" y="838200"/>
            <a:ext cx="184785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 userDrawn="1"/>
        </p:nvCxnSpPr>
        <p:spPr>
          <a:xfrm>
            <a:off x="2349500" y="838200"/>
            <a:ext cx="57785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42419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D3960-82C4-40FE-B605-20454AA8D0C8}" type="datetimeFigureOut">
              <a:rPr lang="zh-CN" altLang="en-US" smtClean="0"/>
              <a:t>2016/3/23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95875-5F4B-4DAC-9ADE-8980A11504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2842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D3960-82C4-40FE-B605-20454AA8D0C8}" type="datetimeFigureOut">
              <a:rPr lang="zh-CN" altLang="en-US" smtClean="0"/>
              <a:t>2016/3/23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95875-5F4B-4DAC-9ADE-8980A11504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4061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F7E35-9E18-4B7D-B64C-7902145B6857}" type="datetimeFigureOut">
              <a:rPr lang="zh-CN" altLang="en-US" smtClean="0"/>
              <a:t>2016/3/23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44B50A-EEBC-44E5-AA25-DF0E4AC1F9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1458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9" r:id="rId3"/>
    <p:sldLayoutId id="214748367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FD3960-82C4-40FE-B605-20454AA8D0C8}" type="datetimeFigureOut">
              <a:rPr lang="zh-CN" altLang="en-US" smtClean="0"/>
              <a:t>2016/3/23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95875-5F4B-4DAC-9ADE-8980A11504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16254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2016/3/23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171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g"/><Relationship Id="rId5" Type="http://schemas.openxmlformats.org/officeDocument/2006/relationships/image" Target="../media/image11.jpg"/><Relationship Id="rId4" Type="http://schemas.openxmlformats.org/officeDocument/2006/relationships/image" Target="../media/image3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4" Type="http://schemas.openxmlformats.org/officeDocument/2006/relationships/hyperlink" Target="http://www.ypppt.com/jier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2.hdslb.com/video/4b/4b65d3ed49e33db0906215c78e4a47b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04775"/>
            <a:ext cx="12192000" cy="7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矩形 34"/>
          <p:cNvSpPr/>
          <p:nvPr/>
        </p:nvSpPr>
        <p:spPr>
          <a:xfrm>
            <a:off x="1326180" y="2237146"/>
            <a:ext cx="9515475" cy="264795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文本框 35"/>
          <p:cNvSpPr txBox="1"/>
          <p:nvPr/>
        </p:nvSpPr>
        <p:spPr>
          <a:xfrm>
            <a:off x="1665507" y="2308436"/>
            <a:ext cx="88368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b="1" dirty="0">
                <a:solidFill>
                  <a:schemeClr val="bg1"/>
                </a:solidFill>
              </a:rPr>
              <a:t>POWERPOINT </a:t>
            </a:r>
            <a:r>
              <a:rPr lang="en-US" altLang="zh-CN" sz="6000" b="1" dirty="0" smtClean="0">
                <a:solidFill>
                  <a:schemeClr val="bg1"/>
                </a:solidFill>
              </a:rPr>
              <a:t>TEMPLATE</a:t>
            </a:r>
            <a:endParaRPr lang="zh-CN" altLang="en-US" sz="6000" b="1" dirty="0">
              <a:solidFill>
                <a:schemeClr val="bg1"/>
              </a:solidFill>
            </a:endParaRPr>
          </a:p>
        </p:txBody>
      </p:sp>
      <p:cxnSp>
        <p:nvCxnSpPr>
          <p:cNvPr id="38" name="直接连接符 37"/>
          <p:cNvCxnSpPr/>
          <p:nvPr/>
        </p:nvCxnSpPr>
        <p:spPr>
          <a:xfrm>
            <a:off x="1811955" y="3324099"/>
            <a:ext cx="445770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文本框 39"/>
          <p:cNvSpPr txBox="1"/>
          <p:nvPr/>
        </p:nvSpPr>
        <p:spPr>
          <a:xfrm>
            <a:off x="1742108" y="4075443"/>
            <a:ext cx="3065318" cy="400105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kumimoji="1" lang="en-US" altLang="zh-CN" sz="2000" b="1" dirty="0">
                <a:solidFill>
                  <a:schemeClr val="bg1"/>
                </a:solidFill>
                <a:ea typeface="宋体"/>
                <a:cs typeface="Arial"/>
              </a:rPr>
              <a:t>PRESENTED</a:t>
            </a:r>
            <a:r>
              <a:rPr kumimoji="1" lang="zh-CN" altLang="en-US" sz="2000" b="1" dirty="0">
                <a:solidFill>
                  <a:schemeClr val="bg1"/>
                </a:solidFill>
                <a:ea typeface="宋体"/>
                <a:cs typeface="Arial"/>
              </a:rPr>
              <a:t> </a:t>
            </a:r>
            <a:r>
              <a:rPr kumimoji="1" lang="en-US" altLang="zh-CN" sz="2000" b="1" dirty="0">
                <a:solidFill>
                  <a:schemeClr val="bg1"/>
                </a:solidFill>
                <a:ea typeface="宋体"/>
                <a:cs typeface="Arial"/>
              </a:rPr>
              <a:t>BY</a:t>
            </a:r>
            <a:r>
              <a:rPr kumimoji="1" lang="zh-CN" altLang="en-US" sz="2000" b="1" dirty="0">
                <a:solidFill>
                  <a:schemeClr val="bg1"/>
                </a:solidFill>
                <a:ea typeface="宋体"/>
                <a:cs typeface="Arial"/>
              </a:rPr>
              <a:t> </a:t>
            </a:r>
            <a:r>
              <a:rPr kumimoji="1" lang="en-US" altLang="zh-CN" sz="2000" b="1" dirty="0" smtClean="0">
                <a:solidFill>
                  <a:schemeClr val="bg1"/>
                </a:solidFill>
                <a:ea typeface="宋体"/>
                <a:cs typeface="Arial"/>
              </a:rPr>
              <a:t>OFFICEPLUS</a:t>
            </a:r>
            <a:endParaRPr kumimoji="1" lang="zh-CN" altLang="en-US" sz="2000" b="1" dirty="0">
              <a:solidFill>
                <a:schemeClr val="bg1"/>
              </a:solidFill>
              <a:ea typeface="宋体"/>
              <a:cs typeface="Arial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1742108" y="3400243"/>
            <a:ext cx="4401133" cy="707882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1451538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zh-CN" sz="4000" b="1" dirty="0" smtClean="0">
                <a:solidFill>
                  <a:srgbClr val="FFFFFF"/>
                </a:solidFill>
                <a:ea typeface="+mj-ea"/>
                <a:cs typeface="Arial"/>
              </a:rPr>
              <a:t>TO</a:t>
            </a:r>
            <a:r>
              <a:rPr kumimoji="1" lang="zh-CN" altLang="en-US" sz="4000" b="1" dirty="0" smtClean="0">
                <a:solidFill>
                  <a:srgbClr val="FFFFFF"/>
                </a:solidFill>
                <a:ea typeface="+mj-ea"/>
                <a:cs typeface="Arial"/>
              </a:rPr>
              <a:t> </a:t>
            </a:r>
            <a:r>
              <a:rPr kumimoji="1" lang="en-US" altLang="zh-CN" sz="4000" b="1" dirty="0" smtClean="0">
                <a:solidFill>
                  <a:srgbClr val="FFFFFF"/>
                </a:solidFill>
                <a:ea typeface="+mj-ea"/>
                <a:cs typeface="Arial"/>
              </a:rPr>
              <a:t>ADD</a:t>
            </a:r>
            <a:r>
              <a:rPr kumimoji="1" lang="zh-CN" altLang="en-US" sz="4000" b="1" dirty="0" smtClean="0">
                <a:solidFill>
                  <a:srgbClr val="FFFFFF"/>
                </a:solidFill>
                <a:ea typeface="+mj-ea"/>
                <a:cs typeface="Arial"/>
              </a:rPr>
              <a:t> </a:t>
            </a:r>
            <a:r>
              <a:rPr kumimoji="1" lang="en-US" altLang="zh-CN" sz="4000" b="1" dirty="0" smtClean="0">
                <a:solidFill>
                  <a:srgbClr val="FFFFFF"/>
                </a:solidFill>
                <a:ea typeface="+mj-ea"/>
                <a:cs typeface="Arial"/>
              </a:rPr>
              <a:t>YOUR</a:t>
            </a:r>
            <a:r>
              <a:rPr kumimoji="1" lang="zh-CN" altLang="en-US" sz="4000" b="1" dirty="0" smtClean="0">
                <a:solidFill>
                  <a:srgbClr val="FFFFFF"/>
                </a:solidFill>
                <a:ea typeface="+mj-ea"/>
                <a:cs typeface="Arial"/>
              </a:rPr>
              <a:t> </a:t>
            </a:r>
            <a:r>
              <a:rPr kumimoji="1" lang="en-US" altLang="zh-CN" sz="4000" b="1" dirty="0" smtClean="0">
                <a:solidFill>
                  <a:srgbClr val="FFFFFF"/>
                </a:solidFill>
                <a:ea typeface="+mj-ea"/>
                <a:cs typeface="Arial"/>
              </a:rPr>
              <a:t>TITLE</a:t>
            </a:r>
            <a:endParaRPr kumimoji="1" lang="zh-CN" altLang="en-US" dirty="0">
              <a:solidFill>
                <a:srgbClr val="000000"/>
              </a:solidFill>
              <a:ea typeface="+mj-ea"/>
              <a:cs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328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342900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88"/>
          <a:stretch/>
        </p:blipFill>
        <p:spPr>
          <a:xfrm>
            <a:off x="3429000" y="3276600"/>
            <a:ext cx="4540058" cy="35814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6625" y="0"/>
            <a:ext cx="4365376" cy="32766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3429000" y="3276600"/>
            <a:ext cx="4540058" cy="3581400"/>
          </a:xfrm>
          <a:prstGeom prst="rect">
            <a:avLst/>
          </a:prstGeom>
          <a:solidFill>
            <a:srgbClr val="FA68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4081241" y="4136276"/>
            <a:ext cx="3235575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5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2015</a:t>
            </a:r>
            <a:endParaRPr lang="zh-CN" altLang="en-US" sz="11500" b="1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400050" y="1066800"/>
            <a:ext cx="18478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323850" y="500390"/>
            <a:ext cx="3028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23850" y="1066800"/>
            <a:ext cx="2495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</a:rPr>
              <a:t>ADD YOUR TITLE 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2349500" y="1066800"/>
            <a:ext cx="5778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39"/>
          <p:cNvSpPr/>
          <p:nvPr/>
        </p:nvSpPr>
        <p:spPr>
          <a:xfrm>
            <a:off x="400776" y="2242584"/>
            <a:ext cx="1576838" cy="369330"/>
          </a:xfrm>
          <a:prstGeom prst="rect">
            <a:avLst/>
          </a:prstGeom>
          <a:solidFill>
            <a:schemeClr val="bg1"/>
          </a:solidFill>
        </p:spPr>
        <p:txBody>
          <a:bodyPr wrap="none" lIns="91438" tIns="45719" rIns="91438" bIns="45719">
            <a:spAutoFit/>
          </a:bodyPr>
          <a:lstStyle/>
          <a:p>
            <a:r>
              <a:rPr lang="zh-CN" altLang="zh-CN" b="1" dirty="0">
                <a:solidFill>
                  <a:schemeClr val="tx1">
                    <a:lumMod val="75000"/>
                    <a:lumOff val="25000"/>
                  </a:schemeClr>
                </a:solidFill>
                <a:ea typeface="Hiragino Sans GB W3" panose="020B0300000000000000" pitchFamily="34" charset="-122"/>
                <a:sym typeface="News Gothic MT" charset="0"/>
              </a:rPr>
              <a:t>LOREM </a:t>
            </a:r>
            <a:r>
              <a:rPr lang="zh-CN" altLang="zh-CN" b="1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Hiragino Sans GB W3" panose="020B0300000000000000" pitchFamily="34" charset="-122"/>
                <a:sym typeface="News Gothic MT" charset="0"/>
              </a:rPr>
              <a:t>IPSUM</a:t>
            </a:r>
            <a:endParaRPr lang="zh-CN" altLang="zh-CN" b="1" dirty="0">
              <a:solidFill>
                <a:schemeClr val="tx1">
                  <a:lumMod val="75000"/>
                  <a:lumOff val="25000"/>
                </a:schemeClr>
              </a:solidFill>
              <a:ea typeface="Hiragino Sans GB W3" panose="020B0300000000000000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23850" y="2751789"/>
            <a:ext cx="2603500" cy="2129798"/>
          </a:xfrm>
          <a:prstGeom prst="rect">
            <a:avLst/>
          </a:prstGeom>
          <a:effectLst/>
        </p:spPr>
        <p:txBody>
          <a:bodyPr wrap="square" lIns="91424" tIns="45712" rIns="91424" bIns="45712">
            <a:spAutoFit/>
          </a:bodyPr>
          <a:lstStyle/>
          <a:p>
            <a:pPr marL="171418" indent="-171418">
              <a:lnSpc>
                <a:spcPct val="13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点击此处添加文本信息。</a:t>
            </a:r>
          </a:p>
          <a:p>
            <a:pPr marL="171418" indent="-171418">
              <a:lnSpc>
                <a:spcPct val="13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双击图标可以对图表图形及文字的颜色、边框等进行选择。点击图表然后右键选择“编辑数据”即自动跳转到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中对图表的数据信息进行编辑。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304373" y="1256675"/>
            <a:ext cx="2646878" cy="1189556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4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304373" y="795010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400" dirty="0" smtClean="0">
                <a:solidFill>
                  <a:srgbClr val="AA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2400" dirty="0">
              <a:solidFill>
                <a:srgbClr val="AA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等腰三角形 22"/>
          <p:cNvSpPr/>
          <p:nvPr/>
        </p:nvSpPr>
        <p:spPr>
          <a:xfrm rot="5400000">
            <a:off x="7809544" y="1407730"/>
            <a:ext cx="247650" cy="213491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等腰三角形 23"/>
          <p:cNvSpPr/>
          <p:nvPr/>
        </p:nvSpPr>
        <p:spPr>
          <a:xfrm rot="16200000">
            <a:off x="7738487" y="5334858"/>
            <a:ext cx="247650" cy="213491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8876373" y="4703354"/>
            <a:ext cx="2646878" cy="1189556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4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8876373" y="4241689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400" dirty="0" smtClean="0">
                <a:solidFill>
                  <a:srgbClr val="60A91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2400" dirty="0">
              <a:solidFill>
                <a:srgbClr val="60A91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615270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400050" y="838200"/>
            <a:ext cx="184785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323850" y="271790"/>
            <a:ext cx="3028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23850" y="838200"/>
            <a:ext cx="2495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ADD YOUR TITLE 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2349500" y="838200"/>
            <a:ext cx="57785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1135905" y="1726454"/>
            <a:ext cx="1683495" cy="1683495"/>
          </a:xfrm>
          <a:prstGeom prst="rect">
            <a:avLst/>
          </a:prstGeom>
          <a:blipFill dpi="0" rotWithShape="1">
            <a:blip r:embed="rId2"/>
            <a:srcRect/>
            <a:stretch>
              <a:fillRect l="-37000" t="-15000" r="-47000" b="-9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3074242" y="1726454"/>
            <a:ext cx="1683495" cy="1683495"/>
          </a:xfrm>
          <a:prstGeom prst="rect">
            <a:avLst/>
          </a:prstGeom>
          <a:blipFill dpi="0" rotWithShape="1">
            <a:blip r:embed="rId3"/>
            <a:srcRect/>
            <a:stretch>
              <a:fillRect l="-49000" t="-2000" r="-6000" b="-4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012579" y="1726454"/>
            <a:ext cx="1683495" cy="1683495"/>
          </a:xfrm>
          <a:prstGeom prst="rect">
            <a:avLst/>
          </a:prstGeom>
          <a:blipFill dpi="0" rotWithShape="1">
            <a:blip r:embed="rId4"/>
            <a:srcRect/>
            <a:stretch>
              <a:fillRect l="-41000" t="-6000" r="-54000" b="-80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62" t="8628" r="43270" b="16907"/>
          <a:stretch>
            <a:fillRect/>
          </a:stretch>
        </p:blipFill>
        <p:spPr>
          <a:xfrm>
            <a:off x="6950914" y="1726454"/>
            <a:ext cx="1686632" cy="1686632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1116855" y="3741288"/>
            <a:ext cx="1683495" cy="2419350"/>
          </a:xfrm>
          <a:prstGeom prst="rect">
            <a:avLst/>
          </a:prstGeom>
          <a:solidFill>
            <a:srgbClr val="60A9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3074242" y="3741288"/>
            <a:ext cx="1683495" cy="2419350"/>
          </a:xfrm>
          <a:prstGeom prst="rect">
            <a:avLst/>
          </a:prstGeom>
          <a:solidFill>
            <a:srgbClr val="1BA1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5012578" y="3741288"/>
            <a:ext cx="1683495" cy="2419350"/>
          </a:xfrm>
          <a:prstGeom prst="rect">
            <a:avLst/>
          </a:prstGeom>
          <a:solidFill>
            <a:srgbClr val="FA68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6954051" y="3741288"/>
            <a:ext cx="1683495" cy="2419350"/>
          </a:xfrm>
          <a:prstGeom prst="rect">
            <a:avLst/>
          </a:prstGeom>
          <a:solidFill>
            <a:srgbClr val="AA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8889250" y="1726454"/>
            <a:ext cx="2148596" cy="4434184"/>
          </a:xfrm>
          <a:prstGeom prst="rect">
            <a:avLst/>
          </a:prstGeom>
          <a:solidFill>
            <a:srgbClr val="FA68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1135905" y="2838450"/>
            <a:ext cx="1664445" cy="571499"/>
          </a:xfrm>
          <a:prstGeom prst="rect">
            <a:avLst/>
          </a:prstGeom>
          <a:solidFill>
            <a:srgbClr val="60A917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/>
              <a:t>A</a:t>
            </a:r>
            <a:endParaRPr lang="zh-CN" altLang="en-US" sz="3200" dirty="0"/>
          </a:p>
        </p:txBody>
      </p:sp>
      <p:sp>
        <p:nvSpPr>
          <p:cNvPr id="18" name="矩形 17"/>
          <p:cNvSpPr/>
          <p:nvPr/>
        </p:nvSpPr>
        <p:spPr>
          <a:xfrm>
            <a:off x="3063197" y="2838450"/>
            <a:ext cx="1664445" cy="571499"/>
          </a:xfrm>
          <a:prstGeom prst="rect">
            <a:avLst/>
          </a:prstGeom>
          <a:solidFill>
            <a:srgbClr val="1BA1E2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/>
              <a:t>B</a:t>
            </a:r>
            <a:endParaRPr lang="zh-CN" altLang="en-US" sz="3200" dirty="0"/>
          </a:p>
        </p:txBody>
      </p:sp>
      <p:sp>
        <p:nvSpPr>
          <p:cNvPr id="19" name="矩形 18"/>
          <p:cNvSpPr/>
          <p:nvPr/>
        </p:nvSpPr>
        <p:spPr>
          <a:xfrm>
            <a:off x="5007056" y="2838450"/>
            <a:ext cx="1664445" cy="571499"/>
          </a:xfrm>
          <a:prstGeom prst="rect">
            <a:avLst/>
          </a:prstGeom>
          <a:solidFill>
            <a:srgbClr val="FA68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/>
              <a:t>C</a:t>
            </a:r>
            <a:endParaRPr lang="zh-CN" altLang="en-US" sz="3200" dirty="0"/>
          </a:p>
        </p:txBody>
      </p:sp>
      <p:sp>
        <p:nvSpPr>
          <p:cNvPr id="20" name="矩形 19"/>
          <p:cNvSpPr/>
          <p:nvPr/>
        </p:nvSpPr>
        <p:spPr>
          <a:xfrm>
            <a:off x="6954051" y="2838450"/>
            <a:ext cx="1664445" cy="571499"/>
          </a:xfrm>
          <a:prstGeom prst="rect">
            <a:avLst/>
          </a:prstGeom>
          <a:solidFill>
            <a:srgbClr val="AA00FF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/>
              <a:t>D</a:t>
            </a:r>
            <a:endParaRPr lang="zh-CN" altLang="en-US" sz="3200" dirty="0"/>
          </a:p>
        </p:txBody>
      </p:sp>
      <p:sp>
        <p:nvSpPr>
          <p:cNvPr id="21" name="矩形 20"/>
          <p:cNvSpPr/>
          <p:nvPr/>
        </p:nvSpPr>
        <p:spPr>
          <a:xfrm>
            <a:off x="1314473" y="3967148"/>
            <a:ext cx="1485878" cy="1749710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173051" y="3967148"/>
            <a:ext cx="1485878" cy="1749710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5111386" y="3967148"/>
            <a:ext cx="1485878" cy="1749710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7037437" y="3967148"/>
            <a:ext cx="1485878" cy="1749710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8977590" y="2960023"/>
            <a:ext cx="1984055" cy="2469907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标题数字等都可以通过点击和重新输入进行更改，顶部“开始”面板中可以对字体、字号、颜色、行距等进行修改。</a:t>
            </a:r>
            <a:endParaRPr lang="en-US" altLang="zh-CN" sz="16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ct val="130000"/>
              </a:lnSpc>
            </a:pPr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4539782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85800" y="1628775"/>
            <a:ext cx="4857750" cy="1314450"/>
          </a:xfrm>
          <a:prstGeom prst="rect">
            <a:avLst/>
          </a:prstGeom>
          <a:solidFill>
            <a:srgbClr val="60A9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400050" y="838200"/>
            <a:ext cx="184785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323850" y="271790"/>
            <a:ext cx="3028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23850" y="838200"/>
            <a:ext cx="2495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ADD YOUR TITLE 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2349500" y="838200"/>
            <a:ext cx="57785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00" b="40000"/>
          <a:stretch/>
        </p:blipFill>
        <p:spPr>
          <a:xfrm>
            <a:off x="5819775" y="1628775"/>
            <a:ext cx="5715000" cy="2000250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5819775" y="3857626"/>
            <a:ext cx="5715000" cy="2343150"/>
          </a:xfrm>
          <a:prstGeom prst="rect">
            <a:avLst/>
          </a:prstGeom>
          <a:solidFill>
            <a:srgbClr val="FA68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685800" y="3171825"/>
            <a:ext cx="1847850" cy="3028951"/>
          </a:xfrm>
          <a:prstGeom prst="rect">
            <a:avLst/>
          </a:prstGeom>
          <a:solidFill>
            <a:srgbClr val="1BA1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333" b="18750"/>
          <a:stretch/>
        </p:blipFill>
        <p:spPr>
          <a:xfrm>
            <a:off x="2809875" y="3171825"/>
            <a:ext cx="2733675" cy="1349752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2809875" y="4750177"/>
            <a:ext cx="2733675" cy="1450599"/>
          </a:xfrm>
          <a:prstGeom prst="rect">
            <a:avLst/>
          </a:prstGeom>
          <a:solidFill>
            <a:srgbClr val="AA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Freeform 92"/>
          <p:cNvSpPr>
            <a:spLocks noEditPoints="1"/>
          </p:cNvSpPr>
          <p:nvPr/>
        </p:nvSpPr>
        <p:spPr bwMode="auto">
          <a:xfrm>
            <a:off x="1004887" y="1918344"/>
            <a:ext cx="765162" cy="761355"/>
          </a:xfrm>
          <a:custGeom>
            <a:avLst/>
            <a:gdLst/>
            <a:ahLst/>
            <a:cxnLst>
              <a:cxn ang="0">
                <a:pos x="44" y="44"/>
              </a:cxn>
              <a:cxn ang="0">
                <a:pos x="26" y="68"/>
              </a:cxn>
              <a:cxn ang="0">
                <a:pos x="12" y="92"/>
              </a:cxn>
              <a:cxn ang="0">
                <a:pos x="4" y="120"/>
              </a:cxn>
              <a:cxn ang="0">
                <a:pos x="0" y="150"/>
              </a:cxn>
              <a:cxn ang="0">
                <a:pos x="4" y="178"/>
              </a:cxn>
              <a:cxn ang="0">
                <a:pos x="12" y="206"/>
              </a:cxn>
              <a:cxn ang="0">
                <a:pos x="26" y="232"/>
              </a:cxn>
              <a:cxn ang="0">
                <a:pos x="44" y="254"/>
              </a:cxn>
              <a:cxn ang="0">
                <a:pos x="64" y="272"/>
              </a:cxn>
              <a:cxn ang="0">
                <a:pos x="110" y="292"/>
              </a:cxn>
              <a:cxn ang="0">
                <a:pos x="158" y="298"/>
              </a:cxn>
              <a:cxn ang="0">
                <a:pos x="206" y="288"/>
              </a:cxn>
              <a:cxn ang="0">
                <a:pos x="342" y="390"/>
              </a:cxn>
              <a:cxn ang="0">
                <a:pos x="348" y="394"/>
              </a:cxn>
              <a:cxn ang="0">
                <a:pos x="360" y="400"/>
              </a:cxn>
              <a:cxn ang="0">
                <a:pos x="374" y="400"/>
              </a:cxn>
              <a:cxn ang="0">
                <a:pos x="386" y="394"/>
              </a:cxn>
              <a:cxn ang="0">
                <a:pos x="392" y="390"/>
              </a:cxn>
              <a:cxn ang="0">
                <a:pos x="398" y="380"/>
              </a:cxn>
              <a:cxn ang="0">
                <a:pos x="402" y="366"/>
              </a:cxn>
              <a:cxn ang="0">
                <a:pos x="398" y="352"/>
              </a:cxn>
              <a:cxn ang="0">
                <a:pos x="392" y="342"/>
              </a:cxn>
              <a:cxn ang="0">
                <a:pos x="278" y="228"/>
              </a:cxn>
              <a:cxn ang="0">
                <a:pos x="296" y="182"/>
              </a:cxn>
              <a:cxn ang="0">
                <a:pos x="298" y="132"/>
              </a:cxn>
              <a:cxn ang="0">
                <a:pos x="284" y="86"/>
              </a:cxn>
              <a:cxn ang="0">
                <a:pos x="256" y="44"/>
              </a:cxn>
              <a:cxn ang="0">
                <a:pos x="244" y="34"/>
              </a:cxn>
              <a:cxn ang="0">
                <a:pos x="220" y="18"/>
              </a:cxn>
              <a:cxn ang="0">
                <a:pos x="192" y="6"/>
              </a:cxn>
              <a:cxn ang="0">
                <a:pos x="164" y="0"/>
              </a:cxn>
              <a:cxn ang="0">
                <a:pos x="136" y="0"/>
              </a:cxn>
              <a:cxn ang="0">
                <a:pos x="108" y="6"/>
              </a:cxn>
              <a:cxn ang="0">
                <a:pos x="80" y="18"/>
              </a:cxn>
              <a:cxn ang="0">
                <a:pos x="56" y="34"/>
              </a:cxn>
              <a:cxn ang="0">
                <a:pos x="222" y="220"/>
              </a:cxn>
              <a:cxn ang="0">
                <a:pos x="206" y="234"/>
              </a:cxn>
              <a:cxn ang="0">
                <a:pos x="170" y="248"/>
              </a:cxn>
              <a:cxn ang="0">
                <a:pos x="130" y="248"/>
              </a:cxn>
              <a:cxn ang="0">
                <a:pos x="94" y="234"/>
              </a:cxn>
              <a:cxn ang="0">
                <a:pos x="78" y="220"/>
              </a:cxn>
              <a:cxn ang="0">
                <a:pos x="56" y="188"/>
              </a:cxn>
              <a:cxn ang="0">
                <a:pos x="48" y="150"/>
              </a:cxn>
              <a:cxn ang="0">
                <a:pos x="56" y="110"/>
              </a:cxn>
              <a:cxn ang="0">
                <a:pos x="78" y="78"/>
              </a:cxn>
              <a:cxn ang="0">
                <a:pos x="94" y="64"/>
              </a:cxn>
              <a:cxn ang="0">
                <a:pos x="130" y="50"/>
              </a:cxn>
              <a:cxn ang="0">
                <a:pos x="170" y="50"/>
              </a:cxn>
              <a:cxn ang="0">
                <a:pos x="206" y="64"/>
              </a:cxn>
              <a:cxn ang="0">
                <a:pos x="222" y="78"/>
              </a:cxn>
              <a:cxn ang="0">
                <a:pos x="244" y="110"/>
              </a:cxn>
              <a:cxn ang="0">
                <a:pos x="252" y="150"/>
              </a:cxn>
              <a:cxn ang="0">
                <a:pos x="244" y="188"/>
              </a:cxn>
              <a:cxn ang="0">
                <a:pos x="222" y="220"/>
              </a:cxn>
            </a:cxnLst>
            <a:rect l="0" t="0" r="r" b="b"/>
            <a:pathLst>
              <a:path w="402" h="400">
                <a:moveTo>
                  <a:pt x="44" y="44"/>
                </a:moveTo>
                <a:lnTo>
                  <a:pt x="44" y="44"/>
                </a:lnTo>
                <a:lnTo>
                  <a:pt x="34" y="54"/>
                </a:lnTo>
                <a:lnTo>
                  <a:pt x="26" y="68"/>
                </a:lnTo>
                <a:lnTo>
                  <a:pt x="18" y="80"/>
                </a:lnTo>
                <a:lnTo>
                  <a:pt x="12" y="92"/>
                </a:lnTo>
                <a:lnTo>
                  <a:pt x="8" y="106"/>
                </a:lnTo>
                <a:lnTo>
                  <a:pt x="4" y="120"/>
                </a:lnTo>
                <a:lnTo>
                  <a:pt x="2" y="134"/>
                </a:lnTo>
                <a:lnTo>
                  <a:pt x="0" y="150"/>
                </a:lnTo>
                <a:lnTo>
                  <a:pt x="2" y="164"/>
                </a:lnTo>
                <a:lnTo>
                  <a:pt x="4" y="178"/>
                </a:lnTo>
                <a:lnTo>
                  <a:pt x="6" y="192"/>
                </a:lnTo>
                <a:lnTo>
                  <a:pt x="12" y="206"/>
                </a:lnTo>
                <a:lnTo>
                  <a:pt x="18" y="218"/>
                </a:lnTo>
                <a:lnTo>
                  <a:pt x="26" y="232"/>
                </a:lnTo>
                <a:lnTo>
                  <a:pt x="34" y="244"/>
                </a:lnTo>
                <a:lnTo>
                  <a:pt x="44" y="254"/>
                </a:lnTo>
                <a:lnTo>
                  <a:pt x="44" y="254"/>
                </a:lnTo>
                <a:lnTo>
                  <a:pt x="64" y="272"/>
                </a:lnTo>
                <a:lnTo>
                  <a:pt x="86" y="284"/>
                </a:lnTo>
                <a:lnTo>
                  <a:pt x="110" y="292"/>
                </a:lnTo>
                <a:lnTo>
                  <a:pt x="134" y="298"/>
                </a:lnTo>
                <a:lnTo>
                  <a:pt x="158" y="298"/>
                </a:lnTo>
                <a:lnTo>
                  <a:pt x="182" y="294"/>
                </a:lnTo>
                <a:lnTo>
                  <a:pt x="206" y="288"/>
                </a:lnTo>
                <a:lnTo>
                  <a:pt x="228" y="276"/>
                </a:lnTo>
                <a:lnTo>
                  <a:pt x="342" y="390"/>
                </a:lnTo>
                <a:lnTo>
                  <a:pt x="342" y="390"/>
                </a:lnTo>
                <a:lnTo>
                  <a:pt x="348" y="394"/>
                </a:lnTo>
                <a:lnTo>
                  <a:pt x="354" y="398"/>
                </a:lnTo>
                <a:lnTo>
                  <a:pt x="360" y="400"/>
                </a:lnTo>
                <a:lnTo>
                  <a:pt x="366" y="400"/>
                </a:lnTo>
                <a:lnTo>
                  <a:pt x="374" y="400"/>
                </a:lnTo>
                <a:lnTo>
                  <a:pt x="380" y="398"/>
                </a:lnTo>
                <a:lnTo>
                  <a:pt x="386" y="394"/>
                </a:lnTo>
                <a:lnTo>
                  <a:pt x="392" y="390"/>
                </a:lnTo>
                <a:lnTo>
                  <a:pt x="392" y="390"/>
                </a:lnTo>
                <a:lnTo>
                  <a:pt x="396" y="386"/>
                </a:lnTo>
                <a:lnTo>
                  <a:pt x="398" y="380"/>
                </a:lnTo>
                <a:lnTo>
                  <a:pt x="400" y="372"/>
                </a:lnTo>
                <a:lnTo>
                  <a:pt x="402" y="366"/>
                </a:lnTo>
                <a:lnTo>
                  <a:pt x="400" y="360"/>
                </a:lnTo>
                <a:lnTo>
                  <a:pt x="398" y="352"/>
                </a:lnTo>
                <a:lnTo>
                  <a:pt x="396" y="346"/>
                </a:lnTo>
                <a:lnTo>
                  <a:pt x="392" y="342"/>
                </a:lnTo>
                <a:lnTo>
                  <a:pt x="278" y="228"/>
                </a:lnTo>
                <a:lnTo>
                  <a:pt x="278" y="228"/>
                </a:lnTo>
                <a:lnTo>
                  <a:pt x="288" y="204"/>
                </a:lnTo>
                <a:lnTo>
                  <a:pt x="296" y="182"/>
                </a:lnTo>
                <a:lnTo>
                  <a:pt x="298" y="156"/>
                </a:lnTo>
                <a:lnTo>
                  <a:pt x="298" y="132"/>
                </a:lnTo>
                <a:lnTo>
                  <a:pt x="294" y="108"/>
                </a:lnTo>
                <a:lnTo>
                  <a:pt x="284" y="86"/>
                </a:lnTo>
                <a:lnTo>
                  <a:pt x="272" y="64"/>
                </a:lnTo>
                <a:lnTo>
                  <a:pt x="256" y="44"/>
                </a:lnTo>
                <a:lnTo>
                  <a:pt x="256" y="44"/>
                </a:lnTo>
                <a:lnTo>
                  <a:pt x="244" y="34"/>
                </a:lnTo>
                <a:lnTo>
                  <a:pt x="232" y="24"/>
                </a:lnTo>
                <a:lnTo>
                  <a:pt x="220" y="18"/>
                </a:lnTo>
                <a:lnTo>
                  <a:pt x="206" y="10"/>
                </a:lnTo>
                <a:lnTo>
                  <a:pt x="192" y="6"/>
                </a:lnTo>
                <a:lnTo>
                  <a:pt x="178" y="2"/>
                </a:lnTo>
                <a:lnTo>
                  <a:pt x="164" y="0"/>
                </a:lnTo>
                <a:lnTo>
                  <a:pt x="150" y="0"/>
                </a:lnTo>
                <a:lnTo>
                  <a:pt x="136" y="0"/>
                </a:lnTo>
                <a:lnTo>
                  <a:pt x="122" y="2"/>
                </a:lnTo>
                <a:lnTo>
                  <a:pt x="108" y="6"/>
                </a:lnTo>
                <a:lnTo>
                  <a:pt x="94" y="10"/>
                </a:lnTo>
                <a:lnTo>
                  <a:pt x="80" y="18"/>
                </a:lnTo>
                <a:lnTo>
                  <a:pt x="68" y="24"/>
                </a:lnTo>
                <a:lnTo>
                  <a:pt x="56" y="34"/>
                </a:lnTo>
                <a:lnTo>
                  <a:pt x="44" y="44"/>
                </a:lnTo>
                <a:close/>
                <a:moveTo>
                  <a:pt x="222" y="220"/>
                </a:moveTo>
                <a:lnTo>
                  <a:pt x="222" y="220"/>
                </a:lnTo>
                <a:lnTo>
                  <a:pt x="206" y="234"/>
                </a:lnTo>
                <a:lnTo>
                  <a:pt x="188" y="242"/>
                </a:lnTo>
                <a:lnTo>
                  <a:pt x="170" y="248"/>
                </a:lnTo>
                <a:lnTo>
                  <a:pt x="150" y="250"/>
                </a:lnTo>
                <a:lnTo>
                  <a:pt x="130" y="248"/>
                </a:lnTo>
                <a:lnTo>
                  <a:pt x="112" y="242"/>
                </a:lnTo>
                <a:lnTo>
                  <a:pt x="94" y="234"/>
                </a:lnTo>
                <a:lnTo>
                  <a:pt x="78" y="220"/>
                </a:lnTo>
                <a:lnTo>
                  <a:pt x="78" y="220"/>
                </a:lnTo>
                <a:lnTo>
                  <a:pt x="66" y="204"/>
                </a:lnTo>
                <a:lnTo>
                  <a:pt x="56" y="188"/>
                </a:lnTo>
                <a:lnTo>
                  <a:pt x="50" y="168"/>
                </a:lnTo>
                <a:lnTo>
                  <a:pt x="48" y="150"/>
                </a:lnTo>
                <a:lnTo>
                  <a:pt x="50" y="130"/>
                </a:lnTo>
                <a:lnTo>
                  <a:pt x="56" y="110"/>
                </a:lnTo>
                <a:lnTo>
                  <a:pt x="66" y="94"/>
                </a:lnTo>
                <a:lnTo>
                  <a:pt x="78" y="78"/>
                </a:lnTo>
                <a:lnTo>
                  <a:pt x="78" y="78"/>
                </a:lnTo>
                <a:lnTo>
                  <a:pt x="94" y="64"/>
                </a:lnTo>
                <a:lnTo>
                  <a:pt x="112" y="56"/>
                </a:lnTo>
                <a:lnTo>
                  <a:pt x="130" y="50"/>
                </a:lnTo>
                <a:lnTo>
                  <a:pt x="150" y="48"/>
                </a:lnTo>
                <a:lnTo>
                  <a:pt x="170" y="50"/>
                </a:lnTo>
                <a:lnTo>
                  <a:pt x="188" y="56"/>
                </a:lnTo>
                <a:lnTo>
                  <a:pt x="206" y="64"/>
                </a:lnTo>
                <a:lnTo>
                  <a:pt x="222" y="78"/>
                </a:lnTo>
                <a:lnTo>
                  <a:pt x="222" y="78"/>
                </a:lnTo>
                <a:lnTo>
                  <a:pt x="234" y="94"/>
                </a:lnTo>
                <a:lnTo>
                  <a:pt x="244" y="110"/>
                </a:lnTo>
                <a:lnTo>
                  <a:pt x="250" y="130"/>
                </a:lnTo>
                <a:lnTo>
                  <a:pt x="252" y="150"/>
                </a:lnTo>
                <a:lnTo>
                  <a:pt x="250" y="168"/>
                </a:lnTo>
                <a:lnTo>
                  <a:pt x="244" y="188"/>
                </a:lnTo>
                <a:lnTo>
                  <a:pt x="234" y="204"/>
                </a:lnTo>
                <a:lnTo>
                  <a:pt x="222" y="22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1919287" y="2089753"/>
            <a:ext cx="3402013" cy="729430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919287" y="1764298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Freeform 208"/>
          <p:cNvSpPr>
            <a:spLocks noEditPoints="1"/>
          </p:cNvSpPr>
          <p:nvPr/>
        </p:nvSpPr>
        <p:spPr bwMode="auto">
          <a:xfrm>
            <a:off x="1227617" y="3396948"/>
            <a:ext cx="764215" cy="760084"/>
          </a:xfrm>
          <a:custGeom>
            <a:avLst/>
            <a:gdLst/>
            <a:ahLst/>
            <a:cxnLst>
              <a:cxn ang="0">
                <a:pos x="268" y="350"/>
              </a:cxn>
              <a:cxn ang="0">
                <a:pos x="248" y="358"/>
              </a:cxn>
              <a:cxn ang="0">
                <a:pos x="208" y="368"/>
              </a:cxn>
              <a:cxn ang="0">
                <a:pos x="186" y="368"/>
              </a:cxn>
              <a:cxn ang="0">
                <a:pos x="148" y="364"/>
              </a:cxn>
              <a:cxn ang="0">
                <a:pos x="114" y="354"/>
              </a:cxn>
              <a:cxn ang="0">
                <a:pos x="82" y="336"/>
              </a:cxn>
              <a:cxn ang="0">
                <a:pos x="54" y="314"/>
              </a:cxn>
              <a:cxn ang="0">
                <a:pos x="32" y="288"/>
              </a:cxn>
              <a:cxn ang="0">
                <a:pos x="16" y="256"/>
              </a:cxn>
              <a:cxn ang="0">
                <a:pos x="4" y="222"/>
              </a:cxn>
              <a:cxn ang="0">
                <a:pos x="0" y="184"/>
              </a:cxn>
              <a:cxn ang="0">
                <a:pos x="2" y="166"/>
              </a:cxn>
              <a:cxn ang="0">
                <a:pos x="8" y="130"/>
              </a:cxn>
              <a:cxn ang="0">
                <a:pos x="22" y="98"/>
              </a:cxn>
              <a:cxn ang="0">
                <a:pos x="40" y="70"/>
              </a:cxn>
              <a:cxn ang="0">
                <a:pos x="64" y="46"/>
              </a:cxn>
              <a:cxn ang="0">
                <a:pos x="90" y="26"/>
              </a:cxn>
              <a:cxn ang="0">
                <a:pos x="122" y="10"/>
              </a:cxn>
              <a:cxn ang="0">
                <a:pos x="156" y="2"/>
              </a:cxn>
              <a:cxn ang="0">
                <a:pos x="174" y="184"/>
              </a:cxn>
              <a:cxn ang="0">
                <a:pos x="176" y="190"/>
              </a:cxn>
              <a:cxn ang="0">
                <a:pos x="370" y="172"/>
              </a:cxn>
              <a:cxn ang="0">
                <a:pos x="196" y="0"/>
              </a:cxn>
              <a:cxn ang="0">
                <a:pos x="214" y="2"/>
              </a:cxn>
              <a:cxn ang="0">
                <a:pos x="246" y="10"/>
              </a:cxn>
              <a:cxn ang="0">
                <a:pos x="276" y="24"/>
              </a:cxn>
              <a:cxn ang="0">
                <a:pos x="304" y="42"/>
              </a:cxn>
              <a:cxn ang="0">
                <a:pos x="326" y="66"/>
              </a:cxn>
              <a:cxn ang="0">
                <a:pos x="346" y="92"/>
              </a:cxn>
              <a:cxn ang="0">
                <a:pos x="360" y="122"/>
              </a:cxn>
              <a:cxn ang="0">
                <a:pos x="368" y="156"/>
              </a:cxn>
              <a:cxn ang="0">
                <a:pos x="370" y="172"/>
              </a:cxn>
              <a:cxn ang="0">
                <a:pos x="344" y="150"/>
              </a:cxn>
              <a:cxn ang="0">
                <a:pos x="336" y="126"/>
              </a:cxn>
              <a:cxn ang="0">
                <a:pos x="314" y="86"/>
              </a:cxn>
              <a:cxn ang="0">
                <a:pos x="282" y="54"/>
              </a:cxn>
              <a:cxn ang="0">
                <a:pos x="242" y="32"/>
              </a:cxn>
              <a:cxn ang="0">
                <a:pos x="220" y="150"/>
              </a:cxn>
              <a:cxn ang="0">
                <a:pos x="288" y="338"/>
              </a:cxn>
              <a:cxn ang="0">
                <a:pos x="320" y="310"/>
              </a:cxn>
              <a:cxn ang="0">
                <a:pos x="344" y="278"/>
              </a:cxn>
              <a:cxn ang="0">
                <a:pos x="362" y="238"/>
              </a:cxn>
              <a:cxn ang="0">
                <a:pos x="370" y="196"/>
              </a:cxn>
              <a:cxn ang="0">
                <a:pos x="288" y="338"/>
              </a:cxn>
            </a:cxnLst>
            <a:rect l="0" t="0" r="r" b="b"/>
            <a:pathLst>
              <a:path w="370" h="368">
                <a:moveTo>
                  <a:pt x="176" y="190"/>
                </a:moveTo>
                <a:lnTo>
                  <a:pt x="268" y="350"/>
                </a:lnTo>
                <a:lnTo>
                  <a:pt x="268" y="350"/>
                </a:lnTo>
                <a:lnTo>
                  <a:pt x="248" y="358"/>
                </a:lnTo>
                <a:lnTo>
                  <a:pt x="228" y="364"/>
                </a:lnTo>
                <a:lnTo>
                  <a:pt x="208" y="368"/>
                </a:lnTo>
                <a:lnTo>
                  <a:pt x="186" y="368"/>
                </a:lnTo>
                <a:lnTo>
                  <a:pt x="186" y="368"/>
                </a:lnTo>
                <a:lnTo>
                  <a:pt x="166" y="368"/>
                </a:lnTo>
                <a:lnTo>
                  <a:pt x="148" y="364"/>
                </a:lnTo>
                <a:lnTo>
                  <a:pt x="130" y="360"/>
                </a:lnTo>
                <a:lnTo>
                  <a:pt x="114" y="354"/>
                </a:lnTo>
                <a:lnTo>
                  <a:pt x="98" y="346"/>
                </a:lnTo>
                <a:lnTo>
                  <a:pt x="82" y="336"/>
                </a:lnTo>
                <a:lnTo>
                  <a:pt x="68" y="326"/>
                </a:lnTo>
                <a:lnTo>
                  <a:pt x="54" y="314"/>
                </a:lnTo>
                <a:lnTo>
                  <a:pt x="42" y="302"/>
                </a:lnTo>
                <a:lnTo>
                  <a:pt x="32" y="288"/>
                </a:lnTo>
                <a:lnTo>
                  <a:pt x="24" y="272"/>
                </a:lnTo>
                <a:lnTo>
                  <a:pt x="16" y="256"/>
                </a:lnTo>
                <a:lnTo>
                  <a:pt x="10" y="238"/>
                </a:lnTo>
                <a:lnTo>
                  <a:pt x="4" y="222"/>
                </a:lnTo>
                <a:lnTo>
                  <a:pt x="2" y="202"/>
                </a:lnTo>
                <a:lnTo>
                  <a:pt x="0" y="184"/>
                </a:lnTo>
                <a:lnTo>
                  <a:pt x="0" y="184"/>
                </a:lnTo>
                <a:lnTo>
                  <a:pt x="2" y="166"/>
                </a:lnTo>
                <a:lnTo>
                  <a:pt x="4" y="148"/>
                </a:lnTo>
                <a:lnTo>
                  <a:pt x="8" y="130"/>
                </a:lnTo>
                <a:lnTo>
                  <a:pt x="14" y="114"/>
                </a:lnTo>
                <a:lnTo>
                  <a:pt x="22" y="98"/>
                </a:lnTo>
                <a:lnTo>
                  <a:pt x="30" y="84"/>
                </a:lnTo>
                <a:lnTo>
                  <a:pt x="40" y="70"/>
                </a:lnTo>
                <a:lnTo>
                  <a:pt x="52" y="58"/>
                </a:lnTo>
                <a:lnTo>
                  <a:pt x="64" y="46"/>
                </a:lnTo>
                <a:lnTo>
                  <a:pt x="76" y="34"/>
                </a:lnTo>
                <a:lnTo>
                  <a:pt x="90" y="26"/>
                </a:lnTo>
                <a:lnTo>
                  <a:pt x="106" y="18"/>
                </a:lnTo>
                <a:lnTo>
                  <a:pt x="122" y="10"/>
                </a:lnTo>
                <a:lnTo>
                  <a:pt x="138" y="6"/>
                </a:lnTo>
                <a:lnTo>
                  <a:pt x="156" y="2"/>
                </a:lnTo>
                <a:lnTo>
                  <a:pt x="174" y="0"/>
                </a:lnTo>
                <a:lnTo>
                  <a:pt x="174" y="184"/>
                </a:lnTo>
                <a:lnTo>
                  <a:pt x="174" y="184"/>
                </a:lnTo>
                <a:lnTo>
                  <a:pt x="176" y="190"/>
                </a:lnTo>
                <a:lnTo>
                  <a:pt x="176" y="190"/>
                </a:lnTo>
                <a:close/>
                <a:moveTo>
                  <a:pt x="370" y="172"/>
                </a:moveTo>
                <a:lnTo>
                  <a:pt x="196" y="172"/>
                </a:lnTo>
                <a:lnTo>
                  <a:pt x="196" y="0"/>
                </a:lnTo>
                <a:lnTo>
                  <a:pt x="196" y="0"/>
                </a:lnTo>
                <a:lnTo>
                  <a:pt x="214" y="2"/>
                </a:lnTo>
                <a:lnTo>
                  <a:pt x="230" y="4"/>
                </a:lnTo>
                <a:lnTo>
                  <a:pt x="246" y="10"/>
                </a:lnTo>
                <a:lnTo>
                  <a:pt x="262" y="16"/>
                </a:lnTo>
                <a:lnTo>
                  <a:pt x="276" y="24"/>
                </a:lnTo>
                <a:lnTo>
                  <a:pt x="290" y="32"/>
                </a:lnTo>
                <a:lnTo>
                  <a:pt x="304" y="42"/>
                </a:lnTo>
                <a:lnTo>
                  <a:pt x="316" y="54"/>
                </a:lnTo>
                <a:lnTo>
                  <a:pt x="326" y="66"/>
                </a:lnTo>
                <a:lnTo>
                  <a:pt x="336" y="78"/>
                </a:lnTo>
                <a:lnTo>
                  <a:pt x="346" y="92"/>
                </a:lnTo>
                <a:lnTo>
                  <a:pt x="354" y="106"/>
                </a:lnTo>
                <a:lnTo>
                  <a:pt x="360" y="122"/>
                </a:lnTo>
                <a:lnTo>
                  <a:pt x="364" y="138"/>
                </a:lnTo>
                <a:lnTo>
                  <a:pt x="368" y="156"/>
                </a:lnTo>
                <a:lnTo>
                  <a:pt x="370" y="172"/>
                </a:lnTo>
                <a:lnTo>
                  <a:pt x="370" y="172"/>
                </a:lnTo>
                <a:close/>
                <a:moveTo>
                  <a:pt x="220" y="150"/>
                </a:moveTo>
                <a:lnTo>
                  <a:pt x="344" y="150"/>
                </a:lnTo>
                <a:lnTo>
                  <a:pt x="344" y="150"/>
                </a:lnTo>
                <a:lnTo>
                  <a:pt x="336" y="126"/>
                </a:lnTo>
                <a:lnTo>
                  <a:pt x="326" y="106"/>
                </a:lnTo>
                <a:lnTo>
                  <a:pt x="314" y="86"/>
                </a:lnTo>
                <a:lnTo>
                  <a:pt x="300" y="70"/>
                </a:lnTo>
                <a:lnTo>
                  <a:pt x="282" y="54"/>
                </a:lnTo>
                <a:lnTo>
                  <a:pt x="264" y="42"/>
                </a:lnTo>
                <a:lnTo>
                  <a:pt x="242" y="32"/>
                </a:lnTo>
                <a:lnTo>
                  <a:pt x="220" y="26"/>
                </a:lnTo>
                <a:lnTo>
                  <a:pt x="220" y="150"/>
                </a:lnTo>
                <a:close/>
                <a:moveTo>
                  <a:pt x="288" y="338"/>
                </a:moveTo>
                <a:lnTo>
                  <a:pt x="288" y="338"/>
                </a:lnTo>
                <a:lnTo>
                  <a:pt x="304" y="326"/>
                </a:lnTo>
                <a:lnTo>
                  <a:pt x="320" y="310"/>
                </a:lnTo>
                <a:lnTo>
                  <a:pt x="334" y="294"/>
                </a:lnTo>
                <a:lnTo>
                  <a:pt x="344" y="278"/>
                </a:lnTo>
                <a:lnTo>
                  <a:pt x="354" y="258"/>
                </a:lnTo>
                <a:lnTo>
                  <a:pt x="362" y="238"/>
                </a:lnTo>
                <a:lnTo>
                  <a:pt x="366" y="218"/>
                </a:lnTo>
                <a:lnTo>
                  <a:pt x="370" y="196"/>
                </a:lnTo>
                <a:lnTo>
                  <a:pt x="206" y="196"/>
                </a:lnTo>
                <a:lnTo>
                  <a:pt x="288" y="338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799305" y="4883543"/>
            <a:ext cx="1734345" cy="1169551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787003" y="4287577"/>
            <a:ext cx="13787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Freeform 218"/>
          <p:cNvSpPr>
            <a:spLocks/>
          </p:cNvSpPr>
          <p:nvPr/>
        </p:nvSpPr>
        <p:spPr bwMode="auto">
          <a:xfrm>
            <a:off x="6257925" y="4610742"/>
            <a:ext cx="881030" cy="862958"/>
          </a:xfrm>
          <a:custGeom>
            <a:avLst/>
            <a:gdLst/>
            <a:ahLst/>
            <a:cxnLst>
              <a:cxn ang="0">
                <a:pos x="322" y="248"/>
              </a:cxn>
              <a:cxn ang="0">
                <a:pos x="296" y="254"/>
              </a:cxn>
              <a:cxn ang="0">
                <a:pos x="274" y="270"/>
              </a:cxn>
              <a:cxn ang="0">
                <a:pos x="132" y="200"/>
              </a:cxn>
              <a:cxn ang="0">
                <a:pos x="134" y="190"/>
              </a:cxn>
              <a:cxn ang="0">
                <a:pos x="274" y="112"/>
              </a:cxn>
              <a:cxn ang="0">
                <a:pos x="284" y="120"/>
              </a:cxn>
              <a:cxn ang="0">
                <a:pos x="308" y="132"/>
              </a:cxn>
              <a:cxn ang="0">
                <a:pos x="322" y="132"/>
              </a:cxn>
              <a:cxn ang="0">
                <a:pos x="348" y="128"/>
              </a:cxn>
              <a:cxn ang="0">
                <a:pos x="370" y="112"/>
              </a:cxn>
              <a:cxn ang="0">
                <a:pos x="384" y="92"/>
              </a:cxn>
              <a:cxn ang="0">
                <a:pos x="390" y="66"/>
              </a:cxn>
              <a:cxn ang="0">
                <a:pos x="388" y="52"/>
              </a:cxn>
              <a:cxn ang="0">
                <a:pos x="378" y="28"/>
              </a:cxn>
              <a:cxn ang="0">
                <a:pos x="360" y="10"/>
              </a:cxn>
              <a:cxn ang="0">
                <a:pos x="336" y="0"/>
              </a:cxn>
              <a:cxn ang="0">
                <a:pos x="322" y="0"/>
              </a:cxn>
              <a:cxn ang="0">
                <a:pos x="296" y="4"/>
              </a:cxn>
              <a:cxn ang="0">
                <a:pos x="276" y="18"/>
              </a:cxn>
              <a:cxn ang="0">
                <a:pos x="262" y="40"/>
              </a:cxn>
              <a:cxn ang="0">
                <a:pos x="256" y="66"/>
              </a:cxn>
              <a:cxn ang="0">
                <a:pos x="256" y="76"/>
              </a:cxn>
              <a:cxn ang="0">
                <a:pos x="116" y="144"/>
              </a:cxn>
              <a:cxn ang="0">
                <a:pos x="94" y="128"/>
              </a:cxn>
              <a:cxn ang="0">
                <a:pos x="66" y="124"/>
              </a:cxn>
              <a:cxn ang="0">
                <a:pos x="54" y="124"/>
              </a:cxn>
              <a:cxn ang="0">
                <a:pos x="30" y="134"/>
              </a:cxn>
              <a:cxn ang="0">
                <a:pos x="12" y="152"/>
              </a:cxn>
              <a:cxn ang="0">
                <a:pos x="2" y="176"/>
              </a:cxn>
              <a:cxn ang="0">
                <a:pos x="0" y="190"/>
              </a:cxn>
              <a:cxn ang="0">
                <a:pos x="6" y="216"/>
              </a:cxn>
              <a:cxn ang="0">
                <a:pos x="20" y="238"/>
              </a:cxn>
              <a:cxn ang="0">
                <a:pos x="40" y="252"/>
              </a:cxn>
              <a:cxn ang="0">
                <a:pos x="66" y="256"/>
              </a:cxn>
              <a:cxn ang="0">
                <a:pos x="80" y="256"/>
              </a:cxn>
              <a:cxn ang="0">
                <a:pos x="104" y="244"/>
              </a:cxn>
              <a:cxn ang="0">
                <a:pos x="256" y="306"/>
              </a:cxn>
              <a:cxn ang="0">
                <a:pos x="256" y="316"/>
              </a:cxn>
              <a:cxn ang="0">
                <a:pos x="258" y="328"/>
              </a:cxn>
              <a:cxn ang="0">
                <a:pos x="268" y="352"/>
              </a:cxn>
              <a:cxn ang="0">
                <a:pos x="286" y="370"/>
              </a:cxn>
              <a:cxn ang="0">
                <a:pos x="310" y="380"/>
              </a:cxn>
              <a:cxn ang="0">
                <a:pos x="322" y="382"/>
              </a:cxn>
              <a:cxn ang="0">
                <a:pos x="348" y="376"/>
              </a:cxn>
              <a:cxn ang="0">
                <a:pos x="370" y="362"/>
              </a:cxn>
              <a:cxn ang="0">
                <a:pos x="384" y="342"/>
              </a:cxn>
              <a:cxn ang="0">
                <a:pos x="390" y="316"/>
              </a:cxn>
              <a:cxn ang="0">
                <a:pos x="388" y="302"/>
              </a:cxn>
              <a:cxn ang="0">
                <a:pos x="378" y="278"/>
              </a:cxn>
              <a:cxn ang="0">
                <a:pos x="360" y="260"/>
              </a:cxn>
              <a:cxn ang="0">
                <a:pos x="336" y="250"/>
              </a:cxn>
              <a:cxn ang="0">
                <a:pos x="322" y="248"/>
              </a:cxn>
            </a:cxnLst>
            <a:rect l="0" t="0" r="r" b="b"/>
            <a:pathLst>
              <a:path w="390" h="382">
                <a:moveTo>
                  <a:pt x="322" y="248"/>
                </a:moveTo>
                <a:lnTo>
                  <a:pt x="322" y="248"/>
                </a:lnTo>
                <a:lnTo>
                  <a:pt x="308" y="250"/>
                </a:lnTo>
                <a:lnTo>
                  <a:pt x="296" y="254"/>
                </a:lnTo>
                <a:lnTo>
                  <a:pt x="284" y="260"/>
                </a:lnTo>
                <a:lnTo>
                  <a:pt x="274" y="270"/>
                </a:lnTo>
                <a:lnTo>
                  <a:pt x="132" y="200"/>
                </a:lnTo>
                <a:lnTo>
                  <a:pt x="132" y="200"/>
                </a:lnTo>
                <a:lnTo>
                  <a:pt x="134" y="190"/>
                </a:lnTo>
                <a:lnTo>
                  <a:pt x="134" y="190"/>
                </a:lnTo>
                <a:lnTo>
                  <a:pt x="132" y="180"/>
                </a:lnTo>
                <a:lnTo>
                  <a:pt x="274" y="112"/>
                </a:lnTo>
                <a:lnTo>
                  <a:pt x="274" y="112"/>
                </a:lnTo>
                <a:lnTo>
                  <a:pt x="284" y="120"/>
                </a:lnTo>
                <a:lnTo>
                  <a:pt x="296" y="126"/>
                </a:lnTo>
                <a:lnTo>
                  <a:pt x="308" y="132"/>
                </a:lnTo>
                <a:lnTo>
                  <a:pt x="322" y="132"/>
                </a:lnTo>
                <a:lnTo>
                  <a:pt x="322" y="132"/>
                </a:lnTo>
                <a:lnTo>
                  <a:pt x="336" y="132"/>
                </a:lnTo>
                <a:lnTo>
                  <a:pt x="348" y="128"/>
                </a:lnTo>
                <a:lnTo>
                  <a:pt x="360" y="122"/>
                </a:lnTo>
                <a:lnTo>
                  <a:pt x="370" y="112"/>
                </a:lnTo>
                <a:lnTo>
                  <a:pt x="378" y="104"/>
                </a:lnTo>
                <a:lnTo>
                  <a:pt x="384" y="92"/>
                </a:lnTo>
                <a:lnTo>
                  <a:pt x="388" y="80"/>
                </a:lnTo>
                <a:lnTo>
                  <a:pt x="390" y="66"/>
                </a:lnTo>
                <a:lnTo>
                  <a:pt x="390" y="66"/>
                </a:lnTo>
                <a:lnTo>
                  <a:pt x="388" y="52"/>
                </a:lnTo>
                <a:lnTo>
                  <a:pt x="384" y="40"/>
                </a:lnTo>
                <a:lnTo>
                  <a:pt x="378" y="28"/>
                </a:lnTo>
                <a:lnTo>
                  <a:pt x="370" y="18"/>
                </a:lnTo>
                <a:lnTo>
                  <a:pt x="360" y="10"/>
                </a:lnTo>
                <a:lnTo>
                  <a:pt x="348" y="4"/>
                </a:lnTo>
                <a:lnTo>
                  <a:pt x="336" y="0"/>
                </a:lnTo>
                <a:lnTo>
                  <a:pt x="322" y="0"/>
                </a:lnTo>
                <a:lnTo>
                  <a:pt x="322" y="0"/>
                </a:lnTo>
                <a:lnTo>
                  <a:pt x="310" y="0"/>
                </a:lnTo>
                <a:lnTo>
                  <a:pt x="296" y="4"/>
                </a:lnTo>
                <a:lnTo>
                  <a:pt x="286" y="10"/>
                </a:lnTo>
                <a:lnTo>
                  <a:pt x="276" y="18"/>
                </a:lnTo>
                <a:lnTo>
                  <a:pt x="268" y="28"/>
                </a:lnTo>
                <a:lnTo>
                  <a:pt x="262" y="40"/>
                </a:lnTo>
                <a:lnTo>
                  <a:pt x="258" y="52"/>
                </a:lnTo>
                <a:lnTo>
                  <a:pt x="256" y="66"/>
                </a:lnTo>
                <a:lnTo>
                  <a:pt x="256" y="66"/>
                </a:lnTo>
                <a:lnTo>
                  <a:pt x="256" y="76"/>
                </a:lnTo>
                <a:lnTo>
                  <a:pt x="116" y="144"/>
                </a:lnTo>
                <a:lnTo>
                  <a:pt x="116" y="144"/>
                </a:lnTo>
                <a:lnTo>
                  <a:pt x="106" y="136"/>
                </a:lnTo>
                <a:lnTo>
                  <a:pt x="94" y="128"/>
                </a:lnTo>
                <a:lnTo>
                  <a:pt x="80" y="124"/>
                </a:lnTo>
                <a:lnTo>
                  <a:pt x="66" y="124"/>
                </a:lnTo>
                <a:lnTo>
                  <a:pt x="66" y="124"/>
                </a:lnTo>
                <a:lnTo>
                  <a:pt x="54" y="124"/>
                </a:lnTo>
                <a:lnTo>
                  <a:pt x="40" y="128"/>
                </a:lnTo>
                <a:lnTo>
                  <a:pt x="30" y="134"/>
                </a:lnTo>
                <a:lnTo>
                  <a:pt x="20" y="142"/>
                </a:lnTo>
                <a:lnTo>
                  <a:pt x="12" y="152"/>
                </a:lnTo>
                <a:lnTo>
                  <a:pt x="6" y="164"/>
                </a:lnTo>
                <a:lnTo>
                  <a:pt x="2" y="176"/>
                </a:lnTo>
                <a:lnTo>
                  <a:pt x="0" y="190"/>
                </a:lnTo>
                <a:lnTo>
                  <a:pt x="0" y="190"/>
                </a:lnTo>
                <a:lnTo>
                  <a:pt x="2" y="204"/>
                </a:lnTo>
                <a:lnTo>
                  <a:pt x="6" y="216"/>
                </a:lnTo>
                <a:lnTo>
                  <a:pt x="12" y="228"/>
                </a:lnTo>
                <a:lnTo>
                  <a:pt x="20" y="238"/>
                </a:lnTo>
                <a:lnTo>
                  <a:pt x="30" y="246"/>
                </a:lnTo>
                <a:lnTo>
                  <a:pt x="40" y="252"/>
                </a:lnTo>
                <a:lnTo>
                  <a:pt x="54" y="256"/>
                </a:lnTo>
                <a:lnTo>
                  <a:pt x="66" y="256"/>
                </a:lnTo>
                <a:lnTo>
                  <a:pt x="66" y="256"/>
                </a:lnTo>
                <a:lnTo>
                  <a:pt x="80" y="256"/>
                </a:lnTo>
                <a:lnTo>
                  <a:pt x="94" y="252"/>
                </a:lnTo>
                <a:lnTo>
                  <a:pt x="104" y="244"/>
                </a:lnTo>
                <a:lnTo>
                  <a:pt x="114" y="236"/>
                </a:lnTo>
                <a:lnTo>
                  <a:pt x="256" y="306"/>
                </a:lnTo>
                <a:lnTo>
                  <a:pt x="256" y="306"/>
                </a:lnTo>
                <a:lnTo>
                  <a:pt x="256" y="316"/>
                </a:lnTo>
                <a:lnTo>
                  <a:pt x="256" y="316"/>
                </a:lnTo>
                <a:lnTo>
                  <a:pt x="258" y="328"/>
                </a:lnTo>
                <a:lnTo>
                  <a:pt x="262" y="342"/>
                </a:lnTo>
                <a:lnTo>
                  <a:pt x="268" y="352"/>
                </a:lnTo>
                <a:lnTo>
                  <a:pt x="276" y="362"/>
                </a:lnTo>
                <a:lnTo>
                  <a:pt x="286" y="370"/>
                </a:lnTo>
                <a:lnTo>
                  <a:pt x="296" y="376"/>
                </a:lnTo>
                <a:lnTo>
                  <a:pt x="310" y="380"/>
                </a:lnTo>
                <a:lnTo>
                  <a:pt x="322" y="382"/>
                </a:lnTo>
                <a:lnTo>
                  <a:pt x="322" y="382"/>
                </a:lnTo>
                <a:lnTo>
                  <a:pt x="336" y="380"/>
                </a:lnTo>
                <a:lnTo>
                  <a:pt x="348" y="376"/>
                </a:lnTo>
                <a:lnTo>
                  <a:pt x="360" y="370"/>
                </a:lnTo>
                <a:lnTo>
                  <a:pt x="370" y="362"/>
                </a:lnTo>
                <a:lnTo>
                  <a:pt x="378" y="352"/>
                </a:lnTo>
                <a:lnTo>
                  <a:pt x="384" y="342"/>
                </a:lnTo>
                <a:lnTo>
                  <a:pt x="388" y="328"/>
                </a:lnTo>
                <a:lnTo>
                  <a:pt x="390" y="316"/>
                </a:lnTo>
                <a:lnTo>
                  <a:pt x="390" y="316"/>
                </a:lnTo>
                <a:lnTo>
                  <a:pt x="388" y="302"/>
                </a:lnTo>
                <a:lnTo>
                  <a:pt x="384" y="290"/>
                </a:lnTo>
                <a:lnTo>
                  <a:pt x="378" y="278"/>
                </a:lnTo>
                <a:lnTo>
                  <a:pt x="370" y="268"/>
                </a:lnTo>
                <a:lnTo>
                  <a:pt x="360" y="260"/>
                </a:lnTo>
                <a:lnTo>
                  <a:pt x="348" y="254"/>
                </a:lnTo>
                <a:lnTo>
                  <a:pt x="336" y="250"/>
                </a:lnTo>
                <a:lnTo>
                  <a:pt x="322" y="248"/>
                </a:lnTo>
                <a:lnTo>
                  <a:pt x="322" y="248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7635858" y="4854671"/>
            <a:ext cx="3402013" cy="729430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635858" y="4529216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Freeform 9"/>
          <p:cNvSpPr>
            <a:spLocks noEditPoints="1"/>
          </p:cNvSpPr>
          <p:nvPr/>
        </p:nvSpPr>
        <p:spPr bwMode="auto">
          <a:xfrm>
            <a:off x="4572000" y="5099050"/>
            <a:ext cx="749300" cy="749300"/>
          </a:xfrm>
          <a:custGeom>
            <a:avLst/>
            <a:gdLst>
              <a:gd name="T0" fmla="*/ 508 w 562"/>
              <a:gd name="T1" fmla="*/ 110 h 562"/>
              <a:gd name="T2" fmla="*/ 398 w 562"/>
              <a:gd name="T3" fmla="*/ 108 h 562"/>
              <a:gd name="T4" fmla="*/ 380 w 562"/>
              <a:gd name="T5" fmla="*/ 98 h 562"/>
              <a:gd name="T6" fmla="*/ 340 w 562"/>
              <a:gd name="T7" fmla="*/ 82 h 562"/>
              <a:gd name="T8" fmla="*/ 320 w 562"/>
              <a:gd name="T9" fmla="*/ 0 h 562"/>
              <a:gd name="T10" fmla="*/ 242 w 562"/>
              <a:gd name="T11" fmla="*/ 76 h 562"/>
              <a:gd name="T12" fmla="*/ 220 w 562"/>
              <a:gd name="T13" fmla="*/ 82 h 562"/>
              <a:gd name="T14" fmla="*/ 182 w 562"/>
              <a:gd name="T15" fmla="*/ 98 h 562"/>
              <a:gd name="T16" fmla="*/ 110 w 562"/>
              <a:gd name="T17" fmla="*/ 54 h 562"/>
              <a:gd name="T18" fmla="*/ 108 w 562"/>
              <a:gd name="T19" fmla="*/ 164 h 562"/>
              <a:gd name="T20" fmla="*/ 98 w 562"/>
              <a:gd name="T21" fmla="*/ 182 h 562"/>
              <a:gd name="T22" fmla="*/ 82 w 562"/>
              <a:gd name="T23" fmla="*/ 220 h 562"/>
              <a:gd name="T24" fmla="*/ 0 w 562"/>
              <a:gd name="T25" fmla="*/ 242 h 562"/>
              <a:gd name="T26" fmla="*/ 78 w 562"/>
              <a:gd name="T27" fmla="*/ 320 h 562"/>
              <a:gd name="T28" fmla="*/ 82 w 562"/>
              <a:gd name="T29" fmla="*/ 340 h 562"/>
              <a:gd name="T30" fmla="*/ 98 w 562"/>
              <a:gd name="T31" fmla="*/ 378 h 562"/>
              <a:gd name="T32" fmla="*/ 54 w 562"/>
              <a:gd name="T33" fmla="*/ 452 h 562"/>
              <a:gd name="T34" fmla="*/ 164 w 562"/>
              <a:gd name="T35" fmla="*/ 452 h 562"/>
              <a:gd name="T36" fmla="*/ 182 w 562"/>
              <a:gd name="T37" fmla="*/ 464 h 562"/>
              <a:gd name="T38" fmla="*/ 220 w 562"/>
              <a:gd name="T39" fmla="*/ 480 h 562"/>
              <a:gd name="T40" fmla="*/ 242 w 562"/>
              <a:gd name="T41" fmla="*/ 562 h 562"/>
              <a:gd name="T42" fmla="*/ 320 w 562"/>
              <a:gd name="T43" fmla="*/ 484 h 562"/>
              <a:gd name="T44" fmla="*/ 340 w 562"/>
              <a:gd name="T45" fmla="*/ 478 h 562"/>
              <a:gd name="T46" fmla="*/ 380 w 562"/>
              <a:gd name="T47" fmla="*/ 464 h 562"/>
              <a:gd name="T48" fmla="*/ 452 w 562"/>
              <a:gd name="T49" fmla="*/ 506 h 562"/>
              <a:gd name="T50" fmla="*/ 452 w 562"/>
              <a:gd name="T51" fmla="*/ 396 h 562"/>
              <a:gd name="T52" fmla="*/ 464 w 562"/>
              <a:gd name="T53" fmla="*/ 378 h 562"/>
              <a:gd name="T54" fmla="*/ 480 w 562"/>
              <a:gd name="T55" fmla="*/ 340 h 562"/>
              <a:gd name="T56" fmla="*/ 562 w 562"/>
              <a:gd name="T57" fmla="*/ 320 h 562"/>
              <a:gd name="T58" fmla="*/ 484 w 562"/>
              <a:gd name="T59" fmla="*/ 240 h 562"/>
              <a:gd name="T60" fmla="*/ 480 w 562"/>
              <a:gd name="T61" fmla="*/ 220 h 562"/>
              <a:gd name="T62" fmla="*/ 464 w 562"/>
              <a:gd name="T63" fmla="*/ 182 h 562"/>
              <a:gd name="T64" fmla="*/ 452 w 562"/>
              <a:gd name="T65" fmla="*/ 164 h 562"/>
              <a:gd name="T66" fmla="*/ 280 w 562"/>
              <a:gd name="T67" fmla="*/ 366 h 562"/>
              <a:gd name="T68" fmla="*/ 248 w 562"/>
              <a:gd name="T69" fmla="*/ 360 h 562"/>
              <a:gd name="T70" fmla="*/ 220 w 562"/>
              <a:gd name="T71" fmla="*/ 342 h 562"/>
              <a:gd name="T72" fmla="*/ 202 w 562"/>
              <a:gd name="T73" fmla="*/ 314 h 562"/>
              <a:gd name="T74" fmla="*/ 194 w 562"/>
              <a:gd name="T75" fmla="*/ 280 h 562"/>
              <a:gd name="T76" fmla="*/ 196 w 562"/>
              <a:gd name="T77" fmla="*/ 262 h 562"/>
              <a:gd name="T78" fmla="*/ 210 w 562"/>
              <a:gd name="T79" fmla="*/ 232 h 562"/>
              <a:gd name="T80" fmla="*/ 232 w 562"/>
              <a:gd name="T81" fmla="*/ 210 h 562"/>
              <a:gd name="T82" fmla="*/ 264 w 562"/>
              <a:gd name="T83" fmla="*/ 196 h 562"/>
              <a:gd name="T84" fmla="*/ 280 w 562"/>
              <a:gd name="T85" fmla="*/ 194 h 562"/>
              <a:gd name="T86" fmla="*/ 314 w 562"/>
              <a:gd name="T87" fmla="*/ 202 h 562"/>
              <a:gd name="T88" fmla="*/ 342 w 562"/>
              <a:gd name="T89" fmla="*/ 220 h 562"/>
              <a:gd name="T90" fmla="*/ 360 w 562"/>
              <a:gd name="T91" fmla="*/ 246 h 562"/>
              <a:gd name="T92" fmla="*/ 366 w 562"/>
              <a:gd name="T93" fmla="*/ 280 h 562"/>
              <a:gd name="T94" fmla="*/ 366 w 562"/>
              <a:gd name="T95" fmla="*/ 298 h 562"/>
              <a:gd name="T96" fmla="*/ 352 w 562"/>
              <a:gd name="T97" fmla="*/ 328 h 562"/>
              <a:gd name="T98" fmla="*/ 328 w 562"/>
              <a:gd name="T99" fmla="*/ 352 h 562"/>
              <a:gd name="T100" fmla="*/ 298 w 562"/>
              <a:gd name="T101" fmla="*/ 364 h 562"/>
              <a:gd name="T102" fmla="*/ 280 w 562"/>
              <a:gd name="T103" fmla="*/ 366 h 5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62" h="562">
                <a:moveTo>
                  <a:pt x="452" y="164"/>
                </a:moveTo>
                <a:lnTo>
                  <a:pt x="508" y="110"/>
                </a:lnTo>
                <a:lnTo>
                  <a:pt x="452" y="54"/>
                </a:lnTo>
                <a:lnTo>
                  <a:pt x="398" y="108"/>
                </a:lnTo>
                <a:lnTo>
                  <a:pt x="398" y="108"/>
                </a:lnTo>
                <a:lnTo>
                  <a:pt x="380" y="98"/>
                </a:lnTo>
                <a:lnTo>
                  <a:pt x="360" y="88"/>
                </a:lnTo>
                <a:lnTo>
                  <a:pt x="340" y="82"/>
                </a:lnTo>
                <a:lnTo>
                  <a:pt x="320" y="76"/>
                </a:lnTo>
                <a:lnTo>
                  <a:pt x="320" y="0"/>
                </a:lnTo>
                <a:lnTo>
                  <a:pt x="242" y="0"/>
                </a:lnTo>
                <a:lnTo>
                  <a:pt x="242" y="76"/>
                </a:lnTo>
                <a:lnTo>
                  <a:pt x="242" y="76"/>
                </a:lnTo>
                <a:lnTo>
                  <a:pt x="220" y="82"/>
                </a:lnTo>
                <a:lnTo>
                  <a:pt x="202" y="88"/>
                </a:lnTo>
                <a:lnTo>
                  <a:pt x="182" y="98"/>
                </a:lnTo>
                <a:lnTo>
                  <a:pt x="164" y="108"/>
                </a:lnTo>
                <a:lnTo>
                  <a:pt x="110" y="54"/>
                </a:lnTo>
                <a:lnTo>
                  <a:pt x="54" y="110"/>
                </a:lnTo>
                <a:lnTo>
                  <a:pt x="108" y="164"/>
                </a:lnTo>
                <a:lnTo>
                  <a:pt x="108" y="164"/>
                </a:lnTo>
                <a:lnTo>
                  <a:pt x="98" y="182"/>
                </a:lnTo>
                <a:lnTo>
                  <a:pt x="90" y="200"/>
                </a:lnTo>
                <a:lnTo>
                  <a:pt x="82" y="220"/>
                </a:lnTo>
                <a:lnTo>
                  <a:pt x="78" y="242"/>
                </a:lnTo>
                <a:lnTo>
                  <a:pt x="0" y="242"/>
                </a:lnTo>
                <a:lnTo>
                  <a:pt x="0" y="320"/>
                </a:lnTo>
                <a:lnTo>
                  <a:pt x="78" y="320"/>
                </a:lnTo>
                <a:lnTo>
                  <a:pt x="78" y="320"/>
                </a:lnTo>
                <a:lnTo>
                  <a:pt x="82" y="340"/>
                </a:lnTo>
                <a:lnTo>
                  <a:pt x="90" y="360"/>
                </a:lnTo>
                <a:lnTo>
                  <a:pt x="98" y="378"/>
                </a:lnTo>
                <a:lnTo>
                  <a:pt x="108" y="396"/>
                </a:lnTo>
                <a:lnTo>
                  <a:pt x="54" y="452"/>
                </a:lnTo>
                <a:lnTo>
                  <a:pt x="110" y="506"/>
                </a:lnTo>
                <a:lnTo>
                  <a:pt x="164" y="452"/>
                </a:lnTo>
                <a:lnTo>
                  <a:pt x="164" y="452"/>
                </a:lnTo>
                <a:lnTo>
                  <a:pt x="182" y="464"/>
                </a:lnTo>
                <a:lnTo>
                  <a:pt x="202" y="472"/>
                </a:lnTo>
                <a:lnTo>
                  <a:pt x="220" y="480"/>
                </a:lnTo>
                <a:lnTo>
                  <a:pt x="242" y="484"/>
                </a:lnTo>
                <a:lnTo>
                  <a:pt x="242" y="562"/>
                </a:lnTo>
                <a:lnTo>
                  <a:pt x="320" y="562"/>
                </a:lnTo>
                <a:lnTo>
                  <a:pt x="320" y="484"/>
                </a:lnTo>
                <a:lnTo>
                  <a:pt x="320" y="484"/>
                </a:lnTo>
                <a:lnTo>
                  <a:pt x="340" y="478"/>
                </a:lnTo>
                <a:lnTo>
                  <a:pt x="360" y="472"/>
                </a:lnTo>
                <a:lnTo>
                  <a:pt x="380" y="464"/>
                </a:lnTo>
                <a:lnTo>
                  <a:pt x="398" y="452"/>
                </a:lnTo>
                <a:lnTo>
                  <a:pt x="452" y="506"/>
                </a:lnTo>
                <a:lnTo>
                  <a:pt x="508" y="452"/>
                </a:lnTo>
                <a:lnTo>
                  <a:pt x="452" y="396"/>
                </a:lnTo>
                <a:lnTo>
                  <a:pt x="452" y="396"/>
                </a:lnTo>
                <a:lnTo>
                  <a:pt x="464" y="378"/>
                </a:lnTo>
                <a:lnTo>
                  <a:pt x="472" y="360"/>
                </a:lnTo>
                <a:lnTo>
                  <a:pt x="480" y="340"/>
                </a:lnTo>
                <a:lnTo>
                  <a:pt x="484" y="320"/>
                </a:lnTo>
                <a:lnTo>
                  <a:pt x="562" y="320"/>
                </a:lnTo>
                <a:lnTo>
                  <a:pt x="562" y="240"/>
                </a:lnTo>
                <a:lnTo>
                  <a:pt x="484" y="240"/>
                </a:lnTo>
                <a:lnTo>
                  <a:pt x="484" y="240"/>
                </a:lnTo>
                <a:lnTo>
                  <a:pt x="480" y="220"/>
                </a:lnTo>
                <a:lnTo>
                  <a:pt x="472" y="200"/>
                </a:lnTo>
                <a:lnTo>
                  <a:pt x="464" y="182"/>
                </a:lnTo>
                <a:lnTo>
                  <a:pt x="452" y="164"/>
                </a:lnTo>
                <a:lnTo>
                  <a:pt x="452" y="164"/>
                </a:lnTo>
                <a:close/>
                <a:moveTo>
                  <a:pt x="280" y="366"/>
                </a:moveTo>
                <a:lnTo>
                  <a:pt x="280" y="366"/>
                </a:lnTo>
                <a:lnTo>
                  <a:pt x="264" y="364"/>
                </a:lnTo>
                <a:lnTo>
                  <a:pt x="248" y="360"/>
                </a:lnTo>
                <a:lnTo>
                  <a:pt x="232" y="352"/>
                </a:lnTo>
                <a:lnTo>
                  <a:pt x="220" y="342"/>
                </a:lnTo>
                <a:lnTo>
                  <a:pt x="210" y="328"/>
                </a:lnTo>
                <a:lnTo>
                  <a:pt x="202" y="314"/>
                </a:lnTo>
                <a:lnTo>
                  <a:pt x="196" y="298"/>
                </a:lnTo>
                <a:lnTo>
                  <a:pt x="194" y="280"/>
                </a:lnTo>
                <a:lnTo>
                  <a:pt x="194" y="280"/>
                </a:lnTo>
                <a:lnTo>
                  <a:pt x="196" y="262"/>
                </a:lnTo>
                <a:lnTo>
                  <a:pt x="202" y="246"/>
                </a:lnTo>
                <a:lnTo>
                  <a:pt x="210" y="232"/>
                </a:lnTo>
                <a:lnTo>
                  <a:pt x="220" y="220"/>
                </a:lnTo>
                <a:lnTo>
                  <a:pt x="232" y="210"/>
                </a:lnTo>
                <a:lnTo>
                  <a:pt x="248" y="202"/>
                </a:lnTo>
                <a:lnTo>
                  <a:pt x="264" y="196"/>
                </a:lnTo>
                <a:lnTo>
                  <a:pt x="280" y="194"/>
                </a:lnTo>
                <a:lnTo>
                  <a:pt x="280" y="194"/>
                </a:lnTo>
                <a:lnTo>
                  <a:pt x="298" y="196"/>
                </a:lnTo>
                <a:lnTo>
                  <a:pt x="314" y="202"/>
                </a:lnTo>
                <a:lnTo>
                  <a:pt x="328" y="210"/>
                </a:lnTo>
                <a:lnTo>
                  <a:pt x="342" y="220"/>
                </a:lnTo>
                <a:lnTo>
                  <a:pt x="352" y="232"/>
                </a:lnTo>
                <a:lnTo>
                  <a:pt x="360" y="246"/>
                </a:lnTo>
                <a:lnTo>
                  <a:pt x="366" y="262"/>
                </a:lnTo>
                <a:lnTo>
                  <a:pt x="366" y="280"/>
                </a:lnTo>
                <a:lnTo>
                  <a:pt x="366" y="280"/>
                </a:lnTo>
                <a:lnTo>
                  <a:pt x="366" y="298"/>
                </a:lnTo>
                <a:lnTo>
                  <a:pt x="360" y="314"/>
                </a:lnTo>
                <a:lnTo>
                  <a:pt x="352" y="328"/>
                </a:lnTo>
                <a:lnTo>
                  <a:pt x="342" y="342"/>
                </a:lnTo>
                <a:lnTo>
                  <a:pt x="328" y="352"/>
                </a:lnTo>
                <a:lnTo>
                  <a:pt x="314" y="360"/>
                </a:lnTo>
                <a:lnTo>
                  <a:pt x="298" y="364"/>
                </a:lnTo>
                <a:lnTo>
                  <a:pt x="280" y="366"/>
                </a:lnTo>
                <a:lnTo>
                  <a:pt x="280" y="36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2997526" y="4801648"/>
            <a:ext cx="1478740" cy="1389611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221948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67" t="75391"/>
          <a:stretch/>
        </p:blipFill>
        <p:spPr>
          <a:xfrm>
            <a:off x="9654331" y="640908"/>
            <a:ext cx="3846670" cy="2665079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944" r="49832"/>
          <a:stretch/>
        </p:blipFill>
        <p:spPr>
          <a:xfrm>
            <a:off x="8643609" y="1973448"/>
            <a:ext cx="2492342" cy="1581150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53" t="52778" b="24722"/>
          <a:stretch/>
        </p:blipFill>
        <p:spPr>
          <a:xfrm>
            <a:off x="9738790" y="2783073"/>
            <a:ext cx="2461500" cy="154305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333"/>
          <a:stretch/>
        </p:blipFill>
        <p:spPr>
          <a:xfrm>
            <a:off x="10269986" y="4230634"/>
            <a:ext cx="2615398" cy="1865366"/>
          </a:xfrm>
          <a:prstGeom prst="rect">
            <a:avLst/>
          </a:prstGeom>
        </p:spPr>
      </p:pic>
      <p:cxnSp>
        <p:nvCxnSpPr>
          <p:cNvPr id="4" name="直接连接符 3"/>
          <p:cNvCxnSpPr/>
          <p:nvPr/>
        </p:nvCxnSpPr>
        <p:spPr>
          <a:xfrm>
            <a:off x="400050" y="838200"/>
            <a:ext cx="184785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323850" y="271790"/>
            <a:ext cx="3028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23850" y="838200"/>
            <a:ext cx="2495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ADD YOUR TITLE 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2349500" y="838200"/>
            <a:ext cx="57785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323850" y="2331393"/>
            <a:ext cx="7255420" cy="709425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23850" y="1869729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675" y="3867777"/>
            <a:ext cx="3124200" cy="208280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7410" y="3867778"/>
            <a:ext cx="2774890" cy="208280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875" y="3867777"/>
            <a:ext cx="2955534" cy="2088577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00" r="23666"/>
          <a:stretch/>
        </p:blipFill>
        <p:spPr>
          <a:xfrm>
            <a:off x="7873219" y="3554598"/>
            <a:ext cx="2858162" cy="2709158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7873219" y="3554598"/>
            <a:ext cx="2858162" cy="2709158"/>
          </a:xfrm>
          <a:prstGeom prst="rect">
            <a:avLst/>
          </a:prstGeom>
          <a:solidFill>
            <a:srgbClr val="1BA1E2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447675" y="3867777"/>
            <a:ext cx="3124200" cy="2082800"/>
          </a:xfrm>
          <a:prstGeom prst="rect">
            <a:avLst/>
          </a:prstGeom>
          <a:solidFill>
            <a:srgbClr val="AA00FF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27669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400050" y="838200"/>
            <a:ext cx="184785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323850" y="271790"/>
            <a:ext cx="3028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23850" y="838200"/>
            <a:ext cx="2495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ADD YOUR TITLE 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2349500" y="838200"/>
            <a:ext cx="57785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1092200" y="1390023"/>
            <a:ext cx="2819400" cy="5010150"/>
          </a:xfrm>
          <a:prstGeom prst="rect">
            <a:avLst/>
          </a:prstGeom>
          <a:solidFill>
            <a:srgbClr val="AA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4216400" y="4285623"/>
            <a:ext cx="7029450" cy="2114550"/>
          </a:xfrm>
          <a:prstGeom prst="rect">
            <a:avLst/>
          </a:prstGeom>
          <a:solidFill>
            <a:srgbClr val="1BA1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4216400" y="1390023"/>
            <a:ext cx="3276600" cy="2552700"/>
          </a:xfrm>
          <a:prstGeom prst="rect">
            <a:avLst/>
          </a:prstGeom>
          <a:solidFill>
            <a:srgbClr val="FA68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7797800" y="1390023"/>
            <a:ext cx="3448050" cy="2552700"/>
          </a:xfrm>
          <a:prstGeom prst="rect">
            <a:avLst/>
          </a:prstGeom>
          <a:solidFill>
            <a:srgbClr val="60A9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>
            <a:off x="1092200" y="2342523"/>
            <a:ext cx="28194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2257425" y="1381155"/>
            <a:ext cx="71437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 smtClean="0">
                <a:solidFill>
                  <a:schemeClr val="bg1"/>
                </a:solidFill>
              </a:rPr>
              <a:t>S</a:t>
            </a:r>
            <a:endParaRPr lang="zh-CN" altLang="en-US" sz="6000" dirty="0">
              <a:solidFill>
                <a:schemeClr val="bg1"/>
              </a:solidFill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5181600" y="1381155"/>
            <a:ext cx="0" cy="256156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8686800" y="1381155"/>
            <a:ext cx="0" cy="256156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/>
          <p:cNvSpPr txBox="1"/>
          <p:nvPr/>
        </p:nvSpPr>
        <p:spPr>
          <a:xfrm>
            <a:off x="4367212" y="2154107"/>
            <a:ext cx="71437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 smtClean="0">
                <a:solidFill>
                  <a:schemeClr val="bg1"/>
                </a:solidFill>
              </a:rPr>
              <a:t>w</a:t>
            </a:r>
            <a:endParaRPr lang="zh-CN" altLang="en-US" sz="6000" dirty="0">
              <a:solidFill>
                <a:schemeClr val="bg1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939089" y="2154107"/>
            <a:ext cx="71437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 smtClean="0">
                <a:solidFill>
                  <a:schemeClr val="bg1"/>
                </a:solidFill>
              </a:rPr>
              <a:t>o</a:t>
            </a:r>
            <a:endParaRPr lang="zh-CN" altLang="en-US" sz="6000" dirty="0">
              <a:solidFill>
                <a:schemeClr val="bg1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0531475" y="4835065"/>
            <a:ext cx="71437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 smtClean="0">
                <a:solidFill>
                  <a:schemeClr val="bg1"/>
                </a:solidFill>
              </a:rPr>
              <a:t>T</a:t>
            </a:r>
            <a:endParaRPr lang="zh-CN" altLang="en-US" sz="6000" dirty="0">
              <a:solidFill>
                <a:schemeClr val="bg1"/>
              </a:solidFill>
            </a:endParaRPr>
          </a:p>
        </p:txBody>
      </p:sp>
      <p:cxnSp>
        <p:nvCxnSpPr>
          <p:cNvPr id="23" name="直接连接符 22"/>
          <p:cNvCxnSpPr/>
          <p:nvPr/>
        </p:nvCxnSpPr>
        <p:spPr>
          <a:xfrm>
            <a:off x="10377489" y="4062113"/>
            <a:ext cx="0" cy="256156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 27"/>
          <p:cNvSpPr/>
          <p:nvPr/>
        </p:nvSpPr>
        <p:spPr>
          <a:xfrm>
            <a:off x="1640281" y="2604759"/>
            <a:ext cx="1937546" cy="2309863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429248" y="1507006"/>
            <a:ext cx="1937546" cy="2309863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9060653" y="1507006"/>
            <a:ext cx="1937546" cy="2309863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6212679" y="4857472"/>
            <a:ext cx="3860010" cy="1029513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333285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400050" y="838200"/>
            <a:ext cx="184785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323850" y="271790"/>
            <a:ext cx="3028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23850" y="838200"/>
            <a:ext cx="2495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ADD YOUR TITLE 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2349500" y="838200"/>
            <a:ext cx="57785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933450" y="2359688"/>
            <a:ext cx="2019300" cy="3469611"/>
          </a:xfrm>
          <a:prstGeom prst="rect">
            <a:avLst/>
          </a:prstGeom>
          <a:solidFill>
            <a:srgbClr val="1BA1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7105650" y="4419600"/>
            <a:ext cx="4324350" cy="1409700"/>
          </a:xfrm>
          <a:prstGeom prst="rect">
            <a:avLst/>
          </a:prstGeom>
          <a:solidFill>
            <a:srgbClr val="60A9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7105650" y="2359688"/>
            <a:ext cx="2070100" cy="1917037"/>
          </a:xfrm>
          <a:prstGeom prst="rect">
            <a:avLst/>
          </a:prstGeom>
          <a:solidFill>
            <a:srgbClr val="60A9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9328150" y="2359688"/>
            <a:ext cx="2101850" cy="1917037"/>
          </a:xfrm>
          <a:prstGeom prst="rect">
            <a:avLst/>
          </a:prstGeom>
          <a:solidFill>
            <a:srgbClr val="60A9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13" name="图表 12"/>
          <p:cNvGraphicFramePr/>
          <p:nvPr>
            <p:extLst>
              <p:ext uri="{D42A27DB-BD31-4B8C-83A1-F6EECF244321}">
                <p14:modId xmlns:p14="http://schemas.microsoft.com/office/powerpoint/2010/main" val="1604045527"/>
              </p:ext>
            </p:extLst>
          </p:nvPr>
        </p:nvGraphicFramePr>
        <p:xfrm>
          <a:off x="3054158" y="3162300"/>
          <a:ext cx="4013392" cy="31623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" name="文本框 13"/>
          <p:cNvSpPr txBox="1"/>
          <p:nvPr/>
        </p:nvSpPr>
        <p:spPr>
          <a:xfrm>
            <a:off x="4667250" y="1595753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Freeform 218"/>
          <p:cNvSpPr>
            <a:spLocks/>
          </p:cNvSpPr>
          <p:nvPr/>
        </p:nvSpPr>
        <p:spPr bwMode="auto">
          <a:xfrm>
            <a:off x="7509684" y="2867676"/>
            <a:ext cx="1078751" cy="1056623"/>
          </a:xfrm>
          <a:custGeom>
            <a:avLst/>
            <a:gdLst/>
            <a:ahLst/>
            <a:cxnLst>
              <a:cxn ang="0">
                <a:pos x="322" y="248"/>
              </a:cxn>
              <a:cxn ang="0">
                <a:pos x="296" y="254"/>
              </a:cxn>
              <a:cxn ang="0">
                <a:pos x="274" y="270"/>
              </a:cxn>
              <a:cxn ang="0">
                <a:pos x="132" y="200"/>
              </a:cxn>
              <a:cxn ang="0">
                <a:pos x="134" y="190"/>
              </a:cxn>
              <a:cxn ang="0">
                <a:pos x="274" y="112"/>
              </a:cxn>
              <a:cxn ang="0">
                <a:pos x="284" y="120"/>
              </a:cxn>
              <a:cxn ang="0">
                <a:pos x="308" y="132"/>
              </a:cxn>
              <a:cxn ang="0">
                <a:pos x="322" y="132"/>
              </a:cxn>
              <a:cxn ang="0">
                <a:pos x="348" y="128"/>
              </a:cxn>
              <a:cxn ang="0">
                <a:pos x="370" y="112"/>
              </a:cxn>
              <a:cxn ang="0">
                <a:pos x="384" y="92"/>
              </a:cxn>
              <a:cxn ang="0">
                <a:pos x="390" y="66"/>
              </a:cxn>
              <a:cxn ang="0">
                <a:pos x="388" y="52"/>
              </a:cxn>
              <a:cxn ang="0">
                <a:pos x="378" y="28"/>
              </a:cxn>
              <a:cxn ang="0">
                <a:pos x="360" y="10"/>
              </a:cxn>
              <a:cxn ang="0">
                <a:pos x="336" y="0"/>
              </a:cxn>
              <a:cxn ang="0">
                <a:pos x="322" y="0"/>
              </a:cxn>
              <a:cxn ang="0">
                <a:pos x="296" y="4"/>
              </a:cxn>
              <a:cxn ang="0">
                <a:pos x="276" y="18"/>
              </a:cxn>
              <a:cxn ang="0">
                <a:pos x="262" y="40"/>
              </a:cxn>
              <a:cxn ang="0">
                <a:pos x="256" y="66"/>
              </a:cxn>
              <a:cxn ang="0">
                <a:pos x="256" y="76"/>
              </a:cxn>
              <a:cxn ang="0">
                <a:pos x="116" y="144"/>
              </a:cxn>
              <a:cxn ang="0">
                <a:pos x="94" y="128"/>
              </a:cxn>
              <a:cxn ang="0">
                <a:pos x="66" y="124"/>
              </a:cxn>
              <a:cxn ang="0">
                <a:pos x="54" y="124"/>
              </a:cxn>
              <a:cxn ang="0">
                <a:pos x="30" y="134"/>
              </a:cxn>
              <a:cxn ang="0">
                <a:pos x="12" y="152"/>
              </a:cxn>
              <a:cxn ang="0">
                <a:pos x="2" y="176"/>
              </a:cxn>
              <a:cxn ang="0">
                <a:pos x="0" y="190"/>
              </a:cxn>
              <a:cxn ang="0">
                <a:pos x="6" y="216"/>
              </a:cxn>
              <a:cxn ang="0">
                <a:pos x="20" y="238"/>
              </a:cxn>
              <a:cxn ang="0">
                <a:pos x="40" y="252"/>
              </a:cxn>
              <a:cxn ang="0">
                <a:pos x="66" y="256"/>
              </a:cxn>
              <a:cxn ang="0">
                <a:pos x="80" y="256"/>
              </a:cxn>
              <a:cxn ang="0">
                <a:pos x="104" y="244"/>
              </a:cxn>
              <a:cxn ang="0">
                <a:pos x="256" y="306"/>
              </a:cxn>
              <a:cxn ang="0">
                <a:pos x="256" y="316"/>
              </a:cxn>
              <a:cxn ang="0">
                <a:pos x="258" y="328"/>
              </a:cxn>
              <a:cxn ang="0">
                <a:pos x="268" y="352"/>
              </a:cxn>
              <a:cxn ang="0">
                <a:pos x="286" y="370"/>
              </a:cxn>
              <a:cxn ang="0">
                <a:pos x="310" y="380"/>
              </a:cxn>
              <a:cxn ang="0">
                <a:pos x="322" y="382"/>
              </a:cxn>
              <a:cxn ang="0">
                <a:pos x="348" y="376"/>
              </a:cxn>
              <a:cxn ang="0">
                <a:pos x="370" y="362"/>
              </a:cxn>
              <a:cxn ang="0">
                <a:pos x="384" y="342"/>
              </a:cxn>
              <a:cxn ang="0">
                <a:pos x="390" y="316"/>
              </a:cxn>
              <a:cxn ang="0">
                <a:pos x="388" y="302"/>
              </a:cxn>
              <a:cxn ang="0">
                <a:pos x="378" y="278"/>
              </a:cxn>
              <a:cxn ang="0">
                <a:pos x="360" y="260"/>
              </a:cxn>
              <a:cxn ang="0">
                <a:pos x="336" y="250"/>
              </a:cxn>
              <a:cxn ang="0">
                <a:pos x="322" y="248"/>
              </a:cxn>
            </a:cxnLst>
            <a:rect l="0" t="0" r="r" b="b"/>
            <a:pathLst>
              <a:path w="390" h="382">
                <a:moveTo>
                  <a:pt x="322" y="248"/>
                </a:moveTo>
                <a:lnTo>
                  <a:pt x="322" y="248"/>
                </a:lnTo>
                <a:lnTo>
                  <a:pt x="308" y="250"/>
                </a:lnTo>
                <a:lnTo>
                  <a:pt x="296" y="254"/>
                </a:lnTo>
                <a:lnTo>
                  <a:pt x="284" y="260"/>
                </a:lnTo>
                <a:lnTo>
                  <a:pt x="274" y="270"/>
                </a:lnTo>
                <a:lnTo>
                  <a:pt x="132" y="200"/>
                </a:lnTo>
                <a:lnTo>
                  <a:pt x="132" y="200"/>
                </a:lnTo>
                <a:lnTo>
                  <a:pt x="134" y="190"/>
                </a:lnTo>
                <a:lnTo>
                  <a:pt x="134" y="190"/>
                </a:lnTo>
                <a:lnTo>
                  <a:pt x="132" y="180"/>
                </a:lnTo>
                <a:lnTo>
                  <a:pt x="274" y="112"/>
                </a:lnTo>
                <a:lnTo>
                  <a:pt x="274" y="112"/>
                </a:lnTo>
                <a:lnTo>
                  <a:pt x="284" y="120"/>
                </a:lnTo>
                <a:lnTo>
                  <a:pt x="296" y="126"/>
                </a:lnTo>
                <a:lnTo>
                  <a:pt x="308" y="132"/>
                </a:lnTo>
                <a:lnTo>
                  <a:pt x="322" y="132"/>
                </a:lnTo>
                <a:lnTo>
                  <a:pt x="322" y="132"/>
                </a:lnTo>
                <a:lnTo>
                  <a:pt x="336" y="132"/>
                </a:lnTo>
                <a:lnTo>
                  <a:pt x="348" y="128"/>
                </a:lnTo>
                <a:lnTo>
                  <a:pt x="360" y="122"/>
                </a:lnTo>
                <a:lnTo>
                  <a:pt x="370" y="112"/>
                </a:lnTo>
                <a:lnTo>
                  <a:pt x="378" y="104"/>
                </a:lnTo>
                <a:lnTo>
                  <a:pt x="384" y="92"/>
                </a:lnTo>
                <a:lnTo>
                  <a:pt x="388" y="80"/>
                </a:lnTo>
                <a:lnTo>
                  <a:pt x="390" y="66"/>
                </a:lnTo>
                <a:lnTo>
                  <a:pt x="390" y="66"/>
                </a:lnTo>
                <a:lnTo>
                  <a:pt x="388" y="52"/>
                </a:lnTo>
                <a:lnTo>
                  <a:pt x="384" y="40"/>
                </a:lnTo>
                <a:lnTo>
                  <a:pt x="378" y="28"/>
                </a:lnTo>
                <a:lnTo>
                  <a:pt x="370" y="18"/>
                </a:lnTo>
                <a:lnTo>
                  <a:pt x="360" y="10"/>
                </a:lnTo>
                <a:lnTo>
                  <a:pt x="348" y="4"/>
                </a:lnTo>
                <a:lnTo>
                  <a:pt x="336" y="0"/>
                </a:lnTo>
                <a:lnTo>
                  <a:pt x="322" y="0"/>
                </a:lnTo>
                <a:lnTo>
                  <a:pt x="322" y="0"/>
                </a:lnTo>
                <a:lnTo>
                  <a:pt x="310" y="0"/>
                </a:lnTo>
                <a:lnTo>
                  <a:pt x="296" y="4"/>
                </a:lnTo>
                <a:lnTo>
                  <a:pt x="286" y="10"/>
                </a:lnTo>
                <a:lnTo>
                  <a:pt x="276" y="18"/>
                </a:lnTo>
                <a:lnTo>
                  <a:pt x="268" y="28"/>
                </a:lnTo>
                <a:lnTo>
                  <a:pt x="262" y="40"/>
                </a:lnTo>
                <a:lnTo>
                  <a:pt x="258" y="52"/>
                </a:lnTo>
                <a:lnTo>
                  <a:pt x="256" y="66"/>
                </a:lnTo>
                <a:lnTo>
                  <a:pt x="256" y="66"/>
                </a:lnTo>
                <a:lnTo>
                  <a:pt x="256" y="76"/>
                </a:lnTo>
                <a:lnTo>
                  <a:pt x="116" y="144"/>
                </a:lnTo>
                <a:lnTo>
                  <a:pt x="116" y="144"/>
                </a:lnTo>
                <a:lnTo>
                  <a:pt x="106" y="136"/>
                </a:lnTo>
                <a:lnTo>
                  <a:pt x="94" y="128"/>
                </a:lnTo>
                <a:lnTo>
                  <a:pt x="80" y="124"/>
                </a:lnTo>
                <a:lnTo>
                  <a:pt x="66" y="124"/>
                </a:lnTo>
                <a:lnTo>
                  <a:pt x="66" y="124"/>
                </a:lnTo>
                <a:lnTo>
                  <a:pt x="54" y="124"/>
                </a:lnTo>
                <a:lnTo>
                  <a:pt x="40" y="128"/>
                </a:lnTo>
                <a:lnTo>
                  <a:pt x="30" y="134"/>
                </a:lnTo>
                <a:lnTo>
                  <a:pt x="20" y="142"/>
                </a:lnTo>
                <a:lnTo>
                  <a:pt x="12" y="152"/>
                </a:lnTo>
                <a:lnTo>
                  <a:pt x="6" y="164"/>
                </a:lnTo>
                <a:lnTo>
                  <a:pt x="2" y="176"/>
                </a:lnTo>
                <a:lnTo>
                  <a:pt x="0" y="190"/>
                </a:lnTo>
                <a:lnTo>
                  <a:pt x="0" y="190"/>
                </a:lnTo>
                <a:lnTo>
                  <a:pt x="2" y="204"/>
                </a:lnTo>
                <a:lnTo>
                  <a:pt x="6" y="216"/>
                </a:lnTo>
                <a:lnTo>
                  <a:pt x="12" y="228"/>
                </a:lnTo>
                <a:lnTo>
                  <a:pt x="20" y="238"/>
                </a:lnTo>
                <a:lnTo>
                  <a:pt x="30" y="246"/>
                </a:lnTo>
                <a:lnTo>
                  <a:pt x="40" y="252"/>
                </a:lnTo>
                <a:lnTo>
                  <a:pt x="54" y="256"/>
                </a:lnTo>
                <a:lnTo>
                  <a:pt x="66" y="256"/>
                </a:lnTo>
                <a:lnTo>
                  <a:pt x="66" y="256"/>
                </a:lnTo>
                <a:lnTo>
                  <a:pt x="80" y="256"/>
                </a:lnTo>
                <a:lnTo>
                  <a:pt x="94" y="252"/>
                </a:lnTo>
                <a:lnTo>
                  <a:pt x="104" y="244"/>
                </a:lnTo>
                <a:lnTo>
                  <a:pt x="114" y="236"/>
                </a:lnTo>
                <a:lnTo>
                  <a:pt x="256" y="306"/>
                </a:lnTo>
                <a:lnTo>
                  <a:pt x="256" y="306"/>
                </a:lnTo>
                <a:lnTo>
                  <a:pt x="256" y="316"/>
                </a:lnTo>
                <a:lnTo>
                  <a:pt x="256" y="316"/>
                </a:lnTo>
                <a:lnTo>
                  <a:pt x="258" y="328"/>
                </a:lnTo>
                <a:lnTo>
                  <a:pt x="262" y="342"/>
                </a:lnTo>
                <a:lnTo>
                  <a:pt x="268" y="352"/>
                </a:lnTo>
                <a:lnTo>
                  <a:pt x="276" y="362"/>
                </a:lnTo>
                <a:lnTo>
                  <a:pt x="286" y="370"/>
                </a:lnTo>
                <a:lnTo>
                  <a:pt x="296" y="376"/>
                </a:lnTo>
                <a:lnTo>
                  <a:pt x="310" y="380"/>
                </a:lnTo>
                <a:lnTo>
                  <a:pt x="322" y="382"/>
                </a:lnTo>
                <a:lnTo>
                  <a:pt x="322" y="382"/>
                </a:lnTo>
                <a:lnTo>
                  <a:pt x="336" y="380"/>
                </a:lnTo>
                <a:lnTo>
                  <a:pt x="348" y="376"/>
                </a:lnTo>
                <a:lnTo>
                  <a:pt x="360" y="370"/>
                </a:lnTo>
                <a:lnTo>
                  <a:pt x="370" y="362"/>
                </a:lnTo>
                <a:lnTo>
                  <a:pt x="378" y="352"/>
                </a:lnTo>
                <a:lnTo>
                  <a:pt x="384" y="342"/>
                </a:lnTo>
                <a:lnTo>
                  <a:pt x="388" y="328"/>
                </a:lnTo>
                <a:lnTo>
                  <a:pt x="390" y="316"/>
                </a:lnTo>
                <a:lnTo>
                  <a:pt x="390" y="316"/>
                </a:lnTo>
                <a:lnTo>
                  <a:pt x="388" y="302"/>
                </a:lnTo>
                <a:lnTo>
                  <a:pt x="384" y="290"/>
                </a:lnTo>
                <a:lnTo>
                  <a:pt x="378" y="278"/>
                </a:lnTo>
                <a:lnTo>
                  <a:pt x="370" y="268"/>
                </a:lnTo>
                <a:lnTo>
                  <a:pt x="360" y="260"/>
                </a:lnTo>
                <a:lnTo>
                  <a:pt x="348" y="254"/>
                </a:lnTo>
                <a:lnTo>
                  <a:pt x="336" y="250"/>
                </a:lnTo>
                <a:lnTo>
                  <a:pt x="322" y="248"/>
                </a:lnTo>
                <a:lnTo>
                  <a:pt x="322" y="248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9492454" y="2867676"/>
            <a:ext cx="1937546" cy="998350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更改。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258050" y="4574590"/>
            <a:ext cx="3943350" cy="1029513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085055" y="4369235"/>
            <a:ext cx="1734345" cy="1169551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072753" y="3773269"/>
            <a:ext cx="13787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kumimoji="1"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3" name="直接连接符 22"/>
          <p:cNvCxnSpPr/>
          <p:nvPr/>
        </p:nvCxnSpPr>
        <p:spPr>
          <a:xfrm>
            <a:off x="1085055" y="3543300"/>
            <a:ext cx="160099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/>
          <p:cNvSpPr txBox="1"/>
          <p:nvPr/>
        </p:nvSpPr>
        <p:spPr>
          <a:xfrm>
            <a:off x="1139117" y="2654083"/>
            <a:ext cx="1626220" cy="8309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4800">
                <a:solidFill>
                  <a:schemeClr val="bg1">
                    <a:lumMod val="75000"/>
                  </a:schemeClr>
                </a:solidFill>
                <a:latin typeface="Ostrich Sans Black" panose="00000A00000000000000" pitchFamily="50" charset="0"/>
                <a:cs typeface="BrowalliaUPC" panose="020B0604020202020204" pitchFamily="34" charset="-34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algn="ctr"/>
            <a:r>
              <a:rPr lang="en-US" altLang="zh-CN" dirty="0">
                <a:solidFill>
                  <a:schemeClr val="bg1"/>
                </a:solidFill>
                <a:latin typeface="HelveticaNeueLT Pro 67 MdCn" panose="020B0606030502030204" pitchFamily="34" charset="0"/>
                <a:ea typeface="Hiragino Sans GB W3" panose="020B0300000000000000" pitchFamily="34" charset="-122"/>
              </a:rPr>
              <a:t>38%</a:t>
            </a:r>
            <a:endParaRPr lang="zh-CN" altLang="en-US" dirty="0">
              <a:solidFill>
                <a:schemeClr val="bg1"/>
              </a:solidFill>
              <a:latin typeface="HelveticaNeueLT Pro 67 MdCn" panose="020B0606030502030204" pitchFamily="34" charset="0"/>
              <a:ea typeface="Hiragino Sans GB W3" panose="020B03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534598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1457325" y="1057275"/>
            <a:ext cx="9515475" cy="45434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55" r="8818"/>
          <a:stretch/>
        </p:blipFill>
        <p:spPr>
          <a:xfrm>
            <a:off x="1457325" y="1057275"/>
            <a:ext cx="4968875" cy="4543425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6419853" y="1057276"/>
            <a:ext cx="1517649" cy="1517649"/>
          </a:xfrm>
          <a:prstGeom prst="rect">
            <a:avLst/>
          </a:prstGeom>
          <a:solidFill>
            <a:srgbClr val="60A9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6419853" y="2573021"/>
            <a:ext cx="1517649" cy="1517649"/>
          </a:xfrm>
          <a:prstGeom prst="rect">
            <a:avLst/>
          </a:prstGeom>
          <a:solidFill>
            <a:srgbClr val="AA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6419853" y="4088766"/>
            <a:ext cx="1517649" cy="1517649"/>
          </a:xfrm>
          <a:prstGeom prst="rect">
            <a:avLst/>
          </a:prstGeom>
          <a:solidFill>
            <a:srgbClr val="FA68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7937502" y="1057276"/>
            <a:ext cx="1517649" cy="1517649"/>
          </a:xfrm>
          <a:prstGeom prst="rect">
            <a:avLst/>
          </a:prstGeom>
          <a:solidFill>
            <a:srgbClr val="60A9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7937502" y="2573021"/>
            <a:ext cx="1517649" cy="1517649"/>
          </a:xfrm>
          <a:prstGeom prst="rect">
            <a:avLst/>
          </a:prstGeom>
          <a:solidFill>
            <a:srgbClr val="AA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7937502" y="4088766"/>
            <a:ext cx="1517649" cy="1517649"/>
          </a:xfrm>
          <a:prstGeom prst="rect">
            <a:avLst/>
          </a:prstGeom>
          <a:solidFill>
            <a:srgbClr val="1BA1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9455151" y="1057276"/>
            <a:ext cx="1517649" cy="1517649"/>
          </a:xfrm>
          <a:prstGeom prst="rect">
            <a:avLst/>
          </a:prstGeom>
          <a:solidFill>
            <a:srgbClr val="AA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9455151" y="2573021"/>
            <a:ext cx="1517649" cy="1517649"/>
          </a:xfrm>
          <a:prstGeom prst="rect">
            <a:avLst/>
          </a:prstGeom>
          <a:solidFill>
            <a:srgbClr val="60A9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9455151" y="4088766"/>
            <a:ext cx="1517649" cy="1517649"/>
          </a:xfrm>
          <a:prstGeom prst="rect">
            <a:avLst/>
          </a:prstGeom>
          <a:solidFill>
            <a:srgbClr val="1BA1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1457325" y="2000250"/>
            <a:ext cx="9515475" cy="264795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文本框 35"/>
          <p:cNvSpPr txBox="1"/>
          <p:nvPr/>
        </p:nvSpPr>
        <p:spPr>
          <a:xfrm>
            <a:off x="1796652" y="2071540"/>
            <a:ext cx="88368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b="1" dirty="0" smtClean="0">
                <a:solidFill>
                  <a:schemeClr val="bg1"/>
                </a:solidFill>
              </a:rPr>
              <a:t>THANK YOU</a:t>
            </a:r>
            <a:endParaRPr lang="zh-CN" altLang="en-US" sz="6000" b="1" dirty="0">
              <a:solidFill>
                <a:schemeClr val="bg1"/>
              </a:solidFill>
            </a:endParaRPr>
          </a:p>
        </p:txBody>
      </p:sp>
      <p:cxnSp>
        <p:nvCxnSpPr>
          <p:cNvPr id="38" name="直接连接符 37"/>
          <p:cNvCxnSpPr/>
          <p:nvPr/>
        </p:nvCxnSpPr>
        <p:spPr>
          <a:xfrm>
            <a:off x="1943100" y="3087203"/>
            <a:ext cx="445770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文本框 39"/>
          <p:cNvSpPr txBox="1"/>
          <p:nvPr/>
        </p:nvSpPr>
        <p:spPr>
          <a:xfrm>
            <a:off x="1873253" y="3838547"/>
            <a:ext cx="3065318" cy="400105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kumimoji="1" lang="en-US" altLang="zh-CN" sz="2000" b="1" dirty="0">
                <a:solidFill>
                  <a:schemeClr val="bg1"/>
                </a:solidFill>
                <a:ea typeface="宋体"/>
                <a:cs typeface="Arial"/>
              </a:rPr>
              <a:t>PRESENTED</a:t>
            </a:r>
            <a:r>
              <a:rPr kumimoji="1" lang="zh-CN" altLang="en-US" sz="2000" b="1" dirty="0">
                <a:solidFill>
                  <a:schemeClr val="bg1"/>
                </a:solidFill>
                <a:ea typeface="宋体"/>
                <a:cs typeface="Arial"/>
              </a:rPr>
              <a:t> </a:t>
            </a:r>
            <a:r>
              <a:rPr kumimoji="1" lang="en-US" altLang="zh-CN" sz="2000" b="1" dirty="0">
                <a:solidFill>
                  <a:schemeClr val="bg1"/>
                </a:solidFill>
                <a:ea typeface="宋体"/>
                <a:cs typeface="Arial"/>
              </a:rPr>
              <a:t>BY</a:t>
            </a:r>
            <a:r>
              <a:rPr kumimoji="1" lang="zh-CN" altLang="en-US" sz="2000" b="1" dirty="0">
                <a:solidFill>
                  <a:schemeClr val="bg1"/>
                </a:solidFill>
                <a:ea typeface="宋体"/>
                <a:cs typeface="Arial"/>
              </a:rPr>
              <a:t> </a:t>
            </a:r>
            <a:r>
              <a:rPr kumimoji="1" lang="en-US" altLang="zh-CN" sz="2000" b="1" dirty="0" smtClean="0">
                <a:solidFill>
                  <a:schemeClr val="bg1"/>
                </a:solidFill>
                <a:ea typeface="宋体"/>
                <a:cs typeface="Arial"/>
              </a:rPr>
              <a:t>OFFICEPLUS</a:t>
            </a:r>
            <a:endParaRPr kumimoji="1" lang="zh-CN" altLang="en-US" sz="2000" b="1" dirty="0">
              <a:solidFill>
                <a:schemeClr val="bg1"/>
              </a:solidFill>
              <a:ea typeface="宋体"/>
              <a:cs typeface="Arial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1873253" y="3163347"/>
            <a:ext cx="4401133" cy="707882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1451538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zh-CN" sz="4000" b="1" dirty="0" smtClean="0">
                <a:solidFill>
                  <a:srgbClr val="FFFFFF"/>
                </a:solidFill>
                <a:ea typeface="+mj-ea"/>
                <a:cs typeface="Arial"/>
              </a:rPr>
              <a:t>TO</a:t>
            </a:r>
            <a:r>
              <a:rPr kumimoji="1" lang="zh-CN" altLang="en-US" sz="4000" b="1" dirty="0" smtClean="0">
                <a:solidFill>
                  <a:srgbClr val="FFFFFF"/>
                </a:solidFill>
                <a:ea typeface="+mj-ea"/>
                <a:cs typeface="Arial"/>
              </a:rPr>
              <a:t> </a:t>
            </a:r>
            <a:r>
              <a:rPr kumimoji="1" lang="en-US" altLang="zh-CN" sz="4000" b="1" dirty="0" smtClean="0">
                <a:solidFill>
                  <a:srgbClr val="FFFFFF"/>
                </a:solidFill>
                <a:ea typeface="+mj-ea"/>
                <a:cs typeface="Arial"/>
              </a:rPr>
              <a:t>ADD</a:t>
            </a:r>
            <a:r>
              <a:rPr kumimoji="1" lang="zh-CN" altLang="en-US" sz="4000" b="1" dirty="0" smtClean="0">
                <a:solidFill>
                  <a:srgbClr val="FFFFFF"/>
                </a:solidFill>
                <a:ea typeface="+mj-ea"/>
                <a:cs typeface="Arial"/>
              </a:rPr>
              <a:t> </a:t>
            </a:r>
            <a:r>
              <a:rPr kumimoji="1" lang="en-US" altLang="zh-CN" sz="4000" b="1" dirty="0" smtClean="0">
                <a:solidFill>
                  <a:srgbClr val="FFFFFF"/>
                </a:solidFill>
                <a:ea typeface="+mj-ea"/>
                <a:cs typeface="Arial"/>
              </a:rPr>
              <a:t>YOUR</a:t>
            </a:r>
            <a:r>
              <a:rPr kumimoji="1" lang="zh-CN" altLang="en-US" sz="4000" b="1" dirty="0" smtClean="0">
                <a:solidFill>
                  <a:srgbClr val="FFFFFF"/>
                </a:solidFill>
                <a:ea typeface="+mj-ea"/>
                <a:cs typeface="Arial"/>
              </a:rPr>
              <a:t> </a:t>
            </a:r>
            <a:r>
              <a:rPr kumimoji="1" lang="en-US" altLang="zh-CN" sz="4000" b="1" dirty="0" smtClean="0">
                <a:solidFill>
                  <a:srgbClr val="FFFFFF"/>
                </a:solidFill>
                <a:ea typeface="+mj-ea"/>
                <a:cs typeface="Arial"/>
              </a:rPr>
              <a:t>TITLE</a:t>
            </a:r>
            <a:endParaRPr kumimoji="1" lang="zh-CN" altLang="en-US" dirty="0">
              <a:solidFill>
                <a:srgbClr val="000000"/>
              </a:solidFill>
              <a:ea typeface="+mj-ea"/>
              <a:cs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620482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851547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</TotalTime>
  <Words>1299</Words>
  <Application>Microsoft Office PowerPoint</Application>
  <PresentationFormat>宽屏</PresentationFormat>
  <Paragraphs>65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9</vt:i4>
      </vt:variant>
    </vt:vector>
  </HeadingPairs>
  <TitlesOfParts>
    <vt:vector size="22" baseType="lpstr">
      <vt:lpstr>HelveticaNeueLT Pro 67 MdCn</vt:lpstr>
      <vt:lpstr>Hiragino Sans GB W3</vt:lpstr>
      <vt:lpstr>Meiryo</vt:lpstr>
      <vt:lpstr>News Gothic MT</vt:lpstr>
      <vt:lpstr>宋体</vt:lpstr>
      <vt:lpstr>微软雅黑</vt:lpstr>
      <vt:lpstr>Arial</vt:lpstr>
      <vt:lpstr>BrowalliaUPC</vt:lpstr>
      <vt:lpstr>Calibri</vt:lpstr>
      <vt:lpstr>Calibri Light</vt:lpstr>
      <vt:lpstr>Office 主题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20</cp:revision>
  <dcterms:created xsi:type="dcterms:W3CDTF">2015-07-22T09:09:48Z</dcterms:created>
  <dcterms:modified xsi:type="dcterms:W3CDTF">2016-03-23T03:50:55Z</dcterms:modified>
</cp:coreProperties>
</file>