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686" r:id="rId2"/>
  </p:sldMasterIdLst>
  <p:notesMasterIdLst>
    <p:notesMasterId r:id="rId34"/>
  </p:notesMasterIdLst>
  <p:sldIdLst>
    <p:sldId id="2724" r:id="rId3"/>
    <p:sldId id="2718" r:id="rId4"/>
    <p:sldId id="2725" r:id="rId5"/>
    <p:sldId id="2691" r:id="rId6"/>
    <p:sldId id="2729" r:id="rId7"/>
    <p:sldId id="2730" r:id="rId8"/>
    <p:sldId id="2731" r:id="rId9"/>
    <p:sldId id="2732" r:id="rId10"/>
    <p:sldId id="2733" r:id="rId11"/>
    <p:sldId id="2726" r:id="rId12"/>
    <p:sldId id="2735" r:id="rId13"/>
    <p:sldId id="2736" r:id="rId14"/>
    <p:sldId id="2737" r:id="rId15"/>
    <p:sldId id="2738" r:id="rId16"/>
    <p:sldId id="2739" r:id="rId17"/>
    <p:sldId id="2740" r:id="rId18"/>
    <p:sldId id="2727" r:id="rId19"/>
    <p:sldId id="2746" r:id="rId20"/>
    <p:sldId id="2747" r:id="rId21"/>
    <p:sldId id="2748" r:id="rId22"/>
    <p:sldId id="2749" r:id="rId23"/>
    <p:sldId id="2750" r:id="rId24"/>
    <p:sldId id="2751" r:id="rId25"/>
    <p:sldId id="2728" r:id="rId26"/>
    <p:sldId id="2734" r:id="rId27"/>
    <p:sldId id="2741" r:id="rId28"/>
    <p:sldId id="2742" r:id="rId29"/>
    <p:sldId id="2743" r:id="rId30"/>
    <p:sldId id="2744" r:id="rId31"/>
    <p:sldId id="2752" r:id="rId32"/>
    <p:sldId id="2753" r:id="rId33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0019"/>
    <a:srgbClr val="334859"/>
    <a:srgbClr val="008C8A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4" autoAdjust="0"/>
    <p:restoredTop sz="92986" autoAdjust="0"/>
  </p:normalViewPr>
  <p:slideViewPr>
    <p:cSldViewPr>
      <p:cViewPr varScale="1">
        <p:scale>
          <a:sx n="84" d="100"/>
          <a:sy n="84" d="100"/>
        </p:scale>
        <p:origin x="264" y="90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2057344"/>
        <c:axId val="597454224"/>
      </c:areaChart>
      <c:catAx>
        <c:axId val="69205734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597454224"/>
        <c:crosses val="autoZero"/>
        <c:auto val="1"/>
        <c:lblAlgn val="ctr"/>
        <c:lblOffset val="100"/>
        <c:noMultiLvlLbl val="1"/>
      </c:catAx>
      <c:valAx>
        <c:axId val="5974542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69205734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883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4308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024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721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2650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40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189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43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5107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68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059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3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230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308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665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26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9088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863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6098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3086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8109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709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7170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249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2821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83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489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5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74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253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62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569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53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669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71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070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35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01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58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45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6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460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371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5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/>
          </p:cNvSpPr>
          <p:nvPr/>
        </p:nvSpPr>
        <p:spPr bwMode="auto">
          <a:xfrm>
            <a:off x="353" y="5732895"/>
            <a:ext cx="12858044" cy="1310312"/>
          </a:xfrm>
          <a:custGeom>
            <a:avLst/>
            <a:gdLst>
              <a:gd name="T0" fmla="*/ 5699 w 5699"/>
              <a:gd name="T1" fmla="*/ 0 h 581"/>
              <a:gd name="T2" fmla="*/ 5699 w 5699"/>
              <a:gd name="T3" fmla="*/ 141 h 581"/>
              <a:gd name="T4" fmla="*/ 5473 w 5699"/>
              <a:gd name="T5" fmla="*/ 202 h 581"/>
              <a:gd name="T6" fmla="*/ 5238 w 5699"/>
              <a:gd name="T7" fmla="*/ 258 h 581"/>
              <a:gd name="T8" fmla="*/ 4996 w 5699"/>
              <a:gd name="T9" fmla="*/ 310 h 581"/>
              <a:gd name="T10" fmla="*/ 4745 w 5699"/>
              <a:gd name="T11" fmla="*/ 357 h 581"/>
              <a:gd name="T12" fmla="*/ 4485 w 5699"/>
              <a:gd name="T13" fmla="*/ 399 h 581"/>
              <a:gd name="T14" fmla="*/ 4217 w 5699"/>
              <a:gd name="T15" fmla="*/ 437 h 581"/>
              <a:gd name="T16" fmla="*/ 3942 w 5699"/>
              <a:gd name="T17" fmla="*/ 470 h 581"/>
              <a:gd name="T18" fmla="*/ 3658 w 5699"/>
              <a:gd name="T19" fmla="*/ 500 h 581"/>
              <a:gd name="T20" fmla="*/ 3368 w 5699"/>
              <a:gd name="T21" fmla="*/ 524 h 581"/>
              <a:gd name="T22" fmla="*/ 3068 w 5699"/>
              <a:gd name="T23" fmla="*/ 545 h 581"/>
              <a:gd name="T24" fmla="*/ 2760 w 5699"/>
              <a:gd name="T25" fmla="*/ 561 h 581"/>
              <a:gd name="T26" fmla="*/ 2443 w 5699"/>
              <a:gd name="T27" fmla="*/ 571 h 581"/>
              <a:gd name="T28" fmla="*/ 2119 w 5699"/>
              <a:gd name="T29" fmla="*/ 578 h 581"/>
              <a:gd name="T30" fmla="*/ 1787 w 5699"/>
              <a:gd name="T31" fmla="*/ 581 h 581"/>
              <a:gd name="T32" fmla="*/ 1445 w 5699"/>
              <a:gd name="T33" fmla="*/ 580 h 581"/>
              <a:gd name="T34" fmla="*/ 1095 w 5699"/>
              <a:gd name="T35" fmla="*/ 573 h 581"/>
              <a:gd name="T36" fmla="*/ 738 w 5699"/>
              <a:gd name="T37" fmla="*/ 561 h 581"/>
              <a:gd name="T38" fmla="*/ 375 w 5699"/>
              <a:gd name="T39" fmla="*/ 547 h 581"/>
              <a:gd name="T40" fmla="*/ 0 w 5699"/>
              <a:gd name="T41" fmla="*/ 526 h 581"/>
              <a:gd name="T42" fmla="*/ 0 w 5699"/>
              <a:gd name="T43" fmla="*/ 503 h 581"/>
              <a:gd name="T44" fmla="*/ 394 w 5699"/>
              <a:gd name="T45" fmla="*/ 515 h 581"/>
              <a:gd name="T46" fmla="*/ 779 w 5699"/>
              <a:gd name="T47" fmla="*/ 524 h 581"/>
              <a:gd name="T48" fmla="*/ 1155 w 5699"/>
              <a:gd name="T49" fmla="*/ 527 h 581"/>
              <a:gd name="T50" fmla="*/ 1522 w 5699"/>
              <a:gd name="T51" fmla="*/ 526 h 581"/>
              <a:gd name="T52" fmla="*/ 1879 w 5699"/>
              <a:gd name="T53" fmla="*/ 519 h 581"/>
              <a:gd name="T54" fmla="*/ 2227 w 5699"/>
              <a:gd name="T55" fmla="*/ 507 h 581"/>
              <a:gd name="T56" fmla="*/ 2567 w 5699"/>
              <a:gd name="T57" fmla="*/ 491 h 581"/>
              <a:gd name="T58" fmla="*/ 2898 w 5699"/>
              <a:gd name="T59" fmla="*/ 470 h 581"/>
              <a:gd name="T60" fmla="*/ 3218 w 5699"/>
              <a:gd name="T61" fmla="*/ 446 h 581"/>
              <a:gd name="T62" fmla="*/ 3530 w 5699"/>
              <a:gd name="T63" fmla="*/ 414 h 581"/>
              <a:gd name="T64" fmla="*/ 3832 w 5699"/>
              <a:gd name="T65" fmla="*/ 380 h 581"/>
              <a:gd name="T66" fmla="*/ 4127 w 5699"/>
              <a:gd name="T67" fmla="*/ 339 h 581"/>
              <a:gd name="T68" fmla="*/ 4412 w 5699"/>
              <a:gd name="T69" fmla="*/ 294 h 581"/>
              <a:gd name="T70" fmla="*/ 4687 w 5699"/>
              <a:gd name="T71" fmla="*/ 245 h 581"/>
              <a:gd name="T72" fmla="*/ 4954 w 5699"/>
              <a:gd name="T73" fmla="*/ 192 h 581"/>
              <a:gd name="T74" fmla="*/ 5211 w 5699"/>
              <a:gd name="T75" fmla="*/ 132 h 581"/>
              <a:gd name="T76" fmla="*/ 5459 w 5699"/>
              <a:gd name="T77" fmla="*/ 68 h 581"/>
              <a:gd name="T78" fmla="*/ 5699 w 5699"/>
              <a:gd name="T79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353" y="6134333"/>
            <a:ext cx="12858044" cy="1098317"/>
          </a:xfrm>
          <a:custGeom>
            <a:avLst/>
            <a:gdLst>
              <a:gd name="T0" fmla="*/ 5699 w 5699"/>
              <a:gd name="T1" fmla="*/ 0 h 487"/>
              <a:gd name="T2" fmla="*/ 5699 w 5699"/>
              <a:gd name="T3" fmla="*/ 487 h 487"/>
              <a:gd name="T4" fmla="*/ 0 w 5699"/>
              <a:gd name="T5" fmla="*/ 487 h 487"/>
              <a:gd name="T6" fmla="*/ 0 w 5699"/>
              <a:gd name="T7" fmla="*/ 360 h 487"/>
              <a:gd name="T8" fmla="*/ 375 w 5699"/>
              <a:gd name="T9" fmla="*/ 381 h 487"/>
              <a:gd name="T10" fmla="*/ 738 w 5699"/>
              <a:gd name="T11" fmla="*/ 398 h 487"/>
              <a:gd name="T12" fmla="*/ 1095 w 5699"/>
              <a:gd name="T13" fmla="*/ 410 h 487"/>
              <a:gd name="T14" fmla="*/ 1445 w 5699"/>
              <a:gd name="T15" fmla="*/ 419 h 487"/>
              <a:gd name="T16" fmla="*/ 1787 w 5699"/>
              <a:gd name="T17" fmla="*/ 423 h 487"/>
              <a:gd name="T18" fmla="*/ 2119 w 5699"/>
              <a:gd name="T19" fmla="*/ 421 h 487"/>
              <a:gd name="T20" fmla="*/ 2443 w 5699"/>
              <a:gd name="T21" fmla="*/ 416 h 487"/>
              <a:gd name="T22" fmla="*/ 2760 w 5699"/>
              <a:gd name="T23" fmla="*/ 405 h 487"/>
              <a:gd name="T24" fmla="*/ 3068 w 5699"/>
              <a:gd name="T25" fmla="*/ 391 h 487"/>
              <a:gd name="T26" fmla="*/ 3368 w 5699"/>
              <a:gd name="T27" fmla="*/ 372 h 487"/>
              <a:gd name="T28" fmla="*/ 3658 w 5699"/>
              <a:gd name="T29" fmla="*/ 348 h 487"/>
              <a:gd name="T30" fmla="*/ 3942 w 5699"/>
              <a:gd name="T31" fmla="*/ 320 h 487"/>
              <a:gd name="T32" fmla="*/ 4217 w 5699"/>
              <a:gd name="T33" fmla="*/ 289 h 487"/>
              <a:gd name="T34" fmla="*/ 4485 w 5699"/>
              <a:gd name="T35" fmla="*/ 250 h 487"/>
              <a:gd name="T36" fmla="*/ 4745 w 5699"/>
              <a:gd name="T37" fmla="*/ 210 h 487"/>
              <a:gd name="T38" fmla="*/ 4996 w 5699"/>
              <a:gd name="T39" fmla="*/ 163 h 487"/>
              <a:gd name="T40" fmla="*/ 5238 w 5699"/>
              <a:gd name="T41" fmla="*/ 113 h 487"/>
              <a:gd name="T42" fmla="*/ 5473 w 5699"/>
              <a:gd name="T43" fmla="*/ 59 h 487"/>
              <a:gd name="T44" fmla="*/ 5699 w 5699"/>
              <a:gd name="T45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353" y="0"/>
            <a:ext cx="12858044" cy="2701813"/>
          </a:xfrm>
          <a:custGeom>
            <a:avLst/>
            <a:gdLst>
              <a:gd name="T0" fmla="*/ 0 w 5699"/>
              <a:gd name="T1" fmla="*/ 0 h 1198"/>
              <a:gd name="T2" fmla="*/ 5699 w 5699"/>
              <a:gd name="T3" fmla="*/ 0 h 1198"/>
              <a:gd name="T4" fmla="*/ 5699 w 5699"/>
              <a:gd name="T5" fmla="*/ 410 h 1198"/>
              <a:gd name="T6" fmla="*/ 5344 w 5699"/>
              <a:gd name="T7" fmla="*/ 399 h 1198"/>
              <a:gd name="T8" fmla="*/ 4995 w 5699"/>
              <a:gd name="T9" fmla="*/ 394 h 1198"/>
              <a:gd name="T10" fmla="*/ 4656 w 5699"/>
              <a:gd name="T11" fmla="*/ 394 h 1198"/>
              <a:gd name="T12" fmla="*/ 4323 w 5699"/>
              <a:gd name="T13" fmla="*/ 399 h 1198"/>
              <a:gd name="T14" fmla="*/ 3998 w 5699"/>
              <a:gd name="T15" fmla="*/ 410 h 1198"/>
              <a:gd name="T16" fmla="*/ 3679 w 5699"/>
              <a:gd name="T17" fmla="*/ 425 h 1198"/>
              <a:gd name="T18" fmla="*/ 3367 w 5699"/>
              <a:gd name="T19" fmla="*/ 446 h 1198"/>
              <a:gd name="T20" fmla="*/ 3064 w 5699"/>
              <a:gd name="T21" fmla="*/ 474 h 1198"/>
              <a:gd name="T22" fmla="*/ 2768 w 5699"/>
              <a:gd name="T23" fmla="*/ 505 h 1198"/>
              <a:gd name="T24" fmla="*/ 2481 w 5699"/>
              <a:gd name="T25" fmla="*/ 542 h 1198"/>
              <a:gd name="T26" fmla="*/ 2199 w 5699"/>
              <a:gd name="T27" fmla="*/ 584 h 1198"/>
              <a:gd name="T28" fmla="*/ 1926 w 5699"/>
              <a:gd name="T29" fmla="*/ 631 h 1198"/>
              <a:gd name="T30" fmla="*/ 1659 w 5699"/>
              <a:gd name="T31" fmla="*/ 683 h 1198"/>
              <a:gd name="T32" fmla="*/ 1400 w 5699"/>
              <a:gd name="T33" fmla="*/ 742 h 1198"/>
              <a:gd name="T34" fmla="*/ 1147 w 5699"/>
              <a:gd name="T35" fmla="*/ 805 h 1198"/>
              <a:gd name="T36" fmla="*/ 904 w 5699"/>
              <a:gd name="T37" fmla="*/ 873 h 1198"/>
              <a:gd name="T38" fmla="*/ 667 w 5699"/>
              <a:gd name="T39" fmla="*/ 946 h 1198"/>
              <a:gd name="T40" fmla="*/ 437 w 5699"/>
              <a:gd name="T41" fmla="*/ 1024 h 1198"/>
              <a:gd name="T42" fmla="*/ 214 w 5699"/>
              <a:gd name="T43" fmla="*/ 1109 h 1198"/>
              <a:gd name="T44" fmla="*/ 0 w 5699"/>
              <a:gd name="T45" fmla="*/ 1198 h 1198"/>
              <a:gd name="T46" fmla="*/ 0 w 5699"/>
              <a:gd name="T47" fmla="*/ 0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353" y="935936"/>
            <a:ext cx="12858044" cy="2320673"/>
          </a:xfrm>
          <a:custGeom>
            <a:avLst/>
            <a:gdLst>
              <a:gd name="T0" fmla="*/ 4995 w 5699"/>
              <a:gd name="T1" fmla="*/ 0 h 1029"/>
              <a:gd name="T2" fmla="*/ 5344 w 5699"/>
              <a:gd name="T3" fmla="*/ 3 h 1029"/>
              <a:gd name="T4" fmla="*/ 5699 w 5699"/>
              <a:gd name="T5" fmla="*/ 12 h 1029"/>
              <a:gd name="T6" fmla="*/ 5699 w 5699"/>
              <a:gd name="T7" fmla="*/ 43 h 1029"/>
              <a:gd name="T8" fmla="*/ 5324 w 5699"/>
              <a:gd name="T9" fmla="*/ 45 h 1029"/>
              <a:gd name="T10" fmla="*/ 4959 w 5699"/>
              <a:gd name="T11" fmla="*/ 52 h 1029"/>
              <a:gd name="T12" fmla="*/ 4602 w 5699"/>
              <a:gd name="T13" fmla="*/ 66 h 1029"/>
              <a:gd name="T14" fmla="*/ 4254 w 5699"/>
              <a:gd name="T15" fmla="*/ 85 h 1029"/>
              <a:gd name="T16" fmla="*/ 3912 w 5699"/>
              <a:gd name="T17" fmla="*/ 109 h 1029"/>
              <a:gd name="T18" fmla="*/ 3580 w 5699"/>
              <a:gd name="T19" fmla="*/ 139 h 1029"/>
              <a:gd name="T20" fmla="*/ 3256 w 5699"/>
              <a:gd name="T21" fmla="*/ 174 h 1029"/>
              <a:gd name="T22" fmla="*/ 2939 w 5699"/>
              <a:gd name="T23" fmla="*/ 214 h 1029"/>
              <a:gd name="T24" fmla="*/ 2631 w 5699"/>
              <a:gd name="T25" fmla="*/ 261 h 1029"/>
              <a:gd name="T26" fmla="*/ 2331 w 5699"/>
              <a:gd name="T27" fmla="*/ 313 h 1029"/>
              <a:gd name="T28" fmla="*/ 2039 w 5699"/>
              <a:gd name="T29" fmla="*/ 371 h 1029"/>
              <a:gd name="T30" fmla="*/ 1757 w 5699"/>
              <a:gd name="T31" fmla="*/ 433 h 1029"/>
              <a:gd name="T32" fmla="*/ 1480 w 5699"/>
              <a:gd name="T33" fmla="*/ 501 h 1029"/>
              <a:gd name="T34" fmla="*/ 1214 w 5699"/>
              <a:gd name="T35" fmla="*/ 576 h 1029"/>
              <a:gd name="T36" fmla="*/ 954 w 5699"/>
              <a:gd name="T37" fmla="*/ 654 h 1029"/>
              <a:gd name="T38" fmla="*/ 703 w 5699"/>
              <a:gd name="T39" fmla="*/ 740 h 1029"/>
              <a:gd name="T40" fmla="*/ 461 w 5699"/>
              <a:gd name="T41" fmla="*/ 830 h 1029"/>
              <a:gd name="T42" fmla="*/ 226 w 5699"/>
              <a:gd name="T43" fmla="*/ 926 h 1029"/>
              <a:gd name="T44" fmla="*/ 0 w 5699"/>
              <a:gd name="T45" fmla="*/ 1029 h 1029"/>
              <a:gd name="T46" fmla="*/ 0 w 5699"/>
              <a:gd name="T47" fmla="*/ 832 h 1029"/>
              <a:gd name="T48" fmla="*/ 214 w 5699"/>
              <a:gd name="T49" fmla="*/ 741 h 1029"/>
              <a:gd name="T50" fmla="*/ 437 w 5699"/>
              <a:gd name="T51" fmla="*/ 656 h 1029"/>
              <a:gd name="T52" fmla="*/ 667 w 5699"/>
              <a:gd name="T53" fmla="*/ 576 h 1029"/>
              <a:gd name="T54" fmla="*/ 904 w 5699"/>
              <a:gd name="T55" fmla="*/ 501 h 1029"/>
              <a:gd name="T56" fmla="*/ 1147 w 5699"/>
              <a:gd name="T57" fmla="*/ 432 h 1029"/>
              <a:gd name="T58" fmla="*/ 1400 w 5699"/>
              <a:gd name="T59" fmla="*/ 367 h 1029"/>
              <a:gd name="T60" fmla="*/ 1659 w 5699"/>
              <a:gd name="T61" fmla="*/ 308 h 1029"/>
              <a:gd name="T62" fmla="*/ 1926 w 5699"/>
              <a:gd name="T63" fmla="*/ 254 h 1029"/>
              <a:gd name="T64" fmla="*/ 2199 w 5699"/>
              <a:gd name="T65" fmla="*/ 205 h 1029"/>
              <a:gd name="T66" fmla="*/ 2481 w 5699"/>
              <a:gd name="T67" fmla="*/ 162 h 1029"/>
              <a:gd name="T68" fmla="*/ 2768 w 5699"/>
              <a:gd name="T69" fmla="*/ 123 h 1029"/>
              <a:gd name="T70" fmla="*/ 3064 w 5699"/>
              <a:gd name="T71" fmla="*/ 90 h 1029"/>
              <a:gd name="T72" fmla="*/ 3367 w 5699"/>
              <a:gd name="T73" fmla="*/ 62 h 1029"/>
              <a:gd name="T74" fmla="*/ 3679 w 5699"/>
              <a:gd name="T75" fmla="*/ 40 h 1029"/>
              <a:gd name="T76" fmla="*/ 3998 w 5699"/>
              <a:gd name="T77" fmla="*/ 21 h 1029"/>
              <a:gd name="T78" fmla="*/ 4323 w 5699"/>
              <a:gd name="T79" fmla="*/ 8 h 1029"/>
              <a:gd name="T80" fmla="*/ 4656 w 5699"/>
              <a:gd name="T81" fmla="*/ 2 h 1029"/>
              <a:gd name="T82" fmla="*/ 4995 w 5699"/>
              <a:gd name="T83" fmla="*/ 0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308350" y="3976365"/>
            <a:ext cx="62420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单击此处添加您的大标题</a:t>
            </a:r>
            <a:endParaRPr lang="zh-CN" altLang="en-US" sz="40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351894" y="4745964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New 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Year plan summary of a business plan 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PPT</a:t>
            </a:r>
          </a:p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3752851" y="5592408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优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品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ypppt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701721" y="1960141"/>
            <a:ext cx="34553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2015</a:t>
            </a:r>
            <a:endParaRPr lang="zh-CN" altLang="en-US" sz="13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65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15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6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  <p:bldP spid="21" grpId="1"/>
      <p:bldP spid="22" grpId="0"/>
      <p:bldP spid="22" grpId="1"/>
      <p:bldP spid="23" grpId="0"/>
      <p:bldP spid="24" grpId="0"/>
      <p:bldP spid="2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406274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736180"/>
            <a:chOff x="8451509" y="2034687"/>
            <a:chExt cx="3254568" cy="698081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736180"/>
            <a:chOff x="8508022" y="2034687"/>
            <a:chExt cx="3198055" cy="698081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4"/>
            <a:ext cx="2496909" cy="736179"/>
            <a:chOff x="8508022" y="2034687"/>
            <a:chExt cx="3198055" cy="698082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736180"/>
            <a:chOff x="8475665" y="2034687"/>
            <a:chExt cx="3230412" cy="698081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43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6810"/>
          <p:cNvSpPr>
            <a:spLocks/>
          </p:cNvSpPr>
          <p:nvPr/>
        </p:nvSpPr>
        <p:spPr bwMode="auto">
          <a:xfrm>
            <a:off x="3405899" y="3180918"/>
            <a:ext cx="1228614" cy="499455"/>
          </a:xfrm>
          <a:custGeom>
            <a:avLst/>
            <a:gdLst>
              <a:gd name="T0" fmla="*/ 115 w 1166"/>
              <a:gd name="T1" fmla="*/ 445 h 474"/>
              <a:gd name="T2" fmla="*/ 115 w 1166"/>
              <a:gd name="T3" fmla="*/ 168 h 474"/>
              <a:gd name="T4" fmla="*/ 203 w 1166"/>
              <a:gd name="T5" fmla="*/ 168 h 474"/>
              <a:gd name="T6" fmla="*/ 100 w 1166"/>
              <a:gd name="T7" fmla="*/ 0 h 474"/>
              <a:gd name="T8" fmla="*/ 0 w 1166"/>
              <a:gd name="T9" fmla="*/ 168 h 474"/>
              <a:gd name="T10" fmla="*/ 86 w 1166"/>
              <a:gd name="T11" fmla="*/ 168 h 474"/>
              <a:gd name="T12" fmla="*/ 86 w 1166"/>
              <a:gd name="T13" fmla="*/ 474 h 474"/>
              <a:gd name="T14" fmla="*/ 1166 w 1166"/>
              <a:gd name="T15" fmla="*/ 474 h 474"/>
              <a:gd name="T16" fmla="*/ 1166 w 1166"/>
              <a:gd name="T17" fmla="*/ 445 h 474"/>
              <a:gd name="T18" fmla="*/ 115 w 1166"/>
              <a:gd name="T19" fmla="*/ 4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6" h="474">
                <a:moveTo>
                  <a:pt x="115" y="445"/>
                </a:moveTo>
                <a:lnTo>
                  <a:pt x="115" y="168"/>
                </a:lnTo>
                <a:lnTo>
                  <a:pt x="203" y="168"/>
                </a:lnTo>
                <a:lnTo>
                  <a:pt x="100" y="0"/>
                </a:lnTo>
                <a:lnTo>
                  <a:pt x="0" y="168"/>
                </a:lnTo>
                <a:lnTo>
                  <a:pt x="86" y="168"/>
                </a:lnTo>
                <a:lnTo>
                  <a:pt x="86" y="474"/>
                </a:lnTo>
                <a:lnTo>
                  <a:pt x="1166" y="474"/>
                </a:lnTo>
                <a:lnTo>
                  <a:pt x="1166" y="445"/>
                </a:lnTo>
                <a:lnTo>
                  <a:pt x="115" y="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814"/>
          <p:cNvSpPr>
            <a:spLocks/>
          </p:cNvSpPr>
          <p:nvPr/>
        </p:nvSpPr>
        <p:spPr bwMode="auto">
          <a:xfrm>
            <a:off x="8257880" y="3181971"/>
            <a:ext cx="1311858" cy="497346"/>
          </a:xfrm>
          <a:custGeom>
            <a:avLst/>
            <a:gdLst>
              <a:gd name="T0" fmla="*/ 1245 w 1245"/>
              <a:gd name="T1" fmla="*/ 165 h 472"/>
              <a:gd name="T2" fmla="*/ 1143 w 1245"/>
              <a:gd name="T3" fmla="*/ 0 h 472"/>
              <a:gd name="T4" fmla="*/ 1043 w 1245"/>
              <a:gd name="T5" fmla="*/ 165 h 472"/>
              <a:gd name="T6" fmla="*/ 1129 w 1245"/>
              <a:gd name="T7" fmla="*/ 165 h 472"/>
              <a:gd name="T8" fmla="*/ 1129 w 1245"/>
              <a:gd name="T9" fmla="*/ 444 h 472"/>
              <a:gd name="T10" fmla="*/ 0 w 1245"/>
              <a:gd name="T11" fmla="*/ 444 h 472"/>
              <a:gd name="T12" fmla="*/ 0 w 1245"/>
              <a:gd name="T13" fmla="*/ 472 h 472"/>
              <a:gd name="T14" fmla="*/ 1157 w 1245"/>
              <a:gd name="T15" fmla="*/ 472 h 472"/>
              <a:gd name="T16" fmla="*/ 1157 w 1245"/>
              <a:gd name="T17" fmla="*/ 165 h 472"/>
              <a:gd name="T18" fmla="*/ 1245 w 1245"/>
              <a:gd name="T19" fmla="*/ 16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5" h="472">
                <a:moveTo>
                  <a:pt x="1245" y="165"/>
                </a:moveTo>
                <a:lnTo>
                  <a:pt x="1143" y="0"/>
                </a:lnTo>
                <a:lnTo>
                  <a:pt x="1043" y="165"/>
                </a:lnTo>
                <a:lnTo>
                  <a:pt x="1129" y="165"/>
                </a:lnTo>
                <a:lnTo>
                  <a:pt x="1129" y="444"/>
                </a:lnTo>
                <a:lnTo>
                  <a:pt x="0" y="444"/>
                </a:lnTo>
                <a:lnTo>
                  <a:pt x="0" y="472"/>
                </a:lnTo>
                <a:lnTo>
                  <a:pt x="1157" y="472"/>
                </a:lnTo>
                <a:lnTo>
                  <a:pt x="1157" y="165"/>
                </a:lnTo>
                <a:lnTo>
                  <a:pt x="1245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847"/>
          <p:cNvSpPr>
            <a:spLocks/>
          </p:cNvSpPr>
          <p:nvPr/>
        </p:nvSpPr>
        <p:spPr bwMode="auto">
          <a:xfrm>
            <a:off x="7636880" y="4960100"/>
            <a:ext cx="504142" cy="238865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6851"/>
          <p:cNvSpPr>
            <a:spLocks/>
          </p:cNvSpPr>
          <p:nvPr/>
        </p:nvSpPr>
        <p:spPr bwMode="auto">
          <a:xfrm>
            <a:off x="4669105" y="4960100"/>
            <a:ext cx="504142" cy="238865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961273" y="2275898"/>
            <a:ext cx="184731" cy="25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15179" y="2271144"/>
            <a:ext cx="2844323" cy="3719230"/>
            <a:chOff x="4754985" y="2153427"/>
            <a:chExt cx="2697136" cy="3526769"/>
          </a:xfrm>
        </p:grpSpPr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807460" y="3896065"/>
              <a:ext cx="1295253" cy="1784131"/>
            </a:xfrm>
            <a:custGeom>
              <a:avLst/>
              <a:gdLst>
                <a:gd name="connsiteX0" fmla="*/ 1295252 w 1295253"/>
                <a:gd name="connsiteY0" fmla="*/ 0 h 1784131"/>
                <a:gd name="connsiteX1" fmla="*/ 1295252 w 1295253"/>
                <a:gd name="connsiteY1" fmla="*/ 3485 h 1784131"/>
                <a:gd name="connsiteX2" fmla="*/ 1295252 w 1295253"/>
                <a:gd name="connsiteY2" fmla="*/ 9020 h 1784131"/>
                <a:gd name="connsiteX3" fmla="*/ 1295253 w 1295253"/>
                <a:gd name="connsiteY3" fmla="*/ 9020 h 1784131"/>
                <a:gd name="connsiteX4" fmla="*/ 1295253 w 1295253"/>
                <a:gd name="connsiteY4" fmla="*/ 1784130 h 1784131"/>
                <a:gd name="connsiteX5" fmla="*/ 1295252 w 1295253"/>
                <a:gd name="connsiteY5" fmla="*/ 1784129 h 1784131"/>
                <a:gd name="connsiteX6" fmla="*/ 1295252 w 1295253"/>
                <a:gd name="connsiteY6" fmla="*/ 1784131 h 1784131"/>
                <a:gd name="connsiteX7" fmla="*/ 1289916 w 1295253"/>
                <a:gd name="connsiteY7" fmla="*/ 1779839 h 1784131"/>
                <a:gd name="connsiteX8" fmla="*/ 1289264 w 1295253"/>
                <a:gd name="connsiteY8" fmla="*/ 1779305 h 1784131"/>
                <a:gd name="connsiteX9" fmla="*/ 1285709 w 1295253"/>
                <a:gd name="connsiteY9" fmla="*/ 1776442 h 1784131"/>
                <a:gd name="connsiteX10" fmla="*/ 1278981 w 1295253"/>
                <a:gd name="connsiteY10" fmla="*/ 1770899 h 1784131"/>
                <a:gd name="connsiteX11" fmla="*/ 1274454 w 1295253"/>
                <a:gd name="connsiteY11" fmla="*/ 1767198 h 1784131"/>
                <a:gd name="connsiteX12" fmla="*/ 1271339 w 1295253"/>
                <a:gd name="connsiteY12" fmla="*/ 1764603 h 1784131"/>
                <a:gd name="connsiteX13" fmla="*/ 1258397 w 1295253"/>
                <a:gd name="connsiteY13" fmla="*/ 1753940 h 1784131"/>
                <a:gd name="connsiteX14" fmla="*/ 924699 w 1295253"/>
                <a:gd name="connsiteY14" fmla="*/ 1448778 h 1784131"/>
                <a:gd name="connsiteX15" fmla="*/ 885343 w 1295253"/>
                <a:gd name="connsiteY15" fmla="*/ 1408842 h 1784131"/>
                <a:gd name="connsiteX16" fmla="*/ 884367 w 1295253"/>
                <a:gd name="connsiteY16" fmla="*/ 1407885 h 1784131"/>
                <a:gd name="connsiteX17" fmla="*/ 883417 w 1295253"/>
                <a:gd name="connsiteY17" fmla="*/ 1406888 h 1784131"/>
                <a:gd name="connsiteX18" fmla="*/ 832405 w 1295253"/>
                <a:gd name="connsiteY18" fmla="*/ 1355125 h 1784131"/>
                <a:gd name="connsiteX19" fmla="*/ 794341 w 1295253"/>
                <a:gd name="connsiteY19" fmla="*/ 1313361 h 1784131"/>
                <a:gd name="connsiteX20" fmla="*/ 742842 w 1295253"/>
                <a:gd name="connsiteY20" fmla="*/ 1259289 h 1784131"/>
                <a:gd name="connsiteX21" fmla="*/ 685733 w 1295253"/>
                <a:gd name="connsiteY21" fmla="*/ 1194198 h 1784131"/>
                <a:gd name="connsiteX22" fmla="*/ 638119 w 1295253"/>
                <a:gd name="connsiteY22" fmla="*/ 1141956 h 1784131"/>
                <a:gd name="connsiteX23" fmla="*/ 619297 w 1295253"/>
                <a:gd name="connsiteY23" fmla="*/ 1118475 h 1784131"/>
                <a:gd name="connsiteX24" fmla="*/ 596804 w 1295253"/>
                <a:gd name="connsiteY24" fmla="*/ 1092837 h 1784131"/>
                <a:gd name="connsiteX25" fmla="*/ 452796 w 1295253"/>
                <a:gd name="connsiteY25" fmla="*/ 911354 h 1784131"/>
                <a:gd name="connsiteX26" fmla="*/ 453050 w 1295253"/>
                <a:gd name="connsiteY26" fmla="*/ 911076 h 1784131"/>
                <a:gd name="connsiteX27" fmla="*/ 444115 w 1295253"/>
                <a:gd name="connsiteY27" fmla="*/ 899929 h 1784131"/>
                <a:gd name="connsiteX28" fmla="*/ 120377 w 1295253"/>
                <a:gd name="connsiteY28" fmla="*/ 356324 h 1784131"/>
                <a:gd name="connsiteX29" fmla="*/ 0 w 1295253"/>
                <a:gd name="connsiteY29" fmla="*/ 9020 h 1784131"/>
                <a:gd name="connsiteX30" fmla="*/ 1286485 w 1295253"/>
                <a:gd name="connsiteY30" fmla="*/ 9020 h 178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5253" h="1784131">
                  <a:moveTo>
                    <a:pt x="1295252" y="0"/>
                  </a:moveTo>
                  <a:cubicBezTo>
                    <a:pt x="1295252" y="0"/>
                    <a:pt x="1295252" y="0"/>
                    <a:pt x="1295252" y="3485"/>
                  </a:cubicBezTo>
                  <a:lnTo>
                    <a:pt x="1295252" y="9020"/>
                  </a:lnTo>
                  <a:lnTo>
                    <a:pt x="1295253" y="9020"/>
                  </a:lnTo>
                  <a:cubicBezTo>
                    <a:pt x="1295253" y="9020"/>
                    <a:pt x="1295253" y="9020"/>
                    <a:pt x="1295253" y="1784130"/>
                  </a:cubicBezTo>
                  <a:lnTo>
                    <a:pt x="1295252" y="1784129"/>
                  </a:lnTo>
                  <a:lnTo>
                    <a:pt x="1295252" y="1784131"/>
                  </a:lnTo>
                  <a:cubicBezTo>
                    <a:pt x="1295252" y="1784131"/>
                    <a:pt x="1293428" y="1782681"/>
                    <a:pt x="1289916" y="1779839"/>
                  </a:cubicBezTo>
                  <a:lnTo>
                    <a:pt x="1289264" y="1779305"/>
                  </a:lnTo>
                  <a:lnTo>
                    <a:pt x="1285709" y="1776442"/>
                  </a:lnTo>
                  <a:lnTo>
                    <a:pt x="1278981" y="1770899"/>
                  </a:lnTo>
                  <a:lnTo>
                    <a:pt x="1274454" y="1767198"/>
                  </a:lnTo>
                  <a:lnTo>
                    <a:pt x="1271339" y="1764603"/>
                  </a:lnTo>
                  <a:lnTo>
                    <a:pt x="1258397" y="1753940"/>
                  </a:lnTo>
                  <a:cubicBezTo>
                    <a:pt x="1199173" y="1704561"/>
                    <a:pt x="1074176" y="1596976"/>
                    <a:pt x="924699" y="1448778"/>
                  </a:cubicBezTo>
                  <a:lnTo>
                    <a:pt x="885343" y="1408842"/>
                  </a:lnTo>
                  <a:lnTo>
                    <a:pt x="884367" y="1407885"/>
                  </a:lnTo>
                  <a:lnTo>
                    <a:pt x="883417" y="1406888"/>
                  </a:lnTo>
                  <a:lnTo>
                    <a:pt x="832405" y="1355125"/>
                  </a:lnTo>
                  <a:lnTo>
                    <a:pt x="794341" y="1313361"/>
                  </a:lnTo>
                  <a:lnTo>
                    <a:pt x="742842" y="1259289"/>
                  </a:lnTo>
                  <a:lnTo>
                    <a:pt x="685733" y="1194198"/>
                  </a:lnTo>
                  <a:lnTo>
                    <a:pt x="638119" y="1141956"/>
                  </a:lnTo>
                  <a:lnTo>
                    <a:pt x="619297" y="1118475"/>
                  </a:lnTo>
                  <a:lnTo>
                    <a:pt x="596804" y="1092837"/>
                  </a:lnTo>
                  <a:cubicBezTo>
                    <a:pt x="548099" y="1034691"/>
                    <a:pt x="499733" y="974039"/>
                    <a:pt x="452796" y="911354"/>
                  </a:cubicBezTo>
                  <a:lnTo>
                    <a:pt x="453050" y="911076"/>
                  </a:lnTo>
                  <a:lnTo>
                    <a:pt x="444115" y="899929"/>
                  </a:lnTo>
                  <a:cubicBezTo>
                    <a:pt x="318397" y="730460"/>
                    <a:pt x="203437" y="546256"/>
                    <a:pt x="120377" y="356324"/>
                  </a:cubicBezTo>
                  <a:cubicBezTo>
                    <a:pt x="67411" y="235733"/>
                    <a:pt x="26483" y="119965"/>
                    <a:pt x="0" y="9020"/>
                  </a:cubicBezTo>
                  <a:lnTo>
                    <a:pt x="1286485" y="90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754985" y="2153427"/>
              <a:ext cx="1347728" cy="2132297"/>
            </a:xfrm>
            <a:custGeom>
              <a:avLst/>
              <a:gdLst>
                <a:gd name="connsiteX0" fmla="*/ 1345319 w 1347728"/>
                <a:gd name="connsiteY0" fmla="*/ 0 h 2132297"/>
                <a:gd name="connsiteX1" fmla="*/ 1347727 w 1347728"/>
                <a:gd name="connsiteY1" fmla="*/ 0 h 2132297"/>
                <a:gd name="connsiteX2" fmla="*/ 1347728 w 1347728"/>
                <a:gd name="connsiteY2" fmla="*/ 0 h 2132297"/>
                <a:gd name="connsiteX3" fmla="*/ 1347728 w 1347728"/>
                <a:gd name="connsiteY3" fmla="*/ 1730011 h 2132297"/>
                <a:gd name="connsiteX4" fmla="*/ 1347727 w 1347728"/>
                <a:gd name="connsiteY4" fmla="*/ 1730010 h 2132297"/>
                <a:gd name="connsiteX5" fmla="*/ 1347727 w 1347728"/>
                <a:gd name="connsiteY5" fmla="*/ 1751616 h 2132297"/>
                <a:gd name="connsiteX6" fmla="*/ 967215 w 1347728"/>
                <a:gd name="connsiteY6" fmla="*/ 1751616 h 2132297"/>
                <a:gd name="connsiteX7" fmla="*/ 1000931 w 1347728"/>
                <a:gd name="connsiteY7" fmla="*/ 1876903 h 2132297"/>
                <a:gd name="connsiteX8" fmla="*/ 745651 w 1347728"/>
                <a:gd name="connsiteY8" fmla="*/ 2132297 h 2132297"/>
                <a:gd name="connsiteX9" fmla="*/ 487962 w 1347728"/>
                <a:gd name="connsiteY9" fmla="*/ 1876903 h 2132297"/>
                <a:gd name="connsiteX10" fmla="*/ 521679 w 1347728"/>
                <a:gd name="connsiteY10" fmla="*/ 1751616 h 2132297"/>
                <a:gd name="connsiteX11" fmla="*/ 52059 w 1347728"/>
                <a:gd name="connsiteY11" fmla="*/ 1751616 h 2132297"/>
                <a:gd name="connsiteX12" fmla="*/ 112996 w 1347728"/>
                <a:gd name="connsiteY12" fmla="*/ 800807 h 2132297"/>
                <a:gd name="connsiteX13" fmla="*/ 157046 w 1347728"/>
                <a:gd name="connsiteY13" fmla="*/ 714666 h 2132297"/>
                <a:gd name="connsiteX14" fmla="*/ 155301 w 1347728"/>
                <a:gd name="connsiteY14" fmla="*/ 713208 h 2132297"/>
                <a:gd name="connsiteX15" fmla="*/ 169790 w 1347728"/>
                <a:gd name="connsiteY15" fmla="*/ 689745 h 2132297"/>
                <a:gd name="connsiteX16" fmla="*/ 190574 w 1347728"/>
                <a:gd name="connsiteY16" fmla="*/ 649101 h 2132297"/>
                <a:gd name="connsiteX17" fmla="*/ 244285 w 1347728"/>
                <a:gd name="connsiteY17" fmla="*/ 569107 h 2132297"/>
                <a:gd name="connsiteX18" fmla="*/ 256477 w 1347728"/>
                <a:gd name="connsiteY18" fmla="*/ 549363 h 2132297"/>
                <a:gd name="connsiteX19" fmla="*/ 262751 w 1347728"/>
                <a:gd name="connsiteY19" fmla="*/ 541603 h 2132297"/>
                <a:gd name="connsiteX20" fmla="*/ 283562 w 1347728"/>
                <a:gd name="connsiteY20" fmla="*/ 510609 h 2132297"/>
                <a:gd name="connsiteX21" fmla="*/ 383607 w 1347728"/>
                <a:gd name="connsiteY21" fmla="*/ 392148 h 2132297"/>
                <a:gd name="connsiteX22" fmla="*/ 388969 w 1347728"/>
                <a:gd name="connsiteY22" fmla="*/ 385518 h 2132297"/>
                <a:gd name="connsiteX23" fmla="*/ 1345319 w 1347728"/>
                <a:gd name="connsiteY23" fmla="*/ 0 h 21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47728" h="2132297">
                  <a:moveTo>
                    <a:pt x="1345319" y="0"/>
                  </a:moveTo>
                  <a:cubicBezTo>
                    <a:pt x="1345319" y="0"/>
                    <a:pt x="1345319" y="0"/>
                    <a:pt x="1347727" y="0"/>
                  </a:cubicBezTo>
                  <a:lnTo>
                    <a:pt x="1347728" y="0"/>
                  </a:lnTo>
                  <a:cubicBezTo>
                    <a:pt x="1347728" y="0"/>
                    <a:pt x="1347728" y="0"/>
                    <a:pt x="1347728" y="1730011"/>
                  </a:cubicBezTo>
                  <a:lnTo>
                    <a:pt x="1347727" y="1730010"/>
                  </a:lnTo>
                  <a:lnTo>
                    <a:pt x="1347727" y="1751616"/>
                  </a:lnTo>
                  <a:cubicBezTo>
                    <a:pt x="1347727" y="1751616"/>
                    <a:pt x="1347727" y="1751616"/>
                    <a:pt x="967215" y="1751616"/>
                  </a:cubicBezTo>
                  <a:cubicBezTo>
                    <a:pt x="988890" y="1790166"/>
                    <a:pt x="1000931" y="1831125"/>
                    <a:pt x="1000931" y="1876903"/>
                  </a:cubicBezTo>
                  <a:cubicBezTo>
                    <a:pt x="1000931" y="2019057"/>
                    <a:pt x="885333" y="2132297"/>
                    <a:pt x="745651" y="2132297"/>
                  </a:cubicBezTo>
                  <a:cubicBezTo>
                    <a:pt x="603561" y="2132297"/>
                    <a:pt x="487962" y="2019057"/>
                    <a:pt x="487962" y="1876903"/>
                  </a:cubicBezTo>
                  <a:cubicBezTo>
                    <a:pt x="487962" y="1831125"/>
                    <a:pt x="500004" y="1790166"/>
                    <a:pt x="521679" y="1751616"/>
                  </a:cubicBezTo>
                  <a:cubicBezTo>
                    <a:pt x="521679" y="1751616"/>
                    <a:pt x="521679" y="1751616"/>
                    <a:pt x="52059" y="1751616"/>
                  </a:cubicBezTo>
                  <a:cubicBezTo>
                    <a:pt x="-41263" y="1382680"/>
                    <a:pt x="-1940" y="1064568"/>
                    <a:pt x="112996" y="800807"/>
                  </a:cubicBezTo>
                  <a:lnTo>
                    <a:pt x="157046" y="714666"/>
                  </a:lnTo>
                  <a:lnTo>
                    <a:pt x="155301" y="713208"/>
                  </a:lnTo>
                  <a:lnTo>
                    <a:pt x="169790" y="689745"/>
                  </a:lnTo>
                  <a:lnTo>
                    <a:pt x="190574" y="649101"/>
                  </a:lnTo>
                  <a:lnTo>
                    <a:pt x="244285" y="569107"/>
                  </a:lnTo>
                  <a:lnTo>
                    <a:pt x="256477" y="549363"/>
                  </a:lnTo>
                  <a:lnTo>
                    <a:pt x="262751" y="541603"/>
                  </a:lnTo>
                  <a:lnTo>
                    <a:pt x="283562" y="510609"/>
                  </a:lnTo>
                  <a:lnTo>
                    <a:pt x="383607" y="392148"/>
                  </a:lnTo>
                  <a:lnTo>
                    <a:pt x="388969" y="385518"/>
                  </a:lnTo>
                  <a:cubicBezTo>
                    <a:pt x="728630" y="26504"/>
                    <a:pt x="1212827" y="0"/>
                    <a:pt x="13453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18466" y="2153427"/>
              <a:ext cx="1733655" cy="1751659"/>
            </a:xfrm>
            <a:custGeom>
              <a:avLst/>
              <a:gdLst>
                <a:gd name="connsiteX0" fmla="*/ 384247 w 1733655"/>
                <a:gd name="connsiteY0" fmla="*/ 0 h 1751659"/>
                <a:gd name="connsiteX1" fmla="*/ 386659 w 1733655"/>
                <a:gd name="connsiteY1" fmla="*/ 0 h 1751659"/>
                <a:gd name="connsiteX2" fmla="*/ 1343949 w 1733655"/>
                <a:gd name="connsiteY2" fmla="*/ 385510 h 1751659"/>
                <a:gd name="connsiteX3" fmla="*/ 1733564 w 1733655"/>
                <a:gd name="connsiteY3" fmla="*/ 1333547 h 1751659"/>
                <a:gd name="connsiteX4" fmla="*/ 1733559 w 1733655"/>
                <a:gd name="connsiteY4" fmla="*/ 1333647 h 1751659"/>
                <a:gd name="connsiteX5" fmla="*/ 1733564 w 1733655"/>
                <a:gd name="connsiteY5" fmla="*/ 1333718 h 1751659"/>
                <a:gd name="connsiteX6" fmla="*/ 1681533 w 1733655"/>
                <a:gd name="connsiteY6" fmla="*/ 1751659 h 1751659"/>
                <a:gd name="connsiteX7" fmla="*/ 1678999 w 1733655"/>
                <a:gd name="connsiteY7" fmla="*/ 1751659 h 1751659"/>
                <a:gd name="connsiteX8" fmla="*/ 1672981 w 1733655"/>
                <a:gd name="connsiteY8" fmla="*/ 1751659 h 1751659"/>
                <a:gd name="connsiteX9" fmla="*/ 1661263 w 1733655"/>
                <a:gd name="connsiteY9" fmla="*/ 1751659 h 1751659"/>
                <a:gd name="connsiteX10" fmla="*/ 1641943 w 1733655"/>
                <a:gd name="connsiteY10" fmla="*/ 1751659 h 1751659"/>
                <a:gd name="connsiteX11" fmla="*/ 1613121 w 1733655"/>
                <a:gd name="connsiteY11" fmla="*/ 1751659 h 1751659"/>
                <a:gd name="connsiteX12" fmla="*/ 1572898 w 1733655"/>
                <a:gd name="connsiteY12" fmla="*/ 1751659 h 1751659"/>
                <a:gd name="connsiteX13" fmla="*/ 1519372 w 1733655"/>
                <a:gd name="connsiteY13" fmla="*/ 1751659 h 1751659"/>
                <a:gd name="connsiteX14" fmla="*/ 1450644 w 1733655"/>
                <a:gd name="connsiteY14" fmla="*/ 1751659 h 1751659"/>
                <a:gd name="connsiteX15" fmla="*/ 1364813 w 1733655"/>
                <a:gd name="connsiteY15" fmla="*/ 1751659 h 1751659"/>
                <a:gd name="connsiteX16" fmla="*/ 1259978 w 1733655"/>
                <a:gd name="connsiteY16" fmla="*/ 1751659 h 1751659"/>
                <a:gd name="connsiteX17" fmla="*/ 1134240 w 1733655"/>
                <a:gd name="connsiteY17" fmla="*/ 1751659 h 1751659"/>
                <a:gd name="connsiteX18" fmla="*/ 985699 w 1733655"/>
                <a:gd name="connsiteY18" fmla="*/ 1751659 h 1751659"/>
                <a:gd name="connsiteX19" fmla="*/ 812453 w 1733655"/>
                <a:gd name="connsiteY19" fmla="*/ 1751659 h 1751659"/>
                <a:gd name="connsiteX20" fmla="*/ 612602 w 1733655"/>
                <a:gd name="connsiteY20" fmla="*/ 1751659 h 1751659"/>
                <a:gd name="connsiteX21" fmla="*/ 502107 w 1733655"/>
                <a:gd name="connsiteY21" fmla="*/ 1751659 h 1751659"/>
                <a:gd name="connsiteX22" fmla="*/ 384247 w 1733655"/>
                <a:gd name="connsiteY22" fmla="*/ 1751659 h 1751659"/>
                <a:gd name="connsiteX23" fmla="*/ 384247 w 1733655"/>
                <a:gd name="connsiteY23" fmla="*/ 1101255 h 1751659"/>
                <a:gd name="connsiteX24" fmla="*/ 384247 w 1733655"/>
                <a:gd name="connsiteY24" fmla="*/ 1031687 h 1751659"/>
                <a:gd name="connsiteX25" fmla="*/ 354623 w 1733655"/>
                <a:gd name="connsiteY25" fmla="*/ 1047823 h 1751659"/>
                <a:gd name="connsiteX26" fmla="*/ 255263 w 1733655"/>
                <a:gd name="connsiteY26" fmla="*/ 1067954 h 1751659"/>
                <a:gd name="connsiteX27" fmla="*/ 0 w 1733655"/>
                <a:gd name="connsiteY27" fmla="*/ 811789 h 1751659"/>
                <a:gd name="connsiteX28" fmla="*/ 255263 w 1733655"/>
                <a:gd name="connsiteY28" fmla="*/ 555624 h 1751659"/>
                <a:gd name="connsiteX29" fmla="*/ 354623 w 1733655"/>
                <a:gd name="connsiteY29" fmla="*/ 575755 h 1751659"/>
                <a:gd name="connsiteX30" fmla="*/ 384247 w 1733655"/>
                <a:gd name="connsiteY30" fmla="*/ 591891 h 1751659"/>
                <a:gd name="connsiteX31" fmla="*/ 384247 w 1733655"/>
                <a:gd name="connsiteY31" fmla="*/ 578184 h 1751659"/>
                <a:gd name="connsiteX32" fmla="*/ 384247 w 1733655"/>
                <a:gd name="connsiteY32" fmla="*/ 0 h 17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3655" h="1751659">
                  <a:moveTo>
                    <a:pt x="384247" y="0"/>
                  </a:moveTo>
                  <a:cubicBezTo>
                    <a:pt x="384247" y="0"/>
                    <a:pt x="384247" y="0"/>
                    <a:pt x="386659" y="0"/>
                  </a:cubicBezTo>
                  <a:cubicBezTo>
                    <a:pt x="519281" y="0"/>
                    <a:pt x="1003954" y="26504"/>
                    <a:pt x="1343949" y="385510"/>
                  </a:cubicBezTo>
                  <a:cubicBezTo>
                    <a:pt x="1566393" y="622237"/>
                    <a:pt x="1729156" y="940282"/>
                    <a:pt x="1733564" y="1333547"/>
                  </a:cubicBezTo>
                  <a:lnTo>
                    <a:pt x="1733559" y="1333647"/>
                  </a:lnTo>
                  <a:lnTo>
                    <a:pt x="1733564" y="1333718"/>
                  </a:lnTo>
                  <a:cubicBezTo>
                    <a:pt x="1735034" y="1464753"/>
                    <a:pt x="1718908" y="1604142"/>
                    <a:pt x="1681533" y="1751659"/>
                  </a:cubicBezTo>
                  <a:lnTo>
                    <a:pt x="1678999" y="1751659"/>
                  </a:lnTo>
                  <a:lnTo>
                    <a:pt x="1672981" y="1751659"/>
                  </a:lnTo>
                  <a:lnTo>
                    <a:pt x="1661263" y="1751659"/>
                  </a:lnTo>
                  <a:lnTo>
                    <a:pt x="1641943" y="1751659"/>
                  </a:lnTo>
                  <a:lnTo>
                    <a:pt x="1613121" y="1751659"/>
                  </a:lnTo>
                  <a:lnTo>
                    <a:pt x="1572898" y="1751659"/>
                  </a:lnTo>
                  <a:lnTo>
                    <a:pt x="1519372" y="1751659"/>
                  </a:lnTo>
                  <a:lnTo>
                    <a:pt x="1450644" y="1751659"/>
                  </a:lnTo>
                  <a:lnTo>
                    <a:pt x="1364813" y="1751659"/>
                  </a:lnTo>
                  <a:lnTo>
                    <a:pt x="1259978" y="1751659"/>
                  </a:lnTo>
                  <a:lnTo>
                    <a:pt x="1134240" y="1751659"/>
                  </a:lnTo>
                  <a:lnTo>
                    <a:pt x="985699" y="1751659"/>
                  </a:lnTo>
                  <a:lnTo>
                    <a:pt x="812453" y="1751659"/>
                  </a:lnTo>
                  <a:lnTo>
                    <a:pt x="612602" y="1751659"/>
                  </a:lnTo>
                  <a:lnTo>
                    <a:pt x="502107" y="1751659"/>
                  </a:lnTo>
                  <a:lnTo>
                    <a:pt x="384247" y="1751659"/>
                  </a:lnTo>
                  <a:cubicBezTo>
                    <a:pt x="384247" y="1751659"/>
                    <a:pt x="384247" y="1751659"/>
                    <a:pt x="384247" y="1101255"/>
                  </a:cubicBezTo>
                  <a:lnTo>
                    <a:pt x="384247" y="1031687"/>
                  </a:lnTo>
                  <a:lnTo>
                    <a:pt x="354623" y="1047823"/>
                  </a:lnTo>
                  <a:cubicBezTo>
                    <a:pt x="324083" y="1060786"/>
                    <a:pt x="290507" y="1067954"/>
                    <a:pt x="255263" y="1067954"/>
                  </a:cubicBezTo>
                  <a:cubicBezTo>
                    <a:pt x="114285" y="1067954"/>
                    <a:pt x="0" y="953265"/>
                    <a:pt x="0" y="811789"/>
                  </a:cubicBezTo>
                  <a:cubicBezTo>
                    <a:pt x="0" y="670313"/>
                    <a:pt x="114285" y="555624"/>
                    <a:pt x="255263" y="555624"/>
                  </a:cubicBezTo>
                  <a:cubicBezTo>
                    <a:pt x="290507" y="555624"/>
                    <a:pt x="324083" y="562792"/>
                    <a:pt x="354623" y="575755"/>
                  </a:cubicBezTo>
                  <a:lnTo>
                    <a:pt x="384247" y="591891"/>
                  </a:lnTo>
                  <a:lnTo>
                    <a:pt x="384247" y="578184"/>
                  </a:lnTo>
                  <a:cubicBezTo>
                    <a:pt x="384247" y="410545"/>
                    <a:pt x="384247" y="218958"/>
                    <a:pt x="3842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ChangeArrowheads="1"/>
            </p:cNvSpPr>
            <p:nvPr/>
          </p:nvSpPr>
          <p:spPr bwMode="auto">
            <a:xfrm>
              <a:off x="6102713" y="3524446"/>
              <a:ext cx="1297057" cy="2155748"/>
            </a:xfrm>
            <a:custGeom>
              <a:avLst/>
              <a:gdLst>
                <a:gd name="connsiteX0" fmla="*/ 718884 w 1297057"/>
                <a:gd name="connsiteY0" fmla="*/ 0 h 2155748"/>
                <a:gd name="connsiteX1" fmla="*/ 974147 w 1297057"/>
                <a:gd name="connsiteY1" fmla="*/ 257067 h 2155748"/>
                <a:gd name="connsiteX2" fmla="*/ 954087 w 1297057"/>
                <a:gd name="connsiteY2" fmla="*/ 357129 h 2155748"/>
                <a:gd name="connsiteX3" fmla="*/ 941417 w 1297057"/>
                <a:gd name="connsiteY3" fmla="*/ 380638 h 2155748"/>
                <a:gd name="connsiteX4" fmla="*/ 1297057 w 1297057"/>
                <a:gd name="connsiteY4" fmla="*/ 380638 h 2155748"/>
                <a:gd name="connsiteX5" fmla="*/ 1176513 w 1297057"/>
                <a:gd name="connsiteY5" fmla="*/ 727942 h 2155748"/>
                <a:gd name="connsiteX6" fmla="*/ 949971 w 1297057"/>
                <a:gd name="connsiteY6" fmla="*/ 1133281 h 2155748"/>
                <a:gd name="connsiteX7" fmla="*/ 899582 w 1297057"/>
                <a:gd name="connsiteY7" fmla="*/ 1204736 h 2155748"/>
                <a:gd name="connsiteX8" fmla="*/ 900183 w 1297057"/>
                <a:gd name="connsiteY8" fmla="*/ 1205486 h 2155748"/>
                <a:gd name="connsiteX9" fmla="*/ 888296 w 1297057"/>
                <a:gd name="connsiteY9" fmla="*/ 1220740 h 2155748"/>
                <a:gd name="connsiteX10" fmla="*/ 860122 w 1297057"/>
                <a:gd name="connsiteY10" fmla="*/ 1260694 h 2155748"/>
                <a:gd name="connsiteX11" fmla="*/ 0 w 1297057"/>
                <a:gd name="connsiteY11" fmla="*/ 2155748 h 2155748"/>
                <a:gd name="connsiteX12" fmla="*/ 0 w 1297057"/>
                <a:gd name="connsiteY12" fmla="*/ 380638 h 2155748"/>
                <a:gd name="connsiteX13" fmla="*/ 496352 w 1297057"/>
                <a:gd name="connsiteY13" fmla="*/ 380638 h 2155748"/>
                <a:gd name="connsiteX14" fmla="*/ 483681 w 1297057"/>
                <a:gd name="connsiteY14" fmla="*/ 357129 h 2155748"/>
                <a:gd name="connsiteX15" fmla="*/ 463621 w 1297057"/>
                <a:gd name="connsiteY15" fmla="*/ 257067 h 2155748"/>
                <a:gd name="connsiteX16" fmla="*/ 718884 w 1297057"/>
                <a:gd name="connsiteY16" fmla="*/ 0 h 21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7057" h="2155748">
                  <a:moveTo>
                    <a:pt x="718884" y="0"/>
                  </a:moveTo>
                  <a:cubicBezTo>
                    <a:pt x="859862" y="0"/>
                    <a:pt x="974147" y="115093"/>
                    <a:pt x="974147" y="257067"/>
                  </a:cubicBezTo>
                  <a:cubicBezTo>
                    <a:pt x="974147" y="292561"/>
                    <a:pt x="967004" y="326374"/>
                    <a:pt x="954087" y="357129"/>
                  </a:cubicBezTo>
                  <a:lnTo>
                    <a:pt x="941417" y="380638"/>
                  </a:lnTo>
                  <a:lnTo>
                    <a:pt x="1297057" y="380638"/>
                  </a:lnTo>
                  <a:cubicBezTo>
                    <a:pt x="1270537" y="491583"/>
                    <a:pt x="1229552" y="607351"/>
                    <a:pt x="1176513" y="727942"/>
                  </a:cubicBezTo>
                  <a:cubicBezTo>
                    <a:pt x="1115487" y="867226"/>
                    <a:pt x="1037171" y="1003541"/>
                    <a:pt x="949971" y="1133281"/>
                  </a:cubicBezTo>
                  <a:lnTo>
                    <a:pt x="899582" y="1204736"/>
                  </a:lnTo>
                  <a:lnTo>
                    <a:pt x="900183" y="1205486"/>
                  </a:lnTo>
                  <a:lnTo>
                    <a:pt x="888296" y="1220740"/>
                  </a:lnTo>
                  <a:lnTo>
                    <a:pt x="860122" y="1260694"/>
                  </a:lnTo>
                  <a:cubicBezTo>
                    <a:pt x="491369" y="1760509"/>
                    <a:pt x="25314" y="2135851"/>
                    <a:pt x="0" y="2155748"/>
                  </a:cubicBezTo>
                  <a:cubicBezTo>
                    <a:pt x="0" y="2155748"/>
                    <a:pt x="0" y="2155748"/>
                    <a:pt x="0" y="380638"/>
                  </a:cubicBezTo>
                  <a:lnTo>
                    <a:pt x="496352" y="380638"/>
                  </a:lnTo>
                  <a:lnTo>
                    <a:pt x="483681" y="357129"/>
                  </a:lnTo>
                  <a:cubicBezTo>
                    <a:pt x="470764" y="326374"/>
                    <a:pt x="463621" y="292561"/>
                    <a:pt x="463621" y="257067"/>
                  </a:cubicBezTo>
                  <a:cubicBezTo>
                    <a:pt x="463621" y="115093"/>
                    <a:pt x="577906" y="0"/>
                    <a:pt x="7188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Oval 6838"/>
            <p:cNvSpPr>
              <a:spLocks noChangeArrowheads="1"/>
            </p:cNvSpPr>
            <p:nvPr/>
          </p:nvSpPr>
          <p:spPr bwMode="auto">
            <a:xfrm>
              <a:off x="5952983" y="4577968"/>
              <a:ext cx="512329" cy="5141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5189646" y="30325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5504021" y="4532891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6537374" y="27812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6557549" y="4147415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305146" y="2111831"/>
            <a:ext cx="2764896" cy="851899"/>
            <a:chOff x="5677501" y="2099129"/>
            <a:chExt cx="3494208" cy="807814"/>
          </a:xfrm>
        </p:grpSpPr>
        <p:sp>
          <p:nvSpPr>
            <p:cNvPr id="84" name="TextBox 83"/>
            <p:cNvSpPr txBox="1"/>
            <p:nvPr/>
          </p:nvSpPr>
          <p:spPr>
            <a:xfrm>
              <a:off x="5677501" y="2099129"/>
              <a:ext cx="188443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5692654" y="2399125"/>
              <a:ext cx="3479055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 flipH="1">
            <a:off x="1823277" y="2111829"/>
            <a:ext cx="2878117" cy="851899"/>
            <a:chOff x="5649393" y="2099129"/>
            <a:chExt cx="3522316" cy="807814"/>
          </a:xfrm>
        </p:grpSpPr>
        <p:sp>
          <p:nvSpPr>
            <p:cNvPr id="88" name="TextBox 87"/>
            <p:cNvSpPr txBox="1"/>
            <p:nvPr/>
          </p:nvSpPr>
          <p:spPr>
            <a:xfrm>
              <a:off x="5649393" y="2099129"/>
              <a:ext cx="1824864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5692655" y="2399125"/>
              <a:ext cx="3479054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 flipH="1">
            <a:off x="1820863" y="4853682"/>
            <a:ext cx="2859478" cy="851899"/>
            <a:chOff x="5672205" y="2099129"/>
            <a:chExt cx="3499504" cy="807814"/>
          </a:xfrm>
        </p:grpSpPr>
        <p:sp>
          <p:nvSpPr>
            <p:cNvPr id="93" name="TextBox 92"/>
            <p:cNvSpPr txBox="1"/>
            <p:nvPr/>
          </p:nvSpPr>
          <p:spPr>
            <a:xfrm>
              <a:off x="5672205" y="2099129"/>
              <a:ext cx="182486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5692654" y="2399125"/>
              <a:ext cx="3479055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299199" y="4853682"/>
            <a:ext cx="2769992" cy="851899"/>
            <a:chOff x="5671059" y="2099129"/>
            <a:chExt cx="3500650" cy="807814"/>
          </a:xfrm>
        </p:grpSpPr>
        <p:sp>
          <p:nvSpPr>
            <p:cNvPr id="96" name="TextBox 95"/>
            <p:cNvSpPr txBox="1"/>
            <p:nvPr/>
          </p:nvSpPr>
          <p:spPr>
            <a:xfrm>
              <a:off x="5671059" y="2099129"/>
              <a:ext cx="1884434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692654" y="2399125"/>
              <a:ext cx="3479055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0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70" grpId="0" animBg="1"/>
      <p:bldP spid="7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4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8143780" y="3616325"/>
            <a:ext cx="544517" cy="1398909"/>
            <a:chOff x="1371598" y="1962150"/>
            <a:chExt cx="915449" cy="2351874"/>
          </a:xfrm>
          <a:solidFill>
            <a:schemeClr val="accent3"/>
          </a:solidFill>
        </p:grpSpPr>
        <p:sp>
          <p:nvSpPr>
            <p:cNvPr id="31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1063092" y="4152077"/>
            <a:ext cx="544517" cy="1500105"/>
            <a:chOff x="1371598" y="1962150"/>
            <a:chExt cx="915449" cy="2522008"/>
          </a:xfrm>
          <a:solidFill>
            <a:schemeClr val="accent1"/>
          </a:solidFill>
        </p:grpSpPr>
        <p:sp>
          <p:nvSpPr>
            <p:cNvPr id="35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227981" y="3041932"/>
            <a:ext cx="544517" cy="1324446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7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353" y="4173992"/>
            <a:ext cx="12858044" cy="3058657"/>
            <a:chOff x="0" y="1885950"/>
            <a:chExt cx="9144000" cy="325755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3257550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0" y="1885950"/>
              <a:ext cx="9144000" cy="3257550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53" y="5414187"/>
            <a:ext cx="12858044" cy="1818463"/>
            <a:chOff x="0" y="3378148"/>
            <a:chExt cx="9144000" cy="1765352"/>
          </a:xfrm>
        </p:grpSpPr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5950815" y="3086158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860853" y="3647508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797975" y="4183260"/>
            <a:ext cx="1534290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973504" y="1832583"/>
            <a:ext cx="1091174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66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4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85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73191" y="4411050"/>
            <a:ext cx="1845708" cy="1845706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71818" y="5425593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138893" y="3363658"/>
            <a:ext cx="1845708" cy="1845706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56779" y="3823781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495239" y="2247541"/>
            <a:ext cx="1845708" cy="1845706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821867" y="2388921"/>
              <a:ext cx="1852212" cy="422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777078" y="2120906"/>
            <a:ext cx="711600" cy="711598"/>
            <a:chOff x="8315058" y="1179092"/>
            <a:chExt cx="914400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59052" y="1396744"/>
              <a:ext cx="82641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73493" y="3381649"/>
            <a:ext cx="711600" cy="711598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00453" y="3080078"/>
              <a:ext cx="69870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70399" y="4441457"/>
            <a:ext cx="711600" cy="711598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13647" y="4398483"/>
              <a:ext cx="698700" cy="420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871" y="2831693"/>
            <a:ext cx="40606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，点击添加相关标题文字，修改文字内容，也可以直接复制你的内容到此。，点击添加相关标题文字，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9503999" y="2705785"/>
            <a:ext cx="2253968" cy="636537"/>
            <a:chOff x="9229458" y="2785396"/>
            <a:chExt cx="3471881" cy="603564"/>
          </a:xfrm>
        </p:grpSpPr>
        <p:sp>
          <p:nvSpPr>
            <p:cNvPr id="34" name="TextBox 33"/>
            <p:cNvSpPr txBox="1"/>
            <p:nvPr/>
          </p:nvSpPr>
          <p:spPr>
            <a:xfrm>
              <a:off x="9229458" y="2785396"/>
              <a:ext cx="2220279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229458" y="3021250"/>
              <a:ext cx="347188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79207" y="4407010"/>
            <a:ext cx="2310608" cy="618734"/>
            <a:chOff x="9199697" y="2802274"/>
            <a:chExt cx="3978172" cy="586683"/>
          </a:xfrm>
        </p:grpSpPr>
        <p:sp>
          <p:nvSpPr>
            <p:cNvPr id="37" name="TextBox 36"/>
            <p:cNvSpPr txBox="1"/>
            <p:nvPr/>
          </p:nvSpPr>
          <p:spPr>
            <a:xfrm>
              <a:off x="9199697" y="2802274"/>
              <a:ext cx="2481692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229458" y="3021247"/>
              <a:ext cx="394841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08097" y="5580444"/>
            <a:ext cx="2269550" cy="620442"/>
            <a:chOff x="9183395" y="2800657"/>
            <a:chExt cx="4657696" cy="588303"/>
          </a:xfrm>
        </p:grpSpPr>
        <p:sp>
          <p:nvSpPr>
            <p:cNvPr id="40" name="TextBox 39"/>
            <p:cNvSpPr txBox="1"/>
            <p:nvPr/>
          </p:nvSpPr>
          <p:spPr>
            <a:xfrm>
              <a:off x="9183395" y="2800657"/>
              <a:ext cx="2958162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229458" y="3021250"/>
              <a:ext cx="4611633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512871" y="2449736"/>
            <a:ext cx="170567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609542" y="2811631"/>
            <a:ext cx="39058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449401" y="3857120"/>
            <a:ext cx="494866" cy="494866"/>
            <a:chOff x="647516" y="3587220"/>
            <a:chExt cx="469232" cy="469232"/>
          </a:xfrm>
        </p:grpSpPr>
        <p:sp>
          <p:nvSpPr>
            <p:cNvPr id="45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39"/>
            <p:cNvSpPr>
              <a:spLocks/>
            </p:cNvSpPr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49401" y="4717599"/>
            <a:ext cx="494866" cy="494866"/>
            <a:chOff x="647516" y="4402912"/>
            <a:chExt cx="469232" cy="469232"/>
          </a:xfrm>
        </p:grpSpPr>
        <p:sp>
          <p:nvSpPr>
            <p:cNvPr id="48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39"/>
            <p:cNvSpPr>
              <a:spLocks/>
            </p:cNvSpPr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449401" y="5580442"/>
            <a:ext cx="494866" cy="494866"/>
            <a:chOff x="647516" y="5218604"/>
            <a:chExt cx="469232" cy="469232"/>
          </a:xfrm>
        </p:grpSpPr>
        <p:sp>
          <p:nvSpPr>
            <p:cNvPr id="51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>
              <a:spLocks/>
            </p:cNvSpPr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950374" y="3884685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950374" y="4745164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950375" y="5608007"/>
            <a:ext cx="229249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53" grpId="0"/>
      <p:bldP spid="54" grpId="0"/>
      <p:bldP spid="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1585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403498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358035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3130426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2598057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774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648785" y="3318666"/>
            <a:ext cx="797230" cy="7704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4453801"/>
            <a:ext cx="797230" cy="7704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3367278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2831" y="4502414"/>
            <a:ext cx="1770872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37821" y="3318666"/>
            <a:ext cx="797230" cy="7704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4453801"/>
            <a:ext cx="797230" cy="7704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3433635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651787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4560369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3490624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98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3418805" y="4037438"/>
            <a:ext cx="769589" cy="513060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459452" y="4037438"/>
            <a:ext cx="769589" cy="513060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500098" y="4037437"/>
            <a:ext cx="769589" cy="513060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8945870" y="3715916"/>
            <a:ext cx="771977" cy="1158493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486292" y="4535690"/>
            <a:ext cx="1773622" cy="510522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512815" y="4037437"/>
            <a:ext cx="769589" cy="513060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565081" y="4037438"/>
            <a:ext cx="769589" cy="513060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509872" y="3526795"/>
            <a:ext cx="1773622" cy="510522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538097" y="4535690"/>
            <a:ext cx="1773622" cy="510522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590364" y="3526795"/>
            <a:ext cx="1773622" cy="510522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3428578" y="3526795"/>
            <a:ext cx="1773622" cy="510522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960958" y="2703250"/>
            <a:ext cx="933684" cy="906954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6973675" y="5035695"/>
            <a:ext cx="933684" cy="906954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920310" y="5035695"/>
            <a:ext cx="933684" cy="906954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879663" y="2703250"/>
            <a:ext cx="933684" cy="906954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8016917" y="2703250"/>
            <a:ext cx="933684" cy="906954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 Placeholder 3"/>
          <p:cNvSpPr txBox="1">
            <a:spLocks/>
          </p:cNvSpPr>
          <p:nvPr/>
        </p:nvSpPr>
        <p:spPr>
          <a:xfrm>
            <a:off x="2933781" y="5174846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"/>
          <p:cNvSpPr txBox="1">
            <a:spLocks/>
          </p:cNvSpPr>
          <p:nvPr/>
        </p:nvSpPr>
        <p:spPr>
          <a:xfrm>
            <a:off x="8208827" y="5174846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3"/>
          <p:cNvSpPr txBox="1">
            <a:spLocks/>
          </p:cNvSpPr>
          <p:nvPr/>
        </p:nvSpPr>
        <p:spPr>
          <a:xfrm>
            <a:off x="1897963" y="2699163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"/>
          <p:cNvSpPr txBox="1">
            <a:spLocks/>
          </p:cNvSpPr>
          <p:nvPr/>
        </p:nvSpPr>
        <p:spPr>
          <a:xfrm>
            <a:off x="5539263" y="1946548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 Placeholder 3"/>
          <p:cNvSpPr txBox="1">
            <a:spLocks/>
          </p:cNvSpPr>
          <p:nvPr/>
        </p:nvSpPr>
        <p:spPr>
          <a:xfrm>
            <a:off x="9168326" y="2699163"/>
            <a:ext cx="1775462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493514" y="148904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645732" y="304778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5710332" y="2023589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6241157" y="1936169"/>
            <a:ext cx="333104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5710332" y="2893105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6241157" y="2805686"/>
            <a:ext cx="352538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5710332" y="3762621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6241157" y="3700176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53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5710332" y="4632137"/>
            <a:ext cx="379667" cy="379667"/>
          </a:xfrm>
          <a:prstGeom prst="ellipse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6241157" y="4544717"/>
            <a:ext cx="352538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40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pageCurlDoubl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735517" y="2333376"/>
            <a:ext cx="3605801" cy="36058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226950" y="2828281"/>
            <a:ext cx="2622933" cy="26229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667983" y="3264372"/>
            <a:ext cx="1751626" cy="17516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182113" y="3783585"/>
            <a:ext cx="716400" cy="7164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735517" y="2336847"/>
            <a:ext cx="3605801" cy="3605801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6226952" y="2828284"/>
            <a:ext cx="2622930" cy="2622930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666046" y="3267377"/>
            <a:ext cx="1744742" cy="1744742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7186079" y="3787410"/>
            <a:ext cx="704681" cy="704681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10156908" y="1870630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10156908" y="3336866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10156908" y="2359375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10156908" y="2848120"/>
            <a:ext cx="410370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604592" y="2041425"/>
            <a:ext cx="2348026" cy="408946"/>
          </a:xfrm>
          <a:prstGeom prst="bentConnector3">
            <a:avLst>
              <a:gd name="adj1" fmla="val 36922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604592" y="2557722"/>
            <a:ext cx="2348026" cy="408946"/>
          </a:xfrm>
          <a:prstGeom prst="bentConnector3">
            <a:avLst>
              <a:gd name="adj1" fmla="val 4673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592712" y="2993358"/>
            <a:ext cx="2348026" cy="408946"/>
          </a:xfrm>
          <a:prstGeom prst="bentConnector3">
            <a:avLst>
              <a:gd name="adj1" fmla="val 55557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580833" y="3478268"/>
            <a:ext cx="2348026" cy="408946"/>
          </a:xfrm>
          <a:prstGeom prst="bentConnector3">
            <a:avLst>
              <a:gd name="adj1" fmla="val 6700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2739309" y="2215010"/>
            <a:ext cx="2763048" cy="719282"/>
            <a:chOff x="1270277" y="1192718"/>
            <a:chExt cx="3205532" cy="589014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270277" y="1192718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1270277" y="1418801"/>
              <a:ext cx="3205532" cy="362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2739309" y="3224432"/>
            <a:ext cx="2763048" cy="706586"/>
            <a:chOff x="1270277" y="2114430"/>
            <a:chExt cx="3205532" cy="57861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2114430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2340513"/>
              <a:ext cx="3205532" cy="35253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2739309" y="4223276"/>
            <a:ext cx="2763048" cy="719282"/>
            <a:chOff x="1270277" y="3036142"/>
            <a:chExt cx="3205532" cy="589014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3036142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62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2739309" y="5194797"/>
            <a:ext cx="2763048" cy="705302"/>
            <a:chOff x="1270277" y="3047590"/>
            <a:chExt cx="3205532" cy="577566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270277" y="3047590"/>
              <a:ext cx="1249727" cy="211710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6293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2255547" y="2403855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2255547" y="3396462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2255547" y="4389067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2255547" y="5381672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182585" y="4273066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974174" y="4084914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945837" y="2987638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38776" y="2890540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424869" y="4084935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495181" y="2890540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3050038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74847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601102" y="381149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026770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505173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823024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3205349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522886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593633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58525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811523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00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1497570" y="2217808"/>
            <a:ext cx="1442320" cy="1275898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939891" y="3105390"/>
            <a:ext cx="1442320" cy="1275898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382212" y="3992972"/>
            <a:ext cx="1442320" cy="1275897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824531" y="4880553"/>
            <a:ext cx="1442320" cy="1275897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7266851" y="5768135"/>
            <a:ext cx="1488847" cy="388317"/>
          </a:xfrm>
          <a:prstGeom prst="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50391" y="3729878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57201" y="4617460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654904" y="2842296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82414" y="5505041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23128" y="6237873"/>
            <a:ext cx="718145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>
            <a:spLocks/>
          </p:cNvSpPr>
          <p:nvPr/>
        </p:nvSpPr>
        <p:spPr bwMode="auto">
          <a:xfrm>
            <a:off x="7685590" y="5150338"/>
            <a:ext cx="496926" cy="496926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3213427" y="2588248"/>
            <a:ext cx="563939" cy="410440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902630" y="1566438"/>
            <a:ext cx="375384" cy="552761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618974" y="3353604"/>
            <a:ext cx="584609" cy="58460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6103259" y="4336685"/>
            <a:ext cx="566813" cy="439644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846839" y="2225861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289159" y="3105390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731478" y="3991032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220325" y="4880554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500179" y="1889646"/>
            <a:ext cx="2148258" cy="652638"/>
            <a:chOff x="5603652" y="1684697"/>
            <a:chExt cx="1947726" cy="534439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5603652" y="1684697"/>
              <a:ext cx="1276807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5603652" y="1856205"/>
              <a:ext cx="1947726" cy="36293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5945310" y="2767833"/>
            <a:ext cx="2148258" cy="652637"/>
            <a:chOff x="5603652" y="1684702"/>
            <a:chExt cx="1947726" cy="534436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5603652" y="1684702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5603652" y="1856209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339121" y="3644242"/>
            <a:ext cx="2148258" cy="652636"/>
            <a:chOff x="5603652" y="1684699"/>
            <a:chExt cx="1947726" cy="534435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603652" y="1684699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856205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8889629" y="4550941"/>
            <a:ext cx="2148258" cy="652639"/>
            <a:chOff x="5603652" y="1684699"/>
            <a:chExt cx="1947726" cy="534438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5603652" y="1684699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5603652" y="1856208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8889629" y="5596895"/>
            <a:ext cx="2148258" cy="652639"/>
            <a:chOff x="5603652" y="1684701"/>
            <a:chExt cx="1947726" cy="534438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5603652" y="1684701"/>
              <a:ext cx="1276807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5603652" y="1856210"/>
              <a:ext cx="1947726" cy="36292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56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4244812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4147235"/>
            <a:ext cx="220534" cy="220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4134545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4147236"/>
            <a:ext cx="220534" cy="220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4147235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4147235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623049"/>
            <a:ext cx="3486051" cy="2284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3115488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615779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2130879"/>
            <a:ext cx="3375786" cy="2275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833160"/>
            <a:ext cx="629209" cy="629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833160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833160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833160"/>
            <a:ext cx="629209" cy="6292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678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522606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4910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284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811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522607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522607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522606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08222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77919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615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311" y="4367169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99466" y="4361676"/>
            <a:ext cx="384208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8285" y="4368726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7981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5004772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971728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972029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5010480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90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654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296281" y="1960141"/>
            <a:ext cx="4266192" cy="4236424"/>
            <a:chOff x="7070680" y="1485705"/>
            <a:chExt cx="4469276" cy="4438095"/>
          </a:xfrm>
        </p:grpSpPr>
        <p:grpSp>
          <p:nvGrpSpPr>
            <p:cNvPr id="4" name="Group 3"/>
            <p:cNvGrpSpPr/>
            <p:nvPr/>
          </p:nvGrpSpPr>
          <p:grpSpPr>
            <a:xfrm>
              <a:off x="7070680" y="1485705"/>
              <a:ext cx="4469276" cy="4020315"/>
              <a:chOff x="3472716" y="1692370"/>
              <a:chExt cx="5246568" cy="4719524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 flipH="1">
                <a:off x="5395367" y="4167630"/>
                <a:ext cx="1397174" cy="22442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67"/>
              <p:cNvSpPr>
                <a:spLocks/>
              </p:cNvSpPr>
              <p:nvPr/>
            </p:nvSpPr>
            <p:spPr bwMode="auto">
              <a:xfrm rot="1883109">
                <a:off x="3472716" y="3077532"/>
                <a:ext cx="1975673" cy="19695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7"/>
              <p:cNvSpPr>
                <a:spLocks/>
              </p:cNvSpPr>
              <p:nvPr/>
            </p:nvSpPr>
            <p:spPr bwMode="auto">
              <a:xfrm rot="4961872">
                <a:off x="4339838" y="2042516"/>
                <a:ext cx="2397282" cy="23898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67"/>
              <p:cNvSpPr>
                <a:spLocks/>
              </p:cNvSpPr>
              <p:nvPr/>
            </p:nvSpPr>
            <p:spPr bwMode="auto">
              <a:xfrm rot="7696778">
                <a:off x="5819972" y="2184633"/>
                <a:ext cx="2112165" cy="2105606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7"/>
              <p:cNvSpPr>
                <a:spLocks/>
              </p:cNvSpPr>
              <p:nvPr/>
            </p:nvSpPr>
            <p:spPr bwMode="auto">
              <a:xfrm rot="10345882">
                <a:off x="6798191" y="3266787"/>
                <a:ext cx="1921093" cy="191512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Freeform 67"/>
              <p:cNvSpPr>
                <a:spLocks/>
              </p:cNvSpPr>
              <p:nvPr/>
            </p:nvSpPr>
            <p:spPr bwMode="auto">
              <a:xfrm rot="12440007">
                <a:off x="6858380" y="4596385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67"/>
              <p:cNvSpPr>
                <a:spLocks/>
              </p:cNvSpPr>
              <p:nvPr/>
            </p:nvSpPr>
            <p:spPr bwMode="auto">
              <a:xfrm rot="20954305">
                <a:off x="3963464" y="4429907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67"/>
              <p:cNvSpPr>
                <a:spLocks/>
              </p:cNvSpPr>
              <p:nvPr/>
            </p:nvSpPr>
            <p:spPr bwMode="auto">
              <a:xfrm rot="2241606">
                <a:off x="3489891" y="240632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67"/>
              <p:cNvSpPr>
                <a:spLocks/>
              </p:cNvSpPr>
              <p:nvPr/>
            </p:nvSpPr>
            <p:spPr bwMode="auto">
              <a:xfrm rot="6355571">
                <a:off x="5654693" y="169421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67"/>
              <p:cNvSpPr>
                <a:spLocks/>
              </p:cNvSpPr>
              <p:nvPr/>
            </p:nvSpPr>
            <p:spPr bwMode="auto">
              <a:xfrm rot="9774375">
                <a:off x="7378684" y="2652032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7135090" y="5202683"/>
              <a:ext cx="4139963" cy="721117"/>
            </a:xfrm>
            <a:custGeom>
              <a:avLst/>
              <a:gdLst>
                <a:gd name="connsiteX0" fmla="*/ 2069981 w 4139963"/>
                <a:gd name="connsiteY0" fmla="*/ 0 h 721117"/>
                <a:gd name="connsiteX1" fmla="*/ 4041693 w 4139963"/>
                <a:gd name="connsiteY1" fmla="*/ 631822 h 721117"/>
                <a:gd name="connsiteX2" fmla="*/ 4139963 w 4139963"/>
                <a:gd name="connsiteY2" fmla="*/ 721117 h 721117"/>
                <a:gd name="connsiteX3" fmla="*/ 4029024 w 4139963"/>
                <a:gd name="connsiteY3" fmla="*/ 677936 h 721117"/>
                <a:gd name="connsiteX4" fmla="*/ 2069980 w 4139963"/>
                <a:gd name="connsiteY4" fmla="*/ 366464 h 721117"/>
                <a:gd name="connsiteX5" fmla="*/ 110936 w 4139963"/>
                <a:gd name="connsiteY5" fmla="*/ 677936 h 721117"/>
                <a:gd name="connsiteX6" fmla="*/ 0 w 4139963"/>
                <a:gd name="connsiteY6" fmla="*/ 721115 h 721117"/>
                <a:gd name="connsiteX7" fmla="*/ 98269 w 4139963"/>
                <a:gd name="connsiteY7" fmla="*/ 631822 h 721117"/>
                <a:gd name="connsiteX8" fmla="*/ 2069981 w 4139963"/>
                <a:gd name="connsiteY8" fmla="*/ 0 h 72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9963" h="721117">
                  <a:moveTo>
                    <a:pt x="2069981" y="0"/>
                  </a:moveTo>
                  <a:cubicBezTo>
                    <a:pt x="2863778" y="0"/>
                    <a:pt x="3573033" y="245952"/>
                    <a:pt x="4041693" y="631822"/>
                  </a:cubicBezTo>
                  <a:lnTo>
                    <a:pt x="4139963" y="721117"/>
                  </a:lnTo>
                  <a:lnTo>
                    <a:pt x="4029024" y="677936"/>
                  </a:lnTo>
                  <a:cubicBezTo>
                    <a:pt x="3469804" y="481289"/>
                    <a:pt x="2795654" y="366464"/>
                    <a:pt x="2069980" y="366464"/>
                  </a:cubicBezTo>
                  <a:cubicBezTo>
                    <a:pt x="1344306" y="366464"/>
                    <a:pt x="670157" y="481289"/>
                    <a:pt x="110936" y="677936"/>
                  </a:cubicBezTo>
                  <a:lnTo>
                    <a:pt x="0" y="721115"/>
                  </a:lnTo>
                  <a:lnTo>
                    <a:pt x="98269" y="631822"/>
                  </a:lnTo>
                  <a:cubicBezTo>
                    <a:pt x="566929" y="245952"/>
                    <a:pt x="1276184" y="0"/>
                    <a:pt x="206998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48762" y="2419598"/>
            <a:ext cx="2597148" cy="978505"/>
            <a:chOff x="786306" y="2525730"/>
            <a:chExt cx="2462751" cy="927870"/>
          </a:xfrm>
        </p:grpSpPr>
        <p:sp>
          <p:nvSpPr>
            <p:cNvPr id="25" name="Rectangle 24"/>
            <p:cNvSpPr/>
            <p:nvPr/>
          </p:nvSpPr>
          <p:spPr>
            <a:xfrm>
              <a:off x="786306" y="2805693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74328" y="2525730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07737" y="4577351"/>
            <a:ext cx="2597148" cy="978505"/>
            <a:chOff x="842229" y="4571823"/>
            <a:chExt cx="2462751" cy="927870"/>
          </a:xfrm>
        </p:grpSpPr>
        <p:sp>
          <p:nvSpPr>
            <p:cNvPr id="27" name="Rectangle 26"/>
            <p:cNvSpPr/>
            <p:nvPr/>
          </p:nvSpPr>
          <p:spPr>
            <a:xfrm>
              <a:off x="842229" y="4851786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38150" y="4571823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779047" y="2419600"/>
            <a:ext cx="2597148" cy="978505"/>
            <a:chOff x="8887019" y="2525730"/>
            <a:chExt cx="2462751" cy="927870"/>
          </a:xfrm>
        </p:grpSpPr>
        <p:sp>
          <p:nvSpPr>
            <p:cNvPr id="29" name="Rectangle 28"/>
            <p:cNvSpPr/>
            <p:nvPr/>
          </p:nvSpPr>
          <p:spPr>
            <a:xfrm flipH="1">
              <a:off x="8887019" y="2805693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8887022" y="2525730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838022" y="4577352"/>
            <a:ext cx="2597148" cy="978505"/>
            <a:chOff x="8942942" y="4571823"/>
            <a:chExt cx="2462751" cy="927870"/>
          </a:xfrm>
        </p:grpSpPr>
        <p:sp>
          <p:nvSpPr>
            <p:cNvPr id="31" name="Rectangle 30"/>
            <p:cNvSpPr/>
            <p:nvPr/>
          </p:nvSpPr>
          <p:spPr>
            <a:xfrm flipH="1">
              <a:off x="8942942" y="4851786"/>
              <a:ext cx="2462751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8942945" y="4571823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6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auto">
          <a:xfrm>
            <a:off x="9732387" y="3456698"/>
            <a:ext cx="457624" cy="95243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8330096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0"/>
          <p:cNvSpPr>
            <a:spLocks/>
          </p:cNvSpPr>
          <p:nvPr userDrawn="1"/>
        </p:nvSpPr>
        <p:spPr bwMode="auto">
          <a:xfrm>
            <a:off x="6929437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5528777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4"/>
          <p:cNvSpPr>
            <a:spLocks/>
          </p:cNvSpPr>
          <p:nvPr userDrawn="1"/>
        </p:nvSpPr>
        <p:spPr bwMode="auto">
          <a:xfrm>
            <a:off x="412811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272745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10190013" y="3616908"/>
            <a:ext cx="1008409" cy="93806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81214" y="3456698"/>
            <a:ext cx="1171847" cy="1236394"/>
            <a:chOff x="882491" y="2261909"/>
            <a:chExt cx="959665" cy="1012525"/>
          </a:xfrm>
        </p:grpSpPr>
        <p:sp>
          <p:nvSpPr>
            <p:cNvPr id="13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81873" y="3456697"/>
            <a:ext cx="1171847" cy="1240813"/>
            <a:chOff x="2029538" y="2261909"/>
            <a:chExt cx="959665" cy="1016144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2532" y="3456698"/>
            <a:ext cx="1171847" cy="1240813"/>
            <a:chOff x="3176585" y="2261910"/>
            <a:chExt cx="959665" cy="1016144"/>
          </a:xfrm>
        </p:grpSpPr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>
              <a:off x="3261109" y="2261910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83190" y="3456697"/>
            <a:ext cx="1171847" cy="1240813"/>
            <a:chOff x="4323632" y="2261909"/>
            <a:chExt cx="959665" cy="1016144"/>
          </a:xfrm>
        </p:grpSpPr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2018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0769" y="3456697"/>
            <a:ext cx="1171847" cy="1240813"/>
            <a:chOff x="5468157" y="2261909"/>
            <a:chExt cx="959665" cy="1016144"/>
          </a:xfrm>
        </p:grpSpPr>
        <p:sp>
          <p:nvSpPr>
            <p:cNvPr id="5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2019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86142" y="3456697"/>
            <a:ext cx="1171847" cy="1240813"/>
            <a:chOff x="6619064" y="2261909"/>
            <a:chExt cx="959665" cy="101614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2020</a:t>
              </a:r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59"/>
          <p:cNvSpPr txBox="1">
            <a:spLocks/>
          </p:cNvSpPr>
          <p:nvPr/>
        </p:nvSpPr>
        <p:spPr>
          <a:xfrm>
            <a:off x="3333031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Straight Connector 54"/>
          <p:cNvCxnSpPr/>
          <p:nvPr/>
        </p:nvCxnSpPr>
        <p:spPr>
          <a:xfrm>
            <a:off x="3185084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9"/>
          <p:cNvSpPr txBox="1">
            <a:spLocks/>
          </p:cNvSpPr>
          <p:nvPr/>
        </p:nvSpPr>
        <p:spPr>
          <a:xfrm>
            <a:off x="6133655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5" name="Straight Connector 56"/>
          <p:cNvCxnSpPr/>
          <p:nvPr/>
        </p:nvCxnSpPr>
        <p:spPr>
          <a:xfrm>
            <a:off x="5985709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9"/>
          <p:cNvSpPr txBox="1">
            <a:spLocks/>
          </p:cNvSpPr>
          <p:nvPr/>
        </p:nvSpPr>
        <p:spPr>
          <a:xfrm>
            <a:off x="8937300" y="5508897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7" name="Straight Connector 58"/>
          <p:cNvCxnSpPr/>
          <p:nvPr/>
        </p:nvCxnSpPr>
        <p:spPr>
          <a:xfrm>
            <a:off x="8789353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9"/>
          <p:cNvSpPr txBox="1">
            <a:spLocks/>
          </p:cNvSpPr>
          <p:nvPr/>
        </p:nvSpPr>
        <p:spPr>
          <a:xfrm>
            <a:off x="193237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9"/>
          <p:cNvSpPr txBox="1">
            <a:spLocks/>
          </p:cNvSpPr>
          <p:nvPr/>
        </p:nvSpPr>
        <p:spPr>
          <a:xfrm>
            <a:off x="4732996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59"/>
          <p:cNvSpPr txBox="1">
            <a:spLocks/>
          </p:cNvSpPr>
          <p:nvPr/>
        </p:nvSpPr>
        <p:spPr>
          <a:xfrm>
            <a:off x="7536642" y="2071419"/>
            <a:ext cx="2195746" cy="59093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62"/>
          <p:cNvCxnSpPr/>
          <p:nvPr/>
        </p:nvCxnSpPr>
        <p:spPr>
          <a:xfrm>
            <a:off x="1794080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3"/>
          <p:cNvCxnSpPr/>
          <p:nvPr/>
        </p:nvCxnSpPr>
        <p:spPr>
          <a:xfrm>
            <a:off x="4594307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4"/>
          <p:cNvCxnSpPr/>
          <p:nvPr/>
        </p:nvCxnSpPr>
        <p:spPr>
          <a:xfrm>
            <a:off x="7392731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2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2" grpId="0"/>
      <p:bldP spid="24" grpId="0"/>
      <p:bldP spid="26" grpId="0"/>
      <p:bldP spid="28" grpId="0"/>
      <p:bldP spid="29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0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67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08641" y="3015156"/>
            <a:ext cx="9241468" cy="1987501"/>
            <a:chOff x="1050566" y="2772576"/>
            <a:chExt cx="10090868" cy="2170176"/>
          </a:xfrm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688779" y="3445156"/>
            <a:ext cx="1114619" cy="1114619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505493" y="3445156"/>
            <a:ext cx="1114619" cy="1114619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55355" y="3445156"/>
            <a:ext cx="1114619" cy="1114619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72067" y="3445156"/>
            <a:ext cx="1114619" cy="1114619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8642" y="3445156"/>
            <a:ext cx="1114619" cy="1114619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21683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60912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994336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44198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177625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1948516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21169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587745" y="5309518"/>
            <a:ext cx="1683263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90216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751737" y="2025631"/>
            <a:ext cx="1711746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8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9385" y="25700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zh-CN" altLang="en-US" sz="5062" b="1" spc="42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15639" y="1759990"/>
            <a:ext cx="0" cy="371267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9"/>
          <p:cNvSpPr txBox="1"/>
          <p:nvPr/>
        </p:nvSpPr>
        <p:spPr>
          <a:xfrm>
            <a:off x="5767399" y="3765046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5767399" y="4222639"/>
            <a:ext cx="2102136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162251" y="3769627"/>
            <a:ext cx="1939531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162254" y="4227853"/>
            <a:ext cx="1939528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076" lvl="1" indent="-241076">
              <a:buFont typeface="Wingdings" pitchFamily="2" charset="2"/>
              <a:buChar char="l"/>
            </a:pPr>
            <a:r>
              <a:rPr lang="zh-CN" altLang="en-US" sz="210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62430" y="4541726"/>
            <a:ext cx="126947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5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182438" y="2553129"/>
            <a:ext cx="1829454" cy="1829454"/>
            <a:chOff x="2262782" y="1446400"/>
            <a:chExt cx="1301106" cy="1301106"/>
          </a:xfrm>
        </p:grpSpPr>
        <p:sp>
          <p:nvSpPr>
            <p:cNvPr id="5" name="椭圆 4"/>
            <p:cNvSpPr/>
            <p:nvPr/>
          </p:nvSpPr>
          <p:spPr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120" y="1821416"/>
              <a:ext cx="836342" cy="57428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Freeform 6"/>
          <p:cNvSpPr>
            <a:spLocks/>
          </p:cNvSpPr>
          <p:nvPr/>
        </p:nvSpPr>
        <p:spPr bwMode="auto">
          <a:xfrm>
            <a:off x="-10808" y="5773488"/>
            <a:ext cx="12880367" cy="1459162"/>
          </a:xfrm>
          <a:custGeom>
            <a:avLst/>
            <a:gdLst>
              <a:gd name="T0" fmla="*/ 0 w 5734"/>
              <a:gd name="T1" fmla="*/ 0 h 931"/>
              <a:gd name="T2" fmla="*/ 167 w 5734"/>
              <a:gd name="T3" fmla="*/ 73 h 931"/>
              <a:gd name="T4" fmla="*/ 340 w 5734"/>
              <a:gd name="T5" fmla="*/ 143 h 931"/>
              <a:gd name="T6" fmla="*/ 522 w 5734"/>
              <a:gd name="T7" fmla="*/ 206 h 931"/>
              <a:gd name="T8" fmla="*/ 711 w 5734"/>
              <a:gd name="T9" fmla="*/ 266 h 931"/>
              <a:gd name="T10" fmla="*/ 907 w 5734"/>
              <a:gd name="T11" fmla="*/ 320 h 931"/>
              <a:gd name="T12" fmla="*/ 1109 w 5734"/>
              <a:gd name="T13" fmla="*/ 369 h 931"/>
              <a:gd name="T14" fmla="*/ 1315 w 5734"/>
              <a:gd name="T15" fmla="*/ 415 h 931"/>
              <a:gd name="T16" fmla="*/ 1529 w 5734"/>
              <a:gd name="T17" fmla="*/ 455 h 931"/>
              <a:gd name="T18" fmla="*/ 1746 w 5734"/>
              <a:gd name="T19" fmla="*/ 490 h 931"/>
              <a:gd name="T20" fmla="*/ 1966 w 5734"/>
              <a:gd name="T21" fmla="*/ 520 h 931"/>
              <a:gd name="T22" fmla="*/ 2189 w 5734"/>
              <a:gd name="T23" fmla="*/ 544 h 931"/>
              <a:gd name="T24" fmla="*/ 2416 w 5734"/>
              <a:gd name="T25" fmla="*/ 563 h 931"/>
              <a:gd name="T26" fmla="*/ 2644 w 5734"/>
              <a:gd name="T27" fmla="*/ 579 h 931"/>
              <a:gd name="T28" fmla="*/ 2873 w 5734"/>
              <a:gd name="T29" fmla="*/ 588 h 931"/>
              <a:gd name="T30" fmla="*/ 3104 w 5734"/>
              <a:gd name="T31" fmla="*/ 593 h 931"/>
              <a:gd name="T32" fmla="*/ 3336 w 5734"/>
              <a:gd name="T33" fmla="*/ 591 h 931"/>
              <a:gd name="T34" fmla="*/ 3567 w 5734"/>
              <a:gd name="T35" fmla="*/ 586 h 931"/>
              <a:gd name="T36" fmla="*/ 3798 w 5734"/>
              <a:gd name="T37" fmla="*/ 576 h 931"/>
              <a:gd name="T38" fmla="*/ 4025 w 5734"/>
              <a:gd name="T39" fmla="*/ 560 h 931"/>
              <a:gd name="T40" fmla="*/ 4253 w 5734"/>
              <a:gd name="T41" fmla="*/ 539 h 931"/>
              <a:gd name="T42" fmla="*/ 4477 w 5734"/>
              <a:gd name="T43" fmla="*/ 511 h 931"/>
              <a:gd name="T44" fmla="*/ 4698 w 5734"/>
              <a:gd name="T45" fmla="*/ 479 h 931"/>
              <a:gd name="T46" fmla="*/ 4915 w 5734"/>
              <a:gd name="T47" fmla="*/ 443 h 931"/>
              <a:gd name="T48" fmla="*/ 5127 w 5734"/>
              <a:gd name="T49" fmla="*/ 401 h 931"/>
              <a:gd name="T50" fmla="*/ 5335 w 5734"/>
              <a:gd name="T51" fmla="*/ 352 h 931"/>
              <a:gd name="T52" fmla="*/ 5538 w 5734"/>
              <a:gd name="T53" fmla="*/ 299 h 931"/>
              <a:gd name="T54" fmla="*/ 5734 w 5734"/>
              <a:gd name="T55" fmla="*/ 240 h 931"/>
              <a:gd name="T56" fmla="*/ 5734 w 5734"/>
              <a:gd name="T57" fmla="*/ 931 h 931"/>
              <a:gd name="T58" fmla="*/ 0 w 5734"/>
              <a:gd name="T59" fmla="*/ 931 h 931"/>
              <a:gd name="T60" fmla="*/ 0 w 5734"/>
              <a:gd name="T6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4" h="931">
                <a:moveTo>
                  <a:pt x="0" y="0"/>
                </a:moveTo>
                <a:lnTo>
                  <a:pt x="167" y="73"/>
                </a:lnTo>
                <a:lnTo>
                  <a:pt x="340" y="143"/>
                </a:lnTo>
                <a:lnTo>
                  <a:pt x="522" y="206"/>
                </a:lnTo>
                <a:lnTo>
                  <a:pt x="711" y="266"/>
                </a:lnTo>
                <a:lnTo>
                  <a:pt x="907" y="320"/>
                </a:lnTo>
                <a:lnTo>
                  <a:pt x="1109" y="369"/>
                </a:lnTo>
                <a:lnTo>
                  <a:pt x="1315" y="415"/>
                </a:lnTo>
                <a:lnTo>
                  <a:pt x="1529" y="455"/>
                </a:lnTo>
                <a:lnTo>
                  <a:pt x="1746" y="490"/>
                </a:lnTo>
                <a:lnTo>
                  <a:pt x="1966" y="520"/>
                </a:lnTo>
                <a:lnTo>
                  <a:pt x="2189" y="544"/>
                </a:lnTo>
                <a:lnTo>
                  <a:pt x="2416" y="563"/>
                </a:lnTo>
                <a:lnTo>
                  <a:pt x="2644" y="579"/>
                </a:lnTo>
                <a:lnTo>
                  <a:pt x="2873" y="588"/>
                </a:lnTo>
                <a:lnTo>
                  <a:pt x="3104" y="593"/>
                </a:lnTo>
                <a:lnTo>
                  <a:pt x="3336" y="591"/>
                </a:lnTo>
                <a:lnTo>
                  <a:pt x="3567" y="586"/>
                </a:lnTo>
                <a:lnTo>
                  <a:pt x="3798" y="576"/>
                </a:lnTo>
                <a:lnTo>
                  <a:pt x="4025" y="560"/>
                </a:lnTo>
                <a:lnTo>
                  <a:pt x="4253" y="539"/>
                </a:lnTo>
                <a:lnTo>
                  <a:pt x="4477" y="511"/>
                </a:lnTo>
                <a:lnTo>
                  <a:pt x="4698" y="479"/>
                </a:lnTo>
                <a:lnTo>
                  <a:pt x="4915" y="443"/>
                </a:lnTo>
                <a:lnTo>
                  <a:pt x="5127" y="401"/>
                </a:lnTo>
                <a:lnTo>
                  <a:pt x="5335" y="352"/>
                </a:lnTo>
                <a:lnTo>
                  <a:pt x="5538" y="299"/>
                </a:lnTo>
                <a:lnTo>
                  <a:pt x="5734" y="240"/>
                </a:lnTo>
                <a:lnTo>
                  <a:pt x="5734" y="931"/>
                </a:lnTo>
                <a:lnTo>
                  <a:pt x="0" y="9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-10808" y="6105756"/>
            <a:ext cx="12880367" cy="1126893"/>
          </a:xfrm>
          <a:custGeom>
            <a:avLst/>
            <a:gdLst>
              <a:gd name="T0" fmla="*/ 5734 w 5734"/>
              <a:gd name="T1" fmla="*/ 0 h 719"/>
              <a:gd name="T2" fmla="*/ 5734 w 5734"/>
              <a:gd name="T3" fmla="*/ 719 h 719"/>
              <a:gd name="T4" fmla="*/ 0 w 5734"/>
              <a:gd name="T5" fmla="*/ 719 h 719"/>
              <a:gd name="T6" fmla="*/ 0 w 5734"/>
              <a:gd name="T7" fmla="*/ 71 h 719"/>
              <a:gd name="T8" fmla="*/ 230 w 5734"/>
              <a:gd name="T9" fmla="*/ 131 h 719"/>
              <a:gd name="T10" fmla="*/ 459 w 5734"/>
              <a:gd name="T11" fmla="*/ 185 h 719"/>
              <a:gd name="T12" fmla="*/ 690 w 5734"/>
              <a:gd name="T13" fmla="*/ 236 h 719"/>
              <a:gd name="T14" fmla="*/ 921 w 5734"/>
              <a:gd name="T15" fmla="*/ 281 h 719"/>
              <a:gd name="T16" fmla="*/ 1154 w 5734"/>
              <a:gd name="T17" fmla="*/ 323 h 719"/>
              <a:gd name="T18" fmla="*/ 1389 w 5734"/>
              <a:gd name="T19" fmla="*/ 358 h 719"/>
              <a:gd name="T20" fmla="*/ 1627 w 5734"/>
              <a:gd name="T21" fmla="*/ 390 h 719"/>
              <a:gd name="T22" fmla="*/ 1865 w 5734"/>
              <a:gd name="T23" fmla="*/ 416 h 719"/>
              <a:gd name="T24" fmla="*/ 2105 w 5734"/>
              <a:gd name="T25" fmla="*/ 435 h 719"/>
              <a:gd name="T26" fmla="*/ 2348 w 5734"/>
              <a:gd name="T27" fmla="*/ 449 h 719"/>
              <a:gd name="T28" fmla="*/ 2593 w 5734"/>
              <a:gd name="T29" fmla="*/ 456 h 719"/>
              <a:gd name="T30" fmla="*/ 2842 w 5734"/>
              <a:gd name="T31" fmla="*/ 456 h 719"/>
              <a:gd name="T32" fmla="*/ 3094 w 5734"/>
              <a:gd name="T33" fmla="*/ 451 h 719"/>
              <a:gd name="T34" fmla="*/ 3348 w 5734"/>
              <a:gd name="T35" fmla="*/ 439 h 719"/>
              <a:gd name="T36" fmla="*/ 3605 w 5734"/>
              <a:gd name="T37" fmla="*/ 420 h 719"/>
              <a:gd name="T38" fmla="*/ 3868 w 5734"/>
              <a:gd name="T39" fmla="*/ 393 h 719"/>
              <a:gd name="T40" fmla="*/ 4132 w 5734"/>
              <a:gd name="T41" fmla="*/ 358 h 719"/>
              <a:gd name="T42" fmla="*/ 4402 w 5734"/>
              <a:gd name="T43" fmla="*/ 316 h 719"/>
              <a:gd name="T44" fmla="*/ 4675 w 5734"/>
              <a:gd name="T45" fmla="*/ 266 h 719"/>
              <a:gd name="T46" fmla="*/ 4953 w 5734"/>
              <a:gd name="T47" fmla="*/ 208 h 719"/>
              <a:gd name="T48" fmla="*/ 5235 w 5734"/>
              <a:gd name="T49" fmla="*/ 141 h 719"/>
              <a:gd name="T50" fmla="*/ 5349 w 5734"/>
              <a:gd name="T51" fmla="*/ 113 h 719"/>
              <a:gd name="T52" fmla="*/ 5456 w 5734"/>
              <a:gd name="T53" fmla="*/ 85 h 719"/>
              <a:gd name="T54" fmla="*/ 5556 w 5734"/>
              <a:gd name="T55" fmla="*/ 57 h 719"/>
              <a:gd name="T56" fmla="*/ 5648 w 5734"/>
              <a:gd name="T57" fmla="*/ 29 h 719"/>
              <a:gd name="T58" fmla="*/ 5734 w 5734"/>
              <a:gd name="T59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34" h="719">
                <a:moveTo>
                  <a:pt x="5734" y="0"/>
                </a:moveTo>
                <a:lnTo>
                  <a:pt x="5734" y="719"/>
                </a:lnTo>
                <a:lnTo>
                  <a:pt x="0" y="719"/>
                </a:lnTo>
                <a:lnTo>
                  <a:pt x="0" y="71"/>
                </a:lnTo>
                <a:lnTo>
                  <a:pt x="230" y="131"/>
                </a:lnTo>
                <a:lnTo>
                  <a:pt x="459" y="185"/>
                </a:lnTo>
                <a:lnTo>
                  <a:pt x="690" y="236"/>
                </a:lnTo>
                <a:lnTo>
                  <a:pt x="921" y="281"/>
                </a:lnTo>
                <a:lnTo>
                  <a:pt x="1154" y="323"/>
                </a:lnTo>
                <a:lnTo>
                  <a:pt x="1389" y="358"/>
                </a:lnTo>
                <a:lnTo>
                  <a:pt x="1627" y="390"/>
                </a:lnTo>
                <a:lnTo>
                  <a:pt x="1865" y="416"/>
                </a:lnTo>
                <a:lnTo>
                  <a:pt x="2105" y="435"/>
                </a:lnTo>
                <a:lnTo>
                  <a:pt x="2348" y="449"/>
                </a:lnTo>
                <a:lnTo>
                  <a:pt x="2593" y="456"/>
                </a:lnTo>
                <a:lnTo>
                  <a:pt x="2842" y="456"/>
                </a:lnTo>
                <a:lnTo>
                  <a:pt x="3094" y="451"/>
                </a:lnTo>
                <a:lnTo>
                  <a:pt x="3348" y="439"/>
                </a:lnTo>
                <a:lnTo>
                  <a:pt x="3605" y="420"/>
                </a:lnTo>
                <a:lnTo>
                  <a:pt x="3868" y="393"/>
                </a:lnTo>
                <a:lnTo>
                  <a:pt x="4132" y="358"/>
                </a:lnTo>
                <a:lnTo>
                  <a:pt x="4402" y="316"/>
                </a:lnTo>
                <a:lnTo>
                  <a:pt x="4675" y="266"/>
                </a:lnTo>
                <a:lnTo>
                  <a:pt x="4953" y="208"/>
                </a:lnTo>
                <a:lnTo>
                  <a:pt x="5235" y="141"/>
                </a:lnTo>
                <a:lnTo>
                  <a:pt x="5349" y="113"/>
                </a:lnTo>
                <a:lnTo>
                  <a:pt x="5456" y="85"/>
                </a:lnTo>
                <a:lnTo>
                  <a:pt x="5556" y="57"/>
                </a:lnTo>
                <a:lnTo>
                  <a:pt x="5648" y="29"/>
                </a:ln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47265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3" grpId="0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/>
          </p:cNvSpPr>
          <p:nvPr/>
        </p:nvSpPr>
        <p:spPr bwMode="auto">
          <a:xfrm>
            <a:off x="353" y="5732895"/>
            <a:ext cx="12858044" cy="1310312"/>
          </a:xfrm>
          <a:custGeom>
            <a:avLst/>
            <a:gdLst>
              <a:gd name="T0" fmla="*/ 5699 w 5699"/>
              <a:gd name="T1" fmla="*/ 0 h 581"/>
              <a:gd name="T2" fmla="*/ 5699 w 5699"/>
              <a:gd name="T3" fmla="*/ 141 h 581"/>
              <a:gd name="T4" fmla="*/ 5473 w 5699"/>
              <a:gd name="T5" fmla="*/ 202 h 581"/>
              <a:gd name="T6" fmla="*/ 5238 w 5699"/>
              <a:gd name="T7" fmla="*/ 258 h 581"/>
              <a:gd name="T8" fmla="*/ 4996 w 5699"/>
              <a:gd name="T9" fmla="*/ 310 h 581"/>
              <a:gd name="T10" fmla="*/ 4745 w 5699"/>
              <a:gd name="T11" fmla="*/ 357 h 581"/>
              <a:gd name="T12" fmla="*/ 4485 w 5699"/>
              <a:gd name="T13" fmla="*/ 399 h 581"/>
              <a:gd name="T14" fmla="*/ 4217 w 5699"/>
              <a:gd name="T15" fmla="*/ 437 h 581"/>
              <a:gd name="T16" fmla="*/ 3942 w 5699"/>
              <a:gd name="T17" fmla="*/ 470 h 581"/>
              <a:gd name="T18" fmla="*/ 3658 w 5699"/>
              <a:gd name="T19" fmla="*/ 500 h 581"/>
              <a:gd name="T20" fmla="*/ 3368 w 5699"/>
              <a:gd name="T21" fmla="*/ 524 h 581"/>
              <a:gd name="T22" fmla="*/ 3068 w 5699"/>
              <a:gd name="T23" fmla="*/ 545 h 581"/>
              <a:gd name="T24" fmla="*/ 2760 w 5699"/>
              <a:gd name="T25" fmla="*/ 561 h 581"/>
              <a:gd name="T26" fmla="*/ 2443 w 5699"/>
              <a:gd name="T27" fmla="*/ 571 h 581"/>
              <a:gd name="T28" fmla="*/ 2119 w 5699"/>
              <a:gd name="T29" fmla="*/ 578 h 581"/>
              <a:gd name="T30" fmla="*/ 1787 w 5699"/>
              <a:gd name="T31" fmla="*/ 581 h 581"/>
              <a:gd name="T32" fmla="*/ 1445 w 5699"/>
              <a:gd name="T33" fmla="*/ 580 h 581"/>
              <a:gd name="T34" fmla="*/ 1095 w 5699"/>
              <a:gd name="T35" fmla="*/ 573 h 581"/>
              <a:gd name="T36" fmla="*/ 738 w 5699"/>
              <a:gd name="T37" fmla="*/ 561 h 581"/>
              <a:gd name="T38" fmla="*/ 375 w 5699"/>
              <a:gd name="T39" fmla="*/ 547 h 581"/>
              <a:gd name="T40" fmla="*/ 0 w 5699"/>
              <a:gd name="T41" fmla="*/ 526 h 581"/>
              <a:gd name="T42" fmla="*/ 0 w 5699"/>
              <a:gd name="T43" fmla="*/ 503 h 581"/>
              <a:gd name="T44" fmla="*/ 394 w 5699"/>
              <a:gd name="T45" fmla="*/ 515 h 581"/>
              <a:gd name="T46" fmla="*/ 779 w 5699"/>
              <a:gd name="T47" fmla="*/ 524 h 581"/>
              <a:gd name="T48" fmla="*/ 1155 w 5699"/>
              <a:gd name="T49" fmla="*/ 527 h 581"/>
              <a:gd name="T50" fmla="*/ 1522 w 5699"/>
              <a:gd name="T51" fmla="*/ 526 h 581"/>
              <a:gd name="T52" fmla="*/ 1879 w 5699"/>
              <a:gd name="T53" fmla="*/ 519 h 581"/>
              <a:gd name="T54" fmla="*/ 2227 w 5699"/>
              <a:gd name="T55" fmla="*/ 507 h 581"/>
              <a:gd name="T56" fmla="*/ 2567 w 5699"/>
              <a:gd name="T57" fmla="*/ 491 h 581"/>
              <a:gd name="T58" fmla="*/ 2898 w 5699"/>
              <a:gd name="T59" fmla="*/ 470 h 581"/>
              <a:gd name="T60" fmla="*/ 3218 w 5699"/>
              <a:gd name="T61" fmla="*/ 446 h 581"/>
              <a:gd name="T62" fmla="*/ 3530 w 5699"/>
              <a:gd name="T63" fmla="*/ 414 h 581"/>
              <a:gd name="T64" fmla="*/ 3832 w 5699"/>
              <a:gd name="T65" fmla="*/ 380 h 581"/>
              <a:gd name="T66" fmla="*/ 4127 w 5699"/>
              <a:gd name="T67" fmla="*/ 339 h 581"/>
              <a:gd name="T68" fmla="*/ 4412 w 5699"/>
              <a:gd name="T69" fmla="*/ 294 h 581"/>
              <a:gd name="T70" fmla="*/ 4687 w 5699"/>
              <a:gd name="T71" fmla="*/ 245 h 581"/>
              <a:gd name="T72" fmla="*/ 4954 w 5699"/>
              <a:gd name="T73" fmla="*/ 192 h 581"/>
              <a:gd name="T74" fmla="*/ 5211 w 5699"/>
              <a:gd name="T75" fmla="*/ 132 h 581"/>
              <a:gd name="T76" fmla="*/ 5459 w 5699"/>
              <a:gd name="T77" fmla="*/ 68 h 581"/>
              <a:gd name="T78" fmla="*/ 5699 w 5699"/>
              <a:gd name="T79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353" y="6134333"/>
            <a:ext cx="12858044" cy="1098317"/>
          </a:xfrm>
          <a:custGeom>
            <a:avLst/>
            <a:gdLst>
              <a:gd name="T0" fmla="*/ 5699 w 5699"/>
              <a:gd name="T1" fmla="*/ 0 h 487"/>
              <a:gd name="T2" fmla="*/ 5699 w 5699"/>
              <a:gd name="T3" fmla="*/ 487 h 487"/>
              <a:gd name="T4" fmla="*/ 0 w 5699"/>
              <a:gd name="T5" fmla="*/ 487 h 487"/>
              <a:gd name="T6" fmla="*/ 0 w 5699"/>
              <a:gd name="T7" fmla="*/ 360 h 487"/>
              <a:gd name="T8" fmla="*/ 375 w 5699"/>
              <a:gd name="T9" fmla="*/ 381 h 487"/>
              <a:gd name="T10" fmla="*/ 738 w 5699"/>
              <a:gd name="T11" fmla="*/ 398 h 487"/>
              <a:gd name="T12" fmla="*/ 1095 w 5699"/>
              <a:gd name="T13" fmla="*/ 410 h 487"/>
              <a:gd name="T14" fmla="*/ 1445 w 5699"/>
              <a:gd name="T15" fmla="*/ 419 h 487"/>
              <a:gd name="T16" fmla="*/ 1787 w 5699"/>
              <a:gd name="T17" fmla="*/ 423 h 487"/>
              <a:gd name="T18" fmla="*/ 2119 w 5699"/>
              <a:gd name="T19" fmla="*/ 421 h 487"/>
              <a:gd name="T20" fmla="*/ 2443 w 5699"/>
              <a:gd name="T21" fmla="*/ 416 h 487"/>
              <a:gd name="T22" fmla="*/ 2760 w 5699"/>
              <a:gd name="T23" fmla="*/ 405 h 487"/>
              <a:gd name="T24" fmla="*/ 3068 w 5699"/>
              <a:gd name="T25" fmla="*/ 391 h 487"/>
              <a:gd name="T26" fmla="*/ 3368 w 5699"/>
              <a:gd name="T27" fmla="*/ 372 h 487"/>
              <a:gd name="T28" fmla="*/ 3658 w 5699"/>
              <a:gd name="T29" fmla="*/ 348 h 487"/>
              <a:gd name="T30" fmla="*/ 3942 w 5699"/>
              <a:gd name="T31" fmla="*/ 320 h 487"/>
              <a:gd name="T32" fmla="*/ 4217 w 5699"/>
              <a:gd name="T33" fmla="*/ 289 h 487"/>
              <a:gd name="T34" fmla="*/ 4485 w 5699"/>
              <a:gd name="T35" fmla="*/ 250 h 487"/>
              <a:gd name="T36" fmla="*/ 4745 w 5699"/>
              <a:gd name="T37" fmla="*/ 210 h 487"/>
              <a:gd name="T38" fmla="*/ 4996 w 5699"/>
              <a:gd name="T39" fmla="*/ 163 h 487"/>
              <a:gd name="T40" fmla="*/ 5238 w 5699"/>
              <a:gd name="T41" fmla="*/ 113 h 487"/>
              <a:gd name="T42" fmla="*/ 5473 w 5699"/>
              <a:gd name="T43" fmla="*/ 59 h 487"/>
              <a:gd name="T44" fmla="*/ 5699 w 5699"/>
              <a:gd name="T45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353" y="0"/>
            <a:ext cx="12858044" cy="2701813"/>
          </a:xfrm>
          <a:custGeom>
            <a:avLst/>
            <a:gdLst>
              <a:gd name="T0" fmla="*/ 0 w 5699"/>
              <a:gd name="T1" fmla="*/ 0 h 1198"/>
              <a:gd name="T2" fmla="*/ 5699 w 5699"/>
              <a:gd name="T3" fmla="*/ 0 h 1198"/>
              <a:gd name="T4" fmla="*/ 5699 w 5699"/>
              <a:gd name="T5" fmla="*/ 410 h 1198"/>
              <a:gd name="T6" fmla="*/ 5344 w 5699"/>
              <a:gd name="T7" fmla="*/ 399 h 1198"/>
              <a:gd name="T8" fmla="*/ 4995 w 5699"/>
              <a:gd name="T9" fmla="*/ 394 h 1198"/>
              <a:gd name="T10" fmla="*/ 4656 w 5699"/>
              <a:gd name="T11" fmla="*/ 394 h 1198"/>
              <a:gd name="T12" fmla="*/ 4323 w 5699"/>
              <a:gd name="T13" fmla="*/ 399 h 1198"/>
              <a:gd name="T14" fmla="*/ 3998 w 5699"/>
              <a:gd name="T15" fmla="*/ 410 h 1198"/>
              <a:gd name="T16" fmla="*/ 3679 w 5699"/>
              <a:gd name="T17" fmla="*/ 425 h 1198"/>
              <a:gd name="T18" fmla="*/ 3367 w 5699"/>
              <a:gd name="T19" fmla="*/ 446 h 1198"/>
              <a:gd name="T20" fmla="*/ 3064 w 5699"/>
              <a:gd name="T21" fmla="*/ 474 h 1198"/>
              <a:gd name="T22" fmla="*/ 2768 w 5699"/>
              <a:gd name="T23" fmla="*/ 505 h 1198"/>
              <a:gd name="T24" fmla="*/ 2481 w 5699"/>
              <a:gd name="T25" fmla="*/ 542 h 1198"/>
              <a:gd name="T26" fmla="*/ 2199 w 5699"/>
              <a:gd name="T27" fmla="*/ 584 h 1198"/>
              <a:gd name="T28" fmla="*/ 1926 w 5699"/>
              <a:gd name="T29" fmla="*/ 631 h 1198"/>
              <a:gd name="T30" fmla="*/ 1659 w 5699"/>
              <a:gd name="T31" fmla="*/ 683 h 1198"/>
              <a:gd name="T32" fmla="*/ 1400 w 5699"/>
              <a:gd name="T33" fmla="*/ 742 h 1198"/>
              <a:gd name="T34" fmla="*/ 1147 w 5699"/>
              <a:gd name="T35" fmla="*/ 805 h 1198"/>
              <a:gd name="T36" fmla="*/ 904 w 5699"/>
              <a:gd name="T37" fmla="*/ 873 h 1198"/>
              <a:gd name="T38" fmla="*/ 667 w 5699"/>
              <a:gd name="T39" fmla="*/ 946 h 1198"/>
              <a:gd name="T40" fmla="*/ 437 w 5699"/>
              <a:gd name="T41" fmla="*/ 1024 h 1198"/>
              <a:gd name="T42" fmla="*/ 214 w 5699"/>
              <a:gd name="T43" fmla="*/ 1109 h 1198"/>
              <a:gd name="T44" fmla="*/ 0 w 5699"/>
              <a:gd name="T45" fmla="*/ 1198 h 1198"/>
              <a:gd name="T46" fmla="*/ 0 w 5699"/>
              <a:gd name="T47" fmla="*/ 0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353" y="935936"/>
            <a:ext cx="12858044" cy="2320673"/>
          </a:xfrm>
          <a:custGeom>
            <a:avLst/>
            <a:gdLst>
              <a:gd name="T0" fmla="*/ 4995 w 5699"/>
              <a:gd name="T1" fmla="*/ 0 h 1029"/>
              <a:gd name="T2" fmla="*/ 5344 w 5699"/>
              <a:gd name="T3" fmla="*/ 3 h 1029"/>
              <a:gd name="T4" fmla="*/ 5699 w 5699"/>
              <a:gd name="T5" fmla="*/ 12 h 1029"/>
              <a:gd name="T6" fmla="*/ 5699 w 5699"/>
              <a:gd name="T7" fmla="*/ 43 h 1029"/>
              <a:gd name="T8" fmla="*/ 5324 w 5699"/>
              <a:gd name="T9" fmla="*/ 45 h 1029"/>
              <a:gd name="T10" fmla="*/ 4959 w 5699"/>
              <a:gd name="T11" fmla="*/ 52 h 1029"/>
              <a:gd name="T12" fmla="*/ 4602 w 5699"/>
              <a:gd name="T13" fmla="*/ 66 h 1029"/>
              <a:gd name="T14" fmla="*/ 4254 w 5699"/>
              <a:gd name="T15" fmla="*/ 85 h 1029"/>
              <a:gd name="T16" fmla="*/ 3912 w 5699"/>
              <a:gd name="T17" fmla="*/ 109 h 1029"/>
              <a:gd name="T18" fmla="*/ 3580 w 5699"/>
              <a:gd name="T19" fmla="*/ 139 h 1029"/>
              <a:gd name="T20" fmla="*/ 3256 w 5699"/>
              <a:gd name="T21" fmla="*/ 174 h 1029"/>
              <a:gd name="T22" fmla="*/ 2939 w 5699"/>
              <a:gd name="T23" fmla="*/ 214 h 1029"/>
              <a:gd name="T24" fmla="*/ 2631 w 5699"/>
              <a:gd name="T25" fmla="*/ 261 h 1029"/>
              <a:gd name="T26" fmla="*/ 2331 w 5699"/>
              <a:gd name="T27" fmla="*/ 313 h 1029"/>
              <a:gd name="T28" fmla="*/ 2039 w 5699"/>
              <a:gd name="T29" fmla="*/ 371 h 1029"/>
              <a:gd name="T30" fmla="*/ 1757 w 5699"/>
              <a:gd name="T31" fmla="*/ 433 h 1029"/>
              <a:gd name="T32" fmla="*/ 1480 w 5699"/>
              <a:gd name="T33" fmla="*/ 501 h 1029"/>
              <a:gd name="T34" fmla="*/ 1214 w 5699"/>
              <a:gd name="T35" fmla="*/ 576 h 1029"/>
              <a:gd name="T36" fmla="*/ 954 w 5699"/>
              <a:gd name="T37" fmla="*/ 654 h 1029"/>
              <a:gd name="T38" fmla="*/ 703 w 5699"/>
              <a:gd name="T39" fmla="*/ 740 h 1029"/>
              <a:gd name="T40" fmla="*/ 461 w 5699"/>
              <a:gd name="T41" fmla="*/ 830 h 1029"/>
              <a:gd name="T42" fmla="*/ 226 w 5699"/>
              <a:gd name="T43" fmla="*/ 926 h 1029"/>
              <a:gd name="T44" fmla="*/ 0 w 5699"/>
              <a:gd name="T45" fmla="*/ 1029 h 1029"/>
              <a:gd name="T46" fmla="*/ 0 w 5699"/>
              <a:gd name="T47" fmla="*/ 832 h 1029"/>
              <a:gd name="T48" fmla="*/ 214 w 5699"/>
              <a:gd name="T49" fmla="*/ 741 h 1029"/>
              <a:gd name="T50" fmla="*/ 437 w 5699"/>
              <a:gd name="T51" fmla="*/ 656 h 1029"/>
              <a:gd name="T52" fmla="*/ 667 w 5699"/>
              <a:gd name="T53" fmla="*/ 576 h 1029"/>
              <a:gd name="T54" fmla="*/ 904 w 5699"/>
              <a:gd name="T55" fmla="*/ 501 h 1029"/>
              <a:gd name="T56" fmla="*/ 1147 w 5699"/>
              <a:gd name="T57" fmla="*/ 432 h 1029"/>
              <a:gd name="T58" fmla="*/ 1400 w 5699"/>
              <a:gd name="T59" fmla="*/ 367 h 1029"/>
              <a:gd name="T60" fmla="*/ 1659 w 5699"/>
              <a:gd name="T61" fmla="*/ 308 h 1029"/>
              <a:gd name="T62" fmla="*/ 1926 w 5699"/>
              <a:gd name="T63" fmla="*/ 254 h 1029"/>
              <a:gd name="T64" fmla="*/ 2199 w 5699"/>
              <a:gd name="T65" fmla="*/ 205 h 1029"/>
              <a:gd name="T66" fmla="*/ 2481 w 5699"/>
              <a:gd name="T67" fmla="*/ 162 h 1029"/>
              <a:gd name="T68" fmla="*/ 2768 w 5699"/>
              <a:gd name="T69" fmla="*/ 123 h 1029"/>
              <a:gd name="T70" fmla="*/ 3064 w 5699"/>
              <a:gd name="T71" fmla="*/ 90 h 1029"/>
              <a:gd name="T72" fmla="*/ 3367 w 5699"/>
              <a:gd name="T73" fmla="*/ 62 h 1029"/>
              <a:gd name="T74" fmla="*/ 3679 w 5699"/>
              <a:gd name="T75" fmla="*/ 40 h 1029"/>
              <a:gd name="T76" fmla="*/ 3998 w 5699"/>
              <a:gd name="T77" fmla="*/ 21 h 1029"/>
              <a:gd name="T78" fmla="*/ 4323 w 5699"/>
              <a:gd name="T79" fmla="*/ 8 h 1029"/>
              <a:gd name="T80" fmla="*/ 4656 w 5699"/>
              <a:gd name="T81" fmla="*/ 2 h 1029"/>
              <a:gd name="T82" fmla="*/ 4995 w 5699"/>
              <a:gd name="T83" fmla="*/ 0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308350" y="4170602"/>
            <a:ext cx="6242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3351894" y="4745964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Thank you to listen to criticism 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guidance</a:t>
            </a:r>
          </a:p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3752851" y="5592408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优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品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ypppt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701721" y="2136525"/>
            <a:ext cx="34553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2015</a:t>
            </a:r>
            <a:endParaRPr lang="zh-CN" altLang="en-US" sz="13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70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  <p:bldP spid="21" grpId="1"/>
      <p:bldP spid="22" grpId="0"/>
      <p:bldP spid="22" grpId="1"/>
      <p:bldP spid="23" grpId="0"/>
      <p:bldP spid="24" grpId="0"/>
      <p:bldP spid="2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3013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/>
          <p:cNvSpPr/>
          <p:nvPr/>
        </p:nvSpPr>
        <p:spPr>
          <a:xfrm>
            <a:off x="3742472" y="2220531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066206" y="261019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521735" y="4233719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642392" y="3852784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4" name="Straight Connector 43"/>
          <p:cNvCxnSpPr>
            <a:stCxn id="40" idx="4"/>
          </p:cNvCxnSpPr>
          <p:nvPr/>
        </p:nvCxnSpPr>
        <p:spPr>
          <a:xfrm flipH="1">
            <a:off x="0" y="3075455"/>
            <a:ext cx="4169934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0" y="3465114"/>
            <a:ext cx="7493669" cy="0"/>
          </a:xfrm>
          <a:prstGeom prst="line">
            <a:avLst/>
          </a:prstGeom>
          <a:ln w="139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0" y="3852784"/>
            <a:ext cx="9016736" cy="0"/>
          </a:xfrm>
          <a:prstGeom prst="line">
            <a:avLst/>
          </a:prstGeom>
          <a:ln w="139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2" idx="0"/>
          </p:cNvCxnSpPr>
          <p:nvPr/>
        </p:nvCxnSpPr>
        <p:spPr>
          <a:xfrm flipH="1">
            <a:off x="0" y="4233719"/>
            <a:ext cx="5949197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2"/>
          <p:cNvSpPr txBox="1">
            <a:spLocks/>
          </p:cNvSpPr>
          <p:nvPr/>
        </p:nvSpPr>
        <p:spPr>
          <a:xfrm>
            <a:off x="4862317" y="2598224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4862319" y="2336619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32"/>
          <p:cNvSpPr txBox="1">
            <a:spLocks/>
          </p:cNvSpPr>
          <p:nvPr/>
        </p:nvSpPr>
        <p:spPr>
          <a:xfrm>
            <a:off x="8186052" y="2950186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8186053" y="2688581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32"/>
          <p:cNvSpPr txBox="1">
            <a:spLocks/>
          </p:cNvSpPr>
          <p:nvPr/>
        </p:nvSpPr>
        <p:spPr>
          <a:xfrm>
            <a:off x="6636441" y="4585577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3"/>
          <p:cNvSpPr txBox="1">
            <a:spLocks/>
          </p:cNvSpPr>
          <p:nvPr/>
        </p:nvSpPr>
        <p:spPr>
          <a:xfrm>
            <a:off x="6636442" y="432397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2"/>
          <p:cNvSpPr txBox="1">
            <a:spLocks/>
          </p:cNvSpPr>
          <p:nvPr/>
        </p:nvSpPr>
        <p:spPr>
          <a:xfrm>
            <a:off x="9790437" y="4199513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3"/>
          <p:cNvSpPr txBox="1">
            <a:spLocks/>
          </p:cNvSpPr>
          <p:nvPr/>
        </p:nvSpPr>
        <p:spPr>
          <a:xfrm>
            <a:off x="9790437" y="3937908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2391610" y="460575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6" name="Straight Connector 75"/>
          <p:cNvCxnSpPr>
            <a:stCxn id="75" idx="0"/>
          </p:cNvCxnSpPr>
          <p:nvPr/>
        </p:nvCxnSpPr>
        <p:spPr>
          <a:xfrm flipH="1">
            <a:off x="0" y="4605750"/>
            <a:ext cx="2819072" cy="0"/>
          </a:xfrm>
          <a:prstGeom prst="line">
            <a:avLst/>
          </a:prstGeom>
          <a:ln w="139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32"/>
          <p:cNvSpPr txBox="1">
            <a:spLocks/>
          </p:cNvSpPr>
          <p:nvPr/>
        </p:nvSpPr>
        <p:spPr>
          <a:xfrm>
            <a:off x="3506316" y="4957608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3"/>
          <p:cNvSpPr txBox="1">
            <a:spLocks/>
          </p:cNvSpPr>
          <p:nvPr/>
        </p:nvSpPr>
        <p:spPr>
          <a:xfrm>
            <a:off x="3506317" y="469600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67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253" y="3632063"/>
            <a:ext cx="5281210" cy="2200527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234" y="4096105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827" y="4451572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58" y="3288222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926" y="3280619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225" y="4635546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63" y="4609931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57" y="4624468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666" y="4636899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2447095" y="325030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609" y="3635127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5123473" y="245024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987" y="2835072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8466565" y="2707407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079" y="3092233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0400034" y="4374192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548" y="4759016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98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8033" y="3762615"/>
            <a:ext cx="1581624" cy="417959"/>
            <a:chOff x="1424694" y="3437117"/>
            <a:chExt cx="1499779" cy="396331"/>
          </a:xfrm>
          <a:solidFill>
            <a:schemeClr val="accent1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200" y="3917247"/>
            <a:ext cx="1581624" cy="40635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365" y="3762616"/>
            <a:ext cx="1581624" cy="417958"/>
            <a:chOff x="4561827" y="3437117"/>
            <a:chExt cx="1499779" cy="396330"/>
          </a:xfrm>
          <a:solidFill>
            <a:schemeClr val="accent3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32" y="3917247"/>
            <a:ext cx="1581624" cy="40635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8863" y="3917248"/>
            <a:ext cx="1581624" cy="406355"/>
            <a:chOff x="9267526" y="3583748"/>
            <a:chExt cx="1499779" cy="385327"/>
          </a:xfrm>
          <a:solidFill>
            <a:schemeClr val="accent1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697" y="3762615"/>
            <a:ext cx="1581624" cy="417959"/>
            <a:chOff x="7698960" y="3437117"/>
            <a:chExt cx="1499779" cy="396331"/>
          </a:xfrm>
          <a:solidFill>
            <a:schemeClr val="accent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4832" y="4413949"/>
            <a:ext cx="489685" cy="490521"/>
            <a:chOff x="9145588" y="4435475"/>
            <a:chExt cx="464344" cy="465138"/>
          </a:xfrm>
          <a:solidFill>
            <a:schemeClr val="accent1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206" y="3198551"/>
            <a:ext cx="489685" cy="489685"/>
            <a:chOff x="7287419" y="2577307"/>
            <a:chExt cx="464344" cy="464344"/>
          </a:xfrm>
          <a:solidFill>
            <a:schemeClr val="accent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482" y="4404007"/>
            <a:ext cx="490521" cy="4896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/>
          <a:p>
            <a:pPr algn="ctr" defTabSz="241050" hangingPunct="0">
              <a:lnSpc>
                <a:spcPct val="12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456" y="3191769"/>
            <a:ext cx="490521" cy="412674"/>
            <a:chOff x="5368132" y="2625725"/>
            <a:chExt cx="465138" cy="391319"/>
          </a:xfrm>
          <a:solidFill>
            <a:schemeClr val="accent3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4004" y="3198133"/>
            <a:ext cx="489685" cy="382541"/>
            <a:chOff x="2581275" y="1710532"/>
            <a:chExt cx="464344" cy="362744"/>
          </a:xfrm>
          <a:solidFill>
            <a:schemeClr val="accent1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32" y="4404007"/>
            <a:ext cx="336502" cy="490521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542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541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18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1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40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39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367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367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375" y="2372347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375" y="208460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932" y="5223309"/>
            <a:ext cx="23601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931" y="49355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8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28277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44319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2954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62257" y="2052559"/>
            <a:ext cx="452424" cy="5039670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174054" y="2928320"/>
            <a:ext cx="2854108" cy="416391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575268" y="3765748"/>
            <a:ext cx="2854108" cy="33264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75422" y="4230988"/>
            <a:ext cx="2532380" cy="286124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253640" y="4958034"/>
            <a:ext cx="2175733" cy="2276321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14451" y="4908936"/>
            <a:ext cx="2103559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85422" y="3685302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817108" y="4101114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910919" y="2162680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055591" y="2725512"/>
            <a:ext cx="207613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1505" y="5514742"/>
            <a:ext cx="404931" cy="40493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E60000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08818" y="2333936"/>
            <a:ext cx="452258" cy="45225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24398" y="4349239"/>
            <a:ext cx="462651" cy="34698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23986" y="4785967"/>
            <a:ext cx="414068" cy="416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581597" y="3511808"/>
            <a:ext cx="370434" cy="34698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582" y="3874765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513" y="3874765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110" y="1666584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110" y="6126474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499" y="1973319"/>
            <a:ext cx="4231756" cy="4234818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8" y="1212606"/>
              <a:ext cx="547751" cy="513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829500" y="1878278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969549" y="164463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324123" y="4191514"/>
            <a:ext cx="258147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464173" y="395786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8988155" y="4143406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8988155" y="390975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6819902" y="6172307"/>
            <a:ext cx="24765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819902" y="593866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02858" y="267892"/>
            <a:ext cx="410284" cy="410284"/>
          </a:xfrm>
          <a:prstGeom prst="ellipse">
            <a:avLst/>
          </a:prstGeom>
          <a:solidFill>
            <a:srgbClr val="AB0019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80000" y="238474"/>
            <a:ext cx="119698" cy="119698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4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8044</Words>
  <Application>Microsoft Office PowerPoint</Application>
  <PresentationFormat>自定义</PresentationFormat>
  <Paragraphs>374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bt021.pptx</dc:title>
  <dc:creator/>
  <cp:lastModifiedBy/>
  <cp:revision>1</cp:revision>
  <dcterms:created xsi:type="dcterms:W3CDTF">2016-09-17T16:27:28Z</dcterms:created>
  <dcterms:modified xsi:type="dcterms:W3CDTF">2018-05-23T08:11:11Z</dcterms:modified>
</cp:coreProperties>
</file>