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79" r:id="rId2"/>
    <p:sldMasterId id="2147483708" r:id="rId3"/>
    <p:sldMasterId id="2147483720" r:id="rId4"/>
  </p:sldMasterIdLst>
  <p:notesMasterIdLst>
    <p:notesMasterId r:id="rId2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6" r:id="rId24"/>
    <p:sldId id="275" r:id="rId25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14" autoAdjust="0"/>
    <p:restoredTop sz="93692"/>
  </p:normalViewPr>
  <p:slideViewPr>
    <p:cSldViewPr snapToGrid="0" snapToObjects="1">
      <p:cViewPr varScale="1">
        <p:scale>
          <a:sx n="83" d="100"/>
          <a:sy n="83" d="100"/>
        </p:scale>
        <p:origin x="7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26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4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4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324-44E8-A0E7-C635D37B4D97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324-44E8-A0E7-C635D37B4D97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4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324-44E8-A0E7-C635D37B4D9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50"/>
        <c:axId val="296309920"/>
        <c:axId val="296310480"/>
      </c:barChart>
      <c:catAx>
        <c:axId val="296309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296310480"/>
        <c:crosses val="autoZero"/>
        <c:auto val="1"/>
        <c:lblAlgn val="ctr"/>
        <c:lblOffset val="100"/>
        <c:noMultiLvlLbl val="0"/>
      </c:catAx>
      <c:valAx>
        <c:axId val="2963104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96309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accent2"/>
          </a:solidFill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D0F-48FC-9B51-63D57E03CC0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D0F-48FC-9B51-63D57E03CC0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D0F-48FC-9B51-63D57E03CC0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D0F-48FC-9B51-63D57E03CC0C}"/>
              </c:ext>
            </c:extLst>
          </c:dPt>
          <c:cat>
            <c:strRef>
              <c:f>工作表1!$A$2:$A$5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D0F-48FC-9B51-63D57E03CC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3"/>
      </c:doughnut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74962899870062405"/>
          <c:y val="0.36288449758819402"/>
          <c:w val="0.18263274912680799"/>
          <c:h val="0.274230700379581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131291697348396E-2"/>
          <c:y val="3.9105464834124998E-2"/>
          <c:w val="0.79658524087307603"/>
          <c:h val="0.82600624498935304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762-4C2D-9DA7-60F122BF9E6E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762-4C2D-9DA7-60F122BF9E6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762-4C2D-9DA7-60F122BF9E6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762-4C2D-9DA7-60F122BF9E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Microsoft YaHei" charset="0"/>
                    <a:ea typeface="Microsoft YaHei" charset="0"/>
                    <a:cs typeface="Microsoft YaHei" charset="0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工作表1!$A$2:$A$5</c:f>
              <c:strCache>
                <c:ptCount val="2"/>
                <c:pt idx="0">
                  <c:v>A</c:v>
                </c:pt>
                <c:pt idx="1">
                  <c:v>第二季度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7762-4C2D-9DA7-60F122BF9E6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3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131291697348396E-2"/>
          <c:y val="3.9105464834124998E-2"/>
          <c:w val="0.79658524087307603"/>
          <c:h val="0.82600624498935304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D0C-4B84-9073-D7473329DC74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D0C-4B84-9073-D7473329DC7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D0C-4B84-9073-D7473329DC7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D0C-4B84-9073-D7473329DC7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Microsoft YaHei" charset="0"/>
                    <a:ea typeface="Microsoft YaHei" charset="0"/>
                    <a:cs typeface="Microsoft YaHei" charset="0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工作表1!$A$2:$A$5</c:f>
              <c:strCache>
                <c:ptCount val="2"/>
                <c:pt idx="0">
                  <c:v>A</c:v>
                </c:pt>
                <c:pt idx="1">
                  <c:v>第二季度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D0C-4B84-9073-D7473329DC7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3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E1E63-6347-BD4F-A808-7F54FA34CE72}" type="datetimeFigureOut">
              <a:rPr kumimoji="1" lang="zh-CN" altLang="en-US" smtClean="0"/>
              <a:t>2017/2/7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EDE8F-5748-564A-B104-45C8D634421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12194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13661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4169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officeplus.cn/Template/Home.shtml" TargetMode="Externa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693333" y="-1693332"/>
            <a:ext cx="8805333" cy="12192000"/>
          </a:xfrm>
          <a:prstGeom prst="rect">
            <a:avLst/>
          </a:prstGeom>
        </p:spPr>
      </p:pic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1485100"/>
            <a:ext cx="8991600" cy="200362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buNone/>
              <a:defRPr sz="13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FASHION</a:t>
            </a:r>
          </a:p>
        </p:txBody>
      </p:sp>
      <p:sp>
        <p:nvSpPr>
          <p:cNvPr id="8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3308350" y="4025900"/>
            <a:ext cx="5575300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zh-CN" altLang="en-US" dirty="0"/>
              <a:t>时尚行业年终总结模板</a:t>
            </a:r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3308350" y="4398428"/>
            <a:ext cx="5575300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>
                <a:solidFill>
                  <a:schemeClr val="bg1"/>
                </a:solidFill>
                <a:effectLst/>
              </a:defRPr>
            </a:lvl1pPr>
          </a:lstStyle>
          <a:p>
            <a:pPr algn="ctr"/>
            <a:r>
              <a:rPr kumimoji="1" lang="en-US" altLang="zh-CN" sz="1400" dirty="0">
                <a:solidFill>
                  <a:schemeClr val="bg1"/>
                </a:solidFill>
              </a:rPr>
              <a:t>PRESENTED</a:t>
            </a:r>
            <a:r>
              <a:rPr kumimoji="1" lang="zh-CN" altLang="en-US" sz="1400" dirty="0">
                <a:solidFill>
                  <a:schemeClr val="bg1"/>
                </a:solidFill>
              </a:rPr>
              <a:t> </a:t>
            </a:r>
            <a:r>
              <a:rPr kumimoji="1" lang="en-US" altLang="zh-CN" sz="1400" dirty="0">
                <a:solidFill>
                  <a:schemeClr val="bg1"/>
                </a:solidFill>
              </a:rPr>
              <a:t>BY</a:t>
            </a:r>
            <a:r>
              <a:rPr kumimoji="1" lang="zh-CN" altLang="en-US" sz="1400" dirty="0">
                <a:solidFill>
                  <a:schemeClr val="bg1"/>
                </a:solidFill>
              </a:rPr>
              <a:t> </a:t>
            </a:r>
            <a:r>
              <a:rPr kumimoji="1" lang="en-US" altLang="zh-CN" sz="1400" dirty="0">
                <a:solidFill>
                  <a:schemeClr val="bg1"/>
                </a:solidFill>
              </a:rPr>
              <a:t>OfficePLUS</a:t>
            </a:r>
            <a:endParaRPr kumimoji="1"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14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086360" y="258233"/>
            <a:ext cx="563650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3394456">
            <a:off x="-1403129" y="-2766002"/>
            <a:ext cx="3995338" cy="553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698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086360" y="258233"/>
            <a:ext cx="563650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3394456">
            <a:off x="-1403129" y="-2766002"/>
            <a:ext cx="3995338" cy="553200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7745267">
            <a:off x="7652142" y="-3117199"/>
            <a:ext cx="4502622" cy="623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8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117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www.zcool.com.cn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573996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1874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2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911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6828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5417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02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4256109">
            <a:off x="2682959" y="-4753433"/>
            <a:ext cx="9231481" cy="12782049"/>
          </a:xfrm>
          <a:prstGeom prst="rect">
            <a:avLst/>
          </a:prstGeom>
        </p:spPr>
      </p:pic>
      <p:sp>
        <p:nvSpPr>
          <p:cNvPr id="6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797361"/>
            <a:ext cx="8991600" cy="84023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CONTENTS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4671848" y="3142768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8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4671848" y="3537597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4671848" y="3932426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</p:spTree>
    <p:extLst>
      <p:ext uri="{BB962C8B-B14F-4D97-AF65-F5344CB8AC3E}">
        <p14:creationId xmlns:p14="http://schemas.microsoft.com/office/powerpoint/2010/main" val="11292683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3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4166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130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2665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2635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8069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4290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4804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3165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665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四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4256109">
            <a:off x="2682959" y="-4753433"/>
            <a:ext cx="9231481" cy="12782049"/>
          </a:xfrm>
          <a:prstGeom prst="rect">
            <a:avLst/>
          </a:prstGeom>
        </p:spPr>
      </p:pic>
      <p:sp>
        <p:nvSpPr>
          <p:cNvPr id="6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797361"/>
            <a:ext cx="8991600" cy="84023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CONTENTS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4671848" y="3142768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8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4671848" y="3537597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4671848" y="3932426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10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4671848" y="4327255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</p:spTree>
    <p:extLst>
      <p:ext uri="{BB962C8B-B14F-4D97-AF65-F5344CB8AC3E}">
        <p14:creationId xmlns:p14="http://schemas.microsoft.com/office/powerpoint/2010/main" val="4150828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2855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4873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4100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6411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5691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2474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3980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494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五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4256109">
            <a:off x="2682959" y="-4753433"/>
            <a:ext cx="9231481" cy="12782049"/>
          </a:xfrm>
          <a:prstGeom prst="rect">
            <a:avLst/>
          </a:prstGeom>
        </p:spPr>
      </p:pic>
      <p:sp>
        <p:nvSpPr>
          <p:cNvPr id="6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797361"/>
            <a:ext cx="8991600" cy="84023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CONTENTS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4671848" y="3142768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8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4671848" y="3537597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4671848" y="3932426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10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4671848" y="4325139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11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4671848" y="4719968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</p:spTree>
    <p:extLst>
      <p:ext uri="{BB962C8B-B14F-4D97-AF65-F5344CB8AC3E}">
        <p14:creationId xmlns:p14="http://schemas.microsoft.com/office/powerpoint/2010/main" val="325067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六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4256109">
            <a:off x="2682959" y="-4753433"/>
            <a:ext cx="9231481" cy="12782049"/>
          </a:xfrm>
          <a:prstGeom prst="rect">
            <a:avLst/>
          </a:prstGeom>
        </p:spPr>
      </p:pic>
      <p:sp>
        <p:nvSpPr>
          <p:cNvPr id="6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797361"/>
            <a:ext cx="8991600" cy="84023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CONTENTS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4671848" y="3142768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8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4671848" y="3537597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4671848" y="3932426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10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4671848" y="4324705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11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4671848" y="4719534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  <p:sp>
        <p:nvSpPr>
          <p:cNvPr id="12" name="文本占位符 6"/>
          <p:cNvSpPr>
            <a:spLocks noGrp="1"/>
          </p:cNvSpPr>
          <p:nvPr>
            <p:ph type="body" sz="quarter" idx="16" hasCustomPrompt="1"/>
          </p:nvPr>
        </p:nvSpPr>
        <p:spPr>
          <a:xfrm>
            <a:off x="4671848" y="5114363"/>
            <a:ext cx="2848303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85750" indent="-285750" algn="l">
              <a:buFont typeface="Wingdings" panose="05000000000000000000" pitchFamily="2" charset="2"/>
              <a:buChar char="n"/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</p:txBody>
      </p:sp>
    </p:spTree>
    <p:extLst>
      <p:ext uri="{BB962C8B-B14F-4D97-AF65-F5344CB8AC3E}">
        <p14:creationId xmlns:p14="http://schemas.microsoft.com/office/powerpoint/2010/main" val="3515952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4609902">
            <a:off x="4966339" y="-364635"/>
            <a:ext cx="7805683" cy="10807867"/>
          </a:xfrm>
          <a:prstGeom prst="rect">
            <a:avLst/>
          </a:prstGeom>
        </p:spPr>
      </p:pic>
      <p:sp>
        <p:nvSpPr>
          <p:cNvPr id="6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889000" y="973930"/>
            <a:ext cx="4165600" cy="200362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3800">
                <a:solidFill>
                  <a:schemeClr val="accent2"/>
                </a:solidFill>
                <a:effectLst/>
              </a:defRPr>
            </a:lvl1pPr>
          </a:lstStyle>
          <a:p>
            <a:pPr lvl="0"/>
            <a:r>
              <a:rPr lang="en-US" altLang="zh-CN" dirty="0"/>
              <a:t>ONE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4914900" y="2126632"/>
            <a:ext cx="255270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accent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dirty="0"/>
              <a:t>工作回顾</a:t>
            </a:r>
          </a:p>
        </p:txBody>
      </p:sp>
    </p:spTree>
    <p:extLst>
      <p:ext uri="{BB962C8B-B14F-4D97-AF65-F5344CB8AC3E}">
        <p14:creationId xmlns:p14="http://schemas.microsoft.com/office/powerpoint/2010/main" val="108800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009431" y="258233"/>
            <a:ext cx="563650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r">
              <a:buNone/>
              <a:defRPr sz="24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049286"/>
            <a:ext cx="7638757" cy="1057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60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086360" y="258233"/>
            <a:ext cx="563650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3394456">
            <a:off x="-1403129" y="-2766002"/>
            <a:ext cx="3995338" cy="553200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8276897" y="787802"/>
            <a:ext cx="6149961" cy="851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33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458282" y="258233"/>
            <a:ext cx="563650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8688103" y="-4171852"/>
            <a:ext cx="5329618" cy="73794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9527096">
            <a:off x="-2033952" y="2104863"/>
            <a:ext cx="6231624" cy="862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4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66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1" r:id="rId2"/>
    <p:sldLayoutId id="2147483704" r:id="rId3"/>
    <p:sldLayoutId id="2147483705" r:id="rId4"/>
    <p:sldLayoutId id="2147483706" r:id="rId5"/>
    <p:sldLayoutId id="2147483690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70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087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02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617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6" Type="http://schemas.microsoft.com/office/2007/relationships/hdphoto" Target="../media/hdphoto6.wdp"/><Relationship Id="rId5" Type="http://schemas.microsoft.com/office/2007/relationships/hdphoto" Target="../media/hdphoto5.wdp"/><Relationship Id="rId4" Type="http://schemas.microsoft.com/office/2007/relationships/hdphoto" Target="../media/hdphoto3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Relationship Id="rId5" Type="http://schemas.microsoft.com/office/2007/relationships/hdphoto" Target="../media/hdphoto3.wdp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1600200" y="1485100"/>
            <a:ext cx="8991600" cy="2003625"/>
          </a:xfrm>
        </p:spPr>
        <p:txBody>
          <a:bodyPr/>
          <a:lstStyle/>
          <a:p>
            <a:r>
              <a:rPr lang="en-US" altLang="zh-CN" dirty="0"/>
              <a:t>FASHION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3308350" y="4025900"/>
            <a:ext cx="5575300" cy="341632"/>
          </a:xfrm>
        </p:spPr>
        <p:txBody>
          <a:bodyPr/>
          <a:lstStyle/>
          <a:p>
            <a:r>
              <a:rPr lang="zh-CN" altLang="en-US" dirty="0"/>
              <a:t>时尚行业年终总结模板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2"/>
          </p:nvPr>
        </p:nvSpPr>
        <p:spPr>
          <a:xfrm>
            <a:off x="3308350" y="4398428"/>
            <a:ext cx="5575300" cy="286232"/>
          </a:xfrm>
        </p:spPr>
        <p:txBody>
          <a:bodyPr/>
          <a:lstStyle/>
          <a:p>
            <a:r>
              <a:rPr lang="en-US" altLang="zh-CN" dirty="0"/>
              <a:t>PRESENTED BY OfficePLUS</a:t>
            </a:r>
          </a:p>
        </p:txBody>
      </p:sp>
    </p:spTree>
    <p:extLst>
      <p:ext uri="{BB962C8B-B14F-4D97-AF65-F5344CB8AC3E}">
        <p14:creationId xmlns:p14="http://schemas.microsoft.com/office/powerpoint/2010/main" val="220896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TWO</a:t>
            </a:r>
            <a:r>
              <a:rPr kumimoji="1" lang="zh-CN" altLang="en-US" dirty="0"/>
              <a:t> 心得体会</a:t>
            </a:r>
          </a:p>
        </p:txBody>
      </p:sp>
      <p:sp>
        <p:nvSpPr>
          <p:cNvPr id="3" name="矩形 2"/>
          <p:cNvSpPr/>
          <p:nvPr/>
        </p:nvSpPr>
        <p:spPr>
          <a:xfrm>
            <a:off x="2168013" y="3156155"/>
            <a:ext cx="10023988" cy="2359742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76017" y="3012587"/>
            <a:ext cx="498405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6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TWO</a:t>
            </a:r>
            <a:endParaRPr kumimoji="1" lang="zh-CN" altLang="en-US" sz="16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文本框 8"/>
          <p:cNvSpPr txBox="1"/>
          <p:nvPr/>
        </p:nvSpPr>
        <p:spPr>
          <a:xfrm>
            <a:off x="7631478" y="3648688"/>
            <a:ext cx="401445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进行更改。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96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79400" y="973930"/>
            <a:ext cx="5207000" cy="1807370"/>
          </a:xfrm>
        </p:spPr>
        <p:txBody>
          <a:bodyPr/>
          <a:lstStyle/>
          <a:p>
            <a:r>
              <a:rPr lang="en-US" altLang="zh-CN" dirty="0"/>
              <a:t>THREE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5295900" y="2126632"/>
            <a:ext cx="2552700" cy="480131"/>
          </a:xfrm>
        </p:spPr>
        <p:txBody>
          <a:bodyPr/>
          <a:lstStyle/>
          <a:p>
            <a:r>
              <a:rPr lang="zh-CN" altLang="en-US" dirty="0"/>
              <a:t>经验教训</a:t>
            </a:r>
          </a:p>
        </p:txBody>
      </p:sp>
    </p:spTree>
    <p:extLst>
      <p:ext uri="{BB962C8B-B14F-4D97-AF65-F5344CB8AC3E}">
        <p14:creationId xmlns:p14="http://schemas.microsoft.com/office/powerpoint/2010/main" val="274434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599936"/>
            <a:ext cx="6096001" cy="400445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THREE</a:t>
            </a:r>
            <a:r>
              <a:rPr kumimoji="1" lang="zh-CN" altLang="en-US" dirty="0"/>
              <a:t> 经验教训</a:t>
            </a:r>
          </a:p>
        </p:txBody>
      </p:sp>
      <p:sp>
        <p:nvSpPr>
          <p:cNvPr id="5" name="矩形 4"/>
          <p:cNvSpPr/>
          <p:nvPr/>
        </p:nvSpPr>
        <p:spPr>
          <a:xfrm>
            <a:off x="6096000" y="1599936"/>
            <a:ext cx="6095999" cy="4004451"/>
          </a:xfrm>
          <a:prstGeom prst="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93618" y="4002968"/>
            <a:ext cx="366965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0" name="矩形 9"/>
          <p:cNvSpPr/>
          <p:nvPr/>
        </p:nvSpPr>
        <p:spPr>
          <a:xfrm>
            <a:off x="875235" y="3530864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058186" y="4002968"/>
            <a:ext cx="366965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5" name="矩形 14"/>
          <p:cNvSpPr/>
          <p:nvPr/>
        </p:nvSpPr>
        <p:spPr>
          <a:xfrm>
            <a:off x="8139803" y="3530864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4615978" y="1342102"/>
            <a:ext cx="3112752" cy="4520118"/>
            <a:chOff x="4615978" y="1342102"/>
            <a:chExt cx="3112752" cy="4520118"/>
          </a:xfrm>
        </p:grpSpPr>
        <p:sp>
          <p:nvSpPr>
            <p:cNvPr id="18" name="三角形 17"/>
            <p:cNvSpPr/>
            <p:nvPr/>
          </p:nvSpPr>
          <p:spPr>
            <a:xfrm>
              <a:off x="6628776" y="1342102"/>
              <a:ext cx="497902" cy="257833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三角形 16"/>
            <p:cNvSpPr/>
            <p:nvPr/>
          </p:nvSpPr>
          <p:spPr>
            <a:xfrm>
              <a:off x="4919358" y="1342103"/>
              <a:ext cx="497902" cy="257833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1" name="组 20"/>
            <p:cNvGrpSpPr/>
            <p:nvPr/>
          </p:nvGrpSpPr>
          <p:grpSpPr>
            <a:xfrm rot="10800000">
              <a:off x="4919563" y="5577816"/>
              <a:ext cx="2207320" cy="257834"/>
              <a:chOff x="5071758" y="1494502"/>
              <a:chExt cx="2207320" cy="257834"/>
            </a:xfrm>
          </p:grpSpPr>
          <p:sp>
            <p:nvSpPr>
              <p:cNvPr id="19" name="三角形 18"/>
              <p:cNvSpPr/>
              <p:nvPr/>
            </p:nvSpPr>
            <p:spPr>
              <a:xfrm>
                <a:off x="6781176" y="1494502"/>
                <a:ext cx="497902" cy="257833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三角形 19"/>
              <p:cNvSpPr/>
              <p:nvPr/>
            </p:nvSpPr>
            <p:spPr>
              <a:xfrm>
                <a:off x="5071758" y="1494503"/>
                <a:ext cx="497902" cy="257833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" name="组 7"/>
            <p:cNvGrpSpPr/>
            <p:nvPr/>
          </p:nvGrpSpPr>
          <p:grpSpPr>
            <a:xfrm>
              <a:off x="4615978" y="1342104"/>
              <a:ext cx="3112752" cy="4520116"/>
              <a:chOff x="4793533" y="1599936"/>
              <a:chExt cx="2757642" cy="4004451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4904610" y="2466535"/>
                <a:ext cx="2271252" cy="227125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" name="Freeform 8"/>
              <p:cNvSpPr>
                <a:spLocks noEditPoints="1"/>
              </p:cNvSpPr>
              <p:nvPr/>
            </p:nvSpPr>
            <p:spPr bwMode="auto">
              <a:xfrm>
                <a:off x="4793533" y="1599936"/>
                <a:ext cx="2757642" cy="4004451"/>
              </a:xfrm>
              <a:custGeom>
                <a:avLst/>
                <a:gdLst>
                  <a:gd name="T0" fmla="*/ 236 w 376"/>
                  <a:gd name="T1" fmla="*/ 352 h 546"/>
                  <a:gd name="T2" fmla="*/ 154 w 376"/>
                  <a:gd name="T3" fmla="*/ 276 h 546"/>
                  <a:gd name="T4" fmla="*/ 188 w 376"/>
                  <a:gd name="T5" fmla="*/ 170 h 546"/>
                  <a:gd name="T6" fmla="*/ 188 w 376"/>
                  <a:gd name="T7" fmla="*/ 268 h 546"/>
                  <a:gd name="T8" fmla="*/ 376 w 376"/>
                  <a:gd name="T9" fmla="*/ 238 h 546"/>
                  <a:gd name="T10" fmla="*/ 338 w 376"/>
                  <a:gd name="T11" fmla="*/ 306 h 546"/>
                  <a:gd name="T12" fmla="*/ 334 w 376"/>
                  <a:gd name="T13" fmla="*/ 322 h 546"/>
                  <a:gd name="T14" fmla="*/ 322 w 376"/>
                  <a:gd name="T15" fmla="*/ 350 h 546"/>
                  <a:gd name="T16" fmla="*/ 306 w 376"/>
                  <a:gd name="T17" fmla="*/ 376 h 546"/>
                  <a:gd name="T18" fmla="*/ 284 w 376"/>
                  <a:gd name="T19" fmla="*/ 398 h 546"/>
                  <a:gd name="T20" fmla="*/ 274 w 376"/>
                  <a:gd name="T21" fmla="*/ 546 h 546"/>
                  <a:gd name="T22" fmla="*/ 68 w 376"/>
                  <a:gd name="T23" fmla="*/ 408 h 546"/>
                  <a:gd name="T24" fmla="*/ 54 w 376"/>
                  <a:gd name="T25" fmla="*/ 396 h 546"/>
                  <a:gd name="T26" fmla="*/ 28 w 376"/>
                  <a:gd name="T27" fmla="*/ 366 h 546"/>
                  <a:gd name="T28" fmla="*/ 10 w 376"/>
                  <a:gd name="T29" fmla="*/ 332 h 546"/>
                  <a:gd name="T30" fmla="*/ 2 w 376"/>
                  <a:gd name="T31" fmla="*/ 292 h 546"/>
                  <a:gd name="T32" fmla="*/ 0 w 376"/>
                  <a:gd name="T33" fmla="*/ 272 h 546"/>
                  <a:gd name="T34" fmla="*/ 4 w 376"/>
                  <a:gd name="T35" fmla="*/ 232 h 546"/>
                  <a:gd name="T36" fmla="*/ 18 w 376"/>
                  <a:gd name="T37" fmla="*/ 196 h 546"/>
                  <a:gd name="T38" fmla="*/ 40 w 376"/>
                  <a:gd name="T39" fmla="*/ 162 h 546"/>
                  <a:gd name="T40" fmla="*/ 68 w 376"/>
                  <a:gd name="T41" fmla="*/ 136 h 546"/>
                  <a:gd name="T42" fmla="*/ 274 w 376"/>
                  <a:gd name="T43" fmla="*/ 0 h 546"/>
                  <a:gd name="T44" fmla="*/ 274 w 376"/>
                  <a:gd name="T45" fmla="*/ 136 h 546"/>
                  <a:gd name="T46" fmla="*/ 296 w 376"/>
                  <a:gd name="T47" fmla="*/ 156 h 546"/>
                  <a:gd name="T48" fmla="*/ 314 w 376"/>
                  <a:gd name="T49" fmla="*/ 180 h 546"/>
                  <a:gd name="T50" fmla="*/ 328 w 376"/>
                  <a:gd name="T51" fmla="*/ 208 h 546"/>
                  <a:gd name="T52" fmla="*/ 338 w 376"/>
                  <a:gd name="T53" fmla="*/ 238 h 546"/>
                  <a:gd name="T54" fmla="*/ 308 w 376"/>
                  <a:gd name="T55" fmla="*/ 272 h 546"/>
                  <a:gd name="T56" fmla="*/ 306 w 376"/>
                  <a:gd name="T57" fmla="*/ 258 h 546"/>
                  <a:gd name="T58" fmla="*/ 302 w 376"/>
                  <a:gd name="T59" fmla="*/ 232 h 546"/>
                  <a:gd name="T60" fmla="*/ 290 w 376"/>
                  <a:gd name="T61" fmla="*/ 208 h 546"/>
                  <a:gd name="T62" fmla="*/ 276 w 376"/>
                  <a:gd name="T63" fmla="*/ 186 h 546"/>
                  <a:gd name="T64" fmla="*/ 258 w 376"/>
                  <a:gd name="T65" fmla="*/ 166 h 546"/>
                  <a:gd name="T66" fmla="*/ 236 w 376"/>
                  <a:gd name="T67" fmla="*/ 152 h 546"/>
                  <a:gd name="T68" fmla="*/ 212 w 376"/>
                  <a:gd name="T69" fmla="*/ 142 h 546"/>
                  <a:gd name="T70" fmla="*/ 184 w 376"/>
                  <a:gd name="T71" fmla="*/ 136 h 546"/>
                  <a:gd name="T72" fmla="*/ 170 w 376"/>
                  <a:gd name="T73" fmla="*/ 136 h 546"/>
                  <a:gd name="T74" fmla="*/ 144 w 376"/>
                  <a:gd name="T75" fmla="*/ 138 h 546"/>
                  <a:gd name="T76" fmla="*/ 118 w 376"/>
                  <a:gd name="T77" fmla="*/ 146 h 546"/>
                  <a:gd name="T78" fmla="*/ 94 w 376"/>
                  <a:gd name="T79" fmla="*/ 158 h 546"/>
                  <a:gd name="T80" fmla="*/ 74 w 376"/>
                  <a:gd name="T81" fmla="*/ 176 h 546"/>
                  <a:gd name="T82" fmla="*/ 58 w 376"/>
                  <a:gd name="T83" fmla="*/ 196 h 546"/>
                  <a:gd name="T84" fmla="*/ 44 w 376"/>
                  <a:gd name="T85" fmla="*/ 220 h 546"/>
                  <a:gd name="T86" fmla="*/ 36 w 376"/>
                  <a:gd name="T87" fmla="*/ 244 h 546"/>
                  <a:gd name="T88" fmla="*/ 34 w 376"/>
                  <a:gd name="T89" fmla="*/ 272 h 546"/>
                  <a:gd name="T90" fmla="*/ 34 w 376"/>
                  <a:gd name="T91" fmla="*/ 286 h 546"/>
                  <a:gd name="T92" fmla="*/ 40 w 376"/>
                  <a:gd name="T93" fmla="*/ 312 h 546"/>
                  <a:gd name="T94" fmla="*/ 50 w 376"/>
                  <a:gd name="T95" fmla="*/ 338 h 546"/>
                  <a:gd name="T96" fmla="*/ 66 w 376"/>
                  <a:gd name="T97" fmla="*/ 360 h 546"/>
                  <a:gd name="T98" fmla="*/ 84 w 376"/>
                  <a:gd name="T99" fmla="*/ 378 h 546"/>
                  <a:gd name="T100" fmla="*/ 106 w 376"/>
                  <a:gd name="T101" fmla="*/ 392 h 546"/>
                  <a:gd name="T102" fmla="*/ 130 w 376"/>
                  <a:gd name="T103" fmla="*/ 402 h 546"/>
                  <a:gd name="T104" fmla="*/ 156 w 376"/>
                  <a:gd name="T105" fmla="*/ 408 h 546"/>
                  <a:gd name="T106" fmla="*/ 170 w 376"/>
                  <a:gd name="T107" fmla="*/ 408 h 546"/>
                  <a:gd name="T108" fmla="*/ 198 w 376"/>
                  <a:gd name="T109" fmla="*/ 406 h 546"/>
                  <a:gd name="T110" fmla="*/ 224 w 376"/>
                  <a:gd name="T111" fmla="*/ 398 h 546"/>
                  <a:gd name="T112" fmla="*/ 248 w 376"/>
                  <a:gd name="T113" fmla="*/ 386 h 546"/>
                  <a:gd name="T114" fmla="*/ 268 w 376"/>
                  <a:gd name="T115" fmla="*/ 368 h 546"/>
                  <a:gd name="T116" fmla="*/ 284 w 376"/>
                  <a:gd name="T117" fmla="*/ 348 h 546"/>
                  <a:gd name="T118" fmla="*/ 296 w 376"/>
                  <a:gd name="T119" fmla="*/ 326 h 546"/>
                  <a:gd name="T120" fmla="*/ 304 w 376"/>
                  <a:gd name="T121" fmla="*/ 300 h 546"/>
                  <a:gd name="T122" fmla="*/ 308 w 376"/>
                  <a:gd name="T123" fmla="*/ 272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6" h="546">
                    <a:moveTo>
                      <a:pt x="188" y="268"/>
                    </a:moveTo>
                    <a:lnTo>
                      <a:pt x="236" y="352"/>
                    </a:lnTo>
                    <a:lnTo>
                      <a:pt x="208" y="370"/>
                    </a:lnTo>
                    <a:lnTo>
                      <a:pt x="154" y="276"/>
                    </a:lnTo>
                    <a:lnTo>
                      <a:pt x="154" y="170"/>
                    </a:lnTo>
                    <a:lnTo>
                      <a:pt x="188" y="170"/>
                    </a:lnTo>
                    <a:lnTo>
                      <a:pt x="188" y="268"/>
                    </a:lnTo>
                    <a:lnTo>
                      <a:pt x="188" y="268"/>
                    </a:lnTo>
                    <a:lnTo>
                      <a:pt x="188" y="268"/>
                    </a:lnTo>
                    <a:close/>
                    <a:moveTo>
                      <a:pt x="376" y="238"/>
                    </a:moveTo>
                    <a:lnTo>
                      <a:pt x="376" y="306"/>
                    </a:lnTo>
                    <a:lnTo>
                      <a:pt x="338" y="306"/>
                    </a:lnTo>
                    <a:lnTo>
                      <a:pt x="338" y="306"/>
                    </a:lnTo>
                    <a:lnTo>
                      <a:pt x="334" y="322"/>
                    </a:lnTo>
                    <a:lnTo>
                      <a:pt x="328" y="336"/>
                    </a:lnTo>
                    <a:lnTo>
                      <a:pt x="322" y="350"/>
                    </a:lnTo>
                    <a:lnTo>
                      <a:pt x="314" y="364"/>
                    </a:lnTo>
                    <a:lnTo>
                      <a:pt x="306" y="376"/>
                    </a:lnTo>
                    <a:lnTo>
                      <a:pt x="296" y="388"/>
                    </a:lnTo>
                    <a:lnTo>
                      <a:pt x="284" y="398"/>
                    </a:lnTo>
                    <a:lnTo>
                      <a:pt x="274" y="408"/>
                    </a:lnTo>
                    <a:lnTo>
                      <a:pt x="274" y="546"/>
                    </a:lnTo>
                    <a:lnTo>
                      <a:pt x="68" y="546"/>
                    </a:lnTo>
                    <a:lnTo>
                      <a:pt x="68" y="408"/>
                    </a:lnTo>
                    <a:lnTo>
                      <a:pt x="68" y="408"/>
                    </a:lnTo>
                    <a:lnTo>
                      <a:pt x="54" y="396"/>
                    </a:lnTo>
                    <a:lnTo>
                      <a:pt x="40" y="382"/>
                    </a:lnTo>
                    <a:lnTo>
                      <a:pt x="28" y="366"/>
                    </a:lnTo>
                    <a:lnTo>
                      <a:pt x="18" y="350"/>
                    </a:lnTo>
                    <a:lnTo>
                      <a:pt x="10" y="332"/>
                    </a:lnTo>
                    <a:lnTo>
                      <a:pt x="4" y="312"/>
                    </a:lnTo>
                    <a:lnTo>
                      <a:pt x="2" y="292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2" y="252"/>
                    </a:lnTo>
                    <a:lnTo>
                      <a:pt x="4" y="232"/>
                    </a:lnTo>
                    <a:lnTo>
                      <a:pt x="10" y="212"/>
                    </a:lnTo>
                    <a:lnTo>
                      <a:pt x="18" y="196"/>
                    </a:lnTo>
                    <a:lnTo>
                      <a:pt x="28" y="178"/>
                    </a:lnTo>
                    <a:lnTo>
                      <a:pt x="40" y="162"/>
                    </a:lnTo>
                    <a:lnTo>
                      <a:pt x="54" y="148"/>
                    </a:lnTo>
                    <a:lnTo>
                      <a:pt x="68" y="136"/>
                    </a:lnTo>
                    <a:lnTo>
                      <a:pt x="68" y="0"/>
                    </a:lnTo>
                    <a:lnTo>
                      <a:pt x="274" y="0"/>
                    </a:lnTo>
                    <a:lnTo>
                      <a:pt x="274" y="136"/>
                    </a:lnTo>
                    <a:lnTo>
                      <a:pt x="274" y="136"/>
                    </a:lnTo>
                    <a:lnTo>
                      <a:pt x="284" y="146"/>
                    </a:lnTo>
                    <a:lnTo>
                      <a:pt x="296" y="156"/>
                    </a:lnTo>
                    <a:lnTo>
                      <a:pt x="306" y="168"/>
                    </a:lnTo>
                    <a:lnTo>
                      <a:pt x="314" y="180"/>
                    </a:lnTo>
                    <a:lnTo>
                      <a:pt x="322" y="194"/>
                    </a:lnTo>
                    <a:lnTo>
                      <a:pt x="328" y="208"/>
                    </a:lnTo>
                    <a:lnTo>
                      <a:pt x="334" y="222"/>
                    </a:lnTo>
                    <a:lnTo>
                      <a:pt x="338" y="238"/>
                    </a:lnTo>
                    <a:lnTo>
                      <a:pt x="376" y="238"/>
                    </a:lnTo>
                    <a:close/>
                    <a:moveTo>
                      <a:pt x="308" y="272"/>
                    </a:moveTo>
                    <a:lnTo>
                      <a:pt x="308" y="272"/>
                    </a:lnTo>
                    <a:lnTo>
                      <a:pt x="306" y="258"/>
                    </a:lnTo>
                    <a:lnTo>
                      <a:pt x="304" y="244"/>
                    </a:lnTo>
                    <a:lnTo>
                      <a:pt x="302" y="232"/>
                    </a:lnTo>
                    <a:lnTo>
                      <a:pt x="296" y="220"/>
                    </a:lnTo>
                    <a:lnTo>
                      <a:pt x="290" y="208"/>
                    </a:lnTo>
                    <a:lnTo>
                      <a:pt x="284" y="196"/>
                    </a:lnTo>
                    <a:lnTo>
                      <a:pt x="276" y="186"/>
                    </a:lnTo>
                    <a:lnTo>
                      <a:pt x="268" y="176"/>
                    </a:lnTo>
                    <a:lnTo>
                      <a:pt x="258" y="166"/>
                    </a:lnTo>
                    <a:lnTo>
                      <a:pt x="248" y="158"/>
                    </a:lnTo>
                    <a:lnTo>
                      <a:pt x="236" y="152"/>
                    </a:lnTo>
                    <a:lnTo>
                      <a:pt x="224" y="146"/>
                    </a:lnTo>
                    <a:lnTo>
                      <a:pt x="212" y="142"/>
                    </a:lnTo>
                    <a:lnTo>
                      <a:pt x="198" y="138"/>
                    </a:lnTo>
                    <a:lnTo>
                      <a:pt x="184" y="136"/>
                    </a:lnTo>
                    <a:lnTo>
                      <a:pt x="170" y="136"/>
                    </a:lnTo>
                    <a:lnTo>
                      <a:pt x="170" y="136"/>
                    </a:lnTo>
                    <a:lnTo>
                      <a:pt x="156" y="136"/>
                    </a:lnTo>
                    <a:lnTo>
                      <a:pt x="144" y="138"/>
                    </a:lnTo>
                    <a:lnTo>
                      <a:pt x="130" y="142"/>
                    </a:lnTo>
                    <a:lnTo>
                      <a:pt x="118" y="146"/>
                    </a:lnTo>
                    <a:lnTo>
                      <a:pt x="106" y="152"/>
                    </a:lnTo>
                    <a:lnTo>
                      <a:pt x="94" y="158"/>
                    </a:lnTo>
                    <a:lnTo>
                      <a:pt x="84" y="166"/>
                    </a:lnTo>
                    <a:lnTo>
                      <a:pt x="74" y="176"/>
                    </a:lnTo>
                    <a:lnTo>
                      <a:pt x="66" y="186"/>
                    </a:lnTo>
                    <a:lnTo>
                      <a:pt x="58" y="196"/>
                    </a:lnTo>
                    <a:lnTo>
                      <a:pt x="50" y="208"/>
                    </a:lnTo>
                    <a:lnTo>
                      <a:pt x="44" y="220"/>
                    </a:lnTo>
                    <a:lnTo>
                      <a:pt x="40" y="232"/>
                    </a:lnTo>
                    <a:lnTo>
                      <a:pt x="36" y="244"/>
                    </a:lnTo>
                    <a:lnTo>
                      <a:pt x="34" y="258"/>
                    </a:lnTo>
                    <a:lnTo>
                      <a:pt x="34" y="272"/>
                    </a:lnTo>
                    <a:lnTo>
                      <a:pt x="34" y="272"/>
                    </a:lnTo>
                    <a:lnTo>
                      <a:pt x="34" y="286"/>
                    </a:lnTo>
                    <a:lnTo>
                      <a:pt x="36" y="300"/>
                    </a:lnTo>
                    <a:lnTo>
                      <a:pt x="40" y="312"/>
                    </a:lnTo>
                    <a:lnTo>
                      <a:pt x="44" y="326"/>
                    </a:lnTo>
                    <a:lnTo>
                      <a:pt x="50" y="338"/>
                    </a:lnTo>
                    <a:lnTo>
                      <a:pt x="58" y="348"/>
                    </a:lnTo>
                    <a:lnTo>
                      <a:pt x="66" y="360"/>
                    </a:lnTo>
                    <a:lnTo>
                      <a:pt x="74" y="368"/>
                    </a:lnTo>
                    <a:lnTo>
                      <a:pt x="84" y="378"/>
                    </a:lnTo>
                    <a:lnTo>
                      <a:pt x="94" y="386"/>
                    </a:lnTo>
                    <a:lnTo>
                      <a:pt x="106" y="392"/>
                    </a:lnTo>
                    <a:lnTo>
                      <a:pt x="118" y="398"/>
                    </a:lnTo>
                    <a:lnTo>
                      <a:pt x="130" y="402"/>
                    </a:lnTo>
                    <a:lnTo>
                      <a:pt x="144" y="406"/>
                    </a:lnTo>
                    <a:lnTo>
                      <a:pt x="156" y="408"/>
                    </a:lnTo>
                    <a:lnTo>
                      <a:pt x="170" y="408"/>
                    </a:lnTo>
                    <a:lnTo>
                      <a:pt x="170" y="408"/>
                    </a:lnTo>
                    <a:lnTo>
                      <a:pt x="184" y="408"/>
                    </a:lnTo>
                    <a:lnTo>
                      <a:pt x="198" y="406"/>
                    </a:lnTo>
                    <a:lnTo>
                      <a:pt x="212" y="402"/>
                    </a:lnTo>
                    <a:lnTo>
                      <a:pt x="224" y="398"/>
                    </a:lnTo>
                    <a:lnTo>
                      <a:pt x="236" y="392"/>
                    </a:lnTo>
                    <a:lnTo>
                      <a:pt x="248" y="386"/>
                    </a:lnTo>
                    <a:lnTo>
                      <a:pt x="258" y="378"/>
                    </a:lnTo>
                    <a:lnTo>
                      <a:pt x="268" y="368"/>
                    </a:lnTo>
                    <a:lnTo>
                      <a:pt x="276" y="360"/>
                    </a:lnTo>
                    <a:lnTo>
                      <a:pt x="284" y="348"/>
                    </a:lnTo>
                    <a:lnTo>
                      <a:pt x="290" y="338"/>
                    </a:lnTo>
                    <a:lnTo>
                      <a:pt x="296" y="326"/>
                    </a:lnTo>
                    <a:lnTo>
                      <a:pt x="302" y="312"/>
                    </a:lnTo>
                    <a:lnTo>
                      <a:pt x="304" y="300"/>
                    </a:lnTo>
                    <a:lnTo>
                      <a:pt x="306" y="286"/>
                    </a:lnTo>
                    <a:lnTo>
                      <a:pt x="308" y="272"/>
                    </a:lnTo>
                    <a:lnTo>
                      <a:pt x="308" y="27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1768" y="1026441"/>
            <a:ext cx="1414367" cy="337418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088572" y="1026441"/>
            <a:ext cx="1414367" cy="337418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1875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THREE</a:t>
            </a:r>
            <a:r>
              <a:rPr kumimoji="1" lang="zh-CN" altLang="en-US" dirty="0"/>
              <a:t> 经验教训</a:t>
            </a:r>
          </a:p>
        </p:txBody>
      </p:sp>
      <p:graphicFrame>
        <p:nvGraphicFramePr>
          <p:cNvPr id="42" name="图表 41"/>
          <p:cNvGraphicFramePr/>
          <p:nvPr>
            <p:extLst/>
          </p:nvPr>
        </p:nvGraphicFramePr>
        <p:xfrm>
          <a:off x="4850407" y="1368245"/>
          <a:ext cx="2997024" cy="2890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3" name="组 42"/>
          <p:cNvGrpSpPr/>
          <p:nvPr/>
        </p:nvGrpSpPr>
        <p:grpSpPr>
          <a:xfrm>
            <a:off x="4701424" y="4056308"/>
            <a:ext cx="3294993" cy="1721390"/>
            <a:chOff x="4701424" y="4395631"/>
            <a:chExt cx="3294993" cy="1721390"/>
          </a:xfrm>
        </p:grpSpPr>
        <p:grpSp>
          <p:nvGrpSpPr>
            <p:cNvPr id="44" name="组 43"/>
            <p:cNvGrpSpPr/>
            <p:nvPr/>
          </p:nvGrpSpPr>
          <p:grpSpPr>
            <a:xfrm>
              <a:off x="4701424" y="4395631"/>
              <a:ext cx="3294993" cy="1721390"/>
              <a:chOff x="5488938" y="4395631"/>
              <a:chExt cx="3294993" cy="1721390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5488938" y="4567483"/>
                <a:ext cx="3294993" cy="15495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三角形 47"/>
              <p:cNvSpPr/>
              <p:nvPr/>
            </p:nvSpPr>
            <p:spPr>
              <a:xfrm>
                <a:off x="6939210" y="4395631"/>
                <a:ext cx="394447" cy="188649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4810669" y="4796652"/>
              <a:ext cx="1398140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66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ea typeface="Microsoft YaHei" charset="0"/>
                  <a:cs typeface="Microsoft YaHei" charset="0"/>
                </a:rPr>
                <a:t>72</a:t>
              </a:r>
              <a:r>
                <a:rPr kumimoji="1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ea typeface="Microsoft YaHei" charset="0"/>
                  <a:cs typeface="Microsoft YaHei" charset="0"/>
                </a:rPr>
                <a:t>%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186066" y="5004413"/>
              <a:ext cx="1661364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顶部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“开始”面板</a:t>
              </a: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中可对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字体、字号、颜色、行距等进行</a:t>
              </a: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修改。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aphicFrame>
        <p:nvGraphicFramePr>
          <p:cNvPr id="49" name="图表 48"/>
          <p:cNvGraphicFramePr/>
          <p:nvPr>
            <p:extLst/>
          </p:nvPr>
        </p:nvGraphicFramePr>
        <p:xfrm>
          <a:off x="8522062" y="1377131"/>
          <a:ext cx="2997024" cy="2890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50" name="组 49"/>
          <p:cNvGrpSpPr/>
          <p:nvPr/>
        </p:nvGrpSpPr>
        <p:grpSpPr>
          <a:xfrm>
            <a:off x="8373079" y="4065194"/>
            <a:ext cx="3294993" cy="1721390"/>
            <a:chOff x="4701424" y="4395631"/>
            <a:chExt cx="3294993" cy="1721390"/>
          </a:xfrm>
        </p:grpSpPr>
        <p:grpSp>
          <p:nvGrpSpPr>
            <p:cNvPr id="51" name="组 50"/>
            <p:cNvGrpSpPr/>
            <p:nvPr/>
          </p:nvGrpSpPr>
          <p:grpSpPr>
            <a:xfrm>
              <a:off x="4701424" y="4395631"/>
              <a:ext cx="3294993" cy="1721390"/>
              <a:chOff x="5488938" y="4395631"/>
              <a:chExt cx="3294993" cy="1721390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5488938" y="4567483"/>
                <a:ext cx="3294993" cy="15495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三角形 54"/>
              <p:cNvSpPr/>
              <p:nvPr/>
            </p:nvSpPr>
            <p:spPr>
              <a:xfrm>
                <a:off x="6939210" y="4395631"/>
                <a:ext cx="394447" cy="188649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4810669" y="4796652"/>
              <a:ext cx="1398140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66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ea typeface="Microsoft YaHei" charset="0"/>
                  <a:cs typeface="Microsoft YaHei" charset="0"/>
                </a:rPr>
                <a:t>72</a:t>
              </a:r>
              <a:r>
                <a:rPr kumimoji="1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ea typeface="Microsoft YaHei" charset="0"/>
                  <a:cs typeface="Microsoft YaHei" charset="0"/>
                </a:rPr>
                <a:t>%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186066" y="5004413"/>
              <a:ext cx="1661364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顶部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“开始”面板</a:t>
              </a: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中可对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字体、字号、颜色、行距等进行</a:t>
              </a: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修改。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58" name="组 19"/>
          <p:cNvGrpSpPr/>
          <p:nvPr/>
        </p:nvGrpSpPr>
        <p:grpSpPr>
          <a:xfrm>
            <a:off x="1125956" y="4521622"/>
            <a:ext cx="2794799" cy="1264962"/>
            <a:chOff x="3889780" y="5158264"/>
            <a:chExt cx="2794799" cy="1264962"/>
          </a:xfrm>
        </p:grpSpPr>
        <p:sp>
          <p:nvSpPr>
            <p:cNvPr id="59" name="文本框 58"/>
            <p:cNvSpPr txBox="1"/>
            <p:nvPr/>
          </p:nvSpPr>
          <p:spPr>
            <a:xfrm>
              <a:off x="3889780" y="5610696"/>
              <a:ext cx="279479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4275779" y="5158264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61" name="燕尾形 60"/>
            <p:cNvSpPr/>
            <p:nvPr/>
          </p:nvSpPr>
          <p:spPr>
            <a:xfrm>
              <a:off x="3945545" y="5230051"/>
              <a:ext cx="330234" cy="311621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2" name="组 19"/>
          <p:cNvGrpSpPr/>
          <p:nvPr/>
        </p:nvGrpSpPr>
        <p:grpSpPr>
          <a:xfrm>
            <a:off x="1125956" y="2988881"/>
            <a:ext cx="2794799" cy="1264962"/>
            <a:chOff x="3889780" y="5158264"/>
            <a:chExt cx="2794799" cy="1264962"/>
          </a:xfrm>
        </p:grpSpPr>
        <p:sp>
          <p:nvSpPr>
            <p:cNvPr id="63" name="文本框 62"/>
            <p:cNvSpPr txBox="1"/>
            <p:nvPr/>
          </p:nvSpPr>
          <p:spPr>
            <a:xfrm>
              <a:off x="3889780" y="5610696"/>
              <a:ext cx="279479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64" name="矩形 63"/>
            <p:cNvSpPr/>
            <p:nvPr/>
          </p:nvSpPr>
          <p:spPr>
            <a:xfrm>
              <a:off x="4275779" y="5158264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65" name="燕尾形 64"/>
            <p:cNvSpPr/>
            <p:nvPr/>
          </p:nvSpPr>
          <p:spPr>
            <a:xfrm>
              <a:off x="3945545" y="5230051"/>
              <a:ext cx="330234" cy="311621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542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THREE</a:t>
            </a:r>
            <a:r>
              <a:rPr kumimoji="1" lang="zh-CN" altLang="en-US" dirty="0"/>
              <a:t> 经验教训</a:t>
            </a:r>
          </a:p>
        </p:txBody>
      </p:sp>
      <p:grpSp>
        <p:nvGrpSpPr>
          <p:cNvPr id="3" name="组 2"/>
          <p:cNvGrpSpPr/>
          <p:nvPr/>
        </p:nvGrpSpPr>
        <p:grpSpPr>
          <a:xfrm>
            <a:off x="817999" y="3057085"/>
            <a:ext cx="2536722" cy="2536722"/>
            <a:chOff x="1238864" y="3082413"/>
            <a:chExt cx="2536722" cy="2536722"/>
          </a:xfrm>
        </p:grpSpPr>
        <p:sp>
          <p:nvSpPr>
            <p:cNvPr id="4" name="椭圆 3"/>
            <p:cNvSpPr/>
            <p:nvPr/>
          </p:nvSpPr>
          <p:spPr>
            <a:xfrm>
              <a:off x="1238864" y="3082413"/>
              <a:ext cx="2536722" cy="253672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631826" y="4494290"/>
              <a:ext cx="17507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YOUR</a:t>
              </a:r>
              <a:r>
                <a:rPr kumimoji="1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 </a:t>
              </a:r>
              <a:r>
                <a:rPr kumimoji="1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TITLE</a:t>
              </a:r>
              <a:r>
                <a:rPr kumimoji="1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 </a:t>
              </a:r>
              <a:r>
                <a:rPr kumimoji="1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HERE</a:t>
              </a:r>
              <a:endParaRPr kumimoji="1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3654606" y="2176150"/>
            <a:ext cx="1949437" cy="19494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54914" y="3261159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YOUR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TITLE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HERE</a:t>
            </a:r>
            <a:endParaRPr kumimoji="1" lang="zh-CN" alt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812153" y="1336595"/>
            <a:ext cx="1452524" cy="14525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87811" y="2203023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TITLE</a:t>
            </a:r>
            <a:r>
              <a:rPr kumimoji="1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r>
              <a:rPr kumimoji="1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HERE</a:t>
            </a:r>
            <a:endParaRPr kumimoji="1" lang="zh-CN" altLang="en-US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472787" y="626060"/>
            <a:ext cx="991803" cy="99180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518084" y="1178073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TITLE</a:t>
            </a:r>
            <a:r>
              <a:rPr kumimoji="1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r>
              <a:rPr kumimoji="1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HERE</a:t>
            </a:r>
            <a:endParaRPr kumimoji="1" lang="zh-CN" altLang="en-US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222888" y="5844279"/>
            <a:ext cx="1726943" cy="2407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854914" y="4413204"/>
            <a:ext cx="1726943" cy="2407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995869" y="2949154"/>
            <a:ext cx="1085091" cy="20800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426141" y="1728080"/>
            <a:ext cx="1085091" cy="20800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0" name="组 19"/>
          <p:cNvGrpSpPr/>
          <p:nvPr/>
        </p:nvGrpSpPr>
        <p:grpSpPr>
          <a:xfrm>
            <a:off x="3534756" y="4913149"/>
            <a:ext cx="2794799" cy="1264962"/>
            <a:chOff x="3889780" y="5158264"/>
            <a:chExt cx="2794799" cy="1264962"/>
          </a:xfrm>
        </p:grpSpPr>
        <p:sp>
          <p:nvSpPr>
            <p:cNvPr id="21" name="文本框 20"/>
            <p:cNvSpPr txBox="1"/>
            <p:nvPr/>
          </p:nvSpPr>
          <p:spPr>
            <a:xfrm>
              <a:off x="3889780" y="5610696"/>
              <a:ext cx="279479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</a:t>
              </a: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修改。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275779" y="5158264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3" name="燕尾形 22"/>
            <p:cNvSpPr/>
            <p:nvPr/>
          </p:nvSpPr>
          <p:spPr>
            <a:xfrm>
              <a:off x="3945545" y="5230051"/>
              <a:ext cx="330234" cy="311621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5867277" y="3399053"/>
            <a:ext cx="2794799" cy="1264962"/>
            <a:chOff x="3889780" y="5158264"/>
            <a:chExt cx="2794799" cy="1264962"/>
          </a:xfrm>
        </p:grpSpPr>
        <p:sp>
          <p:nvSpPr>
            <p:cNvPr id="25" name="文本框 24"/>
            <p:cNvSpPr txBox="1"/>
            <p:nvPr/>
          </p:nvSpPr>
          <p:spPr>
            <a:xfrm>
              <a:off x="3889780" y="5610696"/>
              <a:ext cx="279479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</a:t>
              </a: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修改。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275779" y="5158264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7" name="燕尾形 26"/>
            <p:cNvSpPr/>
            <p:nvPr/>
          </p:nvSpPr>
          <p:spPr>
            <a:xfrm>
              <a:off x="3945545" y="5230051"/>
              <a:ext cx="330234" cy="311621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7762323" y="2029017"/>
            <a:ext cx="2794799" cy="1264962"/>
            <a:chOff x="3889780" y="5158264"/>
            <a:chExt cx="2794799" cy="1264962"/>
          </a:xfrm>
        </p:grpSpPr>
        <p:sp>
          <p:nvSpPr>
            <p:cNvPr id="29" name="文本框 28"/>
            <p:cNvSpPr txBox="1"/>
            <p:nvPr/>
          </p:nvSpPr>
          <p:spPr>
            <a:xfrm>
              <a:off x="3889780" y="5610696"/>
              <a:ext cx="279479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</a:t>
              </a: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修改。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275779" y="5158264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1" name="燕尾形 30"/>
            <p:cNvSpPr/>
            <p:nvPr/>
          </p:nvSpPr>
          <p:spPr>
            <a:xfrm>
              <a:off x="3945545" y="5230051"/>
              <a:ext cx="330234" cy="311621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8743192" y="489480"/>
            <a:ext cx="2794799" cy="1264962"/>
            <a:chOff x="3889780" y="5158264"/>
            <a:chExt cx="2794799" cy="1264962"/>
          </a:xfrm>
        </p:grpSpPr>
        <p:sp>
          <p:nvSpPr>
            <p:cNvPr id="33" name="文本框 32"/>
            <p:cNvSpPr txBox="1"/>
            <p:nvPr/>
          </p:nvSpPr>
          <p:spPr>
            <a:xfrm>
              <a:off x="3889780" y="5610696"/>
              <a:ext cx="279479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</a:t>
              </a:r>
              <a:r>
                <a: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修改。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275779" y="5158264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5" name="燕尾形 34"/>
            <p:cNvSpPr/>
            <p:nvPr/>
          </p:nvSpPr>
          <p:spPr>
            <a:xfrm>
              <a:off x="3945545" y="5230051"/>
              <a:ext cx="330234" cy="311621"/>
            </a:xfrm>
            <a:prstGeom prst="chevr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7" name="Freeform 25"/>
          <p:cNvSpPr>
            <a:spLocks noEditPoints="1"/>
          </p:cNvSpPr>
          <p:nvPr/>
        </p:nvSpPr>
        <p:spPr bwMode="auto">
          <a:xfrm>
            <a:off x="1679765" y="3470840"/>
            <a:ext cx="813190" cy="813188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rgbClr val="56647A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5"/>
          <p:cNvSpPr>
            <a:spLocks noEditPoints="1"/>
          </p:cNvSpPr>
          <p:nvPr/>
        </p:nvSpPr>
        <p:spPr bwMode="auto">
          <a:xfrm>
            <a:off x="4372897" y="2559050"/>
            <a:ext cx="518120" cy="518118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rgbClr val="56647A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5"/>
          <p:cNvSpPr>
            <a:spLocks noEditPoints="1"/>
          </p:cNvSpPr>
          <p:nvPr/>
        </p:nvSpPr>
        <p:spPr bwMode="auto">
          <a:xfrm>
            <a:off x="6348527" y="1654230"/>
            <a:ext cx="391878" cy="391876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rgbClr val="56647A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5"/>
          <p:cNvSpPr>
            <a:spLocks noEditPoints="1"/>
          </p:cNvSpPr>
          <p:nvPr/>
        </p:nvSpPr>
        <p:spPr bwMode="auto">
          <a:xfrm>
            <a:off x="7843959" y="847975"/>
            <a:ext cx="249454" cy="249452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rgbClr val="56647A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03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9000" y="973930"/>
            <a:ext cx="5016500" cy="3914918"/>
          </a:xfrm>
        </p:spPr>
        <p:txBody>
          <a:bodyPr/>
          <a:lstStyle/>
          <a:p>
            <a:r>
              <a:rPr lang="en-US" altLang="zh-CN" dirty="0"/>
              <a:t>FOUR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5537200" y="2126632"/>
            <a:ext cx="2552700" cy="480131"/>
          </a:xfrm>
        </p:spPr>
        <p:txBody>
          <a:bodyPr/>
          <a:lstStyle/>
          <a:p>
            <a:r>
              <a:rPr lang="zh-CN" altLang="en-US" dirty="0"/>
              <a:t>新年计划</a:t>
            </a:r>
          </a:p>
        </p:txBody>
      </p:sp>
    </p:spTree>
    <p:extLst>
      <p:ext uri="{BB962C8B-B14F-4D97-AF65-F5344CB8AC3E}">
        <p14:creationId xmlns:p14="http://schemas.microsoft.com/office/powerpoint/2010/main" val="398038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FOUR</a:t>
            </a:r>
            <a:r>
              <a:rPr kumimoji="1" lang="zh-CN" altLang="en-US" dirty="0"/>
              <a:t> 新年计划</a:t>
            </a:r>
          </a:p>
        </p:txBody>
      </p:sp>
      <p:grpSp>
        <p:nvGrpSpPr>
          <p:cNvPr id="7" name="组 6"/>
          <p:cNvGrpSpPr/>
          <p:nvPr/>
        </p:nvGrpSpPr>
        <p:grpSpPr>
          <a:xfrm>
            <a:off x="0" y="3277364"/>
            <a:ext cx="3052676" cy="720295"/>
            <a:chOff x="0" y="2743200"/>
            <a:chExt cx="2806262" cy="662152"/>
          </a:xfrm>
        </p:grpSpPr>
        <p:grpSp>
          <p:nvGrpSpPr>
            <p:cNvPr id="5" name="组 4"/>
            <p:cNvGrpSpPr/>
            <p:nvPr/>
          </p:nvGrpSpPr>
          <p:grpSpPr>
            <a:xfrm>
              <a:off x="0" y="2743200"/>
              <a:ext cx="2806262" cy="662152"/>
              <a:chOff x="0" y="2743200"/>
              <a:chExt cx="2806262" cy="66215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" name="三角形 3"/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436361" y="2979685"/>
              <a:ext cx="19335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TEXT</a:t>
              </a:r>
              <a:r>
                <a:rPr kumimoji="1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HERE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054477" y="2159087"/>
            <a:ext cx="943723" cy="9039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800" b="1" i="0" u="none" strike="noStrike" kern="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ea typeface="Microsoft YaHei" charset="0"/>
                <a:cs typeface="Microsoft YaHei" charset="0"/>
              </a:rPr>
              <a:t>01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6055" y="5633935"/>
            <a:ext cx="278056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421492" y="5141776"/>
            <a:ext cx="2209693" cy="4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65" name="组 64"/>
          <p:cNvGrpSpPr/>
          <p:nvPr/>
        </p:nvGrpSpPr>
        <p:grpSpPr>
          <a:xfrm>
            <a:off x="3046442" y="3471861"/>
            <a:ext cx="3052676" cy="720295"/>
            <a:chOff x="3046442" y="3471861"/>
            <a:chExt cx="3052676" cy="720295"/>
          </a:xfrm>
        </p:grpSpPr>
        <p:grpSp>
          <p:nvGrpSpPr>
            <p:cNvPr id="27" name="组 26"/>
            <p:cNvGrpSpPr/>
            <p:nvPr/>
          </p:nvGrpSpPr>
          <p:grpSpPr>
            <a:xfrm rot="10800000">
              <a:off x="3046442" y="3471861"/>
              <a:ext cx="3052676" cy="720295"/>
              <a:chOff x="0" y="2743200"/>
              <a:chExt cx="2806262" cy="662152"/>
            </a:xfrm>
            <a:solidFill>
              <a:schemeClr val="accent3"/>
            </a:solidFill>
          </p:grpSpPr>
          <p:sp>
            <p:nvSpPr>
              <p:cNvPr id="29" name="矩形 28"/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三角形 29"/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3521119" y="3523187"/>
              <a:ext cx="2103325" cy="4017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TEXT</a:t>
              </a:r>
              <a:r>
                <a:rPr kumimoji="1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HERE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4135802" y="4748232"/>
            <a:ext cx="8739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ea typeface="Microsoft YaHei" charset="0"/>
                <a:cs typeface="Microsoft YaHei" charset="0"/>
              </a:rPr>
              <a:t>02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052677" y="2457990"/>
            <a:ext cx="3040206" cy="88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6" name="矩形 25"/>
          <p:cNvSpPr/>
          <p:nvPr/>
        </p:nvSpPr>
        <p:spPr>
          <a:xfrm>
            <a:off x="3467934" y="1965831"/>
            <a:ext cx="2209693" cy="4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43" name="组 42"/>
          <p:cNvGrpSpPr/>
          <p:nvPr/>
        </p:nvGrpSpPr>
        <p:grpSpPr>
          <a:xfrm>
            <a:off x="6092882" y="3277364"/>
            <a:ext cx="3052676" cy="720295"/>
            <a:chOff x="0" y="2743200"/>
            <a:chExt cx="2806262" cy="662152"/>
          </a:xfrm>
          <a:solidFill>
            <a:schemeClr val="accent4"/>
          </a:solidFill>
        </p:grpSpPr>
        <p:grpSp>
          <p:nvGrpSpPr>
            <p:cNvPr id="48" name="组 47"/>
            <p:cNvGrpSpPr/>
            <p:nvPr/>
          </p:nvGrpSpPr>
          <p:grpSpPr>
            <a:xfrm>
              <a:off x="0" y="2743200"/>
              <a:ext cx="2806262" cy="662152"/>
              <a:chOff x="0" y="2743200"/>
              <a:chExt cx="2806262" cy="662152"/>
            </a:xfrm>
            <a:grpFill/>
          </p:grpSpPr>
          <p:sp>
            <p:nvSpPr>
              <p:cNvPr id="50" name="矩形 49"/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三角形 50"/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9" name="矩形 48"/>
            <p:cNvSpPr/>
            <p:nvPr/>
          </p:nvSpPr>
          <p:spPr>
            <a:xfrm>
              <a:off x="436361" y="2979685"/>
              <a:ext cx="1933543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TEXT</a:t>
              </a:r>
              <a:r>
                <a:rPr kumimoji="1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HERE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7182242" y="2159087"/>
            <a:ext cx="8739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ea typeface="Microsoft YaHei" charset="0"/>
                <a:cs typeface="Microsoft YaHei" charset="0"/>
              </a:rPr>
              <a:t>03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228937" y="5633935"/>
            <a:ext cx="278056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修改。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514374" y="5141776"/>
            <a:ext cx="2209693" cy="4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66" name="组 65"/>
          <p:cNvGrpSpPr/>
          <p:nvPr/>
        </p:nvGrpSpPr>
        <p:grpSpPr>
          <a:xfrm>
            <a:off x="9139324" y="3471861"/>
            <a:ext cx="3052676" cy="720295"/>
            <a:chOff x="9139324" y="3471861"/>
            <a:chExt cx="3052676" cy="720295"/>
          </a:xfrm>
        </p:grpSpPr>
        <p:grpSp>
          <p:nvGrpSpPr>
            <p:cNvPr id="53" name="组 52"/>
            <p:cNvGrpSpPr/>
            <p:nvPr/>
          </p:nvGrpSpPr>
          <p:grpSpPr>
            <a:xfrm rot="10800000">
              <a:off x="9139324" y="3471861"/>
              <a:ext cx="3052676" cy="720295"/>
              <a:chOff x="0" y="2743200"/>
              <a:chExt cx="2806262" cy="662152"/>
            </a:xfrm>
            <a:solidFill>
              <a:schemeClr val="accent5"/>
            </a:solidFill>
          </p:grpSpPr>
          <p:sp>
            <p:nvSpPr>
              <p:cNvPr id="59" name="矩形 58"/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三角形 59"/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4" name="矩形 53"/>
            <p:cNvSpPr/>
            <p:nvPr/>
          </p:nvSpPr>
          <p:spPr>
            <a:xfrm>
              <a:off x="9614001" y="3523187"/>
              <a:ext cx="2103325" cy="4017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TEXT</a:t>
              </a:r>
              <a:r>
                <a:rPr kumimoji="1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Microsoft YaHei" charset="0"/>
                  <a:cs typeface="Microsoft YaHei" charset="0"/>
                </a:rPr>
                <a:t>HERE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10228684" y="4748232"/>
            <a:ext cx="8739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ea typeface="Microsoft YaHei" charset="0"/>
                <a:cs typeface="Microsoft YaHei" charset="0"/>
              </a:rPr>
              <a:t>04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145559" y="2457990"/>
            <a:ext cx="3040206" cy="88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修改。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560816" y="1965831"/>
            <a:ext cx="2209693" cy="4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0" name="Freeform 25"/>
          <p:cNvSpPr>
            <a:spLocks noEditPoints="1"/>
          </p:cNvSpPr>
          <p:nvPr/>
        </p:nvSpPr>
        <p:spPr bwMode="auto">
          <a:xfrm>
            <a:off x="4166184" y="970222"/>
            <a:ext cx="813190" cy="813188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5"/>
          <p:cNvSpPr>
            <a:spLocks noEditPoints="1"/>
          </p:cNvSpPr>
          <p:nvPr/>
        </p:nvSpPr>
        <p:spPr bwMode="auto">
          <a:xfrm>
            <a:off x="10259067" y="970222"/>
            <a:ext cx="813190" cy="813188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chemeClr val="accent4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5"/>
          <p:cNvSpPr>
            <a:spLocks noEditPoints="1"/>
          </p:cNvSpPr>
          <p:nvPr/>
        </p:nvSpPr>
        <p:spPr bwMode="auto">
          <a:xfrm>
            <a:off x="1089359" y="4203536"/>
            <a:ext cx="813190" cy="813188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25"/>
          <p:cNvSpPr>
            <a:spLocks noEditPoints="1"/>
          </p:cNvSpPr>
          <p:nvPr/>
        </p:nvSpPr>
        <p:spPr bwMode="auto">
          <a:xfrm>
            <a:off x="7182242" y="4203536"/>
            <a:ext cx="813190" cy="813188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chemeClr val="accent3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30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FOUR</a:t>
            </a:r>
            <a:r>
              <a:rPr kumimoji="1" lang="zh-CN" altLang="en-US" dirty="0"/>
              <a:t> 新年计划</a:t>
            </a:r>
          </a:p>
        </p:txBody>
      </p:sp>
      <p:grpSp>
        <p:nvGrpSpPr>
          <p:cNvPr id="7" name="组 6"/>
          <p:cNvGrpSpPr/>
          <p:nvPr/>
        </p:nvGrpSpPr>
        <p:grpSpPr>
          <a:xfrm>
            <a:off x="914400" y="1094974"/>
            <a:ext cx="2569779" cy="2569779"/>
            <a:chOff x="914400" y="1371601"/>
            <a:chExt cx="2569779" cy="2569779"/>
          </a:xfrm>
        </p:grpSpPr>
        <p:sp>
          <p:nvSpPr>
            <p:cNvPr id="3" name="椭圆 2"/>
            <p:cNvSpPr/>
            <p:nvPr/>
          </p:nvSpPr>
          <p:spPr>
            <a:xfrm>
              <a:off x="914400" y="1371601"/>
              <a:ext cx="2569779" cy="2569779"/>
            </a:xfrm>
            <a:prstGeom prst="ellipse">
              <a:avLst/>
            </a:prstGeom>
            <a:ln w="762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239642" y="2988092"/>
              <a:ext cx="1897696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</a:t>
              </a: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进行更改。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378012" y="2615682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3525004" y="3243918"/>
            <a:ext cx="2569779" cy="2569779"/>
            <a:chOff x="3525004" y="3582630"/>
            <a:chExt cx="2569779" cy="2569779"/>
          </a:xfrm>
        </p:grpSpPr>
        <p:sp>
          <p:nvSpPr>
            <p:cNvPr id="9" name="椭圆 8"/>
            <p:cNvSpPr/>
            <p:nvPr/>
          </p:nvSpPr>
          <p:spPr>
            <a:xfrm>
              <a:off x="3525004" y="3582630"/>
              <a:ext cx="2569779" cy="2569779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850246" y="5199121"/>
              <a:ext cx="1897696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</a:t>
              </a: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进行更改。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988616" y="4826711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6073184" y="1094974"/>
            <a:ext cx="2569779" cy="2569779"/>
            <a:chOff x="6073184" y="1371601"/>
            <a:chExt cx="2569779" cy="2569779"/>
          </a:xfrm>
        </p:grpSpPr>
        <p:sp>
          <p:nvSpPr>
            <p:cNvPr id="16" name="椭圆 15"/>
            <p:cNvSpPr/>
            <p:nvPr/>
          </p:nvSpPr>
          <p:spPr>
            <a:xfrm>
              <a:off x="6073184" y="1371601"/>
              <a:ext cx="2569779" cy="2569779"/>
            </a:xfrm>
            <a:prstGeom prst="ellipse">
              <a:avLst/>
            </a:prstGeom>
            <a:ln w="762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98426" y="2988092"/>
              <a:ext cx="1897696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</a:t>
              </a: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进行更改。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536796" y="2615682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8683788" y="3243918"/>
            <a:ext cx="2569779" cy="2569779"/>
            <a:chOff x="8683788" y="3582630"/>
            <a:chExt cx="2569779" cy="2569779"/>
          </a:xfrm>
        </p:grpSpPr>
        <p:sp>
          <p:nvSpPr>
            <p:cNvPr id="21" name="椭圆 20"/>
            <p:cNvSpPr/>
            <p:nvPr/>
          </p:nvSpPr>
          <p:spPr>
            <a:xfrm>
              <a:off x="8683788" y="3582630"/>
              <a:ext cx="2569779" cy="2569779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009030" y="5199121"/>
              <a:ext cx="1897696" cy="532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</a:t>
              </a: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进行更改。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147400" y="4826711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cxnSp>
        <p:nvCxnSpPr>
          <p:cNvPr id="30" name="直线连接符 29"/>
          <p:cNvCxnSpPr>
            <a:stCxn id="3" idx="5"/>
            <a:endCxn id="9" idx="1"/>
          </p:cNvCxnSpPr>
          <p:nvPr/>
        </p:nvCxnSpPr>
        <p:spPr>
          <a:xfrm>
            <a:off x="3107844" y="3288418"/>
            <a:ext cx="793495" cy="331835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线连接符 30"/>
          <p:cNvCxnSpPr>
            <a:stCxn id="9" idx="7"/>
            <a:endCxn id="16" idx="3"/>
          </p:cNvCxnSpPr>
          <p:nvPr/>
        </p:nvCxnSpPr>
        <p:spPr>
          <a:xfrm flipV="1">
            <a:off x="5718448" y="3288418"/>
            <a:ext cx="731071" cy="331835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线连接符 33"/>
          <p:cNvCxnSpPr>
            <a:stCxn id="16" idx="5"/>
            <a:endCxn id="21" idx="1"/>
          </p:cNvCxnSpPr>
          <p:nvPr/>
        </p:nvCxnSpPr>
        <p:spPr>
          <a:xfrm>
            <a:off x="8266628" y="3288418"/>
            <a:ext cx="793495" cy="331835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1480603" y="3894613"/>
            <a:ext cx="1415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Microsoft YaHei" charset="0"/>
                <a:cs typeface="Microsoft YaHei" charset="0"/>
              </a:rPr>
              <a:t>2016-03-03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91207" y="2638417"/>
            <a:ext cx="1415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Microsoft YaHei" charset="0"/>
                <a:cs typeface="Microsoft YaHei" charset="0"/>
              </a:rPr>
              <a:t>2016-06-06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680212" y="3894061"/>
            <a:ext cx="1415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Microsoft YaHei" charset="0"/>
                <a:cs typeface="Microsoft YaHei" charset="0"/>
              </a:rPr>
              <a:t>2016-09-09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290816" y="2637865"/>
            <a:ext cx="1415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Microsoft YaHei" charset="0"/>
                <a:cs typeface="Microsoft YaHei" charset="0"/>
              </a:rPr>
              <a:t>2016-12-12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2" name="Freeform 25"/>
          <p:cNvSpPr>
            <a:spLocks noEditPoints="1"/>
          </p:cNvSpPr>
          <p:nvPr/>
        </p:nvSpPr>
        <p:spPr bwMode="auto">
          <a:xfrm>
            <a:off x="1792694" y="1477442"/>
            <a:ext cx="813190" cy="813188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rgbClr val="56647A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5"/>
          <p:cNvSpPr>
            <a:spLocks noEditPoints="1"/>
          </p:cNvSpPr>
          <p:nvPr/>
        </p:nvSpPr>
        <p:spPr bwMode="auto">
          <a:xfrm>
            <a:off x="6951478" y="1477442"/>
            <a:ext cx="813190" cy="813188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rgbClr val="56647A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5"/>
          <p:cNvSpPr>
            <a:spLocks noEditPoints="1"/>
          </p:cNvSpPr>
          <p:nvPr/>
        </p:nvSpPr>
        <p:spPr bwMode="auto">
          <a:xfrm>
            <a:off x="4403299" y="3630569"/>
            <a:ext cx="813190" cy="813188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rgbClr val="56647A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5"/>
          <p:cNvSpPr>
            <a:spLocks noEditPoints="1"/>
          </p:cNvSpPr>
          <p:nvPr/>
        </p:nvSpPr>
        <p:spPr bwMode="auto">
          <a:xfrm>
            <a:off x="9562083" y="3630569"/>
            <a:ext cx="813190" cy="813188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rgbClr val="56647A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1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561" b="16004"/>
          <a:stretch/>
        </p:blipFill>
        <p:spPr>
          <a:xfrm rot="16200000">
            <a:off x="9331785" y="1565942"/>
            <a:ext cx="1907062" cy="2541784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561" b="16004"/>
          <a:stretch/>
        </p:blipFill>
        <p:spPr>
          <a:xfrm rot="16200000">
            <a:off x="6577154" y="1565943"/>
            <a:ext cx="1907062" cy="2541784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561" b="16004"/>
          <a:stretch/>
        </p:blipFill>
        <p:spPr>
          <a:xfrm rot="16200000">
            <a:off x="3822524" y="1565515"/>
            <a:ext cx="1907062" cy="2541784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561" b="16004"/>
          <a:stretch/>
        </p:blipFill>
        <p:spPr>
          <a:xfrm rot="16200000">
            <a:off x="1067893" y="1565516"/>
            <a:ext cx="1907062" cy="2541784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FOUR</a:t>
            </a:r>
            <a:r>
              <a:rPr kumimoji="1" lang="zh-CN" altLang="en-US" dirty="0"/>
              <a:t> 新年计划</a:t>
            </a:r>
          </a:p>
        </p:txBody>
      </p:sp>
      <p:sp>
        <p:nvSpPr>
          <p:cNvPr id="8" name="矩形 7"/>
          <p:cNvSpPr/>
          <p:nvPr/>
        </p:nvSpPr>
        <p:spPr>
          <a:xfrm>
            <a:off x="751491" y="3617002"/>
            <a:ext cx="2540825" cy="1729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50530" y="4392247"/>
            <a:ext cx="2649170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2" name="矩形 41"/>
          <p:cNvSpPr/>
          <p:nvPr/>
        </p:nvSpPr>
        <p:spPr>
          <a:xfrm>
            <a:off x="1089648" y="3976969"/>
            <a:ext cx="1864511" cy="4152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507085" y="3617002"/>
            <a:ext cx="2540825" cy="172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506124" y="4392247"/>
            <a:ext cx="2649170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8" name="矩形 67"/>
          <p:cNvSpPr/>
          <p:nvPr/>
        </p:nvSpPr>
        <p:spPr>
          <a:xfrm>
            <a:off x="3920494" y="3976969"/>
            <a:ext cx="1714007" cy="381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262680" y="3617002"/>
            <a:ext cx="2540825" cy="1729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6261719" y="4392247"/>
            <a:ext cx="2649170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73" name="矩形 72"/>
          <p:cNvSpPr/>
          <p:nvPr/>
        </p:nvSpPr>
        <p:spPr>
          <a:xfrm>
            <a:off x="6676089" y="3976969"/>
            <a:ext cx="1714007" cy="381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9018274" y="3617002"/>
            <a:ext cx="2540825" cy="1729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9017313" y="4392247"/>
            <a:ext cx="2649170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78" name="矩形 77"/>
          <p:cNvSpPr/>
          <p:nvPr/>
        </p:nvSpPr>
        <p:spPr>
          <a:xfrm>
            <a:off x="9431683" y="3976969"/>
            <a:ext cx="1714007" cy="381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30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139700" y="1485100"/>
            <a:ext cx="11912600" cy="1685077"/>
          </a:xfrm>
        </p:spPr>
        <p:txBody>
          <a:bodyPr/>
          <a:lstStyle/>
          <a:p>
            <a:r>
              <a:rPr lang="en-US" altLang="zh-CN" sz="11500" dirty="0"/>
              <a:t>THANK YOU!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3308350" y="4025900"/>
            <a:ext cx="5575300" cy="341632"/>
          </a:xfrm>
        </p:spPr>
        <p:txBody>
          <a:bodyPr/>
          <a:lstStyle/>
          <a:p>
            <a:r>
              <a:rPr lang="zh-CN" altLang="en-US" dirty="0"/>
              <a:t>时尚行业年终总结模板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308350" y="4398428"/>
            <a:ext cx="5575300" cy="608372"/>
          </a:xfrm>
        </p:spPr>
        <p:txBody>
          <a:bodyPr/>
          <a:lstStyle/>
          <a:p>
            <a:r>
              <a:rPr lang="en-US" altLang="zh-CN" dirty="0"/>
              <a:t>PRESENTED BY OfficePLUS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800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1600200" y="797361"/>
            <a:ext cx="8991600" cy="840230"/>
          </a:xfrm>
        </p:spPr>
        <p:txBody>
          <a:bodyPr/>
          <a:lstStyle/>
          <a:p>
            <a:r>
              <a:rPr lang="en-US" altLang="zh-CN" dirty="0"/>
              <a:t>CONTENTS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4671848" y="3142768"/>
            <a:ext cx="2848303" cy="608372"/>
          </a:xfrm>
        </p:spPr>
        <p:txBody>
          <a:bodyPr/>
          <a:lstStyle/>
          <a:p>
            <a:r>
              <a:rPr lang="en-US" altLang="zh-CN" dirty="0"/>
              <a:t>PART ONE  </a:t>
            </a:r>
            <a:r>
              <a:rPr lang="zh-CN" altLang="en-US" dirty="0"/>
              <a:t>工作回顾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2"/>
          </p:nvPr>
        </p:nvSpPr>
        <p:spPr>
          <a:xfrm>
            <a:off x="4671848" y="3537597"/>
            <a:ext cx="2848303" cy="608372"/>
          </a:xfrm>
        </p:spPr>
        <p:txBody>
          <a:bodyPr/>
          <a:lstStyle/>
          <a:p>
            <a:r>
              <a:rPr lang="en-US" altLang="zh-CN" dirty="0"/>
              <a:t>PART TWO  </a:t>
            </a:r>
            <a:r>
              <a:rPr lang="zh-CN" altLang="en-US" dirty="0"/>
              <a:t>心得体会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4671848" y="3932426"/>
            <a:ext cx="2848303" cy="608372"/>
          </a:xfrm>
        </p:spPr>
        <p:txBody>
          <a:bodyPr/>
          <a:lstStyle/>
          <a:p>
            <a:r>
              <a:rPr lang="en-US" altLang="zh-CN" dirty="0"/>
              <a:t>PART THREE  </a:t>
            </a:r>
            <a:r>
              <a:rPr lang="zh-CN" altLang="en-US" dirty="0"/>
              <a:t>经验教训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4671848" y="4327255"/>
            <a:ext cx="2848303" cy="286232"/>
          </a:xfrm>
        </p:spPr>
        <p:txBody>
          <a:bodyPr/>
          <a:lstStyle/>
          <a:p>
            <a:r>
              <a:rPr lang="en-US" altLang="zh-CN" dirty="0"/>
              <a:t>PART FOUR  </a:t>
            </a:r>
            <a:r>
              <a:rPr lang="zh-CN" altLang="en-US" dirty="0"/>
              <a:t>新年计划</a:t>
            </a:r>
          </a:p>
        </p:txBody>
      </p:sp>
    </p:spTree>
    <p:extLst>
      <p:ext uri="{BB962C8B-B14F-4D97-AF65-F5344CB8AC3E}">
        <p14:creationId xmlns:p14="http://schemas.microsoft.com/office/powerpoint/2010/main" val="317134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21"/>
            <a:ext cx="2064635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使用字体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1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1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3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3" y="2041423"/>
            <a:ext cx="1624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9"/>
            <a:ext cx="63137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http://www.ypppt.com/article/2017/3325.html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7" y="1520954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5973" y="1404825"/>
            <a:ext cx="2682472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65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0784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9000" y="973930"/>
            <a:ext cx="4165600" cy="2003625"/>
          </a:xfrm>
        </p:spPr>
        <p:txBody>
          <a:bodyPr/>
          <a:lstStyle/>
          <a:p>
            <a:r>
              <a:rPr lang="en-US" altLang="zh-CN" dirty="0"/>
              <a:t>ONE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914900" y="2126632"/>
            <a:ext cx="2552700" cy="480131"/>
          </a:xfrm>
        </p:spPr>
        <p:txBody>
          <a:bodyPr/>
          <a:lstStyle/>
          <a:p>
            <a:r>
              <a:rPr lang="zh-CN" altLang="en-US" dirty="0"/>
              <a:t>工作回顾</a:t>
            </a:r>
          </a:p>
        </p:txBody>
      </p:sp>
    </p:spTree>
    <p:extLst>
      <p:ext uri="{BB962C8B-B14F-4D97-AF65-F5344CB8AC3E}">
        <p14:creationId xmlns:p14="http://schemas.microsoft.com/office/powerpoint/2010/main" val="297221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ONE</a:t>
            </a:r>
            <a:r>
              <a:rPr kumimoji="1" lang="zh-CN" altLang="en-US" dirty="0"/>
              <a:t> 工作回顾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375463"/>
            <a:ext cx="12192000" cy="24818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文本框 8"/>
          <p:cNvSpPr txBox="1"/>
          <p:nvPr/>
        </p:nvSpPr>
        <p:spPr>
          <a:xfrm>
            <a:off x="1583523" y="2709515"/>
            <a:ext cx="425018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8-14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6" name="矩形 5"/>
          <p:cNvSpPr/>
          <p:nvPr/>
        </p:nvSpPr>
        <p:spPr>
          <a:xfrm>
            <a:off x="1583523" y="2288951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graphicFrame>
        <p:nvGraphicFramePr>
          <p:cNvPr id="3" name="图表 2"/>
          <p:cNvGraphicFramePr/>
          <p:nvPr>
            <p:extLst/>
          </p:nvPr>
        </p:nvGraphicFramePr>
        <p:xfrm>
          <a:off x="6809790" y="1490271"/>
          <a:ext cx="4918555" cy="3279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矩形 14"/>
          <p:cNvSpPr/>
          <p:nvPr/>
        </p:nvSpPr>
        <p:spPr>
          <a:xfrm>
            <a:off x="918597" y="4375463"/>
            <a:ext cx="4915108" cy="24825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文本框 8"/>
          <p:cNvSpPr txBox="1"/>
          <p:nvPr/>
        </p:nvSpPr>
        <p:spPr>
          <a:xfrm>
            <a:off x="1410284" y="5220068"/>
            <a:ext cx="349318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7" name="矩形 16"/>
          <p:cNvSpPr/>
          <p:nvPr/>
        </p:nvSpPr>
        <p:spPr>
          <a:xfrm>
            <a:off x="1410284" y="479950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6809789" y="5426278"/>
            <a:ext cx="491855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6809790" y="500571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54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ONE</a:t>
            </a:r>
            <a:r>
              <a:rPr kumimoji="1" lang="zh-CN" altLang="en-US" dirty="0"/>
              <a:t> 工作回顾</a:t>
            </a:r>
          </a:p>
        </p:txBody>
      </p:sp>
      <p:sp>
        <p:nvSpPr>
          <p:cNvPr id="20" name="矩形 19"/>
          <p:cNvSpPr/>
          <p:nvPr/>
        </p:nvSpPr>
        <p:spPr>
          <a:xfrm>
            <a:off x="0" y="2913315"/>
            <a:ext cx="12192000" cy="2702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98" y="2014684"/>
            <a:ext cx="3215642" cy="1797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473" y="2014684"/>
            <a:ext cx="3215642" cy="1797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149" y="2014684"/>
            <a:ext cx="3215642" cy="1797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0" name="组 9"/>
          <p:cNvGrpSpPr/>
          <p:nvPr/>
        </p:nvGrpSpPr>
        <p:grpSpPr>
          <a:xfrm>
            <a:off x="1207585" y="1790277"/>
            <a:ext cx="2470068" cy="391885"/>
            <a:chOff x="1207585" y="2026759"/>
            <a:chExt cx="2470068" cy="391885"/>
          </a:xfrm>
        </p:grpSpPr>
        <p:grpSp>
          <p:nvGrpSpPr>
            <p:cNvPr id="8" name="组 7"/>
            <p:cNvGrpSpPr/>
            <p:nvPr/>
          </p:nvGrpSpPr>
          <p:grpSpPr>
            <a:xfrm>
              <a:off x="1207585" y="2026759"/>
              <a:ext cx="2470068" cy="391885"/>
              <a:chOff x="1207585" y="2026759"/>
              <a:chExt cx="2470068" cy="391885"/>
            </a:xfrm>
          </p:grpSpPr>
          <p:sp>
            <p:nvSpPr>
              <p:cNvPr id="4" name="三角形 3"/>
              <p:cNvSpPr/>
              <p:nvPr/>
            </p:nvSpPr>
            <p:spPr>
              <a:xfrm>
                <a:off x="3345144" y="2031556"/>
                <a:ext cx="332509" cy="172186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三角形 8"/>
              <p:cNvSpPr/>
              <p:nvPr/>
            </p:nvSpPr>
            <p:spPr>
              <a:xfrm>
                <a:off x="1207585" y="2026759"/>
                <a:ext cx="332509" cy="172186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1373839" y="2026759"/>
                <a:ext cx="2137560" cy="39188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1553529" y="2046234"/>
              <a:ext cx="1778179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</a:p>
          </p:txBody>
        </p:sp>
      </p:grpSp>
      <p:grpSp>
        <p:nvGrpSpPr>
          <p:cNvPr id="17" name="组 16"/>
          <p:cNvGrpSpPr/>
          <p:nvPr/>
        </p:nvGrpSpPr>
        <p:grpSpPr>
          <a:xfrm>
            <a:off x="4953260" y="1790277"/>
            <a:ext cx="2470068" cy="391885"/>
            <a:chOff x="1207585" y="2026759"/>
            <a:chExt cx="2470068" cy="391885"/>
          </a:xfrm>
        </p:grpSpPr>
        <p:grpSp>
          <p:nvGrpSpPr>
            <p:cNvPr id="18" name="组 17"/>
            <p:cNvGrpSpPr/>
            <p:nvPr/>
          </p:nvGrpSpPr>
          <p:grpSpPr>
            <a:xfrm>
              <a:off x="1207585" y="2026759"/>
              <a:ext cx="2470068" cy="391885"/>
              <a:chOff x="1207585" y="2026759"/>
              <a:chExt cx="2470068" cy="391885"/>
            </a:xfrm>
          </p:grpSpPr>
          <p:sp>
            <p:nvSpPr>
              <p:cNvPr id="21" name="三角形 20"/>
              <p:cNvSpPr/>
              <p:nvPr/>
            </p:nvSpPr>
            <p:spPr>
              <a:xfrm>
                <a:off x="3345144" y="2031556"/>
                <a:ext cx="332509" cy="172186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三角形 21"/>
              <p:cNvSpPr/>
              <p:nvPr/>
            </p:nvSpPr>
            <p:spPr>
              <a:xfrm>
                <a:off x="1207585" y="2026759"/>
                <a:ext cx="332509" cy="172186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373839" y="2026759"/>
                <a:ext cx="2137560" cy="39188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1553529" y="2046234"/>
              <a:ext cx="1778179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8698935" y="1790277"/>
            <a:ext cx="2470068" cy="391885"/>
            <a:chOff x="1207585" y="2026759"/>
            <a:chExt cx="2470068" cy="391885"/>
          </a:xfrm>
        </p:grpSpPr>
        <p:grpSp>
          <p:nvGrpSpPr>
            <p:cNvPr id="25" name="组 24"/>
            <p:cNvGrpSpPr/>
            <p:nvPr/>
          </p:nvGrpSpPr>
          <p:grpSpPr>
            <a:xfrm>
              <a:off x="1207585" y="2026759"/>
              <a:ext cx="2470068" cy="391885"/>
              <a:chOff x="1207585" y="2026759"/>
              <a:chExt cx="2470068" cy="391885"/>
            </a:xfrm>
          </p:grpSpPr>
          <p:sp>
            <p:nvSpPr>
              <p:cNvPr id="27" name="三角形 26"/>
              <p:cNvSpPr/>
              <p:nvPr/>
            </p:nvSpPr>
            <p:spPr>
              <a:xfrm>
                <a:off x="3345144" y="2031556"/>
                <a:ext cx="332509" cy="172186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三角形 27"/>
              <p:cNvSpPr/>
              <p:nvPr/>
            </p:nvSpPr>
            <p:spPr>
              <a:xfrm>
                <a:off x="1207585" y="2026759"/>
                <a:ext cx="332509" cy="172186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373839" y="2026759"/>
                <a:ext cx="2137560" cy="39188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1553529" y="2046234"/>
              <a:ext cx="1778179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</a:p>
          </p:txBody>
        </p:sp>
      </p:grpSp>
      <p:sp>
        <p:nvSpPr>
          <p:cNvPr id="30" name="文本框 8"/>
          <p:cNvSpPr txBox="1"/>
          <p:nvPr/>
        </p:nvSpPr>
        <p:spPr>
          <a:xfrm>
            <a:off x="834798" y="4881716"/>
            <a:ext cx="642227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1" name="矩形 30"/>
          <p:cNvSpPr/>
          <p:nvPr/>
        </p:nvSpPr>
        <p:spPr>
          <a:xfrm>
            <a:off x="834799" y="4274947"/>
            <a:ext cx="2236510" cy="492443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92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ONE</a:t>
            </a:r>
            <a:r>
              <a:rPr kumimoji="1" lang="zh-CN" altLang="en-US" dirty="0"/>
              <a:t> 工作回顾</a:t>
            </a:r>
          </a:p>
        </p:txBody>
      </p:sp>
      <p:graphicFrame>
        <p:nvGraphicFramePr>
          <p:cNvPr id="3" name="图表 2"/>
          <p:cNvGraphicFramePr/>
          <p:nvPr>
            <p:extLst/>
          </p:nvPr>
        </p:nvGraphicFramePr>
        <p:xfrm>
          <a:off x="6933726" y="2998319"/>
          <a:ext cx="4874646" cy="3284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reeform 6"/>
          <p:cNvSpPr>
            <a:spLocks/>
          </p:cNvSpPr>
          <p:nvPr/>
        </p:nvSpPr>
        <p:spPr bwMode="auto">
          <a:xfrm>
            <a:off x="8542560" y="4327059"/>
            <a:ext cx="720151" cy="612835"/>
          </a:xfrm>
          <a:custGeom>
            <a:avLst/>
            <a:gdLst>
              <a:gd name="T0" fmla="*/ 466 w 510"/>
              <a:gd name="T1" fmla="*/ 4 h 434"/>
              <a:gd name="T2" fmla="*/ 458 w 510"/>
              <a:gd name="T3" fmla="*/ 0 h 434"/>
              <a:gd name="T4" fmla="*/ 448 w 510"/>
              <a:gd name="T5" fmla="*/ 0 h 434"/>
              <a:gd name="T6" fmla="*/ 440 w 510"/>
              <a:gd name="T7" fmla="*/ 6 h 434"/>
              <a:gd name="T8" fmla="*/ 398 w 510"/>
              <a:gd name="T9" fmla="*/ 58 h 434"/>
              <a:gd name="T10" fmla="*/ 278 w 510"/>
              <a:gd name="T11" fmla="*/ 206 h 434"/>
              <a:gd name="T12" fmla="*/ 224 w 510"/>
              <a:gd name="T13" fmla="*/ 262 h 434"/>
              <a:gd name="T14" fmla="*/ 214 w 510"/>
              <a:gd name="T15" fmla="*/ 270 h 434"/>
              <a:gd name="T16" fmla="*/ 186 w 510"/>
              <a:gd name="T17" fmla="*/ 284 h 434"/>
              <a:gd name="T18" fmla="*/ 154 w 510"/>
              <a:gd name="T19" fmla="*/ 288 h 434"/>
              <a:gd name="T20" fmla="*/ 126 w 510"/>
              <a:gd name="T21" fmla="*/ 278 h 434"/>
              <a:gd name="T22" fmla="*/ 108 w 510"/>
              <a:gd name="T23" fmla="*/ 264 h 434"/>
              <a:gd name="T24" fmla="*/ 108 w 510"/>
              <a:gd name="T25" fmla="*/ 264 h 434"/>
              <a:gd name="T26" fmla="*/ 100 w 510"/>
              <a:gd name="T27" fmla="*/ 260 h 434"/>
              <a:gd name="T28" fmla="*/ 82 w 510"/>
              <a:gd name="T29" fmla="*/ 260 h 434"/>
              <a:gd name="T30" fmla="*/ 74 w 510"/>
              <a:gd name="T31" fmla="*/ 262 h 434"/>
              <a:gd name="T32" fmla="*/ 74 w 510"/>
              <a:gd name="T33" fmla="*/ 262 h 434"/>
              <a:gd name="T34" fmla="*/ 32 w 510"/>
              <a:gd name="T35" fmla="*/ 274 h 434"/>
              <a:gd name="T36" fmla="*/ 18 w 510"/>
              <a:gd name="T37" fmla="*/ 280 h 434"/>
              <a:gd name="T38" fmla="*/ 8 w 510"/>
              <a:gd name="T39" fmla="*/ 292 h 434"/>
              <a:gd name="T40" fmla="*/ 0 w 510"/>
              <a:gd name="T41" fmla="*/ 318 h 434"/>
              <a:gd name="T42" fmla="*/ 0 w 510"/>
              <a:gd name="T43" fmla="*/ 326 h 434"/>
              <a:gd name="T44" fmla="*/ 8 w 510"/>
              <a:gd name="T45" fmla="*/ 354 h 434"/>
              <a:gd name="T46" fmla="*/ 18 w 510"/>
              <a:gd name="T47" fmla="*/ 368 h 434"/>
              <a:gd name="T48" fmla="*/ 30 w 510"/>
              <a:gd name="T49" fmla="*/ 380 h 434"/>
              <a:gd name="T50" fmla="*/ 58 w 510"/>
              <a:gd name="T51" fmla="*/ 400 h 434"/>
              <a:gd name="T52" fmla="*/ 94 w 510"/>
              <a:gd name="T53" fmla="*/ 416 h 434"/>
              <a:gd name="T54" fmla="*/ 136 w 510"/>
              <a:gd name="T55" fmla="*/ 428 h 434"/>
              <a:gd name="T56" fmla="*/ 156 w 510"/>
              <a:gd name="T57" fmla="*/ 432 h 434"/>
              <a:gd name="T58" fmla="*/ 198 w 510"/>
              <a:gd name="T59" fmla="*/ 432 h 434"/>
              <a:gd name="T60" fmla="*/ 222 w 510"/>
              <a:gd name="T61" fmla="*/ 424 h 434"/>
              <a:gd name="T62" fmla="*/ 234 w 510"/>
              <a:gd name="T63" fmla="*/ 416 h 434"/>
              <a:gd name="T64" fmla="*/ 238 w 510"/>
              <a:gd name="T65" fmla="*/ 412 h 434"/>
              <a:gd name="T66" fmla="*/ 316 w 510"/>
              <a:gd name="T67" fmla="*/ 302 h 434"/>
              <a:gd name="T68" fmla="*/ 316 w 510"/>
              <a:gd name="T69" fmla="*/ 302 h 434"/>
              <a:gd name="T70" fmla="*/ 328 w 510"/>
              <a:gd name="T71" fmla="*/ 286 h 434"/>
              <a:gd name="T72" fmla="*/ 364 w 510"/>
              <a:gd name="T73" fmla="*/ 250 h 434"/>
              <a:gd name="T74" fmla="*/ 388 w 510"/>
              <a:gd name="T75" fmla="*/ 230 h 434"/>
              <a:gd name="T76" fmla="*/ 394 w 510"/>
              <a:gd name="T77" fmla="*/ 228 h 434"/>
              <a:gd name="T78" fmla="*/ 400 w 510"/>
              <a:gd name="T79" fmla="*/ 228 h 434"/>
              <a:gd name="T80" fmla="*/ 414 w 510"/>
              <a:gd name="T81" fmla="*/ 232 h 434"/>
              <a:gd name="T82" fmla="*/ 422 w 510"/>
              <a:gd name="T83" fmla="*/ 242 h 434"/>
              <a:gd name="T84" fmla="*/ 432 w 510"/>
              <a:gd name="T85" fmla="*/ 416 h 434"/>
              <a:gd name="T86" fmla="*/ 432 w 510"/>
              <a:gd name="T87" fmla="*/ 418 h 434"/>
              <a:gd name="T88" fmla="*/ 434 w 510"/>
              <a:gd name="T89" fmla="*/ 422 h 434"/>
              <a:gd name="T90" fmla="*/ 434 w 510"/>
              <a:gd name="T91" fmla="*/ 426 h 434"/>
              <a:gd name="T92" fmla="*/ 440 w 510"/>
              <a:gd name="T93" fmla="*/ 432 h 434"/>
              <a:gd name="T94" fmla="*/ 444 w 510"/>
              <a:gd name="T95" fmla="*/ 434 h 434"/>
              <a:gd name="T96" fmla="*/ 452 w 510"/>
              <a:gd name="T97" fmla="*/ 428 h 434"/>
              <a:gd name="T98" fmla="*/ 454 w 510"/>
              <a:gd name="T99" fmla="*/ 418 h 434"/>
              <a:gd name="T100" fmla="*/ 460 w 510"/>
              <a:gd name="T101" fmla="*/ 368 h 434"/>
              <a:gd name="T102" fmla="*/ 476 w 510"/>
              <a:gd name="T103" fmla="*/ 230 h 434"/>
              <a:gd name="T104" fmla="*/ 488 w 510"/>
              <a:gd name="T105" fmla="*/ 188 h 434"/>
              <a:gd name="T106" fmla="*/ 496 w 510"/>
              <a:gd name="T107" fmla="*/ 168 h 434"/>
              <a:gd name="T108" fmla="*/ 506 w 510"/>
              <a:gd name="T109" fmla="*/ 132 h 434"/>
              <a:gd name="T110" fmla="*/ 510 w 510"/>
              <a:gd name="T111" fmla="*/ 100 h 434"/>
              <a:gd name="T112" fmla="*/ 508 w 510"/>
              <a:gd name="T113" fmla="*/ 74 h 434"/>
              <a:gd name="T114" fmla="*/ 498 w 510"/>
              <a:gd name="T115" fmla="*/ 42 h 434"/>
              <a:gd name="T116" fmla="*/ 476 w 510"/>
              <a:gd name="T117" fmla="*/ 12 h 434"/>
              <a:gd name="T118" fmla="*/ 466 w 510"/>
              <a:gd name="T119" fmla="*/ 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0" h="434">
                <a:moveTo>
                  <a:pt x="466" y="4"/>
                </a:moveTo>
                <a:lnTo>
                  <a:pt x="466" y="4"/>
                </a:lnTo>
                <a:lnTo>
                  <a:pt x="464" y="2"/>
                </a:lnTo>
                <a:lnTo>
                  <a:pt x="458" y="0"/>
                </a:lnTo>
                <a:lnTo>
                  <a:pt x="454" y="0"/>
                </a:lnTo>
                <a:lnTo>
                  <a:pt x="448" y="0"/>
                </a:lnTo>
                <a:lnTo>
                  <a:pt x="444" y="2"/>
                </a:lnTo>
                <a:lnTo>
                  <a:pt x="440" y="6"/>
                </a:lnTo>
                <a:lnTo>
                  <a:pt x="440" y="6"/>
                </a:lnTo>
                <a:lnTo>
                  <a:pt x="398" y="58"/>
                </a:lnTo>
                <a:lnTo>
                  <a:pt x="340" y="132"/>
                </a:lnTo>
                <a:lnTo>
                  <a:pt x="278" y="206"/>
                </a:lnTo>
                <a:lnTo>
                  <a:pt x="248" y="236"/>
                </a:lnTo>
                <a:lnTo>
                  <a:pt x="224" y="262"/>
                </a:lnTo>
                <a:lnTo>
                  <a:pt x="224" y="262"/>
                </a:lnTo>
                <a:lnTo>
                  <a:pt x="214" y="270"/>
                </a:lnTo>
                <a:lnTo>
                  <a:pt x="204" y="276"/>
                </a:lnTo>
                <a:lnTo>
                  <a:pt x="186" y="284"/>
                </a:lnTo>
                <a:lnTo>
                  <a:pt x="170" y="288"/>
                </a:lnTo>
                <a:lnTo>
                  <a:pt x="154" y="288"/>
                </a:lnTo>
                <a:lnTo>
                  <a:pt x="140" y="284"/>
                </a:lnTo>
                <a:lnTo>
                  <a:pt x="126" y="278"/>
                </a:lnTo>
                <a:lnTo>
                  <a:pt x="116" y="272"/>
                </a:lnTo>
                <a:lnTo>
                  <a:pt x="108" y="264"/>
                </a:lnTo>
                <a:lnTo>
                  <a:pt x="108" y="264"/>
                </a:lnTo>
                <a:lnTo>
                  <a:pt x="108" y="264"/>
                </a:lnTo>
                <a:lnTo>
                  <a:pt x="106" y="264"/>
                </a:lnTo>
                <a:lnTo>
                  <a:pt x="100" y="260"/>
                </a:lnTo>
                <a:lnTo>
                  <a:pt x="88" y="258"/>
                </a:lnTo>
                <a:lnTo>
                  <a:pt x="82" y="260"/>
                </a:lnTo>
                <a:lnTo>
                  <a:pt x="74" y="262"/>
                </a:lnTo>
                <a:lnTo>
                  <a:pt x="74" y="262"/>
                </a:lnTo>
                <a:lnTo>
                  <a:pt x="74" y="262"/>
                </a:lnTo>
                <a:lnTo>
                  <a:pt x="74" y="262"/>
                </a:lnTo>
                <a:lnTo>
                  <a:pt x="32" y="274"/>
                </a:lnTo>
                <a:lnTo>
                  <a:pt x="32" y="274"/>
                </a:lnTo>
                <a:lnTo>
                  <a:pt x="24" y="276"/>
                </a:lnTo>
                <a:lnTo>
                  <a:pt x="18" y="280"/>
                </a:lnTo>
                <a:lnTo>
                  <a:pt x="12" y="286"/>
                </a:lnTo>
                <a:lnTo>
                  <a:pt x="8" y="292"/>
                </a:lnTo>
                <a:lnTo>
                  <a:pt x="2" y="304"/>
                </a:lnTo>
                <a:lnTo>
                  <a:pt x="0" y="318"/>
                </a:lnTo>
                <a:lnTo>
                  <a:pt x="0" y="318"/>
                </a:lnTo>
                <a:lnTo>
                  <a:pt x="0" y="326"/>
                </a:lnTo>
                <a:lnTo>
                  <a:pt x="4" y="338"/>
                </a:lnTo>
                <a:lnTo>
                  <a:pt x="8" y="354"/>
                </a:lnTo>
                <a:lnTo>
                  <a:pt x="12" y="362"/>
                </a:lnTo>
                <a:lnTo>
                  <a:pt x="18" y="368"/>
                </a:lnTo>
                <a:lnTo>
                  <a:pt x="18" y="368"/>
                </a:lnTo>
                <a:lnTo>
                  <a:pt x="30" y="380"/>
                </a:lnTo>
                <a:lnTo>
                  <a:pt x="44" y="390"/>
                </a:lnTo>
                <a:lnTo>
                  <a:pt x="58" y="400"/>
                </a:lnTo>
                <a:lnTo>
                  <a:pt x="76" y="408"/>
                </a:lnTo>
                <a:lnTo>
                  <a:pt x="94" y="416"/>
                </a:lnTo>
                <a:lnTo>
                  <a:pt x="114" y="424"/>
                </a:lnTo>
                <a:lnTo>
                  <a:pt x="136" y="428"/>
                </a:lnTo>
                <a:lnTo>
                  <a:pt x="156" y="432"/>
                </a:lnTo>
                <a:lnTo>
                  <a:pt x="156" y="432"/>
                </a:lnTo>
                <a:lnTo>
                  <a:pt x="178" y="434"/>
                </a:lnTo>
                <a:lnTo>
                  <a:pt x="198" y="432"/>
                </a:lnTo>
                <a:lnTo>
                  <a:pt x="212" y="428"/>
                </a:lnTo>
                <a:lnTo>
                  <a:pt x="222" y="424"/>
                </a:lnTo>
                <a:lnTo>
                  <a:pt x="230" y="420"/>
                </a:lnTo>
                <a:lnTo>
                  <a:pt x="234" y="416"/>
                </a:lnTo>
                <a:lnTo>
                  <a:pt x="238" y="412"/>
                </a:lnTo>
                <a:lnTo>
                  <a:pt x="238" y="412"/>
                </a:lnTo>
                <a:lnTo>
                  <a:pt x="264" y="378"/>
                </a:lnTo>
                <a:lnTo>
                  <a:pt x="316" y="302"/>
                </a:lnTo>
                <a:lnTo>
                  <a:pt x="316" y="302"/>
                </a:lnTo>
                <a:lnTo>
                  <a:pt x="316" y="302"/>
                </a:lnTo>
                <a:lnTo>
                  <a:pt x="316" y="302"/>
                </a:lnTo>
                <a:lnTo>
                  <a:pt x="328" y="286"/>
                </a:lnTo>
                <a:lnTo>
                  <a:pt x="342" y="272"/>
                </a:lnTo>
                <a:lnTo>
                  <a:pt x="364" y="250"/>
                </a:lnTo>
                <a:lnTo>
                  <a:pt x="382" y="236"/>
                </a:lnTo>
                <a:lnTo>
                  <a:pt x="388" y="230"/>
                </a:lnTo>
                <a:lnTo>
                  <a:pt x="388" y="230"/>
                </a:lnTo>
                <a:lnTo>
                  <a:pt x="394" y="228"/>
                </a:lnTo>
                <a:lnTo>
                  <a:pt x="394" y="228"/>
                </a:lnTo>
                <a:lnTo>
                  <a:pt x="400" y="228"/>
                </a:lnTo>
                <a:lnTo>
                  <a:pt x="410" y="228"/>
                </a:lnTo>
                <a:lnTo>
                  <a:pt x="414" y="232"/>
                </a:lnTo>
                <a:lnTo>
                  <a:pt x="418" y="236"/>
                </a:lnTo>
                <a:lnTo>
                  <a:pt x="422" y="242"/>
                </a:lnTo>
                <a:lnTo>
                  <a:pt x="424" y="252"/>
                </a:lnTo>
                <a:lnTo>
                  <a:pt x="432" y="416"/>
                </a:lnTo>
                <a:lnTo>
                  <a:pt x="432" y="418"/>
                </a:lnTo>
                <a:lnTo>
                  <a:pt x="432" y="418"/>
                </a:lnTo>
                <a:lnTo>
                  <a:pt x="432" y="418"/>
                </a:lnTo>
                <a:lnTo>
                  <a:pt x="434" y="422"/>
                </a:lnTo>
                <a:lnTo>
                  <a:pt x="434" y="422"/>
                </a:lnTo>
                <a:lnTo>
                  <a:pt x="434" y="426"/>
                </a:lnTo>
                <a:lnTo>
                  <a:pt x="436" y="428"/>
                </a:lnTo>
                <a:lnTo>
                  <a:pt x="440" y="432"/>
                </a:lnTo>
                <a:lnTo>
                  <a:pt x="444" y="434"/>
                </a:lnTo>
                <a:lnTo>
                  <a:pt x="444" y="434"/>
                </a:lnTo>
                <a:lnTo>
                  <a:pt x="450" y="432"/>
                </a:lnTo>
                <a:lnTo>
                  <a:pt x="452" y="428"/>
                </a:lnTo>
                <a:lnTo>
                  <a:pt x="454" y="420"/>
                </a:lnTo>
                <a:lnTo>
                  <a:pt x="454" y="418"/>
                </a:lnTo>
                <a:lnTo>
                  <a:pt x="454" y="418"/>
                </a:lnTo>
                <a:lnTo>
                  <a:pt x="460" y="368"/>
                </a:lnTo>
                <a:lnTo>
                  <a:pt x="468" y="298"/>
                </a:lnTo>
                <a:lnTo>
                  <a:pt x="476" y="230"/>
                </a:lnTo>
                <a:lnTo>
                  <a:pt x="482" y="204"/>
                </a:lnTo>
                <a:lnTo>
                  <a:pt x="488" y="188"/>
                </a:lnTo>
                <a:lnTo>
                  <a:pt x="488" y="188"/>
                </a:lnTo>
                <a:lnTo>
                  <a:pt x="496" y="168"/>
                </a:lnTo>
                <a:lnTo>
                  <a:pt x="502" y="148"/>
                </a:lnTo>
                <a:lnTo>
                  <a:pt x="506" y="132"/>
                </a:lnTo>
                <a:lnTo>
                  <a:pt x="508" y="114"/>
                </a:lnTo>
                <a:lnTo>
                  <a:pt x="510" y="100"/>
                </a:lnTo>
                <a:lnTo>
                  <a:pt x="508" y="86"/>
                </a:lnTo>
                <a:lnTo>
                  <a:pt x="508" y="74"/>
                </a:lnTo>
                <a:lnTo>
                  <a:pt x="504" y="62"/>
                </a:lnTo>
                <a:lnTo>
                  <a:pt x="498" y="42"/>
                </a:lnTo>
                <a:lnTo>
                  <a:pt x="488" y="26"/>
                </a:lnTo>
                <a:lnTo>
                  <a:pt x="476" y="12"/>
                </a:lnTo>
                <a:lnTo>
                  <a:pt x="466" y="4"/>
                </a:lnTo>
                <a:lnTo>
                  <a:pt x="466" y="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文本框 8"/>
          <p:cNvSpPr txBox="1"/>
          <p:nvPr/>
        </p:nvSpPr>
        <p:spPr>
          <a:xfrm>
            <a:off x="1001748" y="1986455"/>
            <a:ext cx="32549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01748" y="1063125"/>
            <a:ext cx="1181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64</a:t>
            </a: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%</a:t>
            </a:r>
            <a:endParaRPr kumimoji="1" lang="zh-CN" altLang="en-US" sz="54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95794" y="1389305"/>
            <a:ext cx="1856598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TITLE</a:t>
            </a: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r>
              <a:rPr kumimoji="1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HERE</a:t>
            </a: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224093" y="4473613"/>
            <a:ext cx="32549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224093" y="3550283"/>
            <a:ext cx="1181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</a:rPr>
              <a:t>25</a:t>
            </a: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</a:rPr>
              <a:t>%</a:t>
            </a:r>
            <a:endParaRPr kumimoji="1" lang="zh-CN" altLang="en-US" sz="54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18139" y="3876463"/>
            <a:ext cx="1856598" cy="52322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TITLE</a:t>
            </a: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r>
              <a:rPr kumimoji="1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HERE</a:t>
            </a: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4916332" y="1986455"/>
            <a:ext cx="32549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916332" y="1063125"/>
            <a:ext cx="1181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rPr>
              <a:t>11</a:t>
            </a: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rPr>
              <a:t>%</a:t>
            </a:r>
            <a:endParaRPr kumimoji="1" lang="zh-CN" altLang="en-US" sz="5400" b="1" i="0" u="none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10378" y="1389305"/>
            <a:ext cx="1856598" cy="52322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TITLE</a:t>
            </a: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r>
              <a:rPr kumimoji="1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HERE</a:t>
            </a: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47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9000" y="973930"/>
            <a:ext cx="4165600" cy="2003625"/>
          </a:xfrm>
        </p:spPr>
        <p:txBody>
          <a:bodyPr/>
          <a:lstStyle/>
          <a:p>
            <a:r>
              <a:rPr lang="en-US" altLang="zh-CN" dirty="0"/>
              <a:t>TWO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914900" y="2126632"/>
            <a:ext cx="2552700" cy="480131"/>
          </a:xfrm>
        </p:spPr>
        <p:txBody>
          <a:bodyPr/>
          <a:lstStyle/>
          <a:p>
            <a:r>
              <a:rPr lang="zh-CN" altLang="en-US" dirty="0"/>
              <a:t>心得体会</a:t>
            </a:r>
          </a:p>
        </p:txBody>
      </p:sp>
    </p:spTree>
    <p:extLst>
      <p:ext uri="{BB962C8B-B14F-4D97-AF65-F5344CB8AC3E}">
        <p14:creationId xmlns:p14="http://schemas.microsoft.com/office/powerpoint/2010/main" val="82615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TWO</a:t>
            </a:r>
            <a:r>
              <a:rPr kumimoji="1" lang="zh-CN" altLang="en-US" dirty="0"/>
              <a:t> 心得体会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6645"/>
            <a:ext cx="4238331" cy="2368855"/>
          </a:xfrm>
          <a:prstGeom prst="rect">
            <a:avLst/>
          </a:prstGeom>
          <a:noFill/>
          <a:ln>
            <a:noFill/>
          </a:ln>
          <a:effectLst>
            <a:innerShdw blurRad="63500">
              <a:prstClr val="black">
                <a:alpha val="50000"/>
              </a:prstClr>
            </a:innerShdw>
          </a:effectLst>
        </p:spPr>
      </p:pic>
      <p:sp>
        <p:nvSpPr>
          <p:cNvPr id="4" name="矩形 3"/>
          <p:cNvSpPr/>
          <p:nvPr/>
        </p:nvSpPr>
        <p:spPr>
          <a:xfrm>
            <a:off x="4238331" y="1635251"/>
            <a:ext cx="3715339" cy="23716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669" y="1636645"/>
            <a:ext cx="4238331" cy="2368855"/>
          </a:xfrm>
          <a:prstGeom prst="rect">
            <a:avLst/>
          </a:prstGeom>
          <a:noFill/>
          <a:ln>
            <a:noFill/>
          </a:ln>
          <a:effectLst>
            <a:innerShdw blurRad="63500">
              <a:prstClr val="black">
                <a:alpha val="50000"/>
              </a:prstClr>
            </a:innerShdw>
          </a:effectLst>
        </p:spPr>
      </p:pic>
      <p:sp>
        <p:nvSpPr>
          <p:cNvPr id="7" name="文本框 8"/>
          <p:cNvSpPr txBox="1"/>
          <p:nvPr/>
        </p:nvSpPr>
        <p:spPr>
          <a:xfrm>
            <a:off x="2554014" y="5073001"/>
            <a:ext cx="736368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8" name="矩形 7"/>
          <p:cNvSpPr/>
          <p:nvPr/>
        </p:nvSpPr>
        <p:spPr>
          <a:xfrm>
            <a:off x="5117599" y="4466232"/>
            <a:ext cx="2236510" cy="492443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4469139" y="2794254"/>
            <a:ext cx="325372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修改。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5" name="Freeform 25"/>
          <p:cNvSpPr>
            <a:spLocks noEditPoints="1"/>
          </p:cNvSpPr>
          <p:nvPr/>
        </p:nvSpPr>
        <p:spPr bwMode="auto">
          <a:xfrm>
            <a:off x="5689405" y="1853910"/>
            <a:ext cx="813190" cy="813188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rgbClr val="56647A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11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755" y="1613447"/>
            <a:ext cx="2396358" cy="450047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133" y="1613447"/>
            <a:ext cx="2396358" cy="450047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508" y="1613447"/>
            <a:ext cx="2396358" cy="450047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86" y="1613447"/>
            <a:ext cx="2396358" cy="450047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TWO</a:t>
            </a:r>
            <a:r>
              <a:rPr kumimoji="1" lang="zh-CN" altLang="en-US" dirty="0"/>
              <a:t> 心得体会</a:t>
            </a:r>
          </a:p>
        </p:txBody>
      </p:sp>
      <p:sp>
        <p:nvSpPr>
          <p:cNvPr id="6" name="矩形 5"/>
          <p:cNvSpPr/>
          <p:nvPr/>
        </p:nvSpPr>
        <p:spPr>
          <a:xfrm>
            <a:off x="927886" y="4025572"/>
            <a:ext cx="2396359" cy="2088353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903180" y="1390562"/>
            <a:ext cx="445770" cy="445770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1028786" y="4766281"/>
            <a:ext cx="21945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修改。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10403" y="4294177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74509" y="4025572"/>
            <a:ext cx="2396359" cy="2088353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549803" y="1390562"/>
            <a:ext cx="445770" cy="445770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3675409" y="4766281"/>
            <a:ext cx="21945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修改。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57026" y="4294177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21132" y="4025572"/>
            <a:ext cx="2396359" cy="2088353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196426" y="1390562"/>
            <a:ext cx="445770" cy="44577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文本框 8"/>
          <p:cNvSpPr txBox="1"/>
          <p:nvPr/>
        </p:nvSpPr>
        <p:spPr>
          <a:xfrm>
            <a:off x="6322032" y="4766281"/>
            <a:ext cx="21945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修改。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03649" y="4294177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867755" y="4025572"/>
            <a:ext cx="2396359" cy="2088353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843049" y="1390562"/>
            <a:ext cx="445770" cy="445770"/>
          </a:xfrm>
          <a:prstGeom prst="ellipse">
            <a:avLst/>
          </a:prstGeom>
          <a:solidFill>
            <a:schemeClr val="accent5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文本框 8"/>
          <p:cNvSpPr txBox="1"/>
          <p:nvPr/>
        </p:nvSpPr>
        <p:spPr>
          <a:xfrm>
            <a:off x="8968655" y="4766281"/>
            <a:ext cx="21945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修改。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050272" y="4294177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61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自定义 25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1A8779"/>
      </a:accent1>
      <a:accent2>
        <a:srgbClr val="24AD98"/>
      </a:accent2>
      <a:accent3>
        <a:srgbClr val="2AC3AC"/>
      </a:accent3>
      <a:accent4>
        <a:srgbClr val="38DBC7"/>
      </a:accent4>
      <a:accent5>
        <a:srgbClr val="9BEDD8"/>
      </a:accent5>
      <a:accent6>
        <a:srgbClr val="515151"/>
      </a:accent6>
      <a:hlink>
        <a:srgbClr val="0563C1"/>
      </a:hlink>
      <a:folHlink>
        <a:srgbClr val="954F72"/>
      </a:folHlink>
    </a:clrScheme>
    <a:fontScheme name="自定义 55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lnSpc>
            <a:spcPct val="130000"/>
          </a:lnSpc>
          <a:defRPr sz="12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spcBef>
            <a:spcPts val="600"/>
          </a:spcBef>
          <a:defRPr sz="1200" kern="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2478</Words>
  <Application>Microsoft Office PowerPoint</Application>
  <PresentationFormat>宽屏</PresentationFormat>
  <Paragraphs>137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Meiryo</vt:lpstr>
      <vt:lpstr>宋体</vt:lpstr>
      <vt:lpstr>Microsoft YaHei</vt:lpstr>
      <vt:lpstr>Microsoft YaHei</vt:lpstr>
      <vt:lpstr>Arial</vt:lpstr>
      <vt:lpstr>Calibri</vt:lpstr>
      <vt:lpstr>Calibri Light</vt:lpstr>
      <vt:lpstr>Century Gothic</vt:lpstr>
      <vt:lpstr>Segoe UI Light</vt:lpstr>
      <vt:lpstr>Wingdings</vt:lpstr>
      <vt:lpstr>Office 主题</vt:lpstr>
      <vt:lpstr>OfficePLUS</vt:lpstr>
      <vt:lpstr>Office Theme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ypppt</dc:creator>
  <cp:keywords>http:/www.ypppt.com</cp:keywords>
  <dc:description/>
  <cp:lastModifiedBy>ypppt</cp:lastModifiedBy>
  <cp:revision>50</cp:revision>
  <dcterms:created xsi:type="dcterms:W3CDTF">2015-08-18T02:51:41Z</dcterms:created>
  <dcterms:modified xsi:type="dcterms:W3CDTF">2017-02-06T16:16:40Z</dcterms:modified>
  <cp:category/>
</cp:coreProperties>
</file>