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1F1689-E0FE-47F5-BC6E-15D30888F354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D0400-3347-4758-AF7B-78AFC9C3F0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384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4848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CAF322-CE41-4F0B-BCB0-5A001367B01F}" type="datetimeFigureOut">
              <a:rPr lang="zh-CN" altLang="en-US"/>
              <a:pPr>
                <a:defRPr/>
              </a:pPr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82793-4A0D-4E9D-B33B-2804543562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073E1-0231-4176-A135-D94877C1A0C1}" type="datetimeFigureOut">
              <a:rPr lang="zh-CN" altLang="en-US"/>
              <a:pPr>
                <a:defRPr/>
              </a:pPr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2127B-3555-4881-81E8-2184589B30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57C116-CA6A-4E7A-9EF8-577E6169E26C}" type="datetimeFigureOut">
              <a:rPr lang="zh-CN" altLang="en-US"/>
              <a:pPr>
                <a:defRPr/>
              </a:pPr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4B463-DEBD-4670-8703-2B2356B798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8143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5467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6246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253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0763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0494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033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26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9614F-F88A-49E7-9EEC-BF5F904E197C}" type="datetimeFigureOut">
              <a:rPr lang="zh-CN" altLang="en-US"/>
              <a:pPr>
                <a:defRPr/>
              </a:pPr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F3498-CE21-4CBD-9B20-E416D8B39E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603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5723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129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037AD-2FC3-4701-BE9D-72729A601523}" type="datetimeFigureOut">
              <a:rPr lang="zh-CN" altLang="en-US"/>
              <a:pPr>
                <a:defRPr/>
              </a:pPr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ACCF6-4BF7-4753-8DD7-D8644C9FAA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A5627-4F34-4BD5-A0A7-7C29608D68BE}" type="datetimeFigureOut">
              <a:rPr lang="zh-CN" altLang="en-US"/>
              <a:pPr>
                <a:defRPr/>
              </a:pPr>
              <a:t>2016/1/13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ED936-B766-4C05-B826-8E80B1BB6B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24359-BDA4-4ABE-B3DC-70FC461B00C2}" type="datetimeFigureOut">
              <a:rPr lang="zh-CN" altLang="en-US"/>
              <a:pPr>
                <a:defRPr/>
              </a:pPr>
              <a:t>2016/1/13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3FEED-4F52-4BFD-ACBC-8119009582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52BF2-4BA0-4DBE-98E2-FD80D89BE198}" type="datetimeFigureOut">
              <a:rPr lang="zh-CN" altLang="en-US"/>
              <a:pPr>
                <a:defRPr/>
              </a:pPr>
              <a:t>2016/1/13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2E339-5E37-469B-A22A-935C8E060D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92AF4-7F4C-4502-8086-473C383FE8D4}" type="datetimeFigureOut">
              <a:rPr lang="zh-CN" altLang="en-US"/>
              <a:pPr>
                <a:defRPr/>
              </a:pPr>
              <a:t>2016/1/13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4A389-DA50-4D0D-94E1-FDB0DADC7F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6AECB-DF34-4105-9E6B-3AE258CFE704}" type="datetimeFigureOut">
              <a:rPr lang="zh-CN" altLang="en-US"/>
              <a:pPr>
                <a:defRPr/>
              </a:pPr>
              <a:t>2016/1/13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7AF7F-1316-4436-9DFC-A5CA8A2E6B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1D8A2-59B5-4C5B-86A1-AA038EB54C92}" type="datetimeFigureOut">
              <a:rPr lang="zh-CN" altLang="en-US"/>
              <a:pPr>
                <a:defRPr/>
              </a:pPr>
              <a:t>2016/1/13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3101F-F2F0-4D4C-BE48-65A6850ADF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3C13DDD-0C98-446D-A990-95E6729ED2DE}" type="datetimeFigureOut">
              <a:rPr lang="zh-CN" altLang="en-US"/>
              <a:pPr>
                <a:defRPr/>
              </a:pPr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1F95F99-7B8E-42AF-A15B-B5EBDC9E0E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3254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000125" y="4714875"/>
            <a:ext cx="52863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latin typeface="Calibri" pitchFamily="34" charset="0"/>
              </a:rPr>
              <a:t>POWERPOINT</a:t>
            </a:r>
            <a:endParaRPr lang="zh-CN" altLang="en-US" sz="48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1071563" y="5500688"/>
            <a:ext cx="41433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单击此处添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加您的副标题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439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77</Words>
  <Application>Microsoft Office PowerPoint</Application>
  <PresentationFormat>全屏显示(4:3)</PresentationFormat>
  <Paragraphs>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79</cp:revision>
  <dcterms:created xsi:type="dcterms:W3CDTF">2013-10-30T09:04:50Z</dcterms:created>
  <dcterms:modified xsi:type="dcterms:W3CDTF">2016-01-13T13:05:10Z</dcterms:modified>
</cp:coreProperties>
</file>