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66" r:id="rId3"/>
    <p:sldId id="285" r:id="rId4"/>
    <p:sldId id="284" r:id="rId5"/>
    <p:sldId id="291" r:id="rId6"/>
    <p:sldId id="294" r:id="rId7"/>
    <p:sldId id="317" r:id="rId8"/>
    <p:sldId id="293" r:id="rId9"/>
    <p:sldId id="286" r:id="rId10"/>
    <p:sldId id="295" r:id="rId11"/>
    <p:sldId id="296" r:id="rId12"/>
    <p:sldId id="318" r:id="rId13"/>
    <p:sldId id="298" r:id="rId14"/>
    <p:sldId id="287" r:id="rId15"/>
    <p:sldId id="299" r:id="rId16"/>
    <p:sldId id="300" r:id="rId17"/>
    <p:sldId id="304" r:id="rId18"/>
    <p:sldId id="301" r:id="rId19"/>
    <p:sldId id="288" r:id="rId20"/>
    <p:sldId id="302" r:id="rId21"/>
    <p:sldId id="303" r:id="rId22"/>
    <p:sldId id="306" r:id="rId23"/>
    <p:sldId id="307" r:id="rId24"/>
    <p:sldId id="289" r:id="rId25"/>
    <p:sldId id="316" r:id="rId26"/>
    <p:sldId id="319" r:id="rId27"/>
    <p:sldId id="310" r:id="rId28"/>
    <p:sldId id="313" r:id="rId29"/>
    <p:sldId id="290" r:id="rId30"/>
    <p:sldId id="311" r:id="rId31"/>
    <p:sldId id="312" r:id="rId32"/>
    <p:sldId id="305" r:id="rId33"/>
    <p:sldId id="314" r:id="rId34"/>
    <p:sldId id="315" r:id="rId35"/>
    <p:sldId id="320" r:id="rId36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546" y="84"/>
      </p:cViewPr>
      <p:guideLst>
        <p:guide orient="horz" pos="222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7C573-9E34-467E-BC76-013C1738285C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25" y="1143000"/>
            <a:ext cx="5492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70872-E0A8-4E7A-AB6C-1CDE51D79E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23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2625" y="1143000"/>
            <a:ext cx="54927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962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68DC6-0E69-4818-BD4D-EA03674A158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3AE83-1EAE-4080-A7D7-FC939DD3683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0250E-8F97-4D71-8EC7-BAC83C14AB6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6381" y="1122363"/>
            <a:ext cx="91582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6381" y="3602038"/>
            <a:ext cx="91582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383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4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50" y="1709739"/>
            <a:ext cx="105320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50" y="4589464"/>
            <a:ext cx="105320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820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510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844" y="1825625"/>
            <a:ext cx="518969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93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0" y="365126"/>
            <a:ext cx="105320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101" y="1681163"/>
            <a:ext cx="516584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101" y="2505075"/>
            <a:ext cx="516584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1844" y="1681163"/>
            <a:ext cx="51912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1844" y="2505075"/>
            <a:ext cx="51912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43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92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983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1287" y="987426"/>
            <a:ext cx="618184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9B159-6288-437E-AC33-7E97A246ACA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01" y="457200"/>
            <a:ext cx="393838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91287" y="987426"/>
            <a:ext cx="618184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101" y="2057400"/>
            <a:ext cx="393838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503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88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8532" y="365125"/>
            <a:ext cx="263300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9510" y="365125"/>
            <a:ext cx="774638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40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1BB7D-BFD2-4240-848F-36D22C22494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668E5-B024-4668-B0B6-39AE230809B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7EEE9-8661-43B9-AF7C-8967FC506F2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AF3D9-8D80-494B-80D2-2F9FA286FD7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C8E8D1-F5FE-4FE4-B200-C47316D4083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C7D10-0233-4CC3-A041-BCE725B0A45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59BA3-4C7E-4F2C-83AB-1E8A3085879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BECC8E5-8EB5-423F-A7D7-EBD3319E317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9510" y="365126"/>
            <a:ext cx="105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10" y="1825625"/>
            <a:ext cx="105320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9510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4911" y="6356351"/>
            <a:ext cx="41212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24054" y="6356351"/>
            <a:ext cx="2747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50318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622925" y="2051050"/>
            <a:ext cx="881063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3790950" y="3808413"/>
            <a:ext cx="1587500" cy="1587500"/>
          </a:xfrm>
          <a:custGeom>
            <a:avLst/>
            <a:gdLst/>
            <a:ahLst/>
            <a:cxnLst>
              <a:cxn ang="0">
                <a:pos x="0" y="793632"/>
              </a:cxn>
              <a:cxn ang="0">
                <a:pos x="793632" y="0"/>
              </a:cxn>
              <a:cxn ang="0">
                <a:pos x="1587263" y="0"/>
              </a:cxn>
              <a:cxn ang="0">
                <a:pos x="1587263" y="793632"/>
              </a:cxn>
              <a:cxn ang="0">
                <a:pos x="793631" y="1587264"/>
              </a:cxn>
              <a:cxn ang="0">
                <a:pos x="-1" y="793632"/>
              </a:cxn>
              <a:cxn ang="0">
                <a:pos x="0" y="793632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/>
            <a:ahLst/>
            <a:cxnLst>
              <a:cxn ang="0">
                <a:pos x="0" y="564709"/>
              </a:cxn>
              <a:cxn ang="0">
                <a:pos x="564710" y="0"/>
              </a:cxn>
              <a:cxn ang="0">
                <a:pos x="1129419" y="0"/>
              </a:cxn>
              <a:cxn ang="0">
                <a:pos x="1129419" y="564709"/>
              </a:cxn>
              <a:cxn ang="0">
                <a:pos x="564709" y="1129418"/>
              </a:cxn>
              <a:cxn ang="0">
                <a:pos x="-1" y="564709"/>
              </a:cxn>
              <a:cxn ang="0">
                <a:pos x="0" y="564709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/>
            <a:ahLst/>
            <a:cxnLst>
              <a:cxn ang="0">
                <a:pos x="0" y="564709"/>
              </a:cxn>
              <a:cxn ang="0">
                <a:pos x="564710" y="0"/>
              </a:cxn>
              <a:cxn ang="0">
                <a:pos x="1129419" y="0"/>
              </a:cxn>
              <a:cxn ang="0">
                <a:pos x="1129419" y="564709"/>
              </a:cxn>
              <a:cxn ang="0">
                <a:pos x="564709" y="1129418"/>
              </a:cxn>
              <a:cxn ang="0">
                <a:pos x="-1" y="564709"/>
              </a:cxn>
              <a:cxn ang="0">
                <a:pos x="0" y="564709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/>
            <a:ahLst/>
            <a:cxnLst>
              <a:cxn ang="0">
                <a:pos x="0" y="564710"/>
              </a:cxn>
              <a:cxn ang="0">
                <a:pos x="564709" y="0"/>
              </a:cxn>
              <a:cxn ang="0">
                <a:pos x="1129418" y="0"/>
              </a:cxn>
              <a:cxn ang="0">
                <a:pos x="1129418" y="564710"/>
              </a:cxn>
              <a:cxn ang="0">
                <a:pos x="564709" y="1129420"/>
              </a:cxn>
              <a:cxn ang="0">
                <a:pos x="0" y="564710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2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2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2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2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3"/>
            <a:srcRect/>
            <a:stretch>
              <a:fillRect r="-12998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1" y="0"/>
                </a:cxn>
                <a:cxn ang="0">
                  <a:pos x="241" y="170"/>
                </a:cxn>
                <a:cxn ang="0">
                  <a:pos x="0" y="170"/>
                </a:cxn>
                <a:cxn ang="0">
                  <a:pos x="0" y="0"/>
                </a:cxn>
                <a:cxn ang="0">
                  <a:pos x="33" y="71"/>
                </a:cxn>
                <a:cxn ang="0">
                  <a:pos x="33" y="33"/>
                </a:cxn>
                <a:cxn ang="0">
                  <a:pos x="208" y="33"/>
                </a:cxn>
                <a:cxn ang="0">
                  <a:pos x="33" y="71"/>
                </a:cxn>
                <a:cxn ang="0">
                  <a:pos x="33" y="104"/>
                </a:cxn>
                <a:cxn ang="0">
                  <a:pos x="33" y="71"/>
                </a:cxn>
                <a:cxn ang="0">
                  <a:pos x="175" y="71"/>
                </a:cxn>
                <a:cxn ang="0">
                  <a:pos x="33" y="104"/>
                </a:cxn>
                <a:cxn ang="0">
                  <a:pos x="33" y="142"/>
                </a:cxn>
                <a:cxn ang="0">
                  <a:pos x="33" y="104"/>
                </a:cxn>
                <a:cxn ang="0">
                  <a:pos x="132" y="104"/>
                </a:cxn>
                <a:cxn ang="0">
                  <a:pos x="33" y="142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27" y="43"/>
                </a:cxn>
                <a:cxn ang="0">
                  <a:pos x="18" y="52"/>
                </a:cxn>
                <a:cxn ang="0">
                  <a:pos x="9" y="43"/>
                </a:cxn>
                <a:cxn ang="0">
                  <a:pos x="18" y="34"/>
                </a:cxn>
                <a:cxn ang="0">
                  <a:pos x="2" y="41"/>
                </a:cxn>
                <a:cxn ang="0">
                  <a:pos x="4" y="41"/>
                </a:cxn>
                <a:cxn ang="0">
                  <a:pos x="5" y="41"/>
                </a:cxn>
                <a:cxn ang="0">
                  <a:pos x="18" y="31"/>
                </a:cxn>
                <a:cxn ang="0">
                  <a:pos x="30" y="41"/>
                </a:cxn>
                <a:cxn ang="0">
                  <a:pos x="58" y="41"/>
                </a:cxn>
                <a:cxn ang="0">
                  <a:pos x="70" y="31"/>
                </a:cxn>
                <a:cxn ang="0">
                  <a:pos x="82" y="41"/>
                </a:cxn>
                <a:cxn ang="0">
                  <a:pos x="91" y="41"/>
                </a:cxn>
                <a:cxn ang="0">
                  <a:pos x="91" y="27"/>
                </a:cxn>
                <a:cxn ang="0">
                  <a:pos x="37" y="27"/>
                </a:cxn>
                <a:cxn ang="0">
                  <a:pos x="37" y="0"/>
                </a:cxn>
                <a:cxn ang="0">
                  <a:pos x="12" y="0"/>
                </a:cxn>
                <a:cxn ang="0">
                  <a:pos x="2" y="18"/>
                </a:cxn>
                <a:cxn ang="0">
                  <a:pos x="2" y="27"/>
                </a:cxn>
                <a:cxn ang="0">
                  <a:pos x="2" y="30"/>
                </a:cxn>
                <a:cxn ang="0">
                  <a:pos x="2" y="35"/>
                </a:cxn>
                <a:cxn ang="0">
                  <a:pos x="0" y="35"/>
                </a:cxn>
                <a:cxn ang="0">
                  <a:pos x="0" y="41"/>
                </a:cxn>
                <a:cxn ang="0">
                  <a:pos x="2" y="41"/>
                </a:cxn>
                <a:cxn ang="0">
                  <a:pos x="18" y="39"/>
                </a:cxn>
                <a:cxn ang="0">
                  <a:pos x="22" y="43"/>
                </a:cxn>
                <a:cxn ang="0">
                  <a:pos x="18" y="48"/>
                </a:cxn>
                <a:cxn ang="0">
                  <a:pos x="13" y="43"/>
                </a:cxn>
                <a:cxn ang="0">
                  <a:pos x="18" y="39"/>
                </a:cxn>
                <a:cxn ang="0">
                  <a:pos x="70" y="34"/>
                </a:cxn>
                <a:cxn ang="0">
                  <a:pos x="79" y="43"/>
                </a:cxn>
                <a:cxn ang="0">
                  <a:pos x="70" y="52"/>
                </a:cxn>
                <a:cxn ang="0">
                  <a:pos x="61" y="43"/>
                </a:cxn>
                <a:cxn ang="0">
                  <a:pos x="70" y="34"/>
                </a:cxn>
                <a:cxn ang="0">
                  <a:pos x="70" y="39"/>
                </a:cxn>
                <a:cxn ang="0">
                  <a:pos x="74" y="43"/>
                </a:cxn>
                <a:cxn ang="0">
                  <a:pos x="70" y="48"/>
                </a:cxn>
                <a:cxn ang="0">
                  <a:pos x="66" y="43"/>
                </a:cxn>
                <a:cxn ang="0">
                  <a:pos x="70" y="39"/>
                </a:cxn>
                <a:cxn ang="0">
                  <a:pos x="5" y="18"/>
                </a:cxn>
                <a:cxn ang="0">
                  <a:pos x="12" y="18"/>
                </a:cxn>
                <a:cxn ang="0">
                  <a:pos x="12" y="5"/>
                </a:cxn>
                <a:cxn ang="0">
                  <a:pos x="5" y="18"/>
                </a:cxn>
                <a:cxn ang="0">
                  <a:pos x="15" y="18"/>
                </a:cxn>
                <a:cxn ang="0">
                  <a:pos x="27" y="18"/>
                </a:cxn>
                <a:cxn ang="0">
                  <a:pos x="27" y="5"/>
                </a:cxn>
                <a:cxn ang="0">
                  <a:pos x="15" y="5"/>
                </a:cxn>
                <a:cxn ang="0">
                  <a:pos x="15" y="18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/>
              <a:ahLst/>
              <a:cxnLst>
                <a:cxn ang="0">
                  <a:pos x="345" y="48"/>
                </a:cxn>
                <a:cxn ang="0">
                  <a:pos x="345" y="48"/>
                </a:cxn>
                <a:cxn ang="0">
                  <a:pos x="355" y="76"/>
                </a:cxn>
                <a:cxn ang="0">
                  <a:pos x="312" y="123"/>
                </a:cxn>
                <a:cxn ang="0">
                  <a:pos x="279" y="114"/>
                </a:cxn>
                <a:cxn ang="0">
                  <a:pos x="114" y="275"/>
                </a:cxn>
                <a:cxn ang="0">
                  <a:pos x="114" y="280"/>
                </a:cxn>
                <a:cxn ang="0">
                  <a:pos x="123" y="313"/>
                </a:cxn>
                <a:cxn ang="0">
                  <a:pos x="76" y="351"/>
                </a:cxn>
                <a:cxn ang="0">
                  <a:pos x="47" y="346"/>
                </a:cxn>
                <a:cxn ang="0">
                  <a:pos x="47" y="341"/>
                </a:cxn>
                <a:cxn ang="0">
                  <a:pos x="80" y="313"/>
                </a:cxn>
                <a:cxn ang="0">
                  <a:pos x="66" y="289"/>
                </a:cxn>
                <a:cxn ang="0">
                  <a:pos x="43" y="275"/>
                </a:cxn>
                <a:cxn ang="0">
                  <a:pos x="14" y="308"/>
                </a:cxn>
                <a:cxn ang="0">
                  <a:pos x="9" y="308"/>
                </a:cxn>
                <a:cxn ang="0">
                  <a:pos x="0" y="275"/>
                </a:cxn>
                <a:cxn ang="0">
                  <a:pos x="43" y="232"/>
                </a:cxn>
                <a:cxn ang="0">
                  <a:pos x="76" y="242"/>
                </a:cxn>
                <a:cxn ang="0">
                  <a:pos x="80" y="242"/>
                </a:cxn>
                <a:cxn ang="0">
                  <a:pos x="241" y="81"/>
                </a:cxn>
                <a:cxn ang="0">
                  <a:pos x="241" y="76"/>
                </a:cxn>
                <a:cxn ang="0">
                  <a:pos x="232" y="43"/>
                </a:cxn>
                <a:cxn ang="0">
                  <a:pos x="279" y="0"/>
                </a:cxn>
                <a:cxn ang="0">
                  <a:pos x="308" y="10"/>
                </a:cxn>
                <a:cxn ang="0">
                  <a:pos x="274" y="43"/>
                </a:cxn>
                <a:cxn ang="0">
                  <a:pos x="289" y="67"/>
                </a:cxn>
                <a:cxn ang="0">
                  <a:pos x="312" y="81"/>
                </a:cxn>
                <a:cxn ang="0">
                  <a:pos x="345" y="48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/>
              <a:ahLst/>
              <a:cxnLst>
                <a:cxn ang="0">
                  <a:pos x="21" y="18"/>
                </a:cxn>
                <a:cxn ang="0">
                  <a:pos x="46" y="43"/>
                </a:cxn>
                <a:cxn ang="0">
                  <a:pos x="52" y="37"/>
                </a:cxn>
                <a:cxn ang="0">
                  <a:pos x="55" y="40"/>
                </a:cxn>
                <a:cxn ang="0">
                  <a:pos x="53" y="42"/>
                </a:cxn>
                <a:cxn ang="0">
                  <a:pos x="74" y="63"/>
                </a:cxn>
                <a:cxn ang="0">
                  <a:pos x="73" y="73"/>
                </a:cxn>
                <a:cxn ang="0">
                  <a:pos x="73" y="73"/>
                </a:cxn>
                <a:cxn ang="0">
                  <a:pos x="63" y="74"/>
                </a:cxn>
                <a:cxn ang="0">
                  <a:pos x="42" y="53"/>
                </a:cxn>
                <a:cxn ang="0">
                  <a:pos x="40" y="55"/>
                </a:cxn>
                <a:cxn ang="0">
                  <a:pos x="37" y="52"/>
                </a:cxn>
                <a:cxn ang="0">
                  <a:pos x="43" y="46"/>
                </a:cxn>
                <a:cxn ang="0">
                  <a:pos x="18" y="21"/>
                </a:cxn>
                <a:cxn ang="0">
                  <a:pos x="11" y="20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21" y="11"/>
                </a:cxn>
                <a:cxn ang="0">
                  <a:pos x="21" y="18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208" y="114"/>
                </a:cxn>
                <a:cxn ang="0">
                  <a:pos x="18" y="114"/>
                </a:cxn>
                <a:cxn ang="0">
                  <a:pos x="0" y="62"/>
                </a:cxn>
                <a:cxn ang="0">
                  <a:pos x="170" y="0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/>
              <a:ahLst/>
              <a:cxnLst>
                <a:cxn ang="0">
                  <a:pos x="30" y="36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18" y="1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9" y="4"/>
                </a:cxn>
                <a:cxn ang="0">
                  <a:pos x="39" y="13"/>
                </a:cxn>
                <a:cxn ang="0">
                  <a:pos x="84" y="13"/>
                </a:cxn>
                <a:cxn ang="0">
                  <a:pos x="74" y="45"/>
                </a:cxn>
                <a:cxn ang="0">
                  <a:pos x="48" y="45"/>
                </a:cxn>
                <a:cxn ang="0">
                  <a:pos x="74" y="54"/>
                </a:cxn>
                <a:cxn ang="0">
                  <a:pos x="33" y="58"/>
                </a:cxn>
                <a:cxn ang="0">
                  <a:pos x="14" y="5"/>
                </a:cxn>
                <a:cxn ang="0">
                  <a:pos x="71" y="67"/>
                </a:cxn>
                <a:cxn ang="0">
                  <a:pos x="67" y="59"/>
                </a:cxn>
                <a:cxn ang="0">
                  <a:pos x="67" y="59"/>
                </a:cxn>
                <a:cxn ang="0">
                  <a:pos x="25" y="22"/>
                </a:cxn>
                <a:cxn ang="0">
                  <a:pos x="25" y="22"/>
                </a:cxn>
                <a:cxn ang="0">
                  <a:pos x="23" y="17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4" y="19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28"/>
                </a:cxn>
                <a:cxn ang="0">
                  <a:pos x="27" y="28"/>
                </a:cxn>
                <a:cxn ang="0">
                  <a:pos x="27" y="27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8" y="4"/>
                </a:cxn>
                <a:cxn ang="0">
                  <a:pos x="35" y="67"/>
                </a:cxn>
                <a:cxn ang="0">
                  <a:pos x="39" y="75"/>
                </a:cxn>
                <a:cxn ang="0">
                  <a:pos x="58" y="41"/>
                </a:cxn>
                <a:cxn ang="0">
                  <a:pos x="63" y="41"/>
                </a:cxn>
                <a:cxn ang="0">
                  <a:pos x="63" y="41"/>
                </a:cxn>
                <a:cxn ang="0">
                  <a:pos x="25" y="21"/>
                </a:cxn>
                <a:cxn ang="0">
                  <a:pos x="25" y="21"/>
                </a:cxn>
                <a:cxn ang="0">
                  <a:pos x="25" y="22"/>
                </a:cxn>
                <a:cxn ang="0">
                  <a:pos x="61" y="22"/>
                </a:cxn>
                <a:cxn ang="0">
                  <a:pos x="46" y="31"/>
                </a:cxn>
                <a:cxn ang="0">
                  <a:pos x="64" y="31"/>
                </a:cxn>
                <a:cxn ang="0">
                  <a:pos x="64" y="31"/>
                </a:cxn>
                <a:cxn ang="0">
                  <a:pos x="81" y="22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7" y="5"/>
                </a:cxn>
                <a:cxn ang="0">
                  <a:pos x="25" y="0"/>
                </a:cxn>
                <a:cxn ang="0">
                  <a:pos x="37" y="21"/>
                </a:cxn>
                <a:cxn ang="0">
                  <a:pos x="50" y="0"/>
                </a:cxn>
                <a:cxn ang="0">
                  <a:pos x="67" y="5"/>
                </a:cxn>
                <a:cxn ang="0">
                  <a:pos x="75" y="16"/>
                </a:cxn>
                <a:cxn ang="0">
                  <a:pos x="75" y="34"/>
                </a:cxn>
                <a:cxn ang="0">
                  <a:pos x="37" y="34"/>
                </a:cxn>
                <a:cxn ang="0">
                  <a:pos x="0" y="34"/>
                </a:cxn>
                <a:cxn ang="0">
                  <a:pos x="0" y="16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/>
              <a:ahLst/>
              <a:cxnLst>
                <a:cxn ang="0">
                  <a:pos x="17" y="41"/>
                </a:cxn>
                <a:cxn ang="0">
                  <a:pos x="5" y="32"/>
                </a:cxn>
                <a:cxn ang="0">
                  <a:pos x="1" y="12"/>
                </a:cxn>
                <a:cxn ang="0">
                  <a:pos x="17" y="0"/>
                </a:cxn>
                <a:cxn ang="0">
                  <a:pos x="33" y="12"/>
                </a:cxn>
                <a:cxn ang="0">
                  <a:pos x="29" y="32"/>
                </a:cxn>
                <a:cxn ang="0">
                  <a:pos x="17" y="41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5" y="8"/>
                </a:cxn>
                <a:cxn ang="0">
                  <a:pos x="14" y="10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2" y="0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8489950" y="4103688"/>
            <a:ext cx="1116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7693025" y="4830763"/>
            <a:ext cx="1116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6394450" y="5475288"/>
            <a:ext cx="1116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998" y="0"/>
              </a:cxn>
              <a:cxn ang="0">
                <a:pos x="5998" y="74"/>
              </a:cxn>
              <a:cxn ang="0">
                <a:pos x="0" y="74"/>
              </a:cxn>
              <a:cxn ang="0">
                <a:pos x="0" y="0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79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79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79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79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79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79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79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 descr="1426020,106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15526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/>
            <a:ahLst/>
            <a:cxnLst>
              <a:cxn ang="0">
                <a:pos x="129600" y="0"/>
              </a:cxn>
              <a:cxn ang="0">
                <a:pos x="129600" y="0"/>
              </a:cxn>
              <a:cxn ang="0">
                <a:pos x="259200" y="129600"/>
              </a:cxn>
              <a:cxn ang="0">
                <a:pos x="259200" y="3742132"/>
              </a:cxn>
              <a:cxn ang="0">
                <a:pos x="259200" y="3742132"/>
              </a:cxn>
              <a:cxn ang="0">
                <a:pos x="0" y="3742132"/>
              </a:cxn>
              <a:cxn ang="0">
                <a:pos x="0" y="3742132"/>
              </a:cxn>
              <a:cxn ang="0">
                <a:pos x="0" y="129600"/>
              </a:cxn>
              <a:cxn ang="0">
                <a:pos x="129600" y="0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/>
            <a:ahLst/>
            <a:cxnLst>
              <a:cxn ang="0">
                <a:pos x="129600" y="0"/>
              </a:cxn>
              <a:cxn ang="0">
                <a:pos x="129600" y="0"/>
              </a:cxn>
              <a:cxn ang="0">
                <a:pos x="259200" y="129600"/>
              </a:cxn>
              <a:cxn ang="0">
                <a:pos x="259200" y="3170052"/>
              </a:cxn>
              <a:cxn ang="0">
                <a:pos x="259200" y="3170052"/>
              </a:cxn>
              <a:cxn ang="0">
                <a:pos x="0" y="3170052"/>
              </a:cxn>
              <a:cxn ang="0">
                <a:pos x="0" y="3170052"/>
              </a:cxn>
              <a:cxn ang="0">
                <a:pos x="0" y="129600"/>
              </a:cxn>
              <a:cxn ang="0">
                <a:pos x="129600" y="0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/>
            <a:ahLst/>
            <a:cxnLst>
              <a:cxn ang="0">
                <a:pos x="129600" y="0"/>
              </a:cxn>
              <a:cxn ang="0">
                <a:pos x="129600" y="0"/>
              </a:cxn>
              <a:cxn ang="0">
                <a:pos x="259200" y="129600"/>
              </a:cxn>
              <a:cxn ang="0">
                <a:pos x="259200" y="2537329"/>
              </a:cxn>
              <a:cxn ang="0">
                <a:pos x="259200" y="2537329"/>
              </a:cxn>
              <a:cxn ang="0">
                <a:pos x="0" y="2537329"/>
              </a:cxn>
              <a:cxn ang="0">
                <a:pos x="0" y="2537329"/>
              </a:cxn>
              <a:cxn ang="0">
                <a:pos x="0" y="129600"/>
              </a:cxn>
              <a:cxn ang="0">
                <a:pos x="129600" y="0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/>
            <a:ahLst/>
            <a:cxnLst>
              <a:cxn ang="0">
                <a:pos x="129600" y="0"/>
              </a:cxn>
              <a:cxn ang="0">
                <a:pos x="129600" y="0"/>
              </a:cxn>
              <a:cxn ang="0">
                <a:pos x="259200" y="129600"/>
              </a:cxn>
              <a:cxn ang="0">
                <a:pos x="259200" y="1869924"/>
              </a:cxn>
              <a:cxn ang="0">
                <a:pos x="259200" y="1869924"/>
              </a:cxn>
              <a:cxn ang="0">
                <a:pos x="0" y="1869924"/>
              </a:cxn>
              <a:cxn ang="0">
                <a:pos x="0" y="1869924"/>
              </a:cxn>
              <a:cxn ang="0">
                <a:pos x="0" y="129600"/>
              </a:cxn>
              <a:cxn ang="0">
                <a:pos x="129600" y="0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/>
            <a:ahLst/>
            <a:cxnLst>
              <a:cxn ang="0">
                <a:pos x="129600" y="0"/>
              </a:cxn>
              <a:cxn ang="0">
                <a:pos x="129600" y="0"/>
              </a:cxn>
              <a:cxn ang="0">
                <a:pos x="259200" y="129600"/>
              </a:cxn>
              <a:cxn ang="0">
                <a:pos x="259200" y="1325118"/>
              </a:cxn>
              <a:cxn ang="0">
                <a:pos x="259200" y="1325118"/>
              </a:cxn>
              <a:cxn ang="0">
                <a:pos x="0" y="1325118"/>
              </a:cxn>
              <a:cxn ang="0">
                <a:pos x="0" y="1325118"/>
              </a:cxn>
              <a:cxn ang="0">
                <a:pos x="0" y="129600"/>
              </a:cxn>
              <a:cxn ang="0">
                <a:pos x="129600" y="0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/>
            <a:ahLst/>
            <a:cxnLst>
              <a:cxn ang="0">
                <a:pos x="130015" y="0"/>
              </a:cxn>
              <a:cxn ang="0">
                <a:pos x="130015" y="0"/>
              </a:cxn>
              <a:cxn ang="0">
                <a:pos x="260030" y="130015"/>
              </a:cxn>
              <a:cxn ang="0">
                <a:pos x="260030" y="4318196"/>
              </a:cxn>
              <a:cxn ang="0">
                <a:pos x="260030" y="4318196"/>
              </a:cxn>
              <a:cxn ang="0">
                <a:pos x="0" y="4318196"/>
              </a:cxn>
              <a:cxn ang="0">
                <a:pos x="0" y="4318196"/>
              </a:cxn>
              <a:cxn ang="0">
                <a:pos x="0" y="130015"/>
              </a:cxn>
              <a:cxn ang="0">
                <a:pos x="130015" y="0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3360738" y="2506663"/>
            <a:ext cx="866775" cy="116522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5635625" y="2506663"/>
            <a:ext cx="866775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6773863" y="2506663"/>
            <a:ext cx="865187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/>
            <a:ahLst/>
            <a:cxnLst>
              <a:cxn ang="0">
                <a:pos x="0" y="297180"/>
              </a:cxn>
              <a:cxn ang="0">
                <a:pos x="1059180" y="7620"/>
              </a:cxn>
              <a:cxn ang="0">
                <a:pos x="2095500" y="281940"/>
              </a:cxn>
              <a:cxn ang="0">
                <a:pos x="3147060" y="0"/>
              </a:cxn>
              <a:cxn ang="0">
                <a:pos x="4191000" y="289560"/>
              </a:cxn>
              <a:cxn ang="0">
                <a:pos x="5242560" y="0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5843588" y="2282825"/>
            <a:ext cx="1766887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582863" y="3403600"/>
            <a:ext cx="1570037" cy="1570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4" name="Rectangle 4" descr="1226127,105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60000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5" name="Rectangle 5" descr="1226127,10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60000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6" name="Rectangle 6" descr="1226127,105"/>
          <p:cNvSpPr>
            <a:spLocks noChangeArrowheads="1"/>
          </p:cNvSpPr>
          <p:nvPr/>
        </p:nvSpPr>
        <p:spPr bwMode="auto">
          <a:xfrm>
            <a:off x="4506913" y="3403600"/>
            <a:ext cx="1570037" cy="1570038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60000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3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4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5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6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23919" y="0"/>
              </a:cxn>
              <a:cxn ang="0">
                <a:pos x="3888432" y="564514"/>
              </a:cxn>
              <a:cxn ang="0">
                <a:pos x="3323919" y="1129027"/>
              </a:cxn>
              <a:cxn ang="0">
                <a:pos x="1011895" y="1118735"/>
              </a:cxn>
              <a:cxn ang="0">
                <a:pos x="0" y="8248"/>
              </a:cxn>
              <a:cxn ang="0">
                <a:pos x="0" y="0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23919" y="0"/>
              </a:cxn>
              <a:cxn ang="0">
                <a:pos x="3888432" y="564514"/>
              </a:cxn>
              <a:cxn ang="0">
                <a:pos x="3323919" y="1129027"/>
              </a:cxn>
              <a:cxn ang="0">
                <a:pos x="1011895" y="1118735"/>
              </a:cxn>
              <a:cxn ang="0">
                <a:pos x="0" y="8248"/>
              </a:cxn>
              <a:cxn ang="0">
                <a:pos x="0" y="0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23919" y="0"/>
              </a:cxn>
              <a:cxn ang="0">
                <a:pos x="3888432" y="564514"/>
              </a:cxn>
              <a:cxn ang="0">
                <a:pos x="3323919" y="1129027"/>
              </a:cxn>
              <a:cxn ang="0">
                <a:pos x="1011895" y="1118735"/>
              </a:cxn>
              <a:cxn ang="0">
                <a:pos x="0" y="8248"/>
              </a:cxn>
              <a:cxn ang="0">
                <a:pos x="0" y="0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23919" y="0"/>
              </a:cxn>
              <a:cxn ang="0">
                <a:pos x="3888432" y="564514"/>
              </a:cxn>
              <a:cxn ang="0">
                <a:pos x="3323919" y="1129027"/>
              </a:cxn>
              <a:cxn ang="0">
                <a:pos x="1011895" y="1118735"/>
              </a:cxn>
              <a:cxn ang="0">
                <a:pos x="0" y="8248"/>
              </a:cxn>
              <a:cxn ang="0">
                <a:pos x="0" y="0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23919" y="0"/>
              </a:cxn>
              <a:cxn ang="0">
                <a:pos x="3888432" y="564514"/>
              </a:cxn>
              <a:cxn ang="0">
                <a:pos x="3323919" y="1129027"/>
              </a:cxn>
              <a:cxn ang="0">
                <a:pos x="1011895" y="1118735"/>
              </a:cxn>
              <a:cxn ang="0">
                <a:pos x="0" y="8248"/>
              </a:cxn>
              <a:cxn ang="0">
                <a:pos x="0" y="0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84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85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86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87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60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r="-60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b="-34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b="-34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/>
            <a:ahLst/>
            <a:cxnLst>
              <a:cxn ang="0">
                <a:pos x="0" y="142875"/>
              </a:cxn>
              <a:cxn ang="0">
                <a:pos x="469900" y="0"/>
              </a:cxn>
              <a:cxn ang="0">
                <a:pos x="923925" y="139700"/>
              </a:cxn>
              <a:cxn ang="0">
                <a:pos x="0" y="142875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/>
            <a:ahLst/>
            <a:cxnLst>
              <a:cxn ang="0">
                <a:pos x="0" y="142875"/>
              </a:cxn>
              <a:cxn ang="0">
                <a:pos x="469900" y="0"/>
              </a:cxn>
              <a:cxn ang="0">
                <a:pos x="923925" y="139700"/>
              </a:cxn>
              <a:cxn ang="0">
                <a:pos x="0" y="142875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/>
            <a:ahLst/>
            <a:cxnLst>
              <a:cxn ang="0">
                <a:pos x="0" y="142875"/>
              </a:cxn>
              <a:cxn ang="0">
                <a:pos x="469900" y="0"/>
              </a:cxn>
              <a:cxn ang="0">
                <a:pos x="923925" y="139700"/>
              </a:cxn>
              <a:cxn ang="0">
                <a:pos x="0" y="142875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/>
            <a:ahLst/>
            <a:cxnLst>
              <a:cxn ang="0">
                <a:pos x="0" y="142875"/>
              </a:cxn>
              <a:cxn ang="0">
                <a:pos x="469900" y="0"/>
              </a:cxn>
              <a:cxn ang="0">
                <a:pos x="923925" y="139700"/>
              </a:cxn>
              <a:cxn ang="0">
                <a:pos x="0" y="142875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/>
            <a:ahLst/>
            <a:cxnLst>
              <a:cxn ang="0">
                <a:pos x="395074" y="0"/>
              </a:cxn>
              <a:cxn ang="0">
                <a:pos x="688487" y="386455"/>
              </a:cxn>
              <a:cxn ang="0">
                <a:pos x="790147" y="520352"/>
              </a:cxn>
              <a:cxn ang="0">
                <a:pos x="610143" y="520352"/>
              </a:cxn>
              <a:cxn ang="0">
                <a:pos x="610143" y="4634927"/>
              </a:cxn>
              <a:cxn ang="0">
                <a:pos x="180006" y="4634927"/>
              </a:cxn>
              <a:cxn ang="0">
                <a:pos x="180006" y="520352"/>
              </a:cxn>
              <a:cxn ang="0">
                <a:pos x="0" y="520352"/>
              </a:cxn>
              <a:cxn ang="0">
                <a:pos x="101661" y="386455"/>
              </a:cxn>
              <a:cxn ang="0">
                <a:pos x="395074" y="0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/>
            <a:ahLst/>
            <a:cxnLst>
              <a:cxn ang="0">
                <a:pos x="1296" y="1298"/>
              </a:cxn>
              <a:cxn ang="0">
                <a:pos x="0" y="1298"/>
              </a:cxn>
              <a:cxn ang="0">
                <a:pos x="1296" y="0"/>
              </a:cxn>
              <a:cxn ang="0">
                <a:pos x="1296" y="1298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/>
            <a:ahLst/>
            <a:cxnLst>
              <a:cxn ang="0">
                <a:pos x="648" y="1298"/>
              </a:cxn>
              <a:cxn ang="0">
                <a:pos x="0" y="648"/>
              </a:cxn>
              <a:cxn ang="0">
                <a:pos x="648" y="0"/>
              </a:cxn>
              <a:cxn ang="0">
                <a:pos x="648" y="1298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/>
            <a:ahLst/>
            <a:cxnLst>
              <a:cxn ang="0">
                <a:pos x="0" y="916"/>
              </a:cxn>
              <a:cxn ang="0">
                <a:pos x="917" y="1833"/>
              </a:cxn>
              <a:cxn ang="0">
                <a:pos x="917" y="0"/>
              </a:cxn>
              <a:cxn ang="0">
                <a:pos x="0" y="916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917" y="919"/>
              </a:cxn>
              <a:cxn ang="0">
                <a:pos x="917" y="0"/>
              </a:cxn>
              <a:cxn ang="0">
                <a:pos x="0" y="2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/>
            <a:ahLst/>
            <a:cxnLst>
              <a:cxn ang="0">
                <a:pos x="1296" y="0"/>
              </a:cxn>
              <a:cxn ang="0">
                <a:pos x="0" y="0"/>
              </a:cxn>
              <a:cxn ang="0">
                <a:pos x="1296" y="1296"/>
              </a:cxn>
              <a:cxn ang="0">
                <a:pos x="1296" y="0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/>
            <a:ahLst/>
            <a:cxnLst>
              <a:cxn ang="0">
                <a:pos x="1296" y="0"/>
              </a:cxn>
              <a:cxn ang="0">
                <a:pos x="0" y="0"/>
              </a:cxn>
              <a:cxn ang="0">
                <a:pos x="648" y="648"/>
              </a:cxn>
              <a:cxn ang="0">
                <a:pos x="1296" y="0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/>
            <a:ahLst/>
            <a:cxnLst>
              <a:cxn ang="0">
                <a:pos x="917" y="0"/>
              </a:cxn>
              <a:cxn ang="0">
                <a:pos x="1834" y="916"/>
              </a:cxn>
              <a:cxn ang="0">
                <a:pos x="0" y="916"/>
              </a:cxn>
              <a:cxn ang="0">
                <a:pos x="917" y="0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7" y="916"/>
              </a:cxn>
              <a:cxn ang="0">
                <a:pos x="0" y="916"/>
              </a:cxn>
              <a:cxn ang="0">
                <a:pos x="0" y="0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6" y="0"/>
              </a:cxn>
              <a:cxn ang="0">
                <a:pos x="0" y="1295"/>
              </a:cxn>
              <a:cxn ang="0">
                <a:pos x="0" y="0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6" y="0"/>
              </a:cxn>
              <a:cxn ang="0">
                <a:pos x="646" y="650"/>
              </a:cxn>
              <a:cxn ang="0">
                <a:pos x="0" y="0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/>
            <a:ahLst/>
            <a:cxnLst>
              <a:cxn ang="0">
                <a:pos x="917" y="916"/>
              </a:cxn>
              <a:cxn ang="0">
                <a:pos x="0" y="1833"/>
              </a:cxn>
              <a:cxn ang="0">
                <a:pos x="0" y="0"/>
              </a:cxn>
              <a:cxn ang="0">
                <a:pos x="917" y="916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/>
            <a:ahLst/>
            <a:cxnLst>
              <a:cxn ang="0">
                <a:pos x="917" y="916"/>
              </a:cxn>
              <a:cxn ang="0">
                <a:pos x="0" y="916"/>
              </a:cxn>
              <a:cxn ang="0">
                <a:pos x="0" y="0"/>
              </a:cxn>
              <a:cxn ang="0">
                <a:pos x="917" y="916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/>
            <a:ahLst/>
            <a:cxnLst>
              <a:cxn ang="0">
                <a:pos x="916" y="917"/>
              </a:cxn>
              <a:cxn ang="0">
                <a:pos x="0" y="0"/>
              </a:cxn>
              <a:cxn ang="0">
                <a:pos x="1833" y="0"/>
              </a:cxn>
              <a:cxn ang="0">
                <a:pos x="916" y="91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/>
            <a:ahLst/>
            <a:cxnLst>
              <a:cxn ang="0">
                <a:pos x="0" y="917"/>
              </a:cxn>
              <a:cxn ang="0">
                <a:pos x="0" y="0"/>
              </a:cxn>
              <a:cxn ang="0">
                <a:pos x="917" y="0"/>
              </a:cxn>
              <a:cxn ang="0">
                <a:pos x="0" y="91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/>
            <a:ahLst/>
            <a:cxnLst>
              <a:cxn ang="0">
                <a:pos x="0" y="1295"/>
              </a:cxn>
              <a:cxn ang="0">
                <a:pos x="0" y="0"/>
              </a:cxn>
              <a:cxn ang="0">
                <a:pos x="1299" y="1295"/>
              </a:cxn>
              <a:cxn ang="0">
                <a:pos x="0" y="1295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/>
            <a:ahLst/>
            <a:cxnLst>
              <a:cxn ang="0">
                <a:pos x="0" y="647"/>
              </a:cxn>
              <a:cxn ang="0">
                <a:pos x="651" y="0"/>
              </a:cxn>
              <a:cxn ang="0">
                <a:pos x="1299" y="647"/>
              </a:cxn>
              <a:cxn ang="0">
                <a:pos x="0" y="64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/>
            <a:ahLst/>
            <a:cxnLst>
              <a:cxn ang="0">
                <a:pos x="140" y="0"/>
              </a:cxn>
              <a:cxn ang="0">
                <a:pos x="0" y="122"/>
              </a:cxn>
              <a:cxn ang="0">
                <a:pos x="34" y="104"/>
              </a:cxn>
              <a:cxn ang="0">
                <a:pos x="70" y="124"/>
              </a:cxn>
              <a:cxn ang="0">
                <a:pos x="105" y="104"/>
              </a:cxn>
              <a:cxn ang="0">
                <a:pos x="135" y="117"/>
              </a:cxn>
              <a:cxn ang="0">
                <a:pos x="135" y="194"/>
              </a:cxn>
              <a:cxn ang="0">
                <a:pos x="129" y="194"/>
              </a:cxn>
              <a:cxn ang="0">
                <a:pos x="129" y="222"/>
              </a:cxn>
              <a:cxn ang="0">
                <a:pos x="129" y="250"/>
              </a:cxn>
              <a:cxn ang="0">
                <a:pos x="127" y="259"/>
              </a:cxn>
              <a:cxn ang="0">
                <a:pos x="117" y="264"/>
              </a:cxn>
              <a:cxn ang="0">
                <a:pos x="113" y="264"/>
              </a:cxn>
              <a:cxn ang="0">
                <a:pos x="107" y="261"/>
              </a:cxn>
              <a:cxn ang="0">
                <a:pos x="105" y="257"/>
              </a:cxn>
              <a:cxn ang="0">
                <a:pos x="104" y="251"/>
              </a:cxn>
              <a:cxn ang="0">
                <a:pos x="101" y="244"/>
              </a:cxn>
              <a:cxn ang="0">
                <a:pos x="93" y="240"/>
              </a:cxn>
              <a:cxn ang="0">
                <a:pos x="86" y="243"/>
              </a:cxn>
              <a:cxn ang="0">
                <a:pos x="83" y="251"/>
              </a:cxn>
              <a:cxn ang="0">
                <a:pos x="85" y="264"/>
              </a:cxn>
              <a:cxn ang="0">
                <a:pos x="91" y="274"/>
              </a:cxn>
              <a:cxn ang="0">
                <a:pos x="107" y="282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17" y="283"/>
              </a:cxn>
              <a:cxn ang="0">
                <a:pos x="143" y="272"/>
              </a:cxn>
              <a:cxn ang="0">
                <a:pos x="151" y="250"/>
              </a:cxn>
              <a:cxn ang="0">
                <a:pos x="151" y="250"/>
              </a:cxn>
              <a:cxn ang="0">
                <a:pos x="151" y="250"/>
              </a:cxn>
              <a:cxn ang="0">
                <a:pos x="151" y="222"/>
              </a:cxn>
              <a:cxn ang="0">
                <a:pos x="151" y="194"/>
              </a:cxn>
              <a:cxn ang="0">
                <a:pos x="145" y="194"/>
              </a:cxn>
              <a:cxn ang="0">
                <a:pos x="145" y="117"/>
              </a:cxn>
              <a:cxn ang="0">
                <a:pos x="175" y="105"/>
              </a:cxn>
              <a:cxn ang="0">
                <a:pos x="210" y="124"/>
              </a:cxn>
              <a:cxn ang="0">
                <a:pos x="246" y="105"/>
              </a:cxn>
              <a:cxn ang="0">
                <a:pos x="280" y="123"/>
              </a:cxn>
              <a:cxn ang="0">
                <a:pos x="140" y="0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/>
            <a:ahLst/>
            <a:cxnLst>
              <a:cxn ang="0">
                <a:pos x="151" y="4"/>
              </a:cxn>
              <a:cxn ang="0">
                <a:pos x="236" y="91"/>
              </a:cxn>
              <a:cxn ang="0">
                <a:pos x="212" y="202"/>
              </a:cxn>
              <a:cxn ang="0">
                <a:pos x="201" y="243"/>
              </a:cxn>
              <a:cxn ang="0">
                <a:pos x="199" y="276"/>
              </a:cxn>
              <a:cxn ang="0">
                <a:pos x="183" y="322"/>
              </a:cxn>
              <a:cxn ang="0">
                <a:pos x="143" y="354"/>
              </a:cxn>
              <a:cxn ang="0">
                <a:pos x="63" y="328"/>
              </a:cxn>
              <a:cxn ang="0">
                <a:pos x="43" y="281"/>
              </a:cxn>
              <a:cxn ang="0">
                <a:pos x="43" y="253"/>
              </a:cxn>
              <a:cxn ang="0">
                <a:pos x="39" y="231"/>
              </a:cxn>
              <a:cxn ang="0">
                <a:pos x="10" y="163"/>
              </a:cxn>
              <a:cxn ang="0">
                <a:pos x="74" y="10"/>
              </a:cxn>
              <a:cxn ang="0">
                <a:pos x="114" y="0"/>
              </a:cxn>
              <a:cxn ang="0">
                <a:pos x="121" y="245"/>
              </a:cxn>
              <a:cxn ang="0">
                <a:pos x="180" y="233"/>
              </a:cxn>
              <a:cxn ang="0">
                <a:pos x="205" y="168"/>
              </a:cxn>
              <a:cxn ang="0">
                <a:pos x="182" y="44"/>
              </a:cxn>
              <a:cxn ang="0">
                <a:pos x="26" y="138"/>
              </a:cxn>
              <a:cxn ang="0">
                <a:pos x="62" y="235"/>
              </a:cxn>
              <a:cxn ang="0">
                <a:pos x="121" y="245"/>
              </a:cxn>
              <a:cxn ang="0">
                <a:pos x="74" y="254"/>
              </a:cxn>
              <a:cxn ang="0">
                <a:pos x="74" y="274"/>
              </a:cxn>
              <a:cxn ang="0">
                <a:pos x="169" y="274"/>
              </a:cxn>
              <a:cxn ang="0">
                <a:pos x="169" y="254"/>
              </a:cxn>
              <a:cxn ang="0">
                <a:pos x="121" y="283"/>
              </a:cxn>
              <a:cxn ang="0">
                <a:pos x="64" y="289"/>
              </a:cxn>
              <a:cxn ang="0">
                <a:pos x="140" y="303"/>
              </a:cxn>
              <a:cxn ang="0">
                <a:pos x="178" y="297"/>
              </a:cxn>
              <a:cxn ang="0">
                <a:pos x="121" y="283"/>
              </a:cxn>
              <a:cxn ang="0">
                <a:pos x="100" y="332"/>
              </a:cxn>
              <a:cxn ang="0">
                <a:pos x="159" y="31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/>
            <a:ahLst/>
            <a:cxnLst>
              <a:cxn ang="0">
                <a:pos x="62" y="22"/>
              </a:cxn>
              <a:cxn ang="0">
                <a:pos x="36" y="11"/>
              </a:cxn>
              <a:cxn ang="0">
                <a:pos x="0" y="48"/>
              </a:cxn>
              <a:cxn ang="0">
                <a:pos x="9" y="73"/>
              </a:cxn>
              <a:cxn ang="0">
                <a:pos x="62" y="22"/>
              </a:cxn>
              <a:cxn ang="0">
                <a:pos x="147" y="11"/>
              </a:cxn>
              <a:cxn ang="0">
                <a:pos x="119" y="23"/>
              </a:cxn>
              <a:cxn ang="0">
                <a:pos x="170" y="76"/>
              </a:cxn>
              <a:cxn ang="0">
                <a:pos x="183" y="48"/>
              </a:cxn>
              <a:cxn ang="0">
                <a:pos x="147" y="11"/>
              </a:cxn>
              <a:cxn ang="0">
                <a:pos x="169" y="103"/>
              </a:cxn>
              <a:cxn ang="0">
                <a:pos x="96" y="23"/>
              </a:cxn>
              <a:cxn ang="0">
                <a:pos x="96" y="6"/>
              </a:cxn>
              <a:cxn ang="0">
                <a:pos x="98" y="6"/>
              </a:cxn>
              <a:cxn ang="0">
                <a:pos x="102" y="3"/>
              </a:cxn>
              <a:cxn ang="0">
                <a:pos x="98" y="0"/>
              </a:cxn>
              <a:cxn ang="0">
                <a:pos x="81" y="0"/>
              </a:cxn>
              <a:cxn ang="0">
                <a:pos x="78" y="3"/>
              </a:cxn>
              <a:cxn ang="0">
                <a:pos x="81" y="6"/>
              </a:cxn>
              <a:cxn ang="0">
                <a:pos x="84" y="6"/>
              </a:cxn>
              <a:cxn ang="0">
                <a:pos x="84" y="23"/>
              </a:cxn>
              <a:cxn ang="0">
                <a:pos x="9" y="103"/>
              </a:cxn>
              <a:cxn ang="0">
                <a:pos x="38" y="164"/>
              </a:cxn>
              <a:cxn ang="0">
                <a:pos x="29" y="190"/>
              </a:cxn>
              <a:cxn ang="0">
                <a:pos x="33" y="198"/>
              </a:cxn>
              <a:cxn ang="0">
                <a:pos x="35" y="199"/>
              </a:cxn>
              <a:cxn ang="0">
                <a:pos x="43" y="196"/>
              </a:cxn>
              <a:cxn ang="0">
                <a:pos x="53" y="174"/>
              </a:cxn>
              <a:cxn ang="0">
                <a:pos x="89" y="183"/>
              </a:cxn>
              <a:cxn ang="0">
                <a:pos x="125" y="174"/>
              </a:cxn>
              <a:cxn ang="0">
                <a:pos x="136" y="196"/>
              </a:cxn>
              <a:cxn ang="0">
                <a:pos x="144" y="199"/>
              </a:cxn>
              <a:cxn ang="0">
                <a:pos x="146" y="198"/>
              </a:cxn>
              <a:cxn ang="0">
                <a:pos x="149" y="190"/>
              </a:cxn>
              <a:cxn ang="0">
                <a:pos x="141" y="164"/>
              </a:cxn>
              <a:cxn ang="0">
                <a:pos x="169" y="103"/>
              </a:cxn>
              <a:cxn ang="0">
                <a:pos x="89" y="167"/>
              </a:cxn>
              <a:cxn ang="0">
                <a:pos x="25" y="103"/>
              </a:cxn>
              <a:cxn ang="0">
                <a:pos x="89" y="39"/>
              </a:cxn>
              <a:cxn ang="0">
                <a:pos x="153" y="103"/>
              </a:cxn>
              <a:cxn ang="0">
                <a:pos x="89" y="167"/>
              </a:cxn>
              <a:cxn ang="0">
                <a:pos x="97" y="111"/>
              </a:cxn>
              <a:cxn ang="0">
                <a:pos x="100" y="103"/>
              </a:cxn>
              <a:cxn ang="0">
                <a:pos x="91" y="92"/>
              </a:cxn>
              <a:cxn ang="0">
                <a:pos x="91" y="55"/>
              </a:cxn>
              <a:cxn ang="0">
                <a:pos x="89" y="53"/>
              </a:cxn>
              <a:cxn ang="0">
                <a:pos x="87" y="55"/>
              </a:cxn>
              <a:cxn ang="0">
                <a:pos x="87" y="92"/>
              </a:cxn>
              <a:cxn ang="0">
                <a:pos x="78" y="103"/>
              </a:cxn>
              <a:cxn ang="0">
                <a:pos x="89" y="114"/>
              </a:cxn>
              <a:cxn ang="0">
                <a:pos x="93" y="113"/>
              </a:cxn>
              <a:cxn ang="0">
                <a:pos x="104" y="131"/>
              </a:cxn>
              <a:cxn ang="0">
                <a:pos x="107" y="132"/>
              </a:cxn>
              <a:cxn ang="0">
                <a:pos x="108" y="129"/>
              </a:cxn>
              <a:cxn ang="0">
                <a:pos x="97" y="111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/>
            <a:ahLst/>
            <a:cxnLst>
              <a:cxn ang="0">
                <a:pos x="151847" y="38839"/>
              </a:cxn>
              <a:cxn ang="0">
                <a:pos x="250725" y="94639"/>
              </a:cxn>
              <a:cxn ang="0">
                <a:pos x="262325" y="113976"/>
              </a:cxn>
              <a:cxn ang="0">
                <a:pos x="262325" y="232758"/>
              </a:cxn>
              <a:cxn ang="0">
                <a:pos x="249068" y="245465"/>
              </a:cxn>
              <a:cxn ang="0">
                <a:pos x="193829" y="245465"/>
              </a:cxn>
              <a:cxn ang="0">
                <a:pos x="180571" y="232758"/>
              </a:cxn>
              <a:cxn ang="0">
                <a:pos x="180571" y="178063"/>
              </a:cxn>
              <a:cxn ang="0">
                <a:pos x="167866" y="165356"/>
              </a:cxn>
              <a:cxn ang="0">
                <a:pos x="118703" y="165356"/>
              </a:cxn>
              <a:cxn ang="0">
                <a:pos x="105998" y="178063"/>
              </a:cxn>
              <a:cxn ang="0">
                <a:pos x="105998" y="232758"/>
              </a:cxn>
              <a:cxn ang="0">
                <a:pos x="92741" y="245465"/>
              </a:cxn>
              <a:cxn ang="0">
                <a:pos x="37502" y="245465"/>
              </a:cxn>
              <a:cxn ang="0">
                <a:pos x="24244" y="232758"/>
              </a:cxn>
              <a:cxn ang="0">
                <a:pos x="24244" y="113976"/>
              </a:cxn>
              <a:cxn ang="0">
                <a:pos x="35292" y="94087"/>
              </a:cxn>
              <a:cxn ang="0">
                <a:pos x="129199" y="39391"/>
              </a:cxn>
              <a:cxn ang="0">
                <a:pos x="151847" y="38839"/>
              </a:cxn>
              <a:cxn ang="0">
                <a:pos x="150742" y="2419"/>
              </a:cxn>
              <a:cxn ang="0">
                <a:pos x="276662" y="75802"/>
              </a:cxn>
              <a:cxn ang="0">
                <a:pos x="283290" y="90147"/>
              </a:cxn>
              <a:cxn ang="0">
                <a:pos x="267274" y="91251"/>
              </a:cxn>
              <a:cxn ang="0">
                <a:pos x="150742" y="23937"/>
              </a:cxn>
              <a:cxn ang="0">
                <a:pos x="128098" y="23937"/>
              </a:cxn>
              <a:cxn ang="0">
                <a:pos x="17090" y="91251"/>
              </a:cxn>
              <a:cxn ang="0">
                <a:pos x="1074" y="90147"/>
              </a:cxn>
              <a:cxn ang="0">
                <a:pos x="7149" y="75250"/>
              </a:cxn>
              <a:cxn ang="0">
                <a:pos x="128098" y="2970"/>
              </a:cxn>
              <a:cxn ang="0">
                <a:pos x="150742" y="241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/>
            <a:ahLst/>
            <a:cxnLst>
              <a:cxn ang="0">
                <a:pos x="59259" y="107097"/>
              </a:cxn>
              <a:cxn ang="0">
                <a:pos x="145314" y="147220"/>
              </a:cxn>
              <a:cxn ang="0">
                <a:pos x="232097" y="107097"/>
              </a:cxn>
              <a:cxn ang="0">
                <a:pos x="232097" y="206311"/>
              </a:cxn>
              <a:cxn ang="0">
                <a:pos x="148231" y="235491"/>
              </a:cxn>
              <a:cxn ang="0">
                <a:pos x="145314" y="235491"/>
              </a:cxn>
              <a:cxn ang="0">
                <a:pos x="143126" y="235491"/>
              </a:cxn>
              <a:cxn ang="0">
                <a:pos x="59259" y="206311"/>
              </a:cxn>
              <a:cxn ang="0">
                <a:pos x="59259" y="107097"/>
              </a:cxn>
              <a:cxn ang="0">
                <a:pos x="151850" y="0"/>
              </a:cxn>
              <a:cxn ang="0">
                <a:pos x="293613" y="63271"/>
              </a:cxn>
              <a:cxn ang="0">
                <a:pos x="294750" y="63271"/>
              </a:cxn>
              <a:cxn ang="0">
                <a:pos x="294750" y="63778"/>
              </a:cxn>
              <a:cxn ang="0">
                <a:pos x="298453" y="65431"/>
              </a:cxn>
              <a:cxn ang="0">
                <a:pos x="294750" y="67119"/>
              </a:cxn>
              <a:cxn ang="0">
                <a:pos x="294750" y="151851"/>
              </a:cxn>
              <a:cxn ang="0">
                <a:pos x="300642" y="154292"/>
              </a:cxn>
              <a:cxn ang="0">
                <a:pos x="304936" y="164659"/>
              </a:cxn>
              <a:cxn ang="0">
                <a:pos x="300642" y="175026"/>
              </a:cxn>
              <a:cxn ang="0">
                <a:pos x="300479" y="175094"/>
              </a:cxn>
              <a:cxn ang="0">
                <a:pos x="303541" y="186059"/>
              </a:cxn>
              <a:cxn ang="0">
                <a:pos x="305531" y="230861"/>
              </a:cxn>
              <a:cxn ang="0">
                <a:pos x="293206" y="230861"/>
              </a:cxn>
              <a:cxn ang="0">
                <a:pos x="291126" y="230861"/>
              </a:cxn>
              <a:cxn ang="0">
                <a:pos x="290967" y="230861"/>
              </a:cxn>
              <a:cxn ang="0">
                <a:pos x="288886" y="230861"/>
              </a:cxn>
              <a:cxn ang="0">
                <a:pos x="276561" y="230861"/>
              </a:cxn>
              <a:cxn ang="0">
                <a:pos x="278551" y="186059"/>
              </a:cxn>
              <a:cxn ang="0">
                <a:pos x="281453" y="175666"/>
              </a:cxn>
              <a:cxn ang="0">
                <a:pos x="279908" y="175026"/>
              </a:cxn>
              <a:cxn ang="0">
                <a:pos x="275614" y="164659"/>
              </a:cxn>
              <a:cxn ang="0">
                <a:pos x="279908" y="154292"/>
              </a:cxn>
              <a:cxn ang="0">
                <a:pos x="285799" y="151852"/>
              </a:cxn>
              <a:cxn ang="0">
                <a:pos x="285799" y="71199"/>
              </a:cxn>
              <a:cxn ang="0">
                <a:pos x="148146" y="133949"/>
              </a:cxn>
              <a:cxn ang="0">
                <a:pos x="0" y="66974"/>
              </a:cxn>
              <a:cxn ang="0">
                <a:pos x="151850" y="0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/>
            <a:ahLst/>
            <a:cxnLst>
              <a:cxn ang="0">
                <a:pos x="319" y="209"/>
              </a:cxn>
              <a:cxn ang="0">
                <a:pos x="238" y="134"/>
              </a:cxn>
              <a:cxn ang="0">
                <a:pos x="251" y="134"/>
              </a:cxn>
              <a:cxn ang="0">
                <a:pos x="313" y="114"/>
              </a:cxn>
              <a:cxn ang="0">
                <a:pos x="283" y="96"/>
              </a:cxn>
              <a:cxn ang="0">
                <a:pos x="292" y="82"/>
              </a:cxn>
              <a:cxn ang="0">
                <a:pos x="289" y="75"/>
              </a:cxn>
              <a:cxn ang="0">
                <a:pos x="237" y="97"/>
              </a:cxn>
              <a:cxn ang="0">
                <a:pos x="231" y="16"/>
              </a:cxn>
              <a:cxn ang="0">
                <a:pos x="142" y="17"/>
              </a:cxn>
              <a:cxn ang="0">
                <a:pos x="136" y="108"/>
              </a:cxn>
              <a:cxn ang="0">
                <a:pos x="121" y="112"/>
              </a:cxn>
              <a:cxn ang="0">
                <a:pos x="111" y="119"/>
              </a:cxn>
              <a:cxn ang="0">
                <a:pos x="127" y="130"/>
              </a:cxn>
              <a:cxn ang="0">
                <a:pos x="34" y="214"/>
              </a:cxn>
              <a:cxn ang="0">
                <a:pos x="149" y="391"/>
              </a:cxn>
              <a:cxn ang="0">
                <a:pos x="343" y="268"/>
              </a:cxn>
              <a:cxn ang="0">
                <a:pos x="303" y="109"/>
              </a:cxn>
              <a:cxn ang="0">
                <a:pos x="251" y="123"/>
              </a:cxn>
              <a:cxn ang="0">
                <a:pos x="243" y="122"/>
              </a:cxn>
              <a:cxn ang="0">
                <a:pos x="280" y="85"/>
              </a:cxn>
              <a:cxn ang="0">
                <a:pos x="239" y="111"/>
              </a:cxn>
              <a:cxn ang="0">
                <a:pos x="280" y="85"/>
              </a:cxn>
              <a:cxn ang="0">
                <a:pos x="218" y="315"/>
              </a:cxn>
              <a:cxn ang="0">
                <a:pos x="183" y="326"/>
              </a:cxn>
              <a:cxn ang="0">
                <a:pos x="169" y="344"/>
              </a:cxn>
              <a:cxn ang="0">
                <a:pos x="147" y="322"/>
              </a:cxn>
              <a:cxn ang="0">
                <a:pos x="122" y="300"/>
              </a:cxn>
              <a:cxn ang="0">
                <a:pos x="155" y="280"/>
              </a:cxn>
              <a:cxn ang="0">
                <a:pos x="169" y="301"/>
              </a:cxn>
              <a:cxn ang="0">
                <a:pos x="142" y="258"/>
              </a:cxn>
              <a:cxn ang="0">
                <a:pos x="122" y="225"/>
              </a:cxn>
              <a:cxn ang="0">
                <a:pos x="169" y="184"/>
              </a:cxn>
              <a:cxn ang="0">
                <a:pos x="183" y="175"/>
              </a:cxn>
              <a:cxn ang="0">
                <a:pos x="215" y="194"/>
              </a:cxn>
              <a:cxn ang="0">
                <a:pos x="195" y="223"/>
              </a:cxn>
              <a:cxn ang="0">
                <a:pos x="183" y="209"/>
              </a:cxn>
              <a:cxn ang="0">
                <a:pos x="221" y="252"/>
              </a:cxn>
              <a:cxn ang="0">
                <a:pos x="230" y="301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/>
            <a:ahLst/>
            <a:cxnLst>
              <a:cxn ang="0">
                <a:pos x="101" y="60"/>
              </a:cxn>
              <a:cxn ang="0">
                <a:pos x="58" y="103"/>
              </a:cxn>
              <a:cxn ang="0">
                <a:pos x="101" y="147"/>
              </a:cxn>
              <a:cxn ang="0">
                <a:pos x="144" y="103"/>
              </a:cxn>
              <a:cxn ang="0">
                <a:pos x="101" y="60"/>
              </a:cxn>
              <a:cxn ang="0">
                <a:pos x="180" y="101"/>
              </a:cxn>
              <a:cxn ang="0">
                <a:pos x="180" y="95"/>
              </a:cxn>
              <a:cxn ang="0">
                <a:pos x="201" y="90"/>
              </a:cxn>
              <a:cxn ang="0">
                <a:pos x="193" y="61"/>
              </a:cxn>
              <a:cxn ang="0">
                <a:pos x="172" y="67"/>
              </a:cxn>
              <a:cxn ang="0">
                <a:pos x="162" y="51"/>
              </a:cxn>
              <a:cxn ang="0">
                <a:pos x="176" y="34"/>
              </a:cxn>
              <a:cxn ang="0">
                <a:pos x="153" y="15"/>
              </a:cxn>
              <a:cxn ang="0">
                <a:pos x="139" y="32"/>
              </a:cxn>
              <a:cxn ang="0">
                <a:pos x="115" y="23"/>
              </a:cxn>
              <a:cxn ang="0">
                <a:pos x="115" y="1"/>
              </a:cxn>
              <a:cxn ang="0">
                <a:pos x="101" y="0"/>
              </a:cxn>
              <a:cxn ang="0">
                <a:pos x="86" y="1"/>
              </a:cxn>
              <a:cxn ang="0">
                <a:pos x="86" y="23"/>
              </a:cxn>
              <a:cxn ang="0">
                <a:pos x="68" y="29"/>
              </a:cxn>
              <a:cxn ang="0">
                <a:pos x="55" y="11"/>
              </a:cxn>
              <a:cxn ang="0">
                <a:pos x="31" y="28"/>
              </a:cxn>
              <a:cxn ang="0">
                <a:pos x="43" y="46"/>
              </a:cxn>
              <a:cxn ang="0">
                <a:pos x="32" y="60"/>
              </a:cxn>
              <a:cxn ang="0">
                <a:pos x="12" y="53"/>
              </a:cxn>
              <a:cxn ang="0">
                <a:pos x="1" y="81"/>
              </a:cxn>
              <a:cxn ang="0">
                <a:pos x="22" y="88"/>
              </a:cxn>
              <a:cxn ang="0">
                <a:pos x="21" y="101"/>
              </a:cxn>
              <a:cxn ang="0">
                <a:pos x="21" y="107"/>
              </a:cxn>
              <a:cxn ang="0">
                <a:pos x="0" y="113"/>
              </a:cxn>
              <a:cxn ang="0">
                <a:pos x="7" y="142"/>
              </a:cxn>
              <a:cxn ang="0">
                <a:pos x="28" y="136"/>
              </a:cxn>
              <a:cxn ang="0">
                <a:pos x="39" y="152"/>
              </a:cxn>
              <a:cxn ang="0">
                <a:pos x="25" y="169"/>
              </a:cxn>
              <a:cxn ang="0">
                <a:pos x="47" y="188"/>
              </a:cxn>
              <a:cxn ang="0">
                <a:pos x="61" y="171"/>
              </a:cxn>
              <a:cxn ang="0">
                <a:pos x="86" y="180"/>
              </a:cxn>
              <a:cxn ang="0">
                <a:pos x="86" y="202"/>
              </a:cxn>
              <a:cxn ang="0">
                <a:pos x="101" y="203"/>
              </a:cxn>
              <a:cxn ang="0">
                <a:pos x="115" y="202"/>
              </a:cxn>
              <a:cxn ang="0">
                <a:pos x="115" y="180"/>
              </a:cxn>
              <a:cxn ang="0">
                <a:pos x="134" y="174"/>
              </a:cxn>
              <a:cxn ang="0">
                <a:pos x="146" y="192"/>
              </a:cxn>
              <a:cxn ang="0">
                <a:pos x="170" y="175"/>
              </a:cxn>
              <a:cxn ang="0">
                <a:pos x="158" y="157"/>
              </a:cxn>
              <a:cxn ang="0">
                <a:pos x="169" y="142"/>
              </a:cxn>
              <a:cxn ang="0">
                <a:pos x="190" y="150"/>
              </a:cxn>
              <a:cxn ang="0">
                <a:pos x="200" y="121"/>
              </a:cxn>
              <a:cxn ang="0">
                <a:pos x="179" y="114"/>
              </a:cxn>
              <a:cxn ang="0">
                <a:pos x="180" y="101"/>
              </a:cxn>
              <a:cxn ang="0">
                <a:pos x="101" y="158"/>
              </a:cxn>
              <a:cxn ang="0">
                <a:pos x="47" y="103"/>
              </a:cxn>
              <a:cxn ang="0">
                <a:pos x="101" y="49"/>
              </a:cxn>
              <a:cxn ang="0">
                <a:pos x="155" y="103"/>
              </a:cxn>
              <a:cxn ang="0">
                <a:pos x="101" y="158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/>
            <a:ahLst/>
            <a:cxnLst>
              <a:cxn ang="0">
                <a:pos x="401" y="70"/>
              </a:cxn>
              <a:cxn ang="0">
                <a:pos x="102" y="70"/>
              </a:cxn>
              <a:cxn ang="0">
                <a:pos x="82" y="27"/>
              </a:cxn>
              <a:cxn ang="0">
                <a:pos x="3" y="10"/>
              </a:cxn>
              <a:cxn ang="0">
                <a:pos x="66" y="49"/>
              </a:cxn>
              <a:cxn ang="0">
                <a:pos x="128" y="254"/>
              </a:cxn>
              <a:cxn ang="0">
                <a:pos x="110" y="319"/>
              </a:cxn>
              <a:cxn ang="0">
                <a:pos x="129" y="324"/>
              </a:cxn>
              <a:cxn ang="0">
                <a:pos x="159" y="390"/>
              </a:cxn>
              <a:cxn ang="0">
                <a:pos x="188" y="324"/>
              </a:cxn>
              <a:cxn ang="0">
                <a:pos x="265" y="351"/>
              </a:cxn>
              <a:cxn ang="0">
                <a:pos x="344" y="351"/>
              </a:cxn>
              <a:cxn ang="0">
                <a:pos x="346" y="324"/>
              </a:cxn>
              <a:cxn ang="0">
                <a:pos x="346" y="302"/>
              </a:cxn>
              <a:cxn ang="0">
                <a:pos x="147" y="268"/>
              </a:cxn>
              <a:cxn ang="0">
                <a:pos x="346" y="269"/>
              </a:cxn>
              <a:cxn ang="0">
                <a:pos x="414" y="87"/>
              </a:cxn>
              <a:cxn ang="0">
                <a:pos x="159" y="368"/>
              </a:cxn>
              <a:cxn ang="0">
                <a:pos x="159" y="333"/>
              </a:cxn>
              <a:cxn ang="0">
                <a:pos x="159" y="368"/>
              </a:cxn>
              <a:cxn ang="0">
                <a:pos x="287" y="351"/>
              </a:cxn>
              <a:cxn ang="0">
                <a:pos x="322" y="351"/>
              </a:cxn>
              <a:cxn ang="0">
                <a:pos x="374" y="126"/>
              </a:cxn>
              <a:cxn ang="0">
                <a:pos x="306" y="97"/>
              </a:cxn>
              <a:cxn ang="0">
                <a:pos x="374" y="126"/>
              </a:cxn>
              <a:cxn ang="0">
                <a:pos x="306" y="187"/>
              </a:cxn>
              <a:cxn ang="0">
                <a:pos x="365" y="153"/>
              </a:cxn>
              <a:cxn ang="0">
                <a:pos x="219" y="153"/>
              </a:cxn>
              <a:cxn ang="0">
                <a:pos x="280" y="187"/>
              </a:cxn>
              <a:cxn ang="0">
                <a:pos x="219" y="153"/>
              </a:cxn>
              <a:cxn ang="0">
                <a:pos x="219" y="242"/>
              </a:cxn>
              <a:cxn ang="0">
                <a:pos x="280" y="214"/>
              </a:cxn>
              <a:cxn ang="0">
                <a:pos x="130" y="153"/>
              </a:cxn>
              <a:cxn ang="0">
                <a:pos x="192" y="187"/>
              </a:cxn>
              <a:cxn ang="0">
                <a:pos x="130" y="153"/>
              </a:cxn>
              <a:cxn ang="0">
                <a:pos x="280" y="97"/>
              </a:cxn>
              <a:cxn ang="0">
                <a:pos x="219" y="126"/>
              </a:cxn>
              <a:cxn ang="0">
                <a:pos x="192" y="97"/>
              </a:cxn>
              <a:cxn ang="0">
                <a:pos x="121" y="126"/>
              </a:cxn>
              <a:cxn ang="0">
                <a:pos x="192" y="97"/>
              </a:cxn>
              <a:cxn ang="0">
                <a:pos x="192" y="214"/>
              </a:cxn>
              <a:cxn ang="0">
                <a:pos x="161" y="242"/>
              </a:cxn>
              <a:cxn ang="0">
                <a:pos x="306" y="242"/>
              </a:cxn>
              <a:cxn ang="0">
                <a:pos x="346" y="214"/>
              </a:cxn>
              <a:cxn ang="0">
                <a:pos x="306" y="242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/>
            <a:ahLst/>
            <a:cxnLst>
              <a:cxn ang="0">
                <a:pos x="0" y="582295"/>
              </a:cxn>
              <a:cxn ang="0">
                <a:pos x="260621" y="189109"/>
              </a:cxn>
              <a:cxn ang="0">
                <a:pos x="329424" y="167751"/>
              </a:cxn>
              <a:cxn ang="0">
                <a:pos x="426720" y="0"/>
              </a:cxn>
              <a:cxn ang="0">
                <a:pos x="524016" y="167751"/>
              </a:cxn>
              <a:cxn ang="0">
                <a:pos x="592819" y="189109"/>
              </a:cxn>
              <a:cxn ang="0">
                <a:pos x="853440" y="582295"/>
              </a:cxn>
              <a:cxn ang="0">
                <a:pos x="426720" y="1009015"/>
              </a:cxn>
              <a:cxn ang="0">
                <a:pos x="0" y="582295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/>
            <a:ahLst/>
            <a:cxnLst>
              <a:cxn ang="0">
                <a:pos x="426720" y="0"/>
              </a:cxn>
              <a:cxn ang="0">
                <a:pos x="0" y="426720"/>
              </a:cxn>
              <a:cxn ang="0">
                <a:pos x="426720" y="853440"/>
              </a:cxn>
              <a:cxn ang="0">
                <a:pos x="819906" y="592819"/>
              </a:cxn>
              <a:cxn ang="0">
                <a:pos x="843356" y="517278"/>
              </a:cxn>
              <a:cxn ang="0">
                <a:pos x="999490" y="426720"/>
              </a:cxn>
              <a:cxn ang="0">
                <a:pos x="843356" y="336162"/>
              </a:cxn>
              <a:cxn ang="0">
                <a:pos x="819906" y="260621"/>
              </a:cxn>
              <a:cxn ang="0">
                <a:pos x="426720" y="0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/>
            <a:ahLst/>
            <a:cxnLst>
              <a:cxn ang="0">
                <a:pos x="0" y="582295"/>
              </a:cxn>
              <a:cxn ang="0">
                <a:pos x="260621" y="189109"/>
              </a:cxn>
              <a:cxn ang="0">
                <a:pos x="329424" y="167751"/>
              </a:cxn>
              <a:cxn ang="0">
                <a:pos x="426720" y="0"/>
              </a:cxn>
              <a:cxn ang="0">
                <a:pos x="524016" y="167751"/>
              </a:cxn>
              <a:cxn ang="0">
                <a:pos x="592819" y="189109"/>
              </a:cxn>
              <a:cxn ang="0">
                <a:pos x="853440" y="582295"/>
              </a:cxn>
              <a:cxn ang="0">
                <a:pos x="426720" y="1009015"/>
              </a:cxn>
              <a:cxn ang="0">
                <a:pos x="0" y="582295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/>
            <a:ahLst/>
            <a:cxnLst>
              <a:cxn ang="0">
                <a:pos x="426720" y="0"/>
              </a:cxn>
              <a:cxn ang="0">
                <a:pos x="0" y="426720"/>
              </a:cxn>
              <a:cxn ang="0">
                <a:pos x="426720" y="853440"/>
              </a:cxn>
              <a:cxn ang="0">
                <a:pos x="819906" y="592819"/>
              </a:cxn>
              <a:cxn ang="0">
                <a:pos x="843356" y="517278"/>
              </a:cxn>
              <a:cxn ang="0">
                <a:pos x="999490" y="426720"/>
              </a:cxn>
              <a:cxn ang="0">
                <a:pos x="843356" y="336162"/>
              </a:cxn>
              <a:cxn ang="0">
                <a:pos x="819906" y="260621"/>
              </a:cxn>
              <a:cxn ang="0">
                <a:pos x="426720" y="0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/>
            <a:ahLst/>
            <a:cxnLst>
              <a:cxn ang="0">
                <a:pos x="1714326" y="115005"/>
              </a:cxn>
              <a:cxn ang="0">
                <a:pos x="980351" y="672716"/>
              </a:cxn>
              <a:cxn ang="0">
                <a:pos x="1186949" y="749118"/>
              </a:cxn>
              <a:cxn ang="0">
                <a:pos x="1146949" y="851829"/>
              </a:cxn>
              <a:cxn ang="0">
                <a:pos x="794454" y="759572"/>
              </a:cxn>
              <a:cxn ang="0">
                <a:pos x="119149" y="1372048"/>
              </a:cxn>
              <a:cxn ang="0">
                <a:pos x="693810" y="1973790"/>
              </a:cxn>
              <a:cxn ang="0">
                <a:pos x="2644062" y="1973790"/>
              </a:cxn>
              <a:cxn ang="0">
                <a:pos x="2989619" y="1552531"/>
              </a:cxn>
              <a:cxn ang="0">
                <a:pos x="2564544" y="1113415"/>
              </a:cxn>
              <a:cxn ang="0">
                <a:pos x="2485002" y="1303018"/>
              </a:cxn>
              <a:cxn ang="0">
                <a:pos x="2377950" y="1260252"/>
              </a:cxn>
              <a:cxn ang="0">
                <a:pos x="2481419" y="882098"/>
              </a:cxn>
              <a:cxn ang="0">
                <a:pos x="1714326" y="115005"/>
              </a:cxn>
              <a:cxn ang="0">
                <a:pos x="1714326" y="0"/>
              </a:cxn>
              <a:cxn ang="0">
                <a:pos x="2596424" y="882098"/>
              </a:cxn>
              <a:cxn ang="0">
                <a:pos x="2584027" y="1021384"/>
              </a:cxn>
              <a:cxn ang="0">
                <a:pos x="3095883" y="1552530"/>
              </a:cxn>
              <a:cxn ang="0">
                <a:pos x="2623005" y="2077281"/>
              </a:cxn>
              <a:cxn ang="0">
                <a:pos x="2519757" y="2092590"/>
              </a:cxn>
              <a:cxn ang="0">
                <a:pos x="2483815" y="2092590"/>
              </a:cxn>
              <a:cxn ang="0">
                <a:pos x="719703" y="2092590"/>
              </a:cxn>
              <a:cxn ang="0">
                <a:pos x="557775" y="2057460"/>
              </a:cxn>
              <a:cxn ang="0">
                <a:pos x="0" y="1372049"/>
              </a:cxn>
              <a:cxn ang="0">
                <a:pos x="794454" y="651508"/>
              </a:cxn>
              <a:cxn ang="0">
                <a:pos x="864744" y="655744"/>
              </a:cxn>
              <a:cxn ang="0">
                <a:pos x="862837" y="654982"/>
              </a:cxn>
              <a:cxn ang="0">
                <a:pos x="1714326" y="0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/>
            <a:ahLst/>
            <a:cxnLst>
              <a:cxn ang="0">
                <a:pos x="905551" y="0"/>
              </a:cxn>
              <a:cxn ang="0">
                <a:pos x="1073606" y="36122"/>
              </a:cxn>
              <a:cxn ang="0">
                <a:pos x="695253" y="481416"/>
              </a:cxn>
              <a:cxn ang="0">
                <a:pos x="584749" y="459054"/>
              </a:cxn>
              <a:cxn ang="0">
                <a:pos x="536229" y="467989"/>
              </a:cxn>
              <a:cxn ang="0">
                <a:pos x="398547" y="640069"/>
              </a:cxn>
              <a:cxn ang="0">
                <a:pos x="150529" y="939037"/>
              </a:cxn>
              <a:cxn ang="0">
                <a:pos x="360867" y="1221858"/>
              </a:cxn>
              <a:cxn ang="0">
                <a:pos x="191624" y="959585"/>
              </a:cxn>
              <a:cxn ang="0">
                <a:pos x="439642" y="660617"/>
              </a:cxn>
              <a:cxn ang="0">
                <a:pos x="577324" y="488537"/>
              </a:cxn>
              <a:cxn ang="0">
                <a:pos x="625844" y="479602"/>
              </a:cxn>
              <a:cxn ang="0">
                <a:pos x="736348" y="501964"/>
              </a:cxn>
              <a:cxn ang="0">
                <a:pos x="1329741" y="20548"/>
              </a:cxn>
              <a:cxn ang="0">
                <a:pos x="1926075" y="554079"/>
              </a:cxn>
              <a:cxn ang="0">
                <a:pos x="1917927" y="638343"/>
              </a:cxn>
              <a:cxn ang="0">
                <a:pos x="2263730" y="959585"/>
              </a:cxn>
              <a:cxn ang="0">
                <a:pos x="1992071" y="1265207"/>
              </a:cxn>
              <a:cxn ang="0">
                <a:pos x="1990321" y="1265688"/>
              </a:cxn>
              <a:cxn ang="0">
                <a:pos x="465245" y="1265688"/>
              </a:cxn>
              <a:cxn ang="0">
                <a:pos x="370547" y="1265688"/>
              </a:cxn>
              <a:cxn ang="0">
                <a:pos x="351179" y="1263493"/>
              </a:cxn>
              <a:cxn ang="0">
                <a:pos x="329229" y="1265688"/>
              </a:cxn>
              <a:cxn ang="0">
                <a:pos x="0" y="939037"/>
              </a:cxn>
              <a:cxn ang="0">
                <a:pos x="197338" y="640069"/>
              </a:cxn>
              <a:cxn ang="0">
                <a:pos x="306885" y="467989"/>
              </a:cxn>
              <a:cxn ang="0">
                <a:pos x="345490" y="459054"/>
              </a:cxn>
              <a:cxn ang="0">
                <a:pos x="433414" y="481416"/>
              </a:cxn>
              <a:cxn ang="0">
                <a:pos x="905551" y="0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  <a:endParaRPr lang="zh-CN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3" name="AutoShape 29"/>
          <p:cNvSpPr>
            <a:spLocks noChangeArrowheads="1"/>
          </p:cNvSpPr>
          <p:nvPr/>
        </p:nvSpPr>
        <p:spPr bwMode="auto">
          <a:xfrm>
            <a:off x="10282238" y="2320925"/>
            <a:ext cx="327025" cy="330200"/>
          </a:xfrm>
          <a:prstGeom prst="diamond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52042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1625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26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21801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91356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8744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noFill/>
            <a:round/>
            <a:headEnd/>
            <a:tailEnd/>
          </a:ln>
          <a:effectLst/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noFill/>
            <a:round/>
            <a:headEnd/>
            <a:tailEnd/>
          </a:ln>
          <a:effectLst/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noFill/>
            <a:round/>
            <a:headEnd/>
            <a:tailEnd/>
          </a:ln>
          <a:effectLst/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noFill/>
            <a:round/>
            <a:headEnd/>
            <a:tailEnd/>
          </a:ln>
          <a:effectLst/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8000" rIns="108000" anchor="ctr"/>
          <a:lstStyle/>
          <a:p>
            <a:pPr algn="just">
              <a:lnSpc>
                <a:spcPct val="130000"/>
              </a:lnSpc>
            </a:pPr>
            <a:r>
              <a:rPr lang="zh-CN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318" y="0"/>
              </a:cxn>
              <a:cxn ang="0">
                <a:pos x="335" y="9"/>
              </a:cxn>
              <a:cxn ang="0">
                <a:pos x="339" y="29"/>
              </a:cxn>
              <a:cxn ang="0">
                <a:pos x="324" y="45"/>
              </a:cxn>
              <a:cxn ang="0">
                <a:pos x="316" y="47"/>
              </a:cxn>
              <a:cxn ang="0">
                <a:pos x="23" y="47"/>
              </a:cxn>
              <a:cxn ang="0">
                <a:pos x="5" y="37"/>
              </a:cxn>
              <a:cxn ang="0">
                <a:pos x="1" y="17"/>
              </a:cxn>
              <a:cxn ang="0">
                <a:pos x="16" y="1"/>
              </a:cxn>
              <a:cxn ang="0">
                <a:pos x="24" y="0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06" y="0"/>
              </a:cxn>
              <a:cxn ang="0">
                <a:pos x="320" y="14"/>
              </a:cxn>
              <a:cxn ang="0">
                <a:pos x="320" y="14"/>
              </a:cxn>
              <a:cxn ang="0">
                <a:pos x="306" y="28"/>
              </a:cxn>
              <a:cxn ang="0">
                <a:pos x="14" y="28"/>
              </a:cxn>
              <a:cxn ang="0">
                <a:pos x="0" y="14"/>
              </a:cxn>
              <a:cxn ang="0">
                <a:pos x="0" y="14"/>
              </a:cxn>
              <a:cxn ang="0">
                <a:pos x="14" y="0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318" y="0"/>
              </a:cxn>
              <a:cxn ang="0">
                <a:pos x="335" y="10"/>
              </a:cxn>
              <a:cxn ang="0">
                <a:pos x="339" y="30"/>
              </a:cxn>
              <a:cxn ang="0">
                <a:pos x="324" y="46"/>
              </a:cxn>
              <a:cxn ang="0">
                <a:pos x="316" y="47"/>
              </a:cxn>
              <a:cxn ang="0">
                <a:pos x="23" y="47"/>
              </a:cxn>
              <a:cxn ang="0">
                <a:pos x="5" y="38"/>
              </a:cxn>
              <a:cxn ang="0">
                <a:pos x="1" y="18"/>
              </a:cxn>
              <a:cxn ang="0">
                <a:pos x="16" y="2"/>
              </a:cxn>
              <a:cxn ang="0">
                <a:pos x="24" y="0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06" y="0"/>
              </a:cxn>
              <a:cxn ang="0">
                <a:pos x="320" y="14"/>
              </a:cxn>
              <a:cxn ang="0">
                <a:pos x="320" y="14"/>
              </a:cxn>
              <a:cxn ang="0">
                <a:pos x="306" y="28"/>
              </a:cxn>
              <a:cxn ang="0">
                <a:pos x="14" y="28"/>
              </a:cxn>
              <a:cxn ang="0">
                <a:pos x="0" y="14"/>
              </a:cxn>
              <a:cxn ang="0">
                <a:pos x="0" y="14"/>
              </a:cxn>
              <a:cxn ang="0">
                <a:pos x="14" y="0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318" y="0"/>
              </a:cxn>
              <a:cxn ang="0">
                <a:pos x="335" y="9"/>
              </a:cxn>
              <a:cxn ang="0">
                <a:pos x="339" y="29"/>
              </a:cxn>
              <a:cxn ang="0">
                <a:pos x="324" y="46"/>
              </a:cxn>
              <a:cxn ang="0">
                <a:pos x="316" y="47"/>
              </a:cxn>
              <a:cxn ang="0">
                <a:pos x="23" y="47"/>
              </a:cxn>
              <a:cxn ang="0">
                <a:pos x="5" y="38"/>
              </a:cxn>
              <a:cxn ang="0">
                <a:pos x="1" y="17"/>
              </a:cxn>
              <a:cxn ang="0">
                <a:pos x="16" y="1"/>
              </a:cxn>
              <a:cxn ang="0">
                <a:pos x="24" y="0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06" y="0"/>
              </a:cxn>
              <a:cxn ang="0">
                <a:pos x="320" y="14"/>
              </a:cxn>
              <a:cxn ang="0">
                <a:pos x="320" y="14"/>
              </a:cxn>
              <a:cxn ang="0">
                <a:pos x="306" y="29"/>
              </a:cxn>
              <a:cxn ang="0">
                <a:pos x="14" y="29"/>
              </a:cxn>
              <a:cxn ang="0">
                <a:pos x="0" y="14"/>
              </a:cxn>
              <a:cxn ang="0">
                <a:pos x="0" y="14"/>
              </a:cxn>
              <a:cxn ang="0">
                <a:pos x="14" y="0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318" y="0"/>
              </a:cxn>
              <a:cxn ang="0">
                <a:pos x="335" y="10"/>
              </a:cxn>
              <a:cxn ang="0">
                <a:pos x="339" y="30"/>
              </a:cxn>
              <a:cxn ang="0">
                <a:pos x="324" y="46"/>
              </a:cxn>
              <a:cxn ang="0">
                <a:pos x="316" y="48"/>
              </a:cxn>
              <a:cxn ang="0">
                <a:pos x="23" y="48"/>
              </a:cxn>
              <a:cxn ang="0">
                <a:pos x="5" y="38"/>
              </a:cxn>
              <a:cxn ang="0">
                <a:pos x="1" y="18"/>
              </a:cxn>
              <a:cxn ang="0">
                <a:pos x="16" y="2"/>
              </a:cxn>
              <a:cxn ang="0">
                <a:pos x="24" y="0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06" y="0"/>
              </a:cxn>
              <a:cxn ang="0">
                <a:pos x="320" y="14"/>
              </a:cxn>
              <a:cxn ang="0">
                <a:pos x="320" y="14"/>
              </a:cxn>
              <a:cxn ang="0">
                <a:pos x="306" y="28"/>
              </a:cxn>
              <a:cxn ang="0">
                <a:pos x="14" y="28"/>
              </a:cxn>
              <a:cxn ang="0">
                <a:pos x="0" y="14"/>
              </a:cxn>
              <a:cxn ang="0">
                <a:pos x="0" y="14"/>
              </a:cxn>
              <a:cxn ang="0">
                <a:pos x="14" y="0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 descr="1426020,106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 b="-302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lIns="90170" tIns="46990" rIns="90170" bIns="4699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5002213" y="2949575"/>
            <a:ext cx="2309812" cy="2028825"/>
          </a:xfrm>
          <a:custGeom>
            <a:avLst/>
            <a:gdLst/>
            <a:ahLst/>
            <a:cxnLst>
              <a:cxn ang="0">
                <a:pos x="2560422" y="0"/>
              </a:cxn>
              <a:cxn ang="0">
                <a:pos x="3096344" y="1169679"/>
              </a:cxn>
              <a:cxn ang="0">
                <a:pos x="1548172" y="2717851"/>
              </a:cxn>
              <a:cxn ang="0">
                <a:pos x="0" y="1169679"/>
              </a:cxn>
              <a:cxn ang="0">
                <a:pos x="472190" y="57923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5349875" y="3271838"/>
            <a:ext cx="1557338" cy="1368425"/>
          </a:xfrm>
          <a:custGeom>
            <a:avLst/>
            <a:gdLst/>
            <a:ahLst/>
            <a:cxnLst>
              <a:cxn ang="0">
                <a:pos x="2560422" y="0"/>
              </a:cxn>
              <a:cxn ang="0">
                <a:pos x="3096344" y="1169679"/>
              </a:cxn>
              <a:cxn ang="0">
                <a:pos x="1548172" y="2717851"/>
              </a:cxn>
              <a:cxn ang="0">
                <a:pos x="0" y="1169679"/>
              </a:cxn>
              <a:cxn ang="0">
                <a:pos x="472190" y="57923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4749800" y="2686050"/>
            <a:ext cx="3017838" cy="2649538"/>
          </a:xfrm>
          <a:custGeom>
            <a:avLst/>
            <a:gdLst/>
            <a:ahLst/>
            <a:cxnLst>
              <a:cxn ang="0">
                <a:pos x="2560422" y="0"/>
              </a:cxn>
              <a:cxn ang="0">
                <a:pos x="3096344" y="1169679"/>
              </a:cxn>
              <a:cxn ang="0">
                <a:pos x="1548172" y="2717851"/>
              </a:cxn>
              <a:cxn ang="0">
                <a:pos x="0" y="1169679"/>
              </a:cxn>
              <a:cxn ang="0">
                <a:pos x="472190" y="57923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2088" y="459411"/>
                </a:cxn>
                <a:cxn ang="0">
                  <a:pos x="0" y="918822"/>
                </a:cxn>
                <a:cxn ang="0">
                  <a:pos x="0" y="0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0661650" y="146050"/>
            <a:ext cx="1368425" cy="2936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添加你的网站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</p:spPr>
      </p:cxn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4008</Words>
  <Characters>0</Characters>
  <Application>Microsoft Office PowerPoint</Application>
  <DocSecurity>0</DocSecurity>
  <PresentationFormat>自定义</PresentationFormat>
  <Lines>0</Lines>
  <Paragraphs>281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5</cp:revision>
  <dcterms:created xsi:type="dcterms:W3CDTF">2015-04-16T04:54:11Z</dcterms:created>
  <dcterms:modified xsi:type="dcterms:W3CDTF">2016-04-02T09:48:14Z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