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8" r:id="rId3"/>
    <p:sldId id="272" r:id="rId4"/>
    <p:sldId id="278" r:id="rId5"/>
    <p:sldId id="273" r:id="rId6"/>
    <p:sldId id="270" r:id="rId7"/>
    <p:sldId id="271" r:id="rId8"/>
    <p:sldId id="284" r:id="rId9"/>
    <p:sldId id="281" r:id="rId10"/>
    <p:sldId id="279" r:id="rId11"/>
    <p:sldId id="285" r:id="rId12"/>
    <p:sldId id="274" r:id="rId13"/>
    <p:sldId id="266" r:id="rId14"/>
    <p:sldId id="286" r:id="rId15"/>
    <p:sldId id="275" r:id="rId16"/>
    <p:sldId id="287" r:id="rId17"/>
    <p:sldId id="28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59" userDrawn="1">
          <p15:clr>
            <a:srgbClr val="A4A3A4"/>
          </p15:clr>
        </p15:guide>
        <p15:guide id="4" orient="horz" pos="3861" userDrawn="1">
          <p15:clr>
            <a:srgbClr val="A4A3A4"/>
          </p15:clr>
        </p15:guide>
        <p15:guide id="5" pos="665" userDrawn="1">
          <p15:clr>
            <a:srgbClr val="A4A3A4"/>
          </p15:clr>
        </p15:guide>
        <p15:guide id="6" pos="7015" userDrawn="1">
          <p15:clr>
            <a:srgbClr val="A4A3A4"/>
          </p15:clr>
        </p15:guide>
        <p15:guide id="7" orient="horz" pos="3521" userDrawn="1">
          <p15:clr>
            <a:srgbClr val="A4A3A4"/>
          </p15:clr>
        </p15:guide>
        <p15:guide id="8" orient="horz" pos="7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8E8B"/>
    <a:srgbClr val="D74555"/>
    <a:srgbClr val="F37A76"/>
    <a:srgbClr val="F4F4F4"/>
    <a:srgbClr val="F8F8F8"/>
    <a:srgbClr val="F7F7F7"/>
    <a:srgbClr val="EEEEEE"/>
    <a:srgbClr val="D4D5D7"/>
    <a:srgbClr val="C0C1C4"/>
    <a:srgbClr val="AFB1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  <p:guide orient="horz" pos="459"/>
        <p:guide orient="horz" pos="3861"/>
        <p:guide pos="665"/>
        <p:guide pos="7015"/>
        <p:guide orient="horz" pos="3521"/>
        <p:guide orient="horz" pos="7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2.xlsx"/><Relationship Id="rId1" Type="http://schemas.openxmlformats.org/officeDocument/2006/relationships/image" Target="../media/image1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5788704"/>
        <c:axId val="209608160"/>
      </c:barChart>
      <c:catAx>
        <c:axId val="255788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9608160"/>
        <c:crosses val="autoZero"/>
        <c:auto val="1"/>
        <c:lblAlgn val="ctr"/>
        <c:lblOffset val="100"/>
        <c:noMultiLvlLbl val="0"/>
      </c:catAx>
      <c:valAx>
        <c:axId val="2096081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5788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0021664"/>
        <c:axId val="260022224"/>
      </c:scatterChart>
      <c:valAx>
        <c:axId val="2600216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60022224"/>
        <c:crosses val="autoZero"/>
        <c:crossBetween val="midCat"/>
      </c:valAx>
      <c:valAx>
        <c:axId val="2600222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60021664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28866-37EE-41DD-B695-34958609C04E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0A6F2-59E8-4FE7-94F3-359061383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982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5821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229-0DCD-4305-9483-018368FFF1A3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12E18-EB12-4907-B896-3697FB9B23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5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229-0DCD-4305-9483-018368FFF1A3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12E18-EB12-4907-B896-3697FB9B23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201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229-0DCD-4305-9483-018368FFF1A3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12E18-EB12-4907-B896-3697FB9B23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628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181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1928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618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5222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7347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6683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311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022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229-0DCD-4305-9483-018368FFF1A3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12E18-EB12-4907-B896-3697FB9B23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0424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0162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5979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566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229-0DCD-4305-9483-018368FFF1A3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12E18-EB12-4907-B896-3697FB9B23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372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229-0DCD-4305-9483-018368FFF1A3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12E18-EB12-4907-B896-3697FB9B23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415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229-0DCD-4305-9483-018368FFF1A3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12E18-EB12-4907-B896-3697FB9B23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098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229-0DCD-4305-9483-018368FFF1A3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12E18-EB12-4907-B896-3697FB9B23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08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6431280"/>
            <a:ext cx="12192000" cy="365760"/>
          </a:xfrm>
          <a:prstGeom prst="rect">
            <a:avLst/>
          </a:prstGeom>
          <a:solidFill>
            <a:srgbClr val="F37A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F58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平行四边形 6"/>
          <p:cNvSpPr/>
          <p:nvPr userDrawn="1"/>
        </p:nvSpPr>
        <p:spPr>
          <a:xfrm>
            <a:off x="834348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平行四边形 7"/>
          <p:cNvSpPr/>
          <p:nvPr userDrawn="1"/>
        </p:nvSpPr>
        <p:spPr>
          <a:xfrm>
            <a:off x="868430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平行四边形 8"/>
          <p:cNvSpPr/>
          <p:nvPr userDrawn="1"/>
        </p:nvSpPr>
        <p:spPr>
          <a:xfrm>
            <a:off x="902512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平行四边形 9"/>
          <p:cNvSpPr/>
          <p:nvPr userDrawn="1"/>
        </p:nvSpPr>
        <p:spPr>
          <a:xfrm>
            <a:off x="936594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平行四边形 10"/>
          <p:cNvSpPr/>
          <p:nvPr userDrawn="1"/>
        </p:nvSpPr>
        <p:spPr>
          <a:xfrm>
            <a:off x="970676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平行四边形 11"/>
          <p:cNvSpPr/>
          <p:nvPr userDrawn="1"/>
        </p:nvSpPr>
        <p:spPr>
          <a:xfrm>
            <a:off x="1004758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平行四边形 12"/>
          <p:cNvSpPr/>
          <p:nvPr userDrawn="1"/>
        </p:nvSpPr>
        <p:spPr>
          <a:xfrm>
            <a:off x="1038840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平行四边形 13"/>
          <p:cNvSpPr/>
          <p:nvPr userDrawn="1"/>
        </p:nvSpPr>
        <p:spPr>
          <a:xfrm>
            <a:off x="1072922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平行四边形 14"/>
          <p:cNvSpPr/>
          <p:nvPr userDrawn="1"/>
        </p:nvSpPr>
        <p:spPr>
          <a:xfrm>
            <a:off x="1107004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平行四边形 15"/>
          <p:cNvSpPr/>
          <p:nvPr userDrawn="1"/>
        </p:nvSpPr>
        <p:spPr>
          <a:xfrm>
            <a:off x="11410868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0" y="60960"/>
            <a:ext cx="12192000" cy="365760"/>
          </a:xfrm>
          <a:prstGeom prst="rect">
            <a:avLst/>
          </a:prstGeom>
          <a:solidFill>
            <a:srgbClr val="F37A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0" y="0"/>
            <a:ext cx="12192000" cy="365760"/>
          </a:xfrm>
          <a:prstGeom prst="rect">
            <a:avLst/>
          </a:prstGeom>
          <a:solidFill>
            <a:srgbClr val="F58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平行四边形 18"/>
          <p:cNvSpPr/>
          <p:nvPr userDrawn="1"/>
        </p:nvSpPr>
        <p:spPr>
          <a:xfrm>
            <a:off x="29368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平行四边形 19"/>
          <p:cNvSpPr/>
          <p:nvPr userDrawn="1"/>
        </p:nvSpPr>
        <p:spPr>
          <a:xfrm>
            <a:off x="63450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平行四边形 20"/>
          <p:cNvSpPr/>
          <p:nvPr userDrawn="1"/>
        </p:nvSpPr>
        <p:spPr>
          <a:xfrm>
            <a:off x="97532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平行四边形 21"/>
          <p:cNvSpPr/>
          <p:nvPr userDrawn="1"/>
        </p:nvSpPr>
        <p:spPr>
          <a:xfrm>
            <a:off x="131614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平行四边形 22"/>
          <p:cNvSpPr/>
          <p:nvPr userDrawn="1"/>
        </p:nvSpPr>
        <p:spPr>
          <a:xfrm>
            <a:off x="165696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平行四边形 23"/>
          <p:cNvSpPr/>
          <p:nvPr userDrawn="1"/>
        </p:nvSpPr>
        <p:spPr>
          <a:xfrm>
            <a:off x="199778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平行四边形 24"/>
          <p:cNvSpPr/>
          <p:nvPr userDrawn="1"/>
        </p:nvSpPr>
        <p:spPr>
          <a:xfrm>
            <a:off x="233860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平行四边形 25"/>
          <p:cNvSpPr/>
          <p:nvPr userDrawn="1"/>
        </p:nvSpPr>
        <p:spPr>
          <a:xfrm>
            <a:off x="267942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平行四边形 26"/>
          <p:cNvSpPr/>
          <p:nvPr userDrawn="1"/>
        </p:nvSpPr>
        <p:spPr>
          <a:xfrm>
            <a:off x="302024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平行四边形 27"/>
          <p:cNvSpPr/>
          <p:nvPr userDrawn="1"/>
        </p:nvSpPr>
        <p:spPr>
          <a:xfrm>
            <a:off x="3361072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335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229-0DCD-4305-9483-018368FFF1A3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12E18-EB12-4907-B896-3697FB9B23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443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21229-0DCD-4305-9483-018368FFF1A3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12E18-EB12-4907-B896-3697FB9B23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190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21229-0DCD-4305-9483-018368FFF1A3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12E18-EB12-4907-B896-3697FB9B23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68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539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656011" y="2135237"/>
            <a:ext cx="8879979" cy="2974250"/>
          </a:xfrm>
          <a:prstGeom prst="roundRect">
            <a:avLst>
              <a:gd name="adj" fmla="val 10000"/>
            </a:avLst>
          </a:prstGeom>
          <a:solidFill>
            <a:srgbClr val="F37A76">
              <a:alpha val="30000"/>
            </a:srgbClr>
          </a:solidFill>
          <a:ln>
            <a:noFill/>
          </a:ln>
          <a:effectLst>
            <a:outerShdw blurRad="50800" dist="38100" dir="5400000" algn="t" rotWithShape="0">
              <a:srgbClr val="F37A76">
                <a:alpha val="40000"/>
              </a:srgb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0" y="60960"/>
            <a:ext cx="12192000" cy="365760"/>
          </a:xfrm>
          <a:prstGeom prst="rect">
            <a:avLst/>
          </a:prstGeom>
          <a:solidFill>
            <a:srgbClr val="F37A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0" y="6431280"/>
            <a:ext cx="12192000" cy="365760"/>
          </a:xfrm>
          <a:prstGeom prst="rect">
            <a:avLst/>
          </a:prstGeom>
          <a:solidFill>
            <a:srgbClr val="F37A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2004060" y="2057400"/>
            <a:ext cx="8183880" cy="2743200"/>
          </a:xfrm>
          <a:prstGeom prst="roundRect">
            <a:avLst>
              <a:gd name="adj" fmla="val 9524"/>
            </a:avLst>
          </a:prstGeom>
          <a:gradFill>
            <a:gsLst>
              <a:gs pos="0">
                <a:srgbClr val="F37A76"/>
              </a:gs>
              <a:gs pos="100000">
                <a:srgbClr val="D74555"/>
              </a:gs>
            </a:gsLst>
            <a:lin ang="5400000" scaled="1"/>
          </a:gradFill>
          <a:ln>
            <a:noFill/>
          </a:ln>
          <a:effectLst>
            <a:innerShdw blurRad="152400">
              <a:prstClr val="black">
                <a:alpha val="27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561896" y="2278632"/>
            <a:ext cx="70682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微立体风清新小电台</a:t>
            </a:r>
            <a:endParaRPr lang="zh-CN" altLang="en-US" sz="60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89" name="圆角矩形 88"/>
          <p:cNvSpPr/>
          <p:nvPr/>
        </p:nvSpPr>
        <p:spPr>
          <a:xfrm flipV="1">
            <a:off x="2561896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圆角矩形 89"/>
          <p:cNvSpPr/>
          <p:nvPr/>
        </p:nvSpPr>
        <p:spPr>
          <a:xfrm flipV="1">
            <a:off x="2561896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 flipV="1">
            <a:off x="2561896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圆角矩形 91"/>
          <p:cNvSpPr/>
          <p:nvPr/>
        </p:nvSpPr>
        <p:spPr>
          <a:xfrm flipV="1">
            <a:off x="2940831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 flipV="1">
            <a:off x="2940831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圆角矩形 93"/>
          <p:cNvSpPr/>
          <p:nvPr/>
        </p:nvSpPr>
        <p:spPr>
          <a:xfrm flipV="1">
            <a:off x="2940831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 flipV="1">
            <a:off x="2940831" y="379950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 flipV="1">
            <a:off x="2940831" y="3976646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 flipV="1">
            <a:off x="3319766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 flipV="1">
            <a:off x="3319766" y="3622362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圆角矩形 98"/>
          <p:cNvSpPr/>
          <p:nvPr/>
        </p:nvSpPr>
        <p:spPr>
          <a:xfrm flipV="1">
            <a:off x="3319766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 flipV="1">
            <a:off x="3319766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 flipV="1">
            <a:off x="3319766" y="379950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 flipV="1">
            <a:off x="3319766" y="3976646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圆角矩形 102"/>
          <p:cNvSpPr/>
          <p:nvPr/>
        </p:nvSpPr>
        <p:spPr>
          <a:xfrm flipV="1">
            <a:off x="3698701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圆角矩形 103"/>
          <p:cNvSpPr/>
          <p:nvPr/>
        </p:nvSpPr>
        <p:spPr>
          <a:xfrm flipV="1">
            <a:off x="3698701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圆角矩形 104"/>
          <p:cNvSpPr/>
          <p:nvPr/>
        </p:nvSpPr>
        <p:spPr>
          <a:xfrm flipV="1">
            <a:off x="3698701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圆角矩形 105"/>
          <p:cNvSpPr/>
          <p:nvPr/>
        </p:nvSpPr>
        <p:spPr>
          <a:xfrm flipV="1">
            <a:off x="4076105" y="453404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圆角矩形 106"/>
          <p:cNvSpPr/>
          <p:nvPr/>
        </p:nvSpPr>
        <p:spPr>
          <a:xfrm flipV="1">
            <a:off x="4076105" y="433299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 flipV="1">
            <a:off x="4453509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 flipV="1">
            <a:off x="4453509" y="3622362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 flipV="1">
            <a:off x="4453509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 flipV="1">
            <a:off x="4453509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圆角矩形 111"/>
          <p:cNvSpPr/>
          <p:nvPr/>
        </p:nvSpPr>
        <p:spPr>
          <a:xfrm flipV="1">
            <a:off x="4453509" y="379950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圆角矩形 112"/>
          <p:cNvSpPr/>
          <p:nvPr/>
        </p:nvSpPr>
        <p:spPr>
          <a:xfrm flipV="1">
            <a:off x="4453509" y="3976646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 flipV="1">
            <a:off x="4830913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圆角矩形 116"/>
          <p:cNvSpPr/>
          <p:nvPr/>
        </p:nvSpPr>
        <p:spPr>
          <a:xfrm flipV="1">
            <a:off x="5209848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圆角矩形 117"/>
          <p:cNvSpPr/>
          <p:nvPr/>
        </p:nvSpPr>
        <p:spPr>
          <a:xfrm flipV="1">
            <a:off x="5209848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圆角矩形 118"/>
          <p:cNvSpPr/>
          <p:nvPr/>
        </p:nvSpPr>
        <p:spPr>
          <a:xfrm flipV="1">
            <a:off x="5209848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 flipV="1">
            <a:off x="5209848" y="379950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圆角矩形 120"/>
          <p:cNvSpPr/>
          <p:nvPr/>
        </p:nvSpPr>
        <p:spPr>
          <a:xfrm flipV="1">
            <a:off x="5209848" y="3976646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圆角矩形 121"/>
          <p:cNvSpPr/>
          <p:nvPr/>
        </p:nvSpPr>
        <p:spPr>
          <a:xfrm flipV="1">
            <a:off x="5588783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圆角矩形 122"/>
          <p:cNvSpPr/>
          <p:nvPr/>
        </p:nvSpPr>
        <p:spPr>
          <a:xfrm flipV="1">
            <a:off x="5588783" y="3622362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圆角矩形 123"/>
          <p:cNvSpPr/>
          <p:nvPr/>
        </p:nvSpPr>
        <p:spPr>
          <a:xfrm flipV="1">
            <a:off x="5588783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圆角矩形 124"/>
          <p:cNvSpPr/>
          <p:nvPr/>
        </p:nvSpPr>
        <p:spPr>
          <a:xfrm flipV="1">
            <a:off x="5588783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圆角矩形 125"/>
          <p:cNvSpPr/>
          <p:nvPr/>
        </p:nvSpPr>
        <p:spPr>
          <a:xfrm flipV="1">
            <a:off x="5588783" y="379950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圆角矩形 126"/>
          <p:cNvSpPr/>
          <p:nvPr/>
        </p:nvSpPr>
        <p:spPr>
          <a:xfrm flipV="1">
            <a:off x="5588783" y="3976646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圆角矩形 127"/>
          <p:cNvSpPr/>
          <p:nvPr/>
        </p:nvSpPr>
        <p:spPr>
          <a:xfrm flipV="1">
            <a:off x="5967718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圆角矩形 128"/>
          <p:cNvSpPr/>
          <p:nvPr/>
        </p:nvSpPr>
        <p:spPr>
          <a:xfrm flipV="1">
            <a:off x="5967718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圆角矩形 129"/>
          <p:cNvSpPr/>
          <p:nvPr/>
        </p:nvSpPr>
        <p:spPr>
          <a:xfrm flipV="1">
            <a:off x="5967718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圆角矩形 130"/>
          <p:cNvSpPr/>
          <p:nvPr/>
        </p:nvSpPr>
        <p:spPr>
          <a:xfrm flipV="1">
            <a:off x="6345122" y="453404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圆角矩形 131"/>
          <p:cNvSpPr/>
          <p:nvPr/>
        </p:nvSpPr>
        <p:spPr>
          <a:xfrm flipV="1">
            <a:off x="6345122" y="433299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圆角矩形 132"/>
          <p:cNvSpPr/>
          <p:nvPr/>
        </p:nvSpPr>
        <p:spPr>
          <a:xfrm flipV="1">
            <a:off x="6722526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圆角矩形 133"/>
          <p:cNvSpPr/>
          <p:nvPr/>
        </p:nvSpPr>
        <p:spPr>
          <a:xfrm flipV="1">
            <a:off x="6722526" y="3622362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圆角矩形 134"/>
          <p:cNvSpPr/>
          <p:nvPr/>
        </p:nvSpPr>
        <p:spPr>
          <a:xfrm flipV="1">
            <a:off x="6722526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圆角矩形 135"/>
          <p:cNvSpPr/>
          <p:nvPr/>
        </p:nvSpPr>
        <p:spPr>
          <a:xfrm flipV="1">
            <a:off x="6722526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圆角矩形 136"/>
          <p:cNvSpPr/>
          <p:nvPr/>
        </p:nvSpPr>
        <p:spPr>
          <a:xfrm flipV="1">
            <a:off x="6722526" y="379950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圆角矩形 137"/>
          <p:cNvSpPr/>
          <p:nvPr/>
        </p:nvSpPr>
        <p:spPr>
          <a:xfrm flipV="1">
            <a:off x="6722526" y="3976646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文本框 138"/>
          <p:cNvSpPr txBox="1"/>
          <p:nvPr/>
        </p:nvSpPr>
        <p:spPr>
          <a:xfrm>
            <a:off x="7236881" y="3422307"/>
            <a:ext cx="23149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SPEAKER 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40" name="圆角矩形 139"/>
          <p:cNvSpPr/>
          <p:nvPr/>
        </p:nvSpPr>
        <p:spPr>
          <a:xfrm>
            <a:off x="8364811" y="3837643"/>
            <a:ext cx="45719" cy="6488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文本框 140"/>
          <p:cNvSpPr txBox="1"/>
          <p:nvPr/>
        </p:nvSpPr>
        <p:spPr>
          <a:xfrm>
            <a:off x="7236881" y="3928178"/>
            <a:ext cx="1238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00:00</a:t>
            </a:r>
            <a:endParaRPr lang="zh-CN" altLang="en-US" sz="28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8394332" y="3928178"/>
            <a:ext cx="1238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10:00</a:t>
            </a:r>
            <a:endParaRPr lang="zh-CN" altLang="en-US" sz="28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569720" y="5029818"/>
            <a:ext cx="905256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单击此处添加您的标题是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中国第一家精品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设计机构。拥有顶尖的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设计团队，坚持精益求精，拒接平庸的设计理念。帮您实现精致、美观、动感的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F58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0" y="0"/>
            <a:ext cx="12192000" cy="365760"/>
          </a:xfrm>
          <a:prstGeom prst="rect">
            <a:avLst/>
          </a:prstGeom>
          <a:solidFill>
            <a:srgbClr val="F58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平行四边形 3"/>
          <p:cNvSpPr/>
          <p:nvPr/>
        </p:nvSpPr>
        <p:spPr>
          <a:xfrm>
            <a:off x="29368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平行四边形 61"/>
          <p:cNvSpPr/>
          <p:nvPr/>
        </p:nvSpPr>
        <p:spPr>
          <a:xfrm>
            <a:off x="63450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平行四边形 62"/>
          <p:cNvSpPr/>
          <p:nvPr/>
        </p:nvSpPr>
        <p:spPr>
          <a:xfrm>
            <a:off x="97532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平行四边形 63"/>
          <p:cNvSpPr/>
          <p:nvPr/>
        </p:nvSpPr>
        <p:spPr>
          <a:xfrm>
            <a:off x="131614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平行四边形 64"/>
          <p:cNvSpPr/>
          <p:nvPr/>
        </p:nvSpPr>
        <p:spPr>
          <a:xfrm>
            <a:off x="165696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平行四边形 65"/>
          <p:cNvSpPr/>
          <p:nvPr/>
        </p:nvSpPr>
        <p:spPr>
          <a:xfrm>
            <a:off x="199778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平行四边形 66"/>
          <p:cNvSpPr/>
          <p:nvPr/>
        </p:nvSpPr>
        <p:spPr>
          <a:xfrm>
            <a:off x="233860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平行四边形 67"/>
          <p:cNvSpPr/>
          <p:nvPr/>
        </p:nvSpPr>
        <p:spPr>
          <a:xfrm>
            <a:off x="267942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平行四边形 70"/>
          <p:cNvSpPr/>
          <p:nvPr/>
        </p:nvSpPr>
        <p:spPr>
          <a:xfrm>
            <a:off x="302024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平行四边形 73"/>
          <p:cNvSpPr/>
          <p:nvPr/>
        </p:nvSpPr>
        <p:spPr>
          <a:xfrm>
            <a:off x="3361072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平行四边形 74"/>
          <p:cNvSpPr/>
          <p:nvPr/>
        </p:nvSpPr>
        <p:spPr>
          <a:xfrm>
            <a:off x="834348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平行四边形 75"/>
          <p:cNvSpPr/>
          <p:nvPr/>
        </p:nvSpPr>
        <p:spPr>
          <a:xfrm>
            <a:off x="868430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平行四边形 76"/>
          <p:cNvSpPr/>
          <p:nvPr/>
        </p:nvSpPr>
        <p:spPr>
          <a:xfrm>
            <a:off x="902512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平行四边形 77"/>
          <p:cNvSpPr/>
          <p:nvPr/>
        </p:nvSpPr>
        <p:spPr>
          <a:xfrm>
            <a:off x="936594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平行四边形 78"/>
          <p:cNvSpPr/>
          <p:nvPr/>
        </p:nvSpPr>
        <p:spPr>
          <a:xfrm>
            <a:off x="970676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平行四边形 79"/>
          <p:cNvSpPr/>
          <p:nvPr/>
        </p:nvSpPr>
        <p:spPr>
          <a:xfrm>
            <a:off x="1004758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平行四边形 80"/>
          <p:cNvSpPr/>
          <p:nvPr/>
        </p:nvSpPr>
        <p:spPr>
          <a:xfrm>
            <a:off x="1038840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平行四边形 81"/>
          <p:cNvSpPr/>
          <p:nvPr/>
        </p:nvSpPr>
        <p:spPr>
          <a:xfrm>
            <a:off x="1072922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平行四边形 82"/>
          <p:cNvSpPr/>
          <p:nvPr/>
        </p:nvSpPr>
        <p:spPr>
          <a:xfrm>
            <a:off x="1107004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平行四边形 83"/>
          <p:cNvSpPr/>
          <p:nvPr/>
        </p:nvSpPr>
        <p:spPr>
          <a:xfrm>
            <a:off x="11410868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3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1"/>
                            </p:stCondLst>
                            <p:childTnLst>
                              <p:par>
                                <p:cTn id="16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301"/>
                            </p:stCondLst>
                            <p:childTnLst>
                              <p:par>
                                <p:cTn id="161" presetID="26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7" dur="5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2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19" dur="5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5" dur="5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6" dur="2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1" dur="5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2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7" dur="500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250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3" dur="50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250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6" dur="50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7" dur="250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9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2" dur="500" tmFilter="0, 0; .2, .5; .8, .5; 1, 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250" autoRev="1" fill="hold"/>
                                        <p:tgtEl>
                                          <p:spTgt spid="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5" dur="500" tmFilter="0, 0; .2, .5; .8, .5; 1, 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6" dur="250" autoRev="1" fill="hold"/>
                                        <p:tgtEl>
                                          <p:spTgt spid="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8" dur="5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25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61" dur="500" tmFilter="0, 0; .2, .5; .8, .5; 1, 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2" dur="250" autoRev="1" fill="hold"/>
                                        <p:tgtEl>
                                          <p:spTgt spid="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64" dur="5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5" dur="2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67" dur="5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8" dur="25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0" dur="500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1" dur="250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3" dur="500" tmFilter="0, 0; .2, .5; .8, .5; 1, 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4" dur="250" autoRev="1" fill="hold"/>
                                        <p:tgtEl>
                                          <p:spTgt spid="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6" dur="50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7" dur="250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9" dur="500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0" dur="250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82" dur="500" tmFilter="0, 0; .2, .5; .8, .5; 1, 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3" dur="250" autoRev="1" fill="hold"/>
                                        <p:tgtEl>
                                          <p:spTgt spid="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4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85" dur="500" tmFilter="0, 0; .2, .5; .8, .5; 1, 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6" dur="250" autoRev="1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88" dur="500" tmFilter="0, 0; .2, .5; .8, .5; 1, 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9" dur="250" autoRev="1" fill="hold"/>
                                        <p:tgtEl>
                                          <p:spTgt spid="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0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91" dur="50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2" dur="25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94" dur="500" tmFilter="0, 0; .2, .5; .8, .5; 1, 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5" dur="250" autoRev="1" fill="hold"/>
                                        <p:tgtEl>
                                          <p:spTgt spid="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97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8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0" dur="500" tmFilter="0, 0; .2, .5; .8, .5; 1, 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1" dur="250" autoRev="1" fill="hold"/>
                                        <p:tgtEl>
                                          <p:spTgt spid="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3" dur="500" tmFilter="0, 0; .2, .5; .8, .5; 1, 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4" dur="250" autoRev="1" fill="hold"/>
                                        <p:tgtEl>
                                          <p:spTgt spid="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2801"/>
                            </p:stCondLst>
                            <p:childTnLst>
                              <p:par>
                                <p:cTn id="3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3301"/>
                            </p:stCondLst>
                            <p:childTnLst>
                              <p:par>
                                <p:cTn id="3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3801"/>
                            </p:stCondLst>
                            <p:childTnLst>
                              <p:par>
                                <p:cTn id="3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4301"/>
                            </p:stCondLst>
                            <p:childTnLst>
                              <p:par>
                                <p:cTn id="3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4801"/>
                            </p:stCondLst>
                            <p:childTnLst>
                              <p:par>
                                <p:cTn id="3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900" decel="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2" grpId="0"/>
      <p:bldP spid="89" grpId="1" animBg="1"/>
      <p:bldP spid="89" grpId="2" animBg="1"/>
      <p:bldP spid="90" grpId="1" animBg="1"/>
      <p:bldP spid="90" grpId="2" animBg="1"/>
      <p:bldP spid="91" grpId="1" animBg="1"/>
      <p:bldP spid="91" grpId="2" animBg="1"/>
      <p:bldP spid="92" grpId="1" animBg="1"/>
      <p:bldP spid="92" grpId="2" animBg="1"/>
      <p:bldP spid="93" grpId="1" animBg="1"/>
      <p:bldP spid="93" grpId="2" animBg="1"/>
      <p:bldP spid="94" grpId="1" animBg="1"/>
      <p:bldP spid="94" grpId="2" animBg="1"/>
      <p:bldP spid="95" grpId="1" animBg="1"/>
      <p:bldP spid="95" grpId="2" animBg="1"/>
      <p:bldP spid="96" grpId="1" animBg="1"/>
      <p:bldP spid="96" grpId="2" animBg="1"/>
      <p:bldP spid="97" grpId="1" animBg="1"/>
      <p:bldP spid="97" grpId="2" animBg="1"/>
      <p:bldP spid="98" grpId="1" animBg="1"/>
      <p:bldP spid="98" grpId="2" animBg="1"/>
      <p:bldP spid="99" grpId="1" animBg="1"/>
      <p:bldP spid="99" grpId="2" animBg="1"/>
      <p:bldP spid="100" grpId="1" animBg="1"/>
      <p:bldP spid="100" grpId="2" animBg="1"/>
      <p:bldP spid="101" grpId="1" animBg="1"/>
      <p:bldP spid="101" grpId="2" animBg="1"/>
      <p:bldP spid="102" grpId="1" animBg="1"/>
      <p:bldP spid="102" grpId="2" animBg="1"/>
      <p:bldP spid="103" grpId="1" animBg="1"/>
      <p:bldP spid="103" grpId="2" animBg="1"/>
      <p:bldP spid="104" grpId="1" animBg="1"/>
      <p:bldP spid="104" grpId="2" animBg="1"/>
      <p:bldP spid="105" grpId="1" animBg="1"/>
      <p:bldP spid="105" grpId="2" animBg="1"/>
      <p:bldP spid="106" grpId="1" animBg="1"/>
      <p:bldP spid="106" grpId="2" animBg="1"/>
      <p:bldP spid="107" grpId="1" animBg="1"/>
      <p:bldP spid="107" grpId="2" animBg="1"/>
      <p:bldP spid="108" grpId="1" animBg="1"/>
      <p:bldP spid="108" grpId="2" animBg="1"/>
      <p:bldP spid="109" grpId="1" animBg="1"/>
      <p:bldP spid="109" grpId="2" animBg="1"/>
      <p:bldP spid="110" grpId="1" animBg="1"/>
      <p:bldP spid="110" grpId="2" animBg="1"/>
      <p:bldP spid="111" grpId="1" animBg="1"/>
      <p:bldP spid="111" grpId="2" animBg="1"/>
      <p:bldP spid="112" grpId="1" animBg="1"/>
      <p:bldP spid="112" grpId="2" animBg="1"/>
      <p:bldP spid="113" grpId="1" animBg="1"/>
      <p:bldP spid="113" grpId="2" animBg="1"/>
      <p:bldP spid="115" grpId="1" animBg="1"/>
      <p:bldP spid="115" grpId="2" animBg="1"/>
      <p:bldP spid="117" grpId="1" animBg="1"/>
      <p:bldP spid="117" grpId="2" animBg="1"/>
      <p:bldP spid="118" grpId="1" animBg="1"/>
      <p:bldP spid="118" grpId="2" animBg="1"/>
      <p:bldP spid="119" grpId="1" animBg="1"/>
      <p:bldP spid="119" grpId="2" animBg="1"/>
      <p:bldP spid="120" grpId="1" animBg="1"/>
      <p:bldP spid="120" grpId="2" animBg="1"/>
      <p:bldP spid="121" grpId="1" animBg="1"/>
      <p:bldP spid="121" grpId="2" animBg="1"/>
      <p:bldP spid="122" grpId="1" animBg="1"/>
      <p:bldP spid="122" grpId="2" animBg="1"/>
      <p:bldP spid="123" grpId="1" animBg="1"/>
      <p:bldP spid="123" grpId="2" animBg="1"/>
      <p:bldP spid="124" grpId="1" animBg="1"/>
      <p:bldP spid="124" grpId="2" animBg="1"/>
      <p:bldP spid="125" grpId="1" animBg="1"/>
      <p:bldP spid="125" grpId="2" animBg="1"/>
      <p:bldP spid="126" grpId="1" animBg="1"/>
      <p:bldP spid="126" grpId="2" animBg="1"/>
      <p:bldP spid="127" grpId="1" animBg="1"/>
      <p:bldP spid="127" grpId="2" animBg="1"/>
      <p:bldP spid="128" grpId="1" animBg="1"/>
      <p:bldP spid="128" grpId="2" animBg="1"/>
      <p:bldP spid="129" grpId="1" animBg="1"/>
      <p:bldP spid="129" grpId="2" animBg="1"/>
      <p:bldP spid="130" grpId="1" animBg="1"/>
      <p:bldP spid="130" grpId="2" animBg="1"/>
      <p:bldP spid="131" grpId="1" animBg="1"/>
      <p:bldP spid="131" grpId="2" animBg="1"/>
      <p:bldP spid="132" grpId="1" animBg="1"/>
      <p:bldP spid="132" grpId="2" animBg="1"/>
      <p:bldP spid="133" grpId="1" animBg="1"/>
      <p:bldP spid="133" grpId="2" animBg="1"/>
      <p:bldP spid="134" grpId="1" animBg="1"/>
      <p:bldP spid="134" grpId="2" animBg="1"/>
      <p:bldP spid="135" grpId="1" animBg="1"/>
      <p:bldP spid="135" grpId="2" animBg="1"/>
      <p:bldP spid="136" grpId="1" animBg="1"/>
      <p:bldP spid="136" grpId="2" animBg="1"/>
      <p:bldP spid="137" grpId="1" animBg="1"/>
      <p:bldP spid="137" grpId="2" animBg="1"/>
      <p:bldP spid="138" grpId="1" animBg="1"/>
      <p:bldP spid="138" grpId="2" animBg="1"/>
      <p:bldP spid="139" grpId="0"/>
      <p:bldP spid="140" grpId="0" animBg="1"/>
      <p:bldP spid="141" grpId="0"/>
      <p:bldP spid="142" grpId="0"/>
      <p:bldP spid="1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811965" y="2144965"/>
            <a:ext cx="2568070" cy="2568070"/>
            <a:chOff x="4811965" y="2144965"/>
            <a:chExt cx="2568070" cy="2568070"/>
          </a:xfrm>
        </p:grpSpPr>
        <p:sp>
          <p:nvSpPr>
            <p:cNvPr id="2" name="椭圆 1"/>
            <p:cNvSpPr/>
            <p:nvPr/>
          </p:nvSpPr>
          <p:spPr>
            <a:xfrm>
              <a:off x="4811965" y="2144965"/>
              <a:ext cx="2568070" cy="25680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032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941354" y="2274354"/>
              <a:ext cx="2309293" cy="2309293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4398934" y="1731935"/>
            <a:ext cx="3394130" cy="3030030"/>
          </a:xfrm>
          <a:custGeom>
            <a:avLst/>
            <a:gdLst>
              <a:gd name="connsiteX0" fmla="*/ 1697065 w 3394130"/>
              <a:gd name="connsiteY0" fmla="*/ 0 h 3030030"/>
              <a:gd name="connsiteX1" fmla="*/ 3394130 w 3394130"/>
              <a:gd name="connsiteY1" fmla="*/ 1697065 h 3030030"/>
              <a:gd name="connsiteX2" fmla="*/ 2776556 w 3394130"/>
              <a:gd name="connsiteY2" fmla="*/ 3006603 h 3030030"/>
              <a:gd name="connsiteX3" fmla="*/ 2745227 w 3394130"/>
              <a:gd name="connsiteY3" fmla="*/ 3030030 h 3030030"/>
              <a:gd name="connsiteX4" fmla="*/ 2610427 w 3394130"/>
              <a:gd name="connsiteY4" fmla="*/ 3030030 h 3030030"/>
              <a:gd name="connsiteX5" fmla="*/ 2725149 w 3394130"/>
              <a:gd name="connsiteY5" fmla="*/ 2944242 h 3030030"/>
              <a:gd name="connsiteX6" fmla="*/ 3313314 w 3394130"/>
              <a:gd name="connsiteY6" fmla="*/ 1697065 h 3030030"/>
              <a:gd name="connsiteX7" fmla="*/ 1697064 w 3394130"/>
              <a:gd name="connsiteY7" fmla="*/ 80815 h 3030030"/>
              <a:gd name="connsiteX8" fmla="*/ 80814 w 3394130"/>
              <a:gd name="connsiteY8" fmla="*/ 1697065 h 3030030"/>
              <a:gd name="connsiteX9" fmla="*/ 668979 w 3394130"/>
              <a:gd name="connsiteY9" fmla="*/ 2944242 h 3030030"/>
              <a:gd name="connsiteX10" fmla="*/ 783702 w 3394130"/>
              <a:gd name="connsiteY10" fmla="*/ 3030030 h 3030030"/>
              <a:gd name="connsiteX11" fmla="*/ 648903 w 3394130"/>
              <a:gd name="connsiteY11" fmla="*/ 3030030 h 3030030"/>
              <a:gd name="connsiteX12" fmla="*/ 617574 w 3394130"/>
              <a:gd name="connsiteY12" fmla="*/ 3006603 h 3030030"/>
              <a:gd name="connsiteX13" fmla="*/ 0 w 3394130"/>
              <a:gd name="connsiteY13" fmla="*/ 1697065 h 3030030"/>
              <a:gd name="connsiteX14" fmla="*/ 1697065 w 3394130"/>
              <a:gd name="connsiteY14" fmla="*/ 0 h 3030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94130" h="3030030">
                <a:moveTo>
                  <a:pt x="1697065" y="0"/>
                </a:moveTo>
                <a:cubicBezTo>
                  <a:pt x="2634328" y="0"/>
                  <a:pt x="3394130" y="759802"/>
                  <a:pt x="3394130" y="1697065"/>
                </a:cubicBezTo>
                <a:cubicBezTo>
                  <a:pt x="3394130" y="2224276"/>
                  <a:pt x="3153724" y="2695336"/>
                  <a:pt x="2776556" y="3006603"/>
                </a:cubicBezTo>
                <a:lnTo>
                  <a:pt x="2745227" y="3030030"/>
                </a:lnTo>
                <a:lnTo>
                  <a:pt x="2610427" y="3030030"/>
                </a:lnTo>
                <a:lnTo>
                  <a:pt x="2725149" y="2944242"/>
                </a:lnTo>
                <a:cubicBezTo>
                  <a:pt x="3084356" y="2647798"/>
                  <a:pt x="3313314" y="2199170"/>
                  <a:pt x="3313314" y="1697065"/>
                </a:cubicBezTo>
                <a:cubicBezTo>
                  <a:pt x="3313314" y="804435"/>
                  <a:pt x="2589694" y="80815"/>
                  <a:pt x="1697064" y="80815"/>
                </a:cubicBezTo>
                <a:cubicBezTo>
                  <a:pt x="804434" y="80815"/>
                  <a:pt x="80814" y="804435"/>
                  <a:pt x="80814" y="1697065"/>
                </a:cubicBezTo>
                <a:cubicBezTo>
                  <a:pt x="80814" y="2199170"/>
                  <a:pt x="309772" y="2647798"/>
                  <a:pt x="668979" y="2944242"/>
                </a:cubicBezTo>
                <a:lnTo>
                  <a:pt x="783702" y="3030030"/>
                </a:lnTo>
                <a:lnTo>
                  <a:pt x="648903" y="3030030"/>
                </a:lnTo>
                <a:lnTo>
                  <a:pt x="617574" y="3006603"/>
                </a:lnTo>
                <a:cubicBezTo>
                  <a:pt x="240406" y="2695336"/>
                  <a:pt x="0" y="2224276"/>
                  <a:pt x="0" y="1697065"/>
                </a:cubicBezTo>
                <a:cubicBezTo>
                  <a:pt x="0" y="759802"/>
                  <a:pt x="759802" y="0"/>
                  <a:pt x="1697065" y="0"/>
                </a:cubicBezTo>
                <a:close/>
              </a:path>
            </a:pathLst>
          </a:custGeom>
          <a:solidFill>
            <a:srgbClr val="D4D5D7"/>
          </a:solidFill>
          <a:ln>
            <a:noFill/>
          </a:ln>
          <a:effectLst>
            <a:innerShdw blurRad="1143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63531" y="5126065"/>
            <a:ext cx="5864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rPr>
              <a:t>单击此处添加您的标题</a:t>
            </a:r>
            <a:endParaRPr lang="zh-CN" altLang="en-US" sz="4400" dirty="0">
              <a:solidFill>
                <a:srgbClr val="AFB1B5"/>
              </a:solidFill>
              <a:latin typeface="造字工房悦黑体验版常规体" pitchFamily="50" charset="-122"/>
              <a:ea typeface="造字工房悦黑体验版常规体" pitchFamily="50" charset="-122"/>
              <a:cs typeface="billy" pitchFamily="2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rot="5400000">
            <a:off x="2646865" y="5260323"/>
            <a:ext cx="470368" cy="405490"/>
          </a:xfrm>
          <a:prstGeom prst="triangle">
            <a:avLst/>
          </a:prstGeom>
          <a:solidFill>
            <a:srgbClr val="F58E8B"/>
          </a:solidFill>
          <a:ln>
            <a:noFill/>
          </a:ln>
          <a:effectLst>
            <a:innerShdw blurRad="1143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9258830" y="5177850"/>
            <a:ext cx="1055872" cy="512317"/>
          </a:xfrm>
          <a:prstGeom prst="roundRect">
            <a:avLst>
              <a:gd name="adj" fmla="val 50000"/>
            </a:avLst>
          </a:prstGeom>
          <a:solidFill>
            <a:srgbClr val="D4D5D7"/>
          </a:solidFill>
          <a:ln>
            <a:noFill/>
          </a:ln>
          <a:effectLst>
            <a:outerShdw blurRad="190500" dist="381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258830" y="5177850"/>
            <a:ext cx="1055872" cy="512317"/>
          </a:xfrm>
          <a:prstGeom prst="roundRect">
            <a:avLst>
              <a:gd name="adj" fmla="val 50000"/>
            </a:avLst>
          </a:prstGeom>
          <a:solidFill>
            <a:srgbClr val="D4D5D7"/>
          </a:solidFill>
          <a:ln>
            <a:noFill/>
          </a:ln>
          <a:effectLst>
            <a:innerShdw blurRad="127000" dist="63500" dir="189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9258830" y="5177850"/>
            <a:ext cx="1055872" cy="512317"/>
          </a:xfrm>
          <a:prstGeom prst="roundRect">
            <a:avLst>
              <a:gd name="adj" fmla="val 50000"/>
            </a:avLst>
          </a:prstGeom>
          <a:solidFill>
            <a:srgbClr val="F58E8B"/>
          </a:solidFill>
          <a:ln>
            <a:noFill/>
          </a:ln>
          <a:effectLst>
            <a:innerShdw blurRad="127000" dist="63500" dir="189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177776" y="5158447"/>
            <a:ext cx="551123" cy="551123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 w="60325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398934" y="1736339"/>
            <a:ext cx="3226964" cy="3030031"/>
          </a:xfrm>
          <a:custGeom>
            <a:avLst/>
            <a:gdLst>
              <a:gd name="connsiteX0" fmla="*/ 1697065 w 3226964"/>
              <a:gd name="connsiteY0" fmla="*/ 0 h 3030031"/>
              <a:gd name="connsiteX1" fmla="*/ 3189303 w 3226964"/>
              <a:gd name="connsiteY1" fmla="*/ 888143 h 3030031"/>
              <a:gd name="connsiteX2" fmla="*/ 3226964 w 3226964"/>
              <a:gd name="connsiteY2" fmla="*/ 966321 h 3030031"/>
              <a:gd name="connsiteX3" fmla="*/ 3137345 w 3226964"/>
              <a:gd name="connsiteY3" fmla="*/ 966321 h 3030031"/>
              <a:gd name="connsiteX4" fmla="*/ 3118241 w 3226964"/>
              <a:gd name="connsiteY4" fmla="*/ 926665 h 3030031"/>
              <a:gd name="connsiteX5" fmla="*/ 1697064 w 3226964"/>
              <a:gd name="connsiteY5" fmla="*/ 80815 h 3030031"/>
              <a:gd name="connsiteX6" fmla="*/ 80814 w 3226964"/>
              <a:gd name="connsiteY6" fmla="*/ 1697065 h 3030031"/>
              <a:gd name="connsiteX7" fmla="*/ 668979 w 3226964"/>
              <a:gd name="connsiteY7" fmla="*/ 2944242 h 3030031"/>
              <a:gd name="connsiteX8" fmla="*/ 783703 w 3226964"/>
              <a:gd name="connsiteY8" fmla="*/ 3030031 h 3030031"/>
              <a:gd name="connsiteX9" fmla="*/ 648904 w 3226964"/>
              <a:gd name="connsiteY9" fmla="*/ 3030031 h 3030031"/>
              <a:gd name="connsiteX10" fmla="*/ 617574 w 3226964"/>
              <a:gd name="connsiteY10" fmla="*/ 3006603 h 3030031"/>
              <a:gd name="connsiteX11" fmla="*/ 0 w 3226964"/>
              <a:gd name="connsiteY11" fmla="*/ 1697065 h 3030031"/>
              <a:gd name="connsiteX12" fmla="*/ 1697065 w 3226964"/>
              <a:gd name="connsiteY12" fmla="*/ 0 h 303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26964" h="3030031">
                <a:moveTo>
                  <a:pt x="1697065" y="0"/>
                </a:moveTo>
                <a:cubicBezTo>
                  <a:pt x="2341433" y="0"/>
                  <a:pt x="2901924" y="359125"/>
                  <a:pt x="3189303" y="888143"/>
                </a:cubicBezTo>
                <a:lnTo>
                  <a:pt x="3226964" y="966321"/>
                </a:lnTo>
                <a:lnTo>
                  <a:pt x="3137345" y="966321"/>
                </a:lnTo>
                <a:lnTo>
                  <a:pt x="3118241" y="926665"/>
                </a:lnTo>
                <a:cubicBezTo>
                  <a:pt x="2844547" y="422839"/>
                  <a:pt x="2310747" y="80815"/>
                  <a:pt x="1697064" y="80815"/>
                </a:cubicBezTo>
                <a:cubicBezTo>
                  <a:pt x="804434" y="80815"/>
                  <a:pt x="80814" y="804435"/>
                  <a:pt x="80814" y="1697065"/>
                </a:cubicBezTo>
                <a:cubicBezTo>
                  <a:pt x="80814" y="2199170"/>
                  <a:pt x="309772" y="2647798"/>
                  <a:pt x="668979" y="2944242"/>
                </a:cubicBezTo>
                <a:lnTo>
                  <a:pt x="783703" y="3030031"/>
                </a:lnTo>
                <a:lnTo>
                  <a:pt x="648904" y="3030031"/>
                </a:lnTo>
                <a:lnTo>
                  <a:pt x="617574" y="3006603"/>
                </a:lnTo>
                <a:cubicBezTo>
                  <a:pt x="240406" y="2695336"/>
                  <a:pt x="0" y="2224276"/>
                  <a:pt x="0" y="1697065"/>
                </a:cubicBezTo>
                <a:cubicBezTo>
                  <a:pt x="0" y="759802"/>
                  <a:pt x="759802" y="0"/>
                  <a:pt x="1697065" y="0"/>
                </a:cubicBezTo>
                <a:close/>
              </a:path>
            </a:pathLst>
          </a:custGeom>
          <a:solidFill>
            <a:srgbClr val="F58E8B"/>
          </a:solidFill>
          <a:ln>
            <a:noFill/>
          </a:ln>
          <a:effectLst>
            <a:glow rad="38100">
              <a:srgbClr val="D74555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772494" y="2605265"/>
            <a:ext cx="92990" cy="92990"/>
          </a:xfrm>
          <a:prstGeom prst="ellipse">
            <a:avLst/>
          </a:prstGeom>
          <a:solidFill>
            <a:srgbClr val="F58E8B"/>
          </a:solidFill>
          <a:ln>
            <a:noFill/>
          </a:ln>
          <a:effectLst>
            <a:glow rad="38100">
              <a:srgbClr val="D74555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866834" y="2144257"/>
            <a:ext cx="14294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rPr>
              <a:t>03</a:t>
            </a:r>
            <a:endParaRPr lang="zh-CN" altLang="en-US" sz="6600" dirty="0">
              <a:solidFill>
                <a:srgbClr val="AFB1B5"/>
              </a:solidFill>
              <a:latin typeface="造字工房悦黑体验版常规体" pitchFamily="50" charset="-122"/>
              <a:ea typeface="造字工房悦黑体验版常规体" pitchFamily="50" charset="-122"/>
              <a:cs typeface="billy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090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255 L 0.0569 -0.00255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3" grpId="0"/>
      <p:bldP spid="24" grpId="0" animBg="1"/>
      <p:bldP spid="25" grpId="0" animBg="1"/>
      <p:bldP spid="15" grpId="0" animBg="1"/>
      <p:bldP spid="17" grpId="0" animBg="1"/>
      <p:bldP spid="26" grpId="0" animBg="1"/>
      <p:bldP spid="26" grpId="1" animBg="1"/>
      <p:bldP spid="18" grpId="0" animBg="1"/>
      <p:bldP spid="21" grpId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917700931"/>
              </p:ext>
            </p:extLst>
          </p:nvPr>
        </p:nvGraphicFramePr>
        <p:xfrm>
          <a:off x="1162368" y="1548437"/>
          <a:ext cx="4933632" cy="3761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7143433" y="1918363"/>
            <a:ext cx="3977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、点击输入标题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43433" y="2287695"/>
            <a:ext cx="397764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单击此处添加您的标题是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中国第一家精品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设计机构。拥有顶尖的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团队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143433" y="3081486"/>
            <a:ext cx="3977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、点击输入标题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58673" y="3444240"/>
            <a:ext cx="397764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单击此处添加您的标题是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中国第一家精品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设计机构。拥有顶尖的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团队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143433" y="4244608"/>
            <a:ext cx="3977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、点击输入标题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143433" y="4613940"/>
            <a:ext cx="3977640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单击此处添加您的标题是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中国第一家精品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设计机构。拥有顶尖的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团队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/>
          <a:srcRect l="89834" t="28795" b="2763"/>
          <a:stretch/>
        </p:blipFill>
        <p:spPr>
          <a:xfrm>
            <a:off x="6095282" y="880680"/>
            <a:ext cx="353972" cy="6223076"/>
          </a:xfrm>
          <a:custGeom>
            <a:avLst/>
            <a:gdLst>
              <a:gd name="connsiteX0" fmla="*/ 0 w 527088"/>
              <a:gd name="connsiteY0" fmla="*/ 0 h 5897880"/>
              <a:gd name="connsiteX1" fmla="*/ 527088 w 527088"/>
              <a:gd name="connsiteY1" fmla="*/ 0 h 5897880"/>
              <a:gd name="connsiteX2" fmla="*/ 527088 w 527088"/>
              <a:gd name="connsiteY2" fmla="*/ 5897880 h 5897880"/>
              <a:gd name="connsiteX3" fmla="*/ 0 w 527088"/>
              <a:gd name="connsiteY3" fmla="*/ 5897880 h 589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088" h="5897880">
                <a:moveTo>
                  <a:pt x="0" y="0"/>
                </a:moveTo>
                <a:lnTo>
                  <a:pt x="527088" y="0"/>
                </a:lnTo>
                <a:lnTo>
                  <a:pt x="527088" y="5897880"/>
                </a:lnTo>
                <a:lnTo>
                  <a:pt x="0" y="5897880"/>
                </a:lnTo>
                <a:close/>
              </a:path>
            </a:pathLst>
          </a:custGeom>
        </p:spPr>
      </p:pic>
      <p:sp>
        <p:nvSpPr>
          <p:cNvPr id="26" name="椭圆 25"/>
          <p:cNvSpPr/>
          <p:nvPr/>
        </p:nvSpPr>
        <p:spPr>
          <a:xfrm>
            <a:off x="6688080" y="1961624"/>
            <a:ext cx="282810" cy="282810"/>
          </a:xfrm>
          <a:prstGeom prst="ellipse">
            <a:avLst/>
          </a:prstGeom>
          <a:gradFill>
            <a:gsLst>
              <a:gs pos="0">
                <a:srgbClr val="F58E8B"/>
              </a:gs>
              <a:gs pos="100000">
                <a:srgbClr val="D74555"/>
              </a:gs>
            </a:gsLst>
            <a:lin ang="5400000" scaled="1"/>
          </a:gradFill>
          <a:ln w="44450">
            <a:gradFill>
              <a:gsLst>
                <a:gs pos="0">
                  <a:srgbClr val="D74555"/>
                </a:gs>
                <a:gs pos="100000">
                  <a:srgbClr val="F58E8B"/>
                </a:gs>
              </a:gsLst>
              <a:lin ang="5400000" scaled="1"/>
            </a:gradFill>
          </a:ln>
          <a:effectLst>
            <a:outerShdw blurRad="190500" dist="38100" dir="5400000" algn="t" rotWithShape="0">
              <a:srgbClr val="F58E8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690045" y="3125675"/>
            <a:ext cx="282810" cy="282810"/>
          </a:xfrm>
          <a:prstGeom prst="ellipse">
            <a:avLst/>
          </a:prstGeom>
          <a:gradFill>
            <a:gsLst>
              <a:gs pos="0">
                <a:srgbClr val="F58E8B"/>
              </a:gs>
              <a:gs pos="100000">
                <a:srgbClr val="D74555"/>
              </a:gs>
            </a:gsLst>
            <a:lin ang="5400000" scaled="1"/>
          </a:gradFill>
          <a:ln w="44450">
            <a:gradFill>
              <a:gsLst>
                <a:gs pos="0">
                  <a:srgbClr val="D74555"/>
                </a:gs>
                <a:gs pos="100000">
                  <a:srgbClr val="F58E8B"/>
                </a:gs>
              </a:gsLst>
              <a:lin ang="5400000" scaled="1"/>
            </a:gradFill>
          </a:ln>
          <a:effectLst>
            <a:outerShdw blurRad="190500" dist="38100" dir="5400000" algn="t" rotWithShape="0">
              <a:srgbClr val="F58E8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688080" y="4289726"/>
            <a:ext cx="282810" cy="282810"/>
          </a:xfrm>
          <a:prstGeom prst="ellipse">
            <a:avLst/>
          </a:prstGeom>
          <a:gradFill>
            <a:gsLst>
              <a:gs pos="0">
                <a:srgbClr val="F58E8B"/>
              </a:gs>
              <a:gs pos="100000">
                <a:srgbClr val="D74555"/>
              </a:gs>
            </a:gsLst>
            <a:lin ang="5400000" scaled="1"/>
          </a:gradFill>
          <a:ln w="44450">
            <a:gradFill>
              <a:gsLst>
                <a:gs pos="0">
                  <a:srgbClr val="D74555"/>
                </a:gs>
                <a:gs pos="100000">
                  <a:srgbClr val="F58E8B"/>
                </a:gs>
              </a:gsLst>
              <a:lin ang="5400000" scaled="1"/>
            </a:gradFill>
          </a:ln>
          <a:effectLst>
            <a:outerShdw blurRad="190500" dist="38100" dir="5400000" algn="t" rotWithShape="0">
              <a:srgbClr val="F58E8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486209" y="822960"/>
            <a:ext cx="3741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单击此处添加您的标题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203399" y="943165"/>
            <a:ext cx="282810" cy="282810"/>
          </a:xfrm>
          <a:prstGeom prst="ellipse">
            <a:avLst/>
          </a:prstGeom>
          <a:gradFill>
            <a:gsLst>
              <a:gs pos="0">
                <a:srgbClr val="F58E8B"/>
              </a:gs>
              <a:gs pos="100000">
                <a:srgbClr val="D74555"/>
              </a:gs>
            </a:gsLst>
            <a:lin ang="5400000" scaled="1"/>
          </a:gradFill>
          <a:ln w="44450">
            <a:gradFill>
              <a:gsLst>
                <a:gs pos="0">
                  <a:srgbClr val="D74555"/>
                </a:gs>
                <a:gs pos="100000">
                  <a:srgbClr val="F58E8B"/>
                </a:gs>
              </a:gsLst>
              <a:lin ang="5400000" scaled="1"/>
            </a:gradFill>
          </a:ln>
          <a:effectLst>
            <a:outerShdw blurRad="190500" dist="38100" dir="5400000" algn="t" rotWithShape="0">
              <a:srgbClr val="F58E8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04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50"/>
                            </p:stCondLst>
                            <p:childTnLst>
                              <p:par>
                                <p:cTn id="3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2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250"/>
                            </p:stCondLst>
                            <p:childTnLst>
                              <p:par>
                                <p:cTn id="4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2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20" grpId="0"/>
      <p:bldP spid="21" grpId="0"/>
      <p:bldP spid="40" grpId="0"/>
      <p:bldP spid="41" grpId="0"/>
      <p:bldP spid="44" grpId="0"/>
      <p:bldP spid="45" grpId="0"/>
      <p:bldP spid="26" grpId="0" animBg="1"/>
      <p:bldP spid="27" grpId="0" animBg="1"/>
      <p:bldP spid="28" grpId="0" animBg="1"/>
      <p:bldP spid="15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 flipH="1">
            <a:off x="1459162" y="1520952"/>
            <a:ext cx="133877" cy="4068000"/>
          </a:xfrm>
          <a:prstGeom prst="roundRect">
            <a:avLst>
              <a:gd name="adj" fmla="val 50000"/>
            </a:avLst>
          </a:prstGeom>
          <a:solidFill>
            <a:srgbClr val="EDEEF0"/>
          </a:solidFill>
          <a:ln>
            <a:noFill/>
          </a:ln>
          <a:effectLst>
            <a:innerShdw blurRad="1143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 flipH="1">
            <a:off x="2428349" y="1520952"/>
            <a:ext cx="133877" cy="4068000"/>
          </a:xfrm>
          <a:prstGeom prst="roundRect">
            <a:avLst>
              <a:gd name="adj" fmla="val 50000"/>
            </a:avLst>
          </a:prstGeom>
          <a:solidFill>
            <a:srgbClr val="EDEEF0"/>
          </a:solidFill>
          <a:ln>
            <a:noFill/>
          </a:ln>
          <a:effectLst>
            <a:innerShdw blurRad="1143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flipH="1">
            <a:off x="3397536" y="1520952"/>
            <a:ext cx="133877" cy="4068000"/>
          </a:xfrm>
          <a:prstGeom prst="roundRect">
            <a:avLst>
              <a:gd name="adj" fmla="val 50000"/>
            </a:avLst>
          </a:prstGeom>
          <a:solidFill>
            <a:srgbClr val="EDEEF0"/>
          </a:solidFill>
          <a:ln>
            <a:noFill/>
          </a:ln>
          <a:effectLst>
            <a:innerShdw blurRad="1143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flipH="1">
            <a:off x="4366723" y="1520952"/>
            <a:ext cx="133877" cy="4068000"/>
          </a:xfrm>
          <a:prstGeom prst="roundRect">
            <a:avLst>
              <a:gd name="adj" fmla="val 50000"/>
            </a:avLst>
          </a:prstGeom>
          <a:solidFill>
            <a:srgbClr val="EDEEF0"/>
          </a:solidFill>
          <a:ln>
            <a:noFill/>
          </a:ln>
          <a:effectLst>
            <a:innerShdw blurRad="1143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flipH="1">
            <a:off x="5335910" y="1520952"/>
            <a:ext cx="132240" cy="4068636"/>
          </a:xfrm>
          <a:prstGeom prst="roundRect">
            <a:avLst>
              <a:gd name="adj" fmla="val 50000"/>
            </a:avLst>
          </a:prstGeom>
          <a:solidFill>
            <a:srgbClr val="EDEEF0"/>
          </a:solidFill>
          <a:ln>
            <a:noFill/>
          </a:ln>
          <a:effectLst>
            <a:innerShdw blurRad="1143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1158240" y="205740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1653999" y="203884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1158240" y="235557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>
            <a:off x="1653999" y="2337021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1158240" y="2653748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>
            <a:off x="1653999" y="2635195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>
            <a:off x="1158240" y="2951922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>
            <a:off x="1653999" y="2933369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1158240" y="3250096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>
            <a:off x="1653999" y="3231543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>
            <a:off x="1158240" y="354827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>
            <a:off x="1653999" y="352971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1158240" y="384644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1653999" y="3827891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>
            <a:off x="1158240" y="4144618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>
            <a:off x="1653999" y="4126065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>
            <a:off x="1158240" y="4442792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1653999" y="4424239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>
            <a:off x="1158240" y="4740966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>
            <a:off x="1653999" y="4722413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>
            <a:off x="1158240" y="503914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>
            <a:off x="1653999" y="502058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>
            <a:off x="1158240" y="533731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>
            <a:off x="1653999" y="531876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2118360" y="205740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/>
          <p:nvPr/>
        </p:nvCxnSpPr>
        <p:spPr>
          <a:xfrm>
            <a:off x="2614119" y="203884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>
            <a:off x="2118360" y="235557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/>
          <p:nvPr/>
        </p:nvCxnSpPr>
        <p:spPr>
          <a:xfrm>
            <a:off x="2614119" y="2337021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/>
          <p:nvPr/>
        </p:nvCxnSpPr>
        <p:spPr>
          <a:xfrm>
            <a:off x="2118360" y="2653748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/>
          <p:nvPr/>
        </p:nvCxnSpPr>
        <p:spPr>
          <a:xfrm>
            <a:off x="2614119" y="2635195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>
            <a:off x="2118360" y="2951922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>
            <a:off x="2614119" y="2933369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>
            <a:off x="2118360" y="3250096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>
            <a:off x="2614119" y="3231543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/>
          <p:nvPr/>
        </p:nvCxnSpPr>
        <p:spPr>
          <a:xfrm>
            <a:off x="2118360" y="354827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>
            <a:off x="2614119" y="352971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>
            <a:off x="2118360" y="384644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>
            <a:off x="2614119" y="3827891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>
            <a:off x="2118360" y="4144618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/>
          <p:nvPr/>
        </p:nvCxnSpPr>
        <p:spPr>
          <a:xfrm>
            <a:off x="2614119" y="4126065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/>
          <p:nvPr/>
        </p:nvCxnSpPr>
        <p:spPr>
          <a:xfrm>
            <a:off x="2118360" y="4442792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>
            <a:off x="2614119" y="4424239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>
            <a:off x="2118360" y="4740966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/>
          <p:nvPr/>
        </p:nvCxnSpPr>
        <p:spPr>
          <a:xfrm>
            <a:off x="2614119" y="4722413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/>
          <p:cNvCxnSpPr/>
          <p:nvPr/>
        </p:nvCxnSpPr>
        <p:spPr>
          <a:xfrm>
            <a:off x="2118360" y="503914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>
            <a:off x="2614119" y="502058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/>
          <p:cNvCxnSpPr/>
          <p:nvPr/>
        </p:nvCxnSpPr>
        <p:spPr>
          <a:xfrm>
            <a:off x="2118360" y="533731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直接连接符 173"/>
          <p:cNvCxnSpPr/>
          <p:nvPr/>
        </p:nvCxnSpPr>
        <p:spPr>
          <a:xfrm>
            <a:off x="2614119" y="531876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/>
          <p:cNvCxnSpPr/>
          <p:nvPr/>
        </p:nvCxnSpPr>
        <p:spPr>
          <a:xfrm>
            <a:off x="3096614" y="205740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/>
          <p:nvPr/>
        </p:nvCxnSpPr>
        <p:spPr>
          <a:xfrm>
            <a:off x="3592373" y="203884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接连接符 176"/>
          <p:cNvCxnSpPr/>
          <p:nvPr/>
        </p:nvCxnSpPr>
        <p:spPr>
          <a:xfrm>
            <a:off x="3096614" y="235557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/>
          <p:nvPr/>
        </p:nvCxnSpPr>
        <p:spPr>
          <a:xfrm>
            <a:off x="3592373" y="2337021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/>
          <p:cNvCxnSpPr/>
          <p:nvPr/>
        </p:nvCxnSpPr>
        <p:spPr>
          <a:xfrm>
            <a:off x="3096614" y="2653748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直接连接符 179"/>
          <p:cNvCxnSpPr/>
          <p:nvPr/>
        </p:nvCxnSpPr>
        <p:spPr>
          <a:xfrm>
            <a:off x="3592373" y="2635195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接连接符 180"/>
          <p:cNvCxnSpPr/>
          <p:nvPr/>
        </p:nvCxnSpPr>
        <p:spPr>
          <a:xfrm>
            <a:off x="3096614" y="2951922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/>
          <p:cNvCxnSpPr/>
          <p:nvPr/>
        </p:nvCxnSpPr>
        <p:spPr>
          <a:xfrm>
            <a:off x="3592373" y="2933369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/>
          <p:cNvCxnSpPr/>
          <p:nvPr/>
        </p:nvCxnSpPr>
        <p:spPr>
          <a:xfrm>
            <a:off x="3096614" y="3250096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/>
          <p:nvPr/>
        </p:nvCxnSpPr>
        <p:spPr>
          <a:xfrm>
            <a:off x="3592373" y="3231543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/>
          <p:cNvCxnSpPr/>
          <p:nvPr/>
        </p:nvCxnSpPr>
        <p:spPr>
          <a:xfrm>
            <a:off x="3096614" y="354827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/>
          <p:cNvCxnSpPr/>
          <p:nvPr/>
        </p:nvCxnSpPr>
        <p:spPr>
          <a:xfrm>
            <a:off x="3592373" y="352971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/>
          <p:cNvCxnSpPr/>
          <p:nvPr/>
        </p:nvCxnSpPr>
        <p:spPr>
          <a:xfrm>
            <a:off x="3096614" y="384644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/>
          <p:cNvCxnSpPr/>
          <p:nvPr/>
        </p:nvCxnSpPr>
        <p:spPr>
          <a:xfrm>
            <a:off x="3592373" y="3827891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/>
          <p:cNvCxnSpPr/>
          <p:nvPr/>
        </p:nvCxnSpPr>
        <p:spPr>
          <a:xfrm>
            <a:off x="3096614" y="4144618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/>
          <p:cNvCxnSpPr/>
          <p:nvPr/>
        </p:nvCxnSpPr>
        <p:spPr>
          <a:xfrm>
            <a:off x="3592373" y="4126065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/>
          <p:cNvCxnSpPr/>
          <p:nvPr/>
        </p:nvCxnSpPr>
        <p:spPr>
          <a:xfrm>
            <a:off x="3096614" y="4442792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/>
          <p:cNvCxnSpPr/>
          <p:nvPr/>
        </p:nvCxnSpPr>
        <p:spPr>
          <a:xfrm>
            <a:off x="3592373" y="4424239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/>
          <p:cNvCxnSpPr/>
          <p:nvPr/>
        </p:nvCxnSpPr>
        <p:spPr>
          <a:xfrm>
            <a:off x="3096614" y="4740966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/>
          <p:cNvCxnSpPr/>
          <p:nvPr/>
        </p:nvCxnSpPr>
        <p:spPr>
          <a:xfrm>
            <a:off x="3592373" y="4722413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/>
          <p:cNvCxnSpPr/>
          <p:nvPr/>
        </p:nvCxnSpPr>
        <p:spPr>
          <a:xfrm>
            <a:off x="3096614" y="503914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/>
          <p:cNvCxnSpPr/>
          <p:nvPr/>
        </p:nvCxnSpPr>
        <p:spPr>
          <a:xfrm>
            <a:off x="3592373" y="502058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/>
          <p:cNvCxnSpPr/>
          <p:nvPr/>
        </p:nvCxnSpPr>
        <p:spPr>
          <a:xfrm>
            <a:off x="3096614" y="533731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/>
          <p:nvPr/>
        </p:nvCxnSpPr>
        <p:spPr>
          <a:xfrm>
            <a:off x="3592373" y="531876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/>
          <p:cNvCxnSpPr/>
          <p:nvPr/>
        </p:nvCxnSpPr>
        <p:spPr>
          <a:xfrm>
            <a:off x="4065801" y="205740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/>
          <p:cNvCxnSpPr/>
          <p:nvPr/>
        </p:nvCxnSpPr>
        <p:spPr>
          <a:xfrm>
            <a:off x="4561560" y="203884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直接连接符 200"/>
          <p:cNvCxnSpPr/>
          <p:nvPr/>
        </p:nvCxnSpPr>
        <p:spPr>
          <a:xfrm>
            <a:off x="4065801" y="235557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/>
          <p:cNvCxnSpPr/>
          <p:nvPr/>
        </p:nvCxnSpPr>
        <p:spPr>
          <a:xfrm>
            <a:off x="4561560" y="2337021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接连接符 202"/>
          <p:cNvCxnSpPr/>
          <p:nvPr/>
        </p:nvCxnSpPr>
        <p:spPr>
          <a:xfrm>
            <a:off x="4065801" y="2653748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/>
          <p:cNvCxnSpPr/>
          <p:nvPr/>
        </p:nvCxnSpPr>
        <p:spPr>
          <a:xfrm>
            <a:off x="4561560" y="2635195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连接符 204"/>
          <p:cNvCxnSpPr/>
          <p:nvPr/>
        </p:nvCxnSpPr>
        <p:spPr>
          <a:xfrm>
            <a:off x="4065801" y="2951922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/>
          <p:cNvCxnSpPr/>
          <p:nvPr/>
        </p:nvCxnSpPr>
        <p:spPr>
          <a:xfrm>
            <a:off x="4561560" y="2933369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/>
          <p:nvPr/>
        </p:nvCxnSpPr>
        <p:spPr>
          <a:xfrm>
            <a:off x="4065801" y="3250096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/>
          <p:nvPr/>
        </p:nvCxnSpPr>
        <p:spPr>
          <a:xfrm>
            <a:off x="4561560" y="3231543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/>
          <p:nvPr/>
        </p:nvCxnSpPr>
        <p:spPr>
          <a:xfrm>
            <a:off x="4065801" y="354827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/>
          <p:nvPr/>
        </p:nvCxnSpPr>
        <p:spPr>
          <a:xfrm>
            <a:off x="4561560" y="352971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/>
          <p:cNvCxnSpPr/>
          <p:nvPr/>
        </p:nvCxnSpPr>
        <p:spPr>
          <a:xfrm>
            <a:off x="4065801" y="384644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/>
          <p:nvPr/>
        </p:nvCxnSpPr>
        <p:spPr>
          <a:xfrm>
            <a:off x="4561560" y="3827891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/>
          <p:nvPr/>
        </p:nvCxnSpPr>
        <p:spPr>
          <a:xfrm>
            <a:off x="4065801" y="4144618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/>
          <p:nvPr/>
        </p:nvCxnSpPr>
        <p:spPr>
          <a:xfrm>
            <a:off x="4561560" y="4126065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/>
          <p:nvPr/>
        </p:nvCxnSpPr>
        <p:spPr>
          <a:xfrm>
            <a:off x="4065801" y="4442792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/>
          <p:cNvCxnSpPr/>
          <p:nvPr/>
        </p:nvCxnSpPr>
        <p:spPr>
          <a:xfrm>
            <a:off x="4561560" y="4424239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/>
          <p:cNvCxnSpPr/>
          <p:nvPr/>
        </p:nvCxnSpPr>
        <p:spPr>
          <a:xfrm>
            <a:off x="4065801" y="4740966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>
            <a:off x="4561560" y="4722413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/>
          <p:nvPr/>
        </p:nvCxnSpPr>
        <p:spPr>
          <a:xfrm>
            <a:off x="4065801" y="503914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直接连接符 219"/>
          <p:cNvCxnSpPr/>
          <p:nvPr/>
        </p:nvCxnSpPr>
        <p:spPr>
          <a:xfrm>
            <a:off x="4561560" y="502058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直接连接符 220"/>
          <p:cNvCxnSpPr/>
          <p:nvPr/>
        </p:nvCxnSpPr>
        <p:spPr>
          <a:xfrm>
            <a:off x="4065801" y="533731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/>
          <p:cNvCxnSpPr/>
          <p:nvPr/>
        </p:nvCxnSpPr>
        <p:spPr>
          <a:xfrm>
            <a:off x="4561560" y="531876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直接连接符 222"/>
          <p:cNvCxnSpPr/>
          <p:nvPr/>
        </p:nvCxnSpPr>
        <p:spPr>
          <a:xfrm>
            <a:off x="5025921" y="205740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/>
          <p:cNvCxnSpPr/>
          <p:nvPr/>
        </p:nvCxnSpPr>
        <p:spPr>
          <a:xfrm>
            <a:off x="5521680" y="203884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接连接符 224"/>
          <p:cNvCxnSpPr/>
          <p:nvPr/>
        </p:nvCxnSpPr>
        <p:spPr>
          <a:xfrm>
            <a:off x="5025921" y="235557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/>
          <p:nvPr/>
        </p:nvCxnSpPr>
        <p:spPr>
          <a:xfrm>
            <a:off x="5521680" y="2337021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/>
          <p:nvPr/>
        </p:nvCxnSpPr>
        <p:spPr>
          <a:xfrm>
            <a:off x="5025921" y="2653748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/>
          <p:nvPr/>
        </p:nvCxnSpPr>
        <p:spPr>
          <a:xfrm>
            <a:off x="5521680" y="2635195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/>
          <p:nvPr/>
        </p:nvCxnSpPr>
        <p:spPr>
          <a:xfrm>
            <a:off x="5025921" y="2951922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/>
          <p:nvPr/>
        </p:nvCxnSpPr>
        <p:spPr>
          <a:xfrm>
            <a:off x="5521680" y="2933369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接连接符 230"/>
          <p:cNvCxnSpPr/>
          <p:nvPr/>
        </p:nvCxnSpPr>
        <p:spPr>
          <a:xfrm>
            <a:off x="5025921" y="3250096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/>
          <p:nvPr/>
        </p:nvCxnSpPr>
        <p:spPr>
          <a:xfrm>
            <a:off x="5521680" y="3231543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连接符 232"/>
          <p:cNvCxnSpPr/>
          <p:nvPr/>
        </p:nvCxnSpPr>
        <p:spPr>
          <a:xfrm>
            <a:off x="5025921" y="354827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直接连接符 233"/>
          <p:cNvCxnSpPr/>
          <p:nvPr/>
        </p:nvCxnSpPr>
        <p:spPr>
          <a:xfrm>
            <a:off x="5521680" y="352971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直接连接符 234"/>
          <p:cNvCxnSpPr/>
          <p:nvPr/>
        </p:nvCxnSpPr>
        <p:spPr>
          <a:xfrm>
            <a:off x="5025921" y="384644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/>
          <p:cNvCxnSpPr/>
          <p:nvPr/>
        </p:nvCxnSpPr>
        <p:spPr>
          <a:xfrm>
            <a:off x="5521680" y="3827891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/>
          <p:cNvCxnSpPr/>
          <p:nvPr/>
        </p:nvCxnSpPr>
        <p:spPr>
          <a:xfrm>
            <a:off x="5025921" y="4144618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直接连接符 237"/>
          <p:cNvCxnSpPr/>
          <p:nvPr/>
        </p:nvCxnSpPr>
        <p:spPr>
          <a:xfrm>
            <a:off x="5521680" y="4126065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/>
          <p:cNvCxnSpPr/>
          <p:nvPr/>
        </p:nvCxnSpPr>
        <p:spPr>
          <a:xfrm>
            <a:off x="5025921" y="4442792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接连接符 239"/>
          <p:cNvCxnSpPr/>
          <p:nvPr/>
        </p:nvCxnSpPr>
        <p:spPr>
          <a:xfrm>
            <a:off x="5521680" y="4424239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/>
          <p:cNvCxnSpPr/>
          <p:nvPr/>
        </p:nvCxnSpPr>
        <p:spPr>
          <a:xfrm>
            <a:off x="5025921" y="4740966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直接连接符 241"/>
          <p:cNvCxnSpPr/>
          <p:nvPr/>
        </p:nvCxnSpPr>
        <p:spPr>
          <a:xfrm>
            <a:off x="5521680" y="4722413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/>
          <p:cNvCxnSpPr/>
          <p:nvPr/>
        </p:nvCxnSpPr>
        <p:spPr>
          <a:xfrm>
            <a:off x="5025921" y="503914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直接连接符 243"/>
          <p:cNvCxnSpPr/>
          <p:nvPr/>
        </p:nvCxnSpPr>
        <p:spPr>
          <a:xfrm>
            <a:off x="5521680" y="5020587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/>
          <p:cNvCxnSpPr/>
          <p:nvPr/>
        </p:nvCxnSpPr>
        <p:spPr>
          <a:xfrm>
            <a:off x="5025921" y="5337314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/>
          <p:nvPr/>
        </p:nvCxnSpPr>
        <p:spPr>
          <a:xfrm>
            <a:off x="5521680" y="5318760"/>
            <a:ext cx="247968" cy="0"/>
          </a:xfrm>
          <a:prstGeom prst="line">
            <a:avLst/>
          </a:prstGeom>
          <a:ln>
            <a:solidFill>
              <a:srgbClr val="AFB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文本框 253"/>
          <p:cNvSpPr txBox="1"/>
          <p:nvPr/>
        </p:nvSpPr>
        <p:spPr>
          <a:xfrm>
            <a:off x="6244945" y="2870422"/>
            <a:ext cx="4997125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969696"/>
                </a:solidFill>
              </a:rPr>
              <a:t>单击此处添加您的标题是</a:t>
            </a:r>
            <a:r>
              <a:rPr lang="zh-CN" altLang="en-US" sz="1600" dirty="0">
                <a:solidFill>
                  <a:srgbClr val="969696"/>
                </a:solidFill>
              </a:rPr>
              <a:t>中国第一家精品</a:t>
            </a:r>
            <a:r>
              <a:rPr lang="en-US" altLang="zh-CN" sz="1600" dirty="0">
                <a:solidFill>
                  <a:srgbClr val="969696"/>
                </a:solidFill>
              </a:rPr>
              <a:t>PPT</a:t>
            </a:r>
            <a:r>
              <a:rPr lang="zh-CN" altLang="en-US" sz="1600" dirty="0">
                <a:solidFill>
                  <a:srgbClr val="969696"/>
                </a:solidFill>
              </a:rPr>
              <a:t>设计</a:t>
            </a:r>
            <a:r>
              <a:rPr lang="zh-CN" altLang="en-US" sz="1600" dirty="0" smtClean="0">
                <a:solidFill>
                  <a:srgbClr val="969696"/>
                </a:solidFill>
              </a:rPr>
              <a:t>机构拥有</a:t>
            </a:r>
            <a:r>
              <a:rPr lang="zh-CN" altLang="en-US" sz="1600" dirty="0">
                <a:solidFill>
                  <a:srgbClr val="969696"/>
                </a:solidFill>
              </a:rPr>
              <a:t>顶尖的</a:t>
            </a:r>
            <a:r>
              <a:rPr lang="en-US" altLang="zh-CN" sz="1600" dirty="0">
                <a:solidFill>
                  <a:srgbClr val="969696"/>
                </a:solidFill>
              </a:rPr>
              <a:t>PPT</a:t>
            </a:r>
            <a:r>
              <a:rPr lang="zh-CN" altLang="en-US" sz="1600" dirty="0">
                <a:solidFill>
                  <a:srgbClr val="969696"/>
                </a:solidFill>
              </a:rPr>
              <a:t>设计团队，坚持精益求精，拒接平庸的设计理念。帮您实现精致、美观、动感的</a:t>
            </a:r>
            <a:r>
              <a:rPr lang="en-US" altLang="zh-CN" sz="1600" dirty="0">
                <a:solidFill>
                  <a:srgbClr val="969696"/>
                </a:solidFill>
              </a:rPr>
              <a:t>PPT</a:t>
            </a:r>
            <a:r>
              <a:rPr lang="zh-CN" altLang="en-US" sz="1600" dirty="0" smtClean="0">
                <a:solidFill>
                  <a:srgbClr val="969696"/>
                </a:solidFill>
              </a:rPr>
              <a:t>设计</a:t>
            </a:r>
            <a:r>
              <a:rPr lang="zh-CN" altLang="en-US" sz="1600" dirty="0">
                <a:solidFill>
                  <a:srgbClr val="969696"/>
                </a:solidFill>
              </a:rPr>
              <a:t>。</a:t>
            </a:r>
            <a:r>
              <a:rPr lang="zh-CN" altLang="en-US" sz="1600" dirty="0" smtClean="0">
                <a:solidFill>
                  <a:srgbClr val="969696"/>
                </a:solidFill>
              </a:rPr>
              <a:t>基于</a:t>
            </a:r>
            <a:r>
              <a:rPr lang="zh-CN" altLang="en-US" sz="1600" dirty="0">
                <a:solidFill>
                  <a:srgbClr val="969696"/>
                </a:solidFill>
              </a:rPr>
              <a:t>演示设计的一站式在线演示、素材销售、服务交易系统。诞生于</a:t>
            </a:r>
            <a:r>
              <a:rPr lang="en-US" altLang="zh-CN" sz="1600" dirty="0">
                <a:solidFill>
                  <a:srgbClr val="969696"/>
                </a:solidFill>
              </a:rPr>
              <a:t>2013</a:t>
            </a:r>
            <a:r>
              <a:rPr lang="zh-CN" altLang="en-US" sz="1600" dirty="0">
                <a:solidFill>
                  <a:srgbClr val="969696"/>
                </a:solidFill>
              </a:rPr>
              <a:t>年，由中国专业</a:t>
            </a:r>
            <a:r>
              <a:rPr lang="en-US" altLang="zh-CN" sz="1600" dirty="0">
                <a:solidFill>
                  <a:srgbClr val="969696"/>
                </a:solidFill>
              </a:rPr>
              <a:t>PPT</a:t>
            </a:r>
            <a:r>
              <a:rPr lang="zh-CN" altLang="en-US" sz="1600" dirty="0">
                <a:solidFill>
                  <a:srgbClr val="969696"/>
                </a:solidFill>
              </a:rPr>
              <a:t>设计领跑</a:t>
            </a:r>
            <a:r>
              <a:rPr lang="zh-CN" altLang="en-US" sz="1600" dirty="0" smtClean="0">
                <a:solidFill>
                  <a:srgbClr val="969696"/>
                </a:solidFill>
              </a:rPr>
              <a:t>者单击此处添加您的标题整</a:t>
            </a:r>
            <a:r>
              <a:rPr lang="zh-CN" altLang="en-US" sz="1600" dirty="0">
                <a:solidFill>
                  <a:srgbClr val="969696"/>
                </a:solidFill>
              </a:rPr>
              <a:t>合锐普</a:t>
            </a:r>
            <a:r>
              <a:rPr lang="en-US" altLang="zh-CN" sz="1600" dirty="0">
                <a:solidFill>
                  <a:srgbClr val="969696"/>
                </a:solidFill>
              </a:rPr>
              <a:t>PPT</a:t>
            </a:r>
            <a:r>
              <a:rPr lang="zh-CN" altLang="en-US" sz="1600" dirty="0">
                <a:solidFill>
                  <a:srgbClr val="969696"/>
                </a:solidFill>
              </a:rPr>
              <a:t>设计、锐普</a:t>
            </a:r>
            <a:r>
              <a:rPr lang="en-US" altLang="zh-CN" sz="1600" dirty="0">
                <a:solidFill>
                  <a:srgbClr val="969696"/>
                </a:solidFill>
              </a:rPr>
              <a:t>PPT</a:t>
            </a:r>
            <a:r>
              <a:rPr lang="zh-CN" altLang="en-US" sz="1600" dirty="0">
                <a:solidFill>
                  <a:srgbClr val="969696"/>
                </a:solidFill>
              </a:rPr>
              <a:t>论坛、锐普</a:t>
            </a:r>
            <a:r>
              <a:rPr lang="en-US" altLang="zh-CN" sz="1600" dirty="0">
                <a:solidFill>
                  <a:srgbClr val="969696"/>
                </a:solidFill>
              </a:rPr>
              <a:t>PPT</a:t>
            </a:r>
            <a:r>
              <a:rPr lang="zh-CN" altLang="en-US" sz="1600" dirty="0">
                <a:solidFill>
                  <a:srgbClr val="969696"/>
                </a:solidFill>
              </a:rPr>
              <a:t>商城、锐普</a:t>
            </a:r>
            <a:r>
              <a:rPr lang="en-US" altLang="zh-CN" sz="1600" dirty="0">
                <a:solidFill>
                  <a:srgbClr val="969696"/>
                </a:solidFill>
              </a:rPr>
              <a:t>PPT</a:t>
            </a:r>
            <a:r>
              <a:rPr lang="zh-CN" altLang="en-US" sz="1600" dirty="0">
                <a:solidFill>
                  <a:srgbClr val="969696"/>
                </a:solidFill>
              </a:rPr>
              <a:t>市场等资源组建</a:t>
            </a:r>
            <a:r>
              <a:rPr lang="zh-CN" altLang="en-US" sz="1600" dirty="0" smtClean="0">
                <a:solidFill>
                  <a:srgbClr val="969696"/>
                </a:solidFill>
              </a:rPr>
              <a:t>成立</a:t>
            </a:r>
            <a:endParaRPr lang="zh-CN" altLang="en-US" sz="1600" dirty="0">
              <a:solidFill>
                <a:srgbClr val="969696"/>
              </a:solidFill>
            </a:endParaRPr>
          </a:p>
        </p:txBody>
      </p:sp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3"/>
          <a:srcRect l="89834" t="28795" b="2763"/>
          <a:stretch/>
        </p:blipFill>
        <p:spPr>
          <a:xfrm>
            <a:off x="6095282" y="880680"/>
            <a:ext cx="353972" cy="6223076"/>
          </a:xfrm>
          <a:custGeom>
            <a:avLst/>
            <a:gdLst>
              <a:gd name="connsiteX0" fmla="*/ 0 w 527088"/>
              <a:gd name="connsiteY0" fmla="*/ 0 h 5897880"/>
              <a:gd name="connsiteX1" fmla="*/ 527088 w 527088"/>
              <a:gd name="connsiteY1" fmla="*/ 0 h 5897880"/>
              <a:gd name="connsiteX2" fmla="*/ 527088 w 527088"/>
              <a:gd name="connsiteY2" fmla="*/ 5897880 h 5897880"/>
              <a:gd name="connsiteX3" fmla="*/ 0 w 527088"/>
              <a:gd name="connsiteY3" fmla="*/ 5897880 h 589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088" h="5897880">
                <a:moveTo>
                  <a:pt x="0" y="0"/>
                </a:moveTo>
                <a:lnTo>
                  <a:pt x="527088" y="0"/>
                </a:lnTo>
                <a:lnTo>
                  <a:pt x="527088" y="5897880"/>
                </a:lnTo>
                <a:lnTo>
                  <a:pt x="0" y="5897880"/>
                </a:lnTo>
                <a:close/>
              </a:path>
            </a:pathLst>
          </a:custGeom>
        </p:spPr>
      </p:pic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925650332"/>
              </p:ext>
            </p:extLst>
          </p:nvPr>
        </p:nvGraphicFramePr>
        <p:xfrm>
          <a:off x="441874" y="1812824"/>
          <a:ext cx="6045200" cy="4030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3" name="文本框 142"/>
          <p:cNvSpPr txBox="1"/>
          <p:nvPr/>
        </p:nvSpPr>
        <p:spPr>
          <a:xfrm>
            <a:off x="6604958" y="2267167"/>
            <a:ext cx="426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</a:rPr>
              <a:t>点击输入标题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2257081" y="3607647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2.5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1309220" y="2239306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4.3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3239945" y="2814051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3.5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4190172" y="2091680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.5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2" name="文本框 251"/>
          <p:cNvSpPr txBox="1"/>
          <p:nvPr/>
        </p:nvSpPr>
        <p:spPr>
          <a:xfrm>
            <a:off x="5169252" y="3126695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3.1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1486209" y="822960"/>
            <a:ext cx="3741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单击此处添加您的标题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56" name="椭圆 255"/>
          <p:cNvSpPr/>
          <p:nvPr/>
        </p:nvSpPr>
        <p:spPr>
          <a:xfrm>
            <a:off x="1203399" y="943165"/>
            <a:ext cx="282810" cy="282810"/>
          </a:xfrm>
          <a:prstGeom prst="ellipse">
            <a:avLst/>
          </a:prstGeom>
          <a:gradFill>
            <a:gsLst>
              <a:gs pos="0">
                <a:srgbClr val="F58E8B"/>
              </a:gs>
              <a:gs pos="100000">
                <a:srgbClr val="D74555"/>
              </a:gs>
            </a:gsLst>
            <a:lin ang="5400000" scaled="1"/>
          </a:gradFill>
          <a:ln w="44450">
            <a:gradFill>
              <a:gsLst>
                <a:gs pos="0">
                  <a:srgbClr val="D74555"/>
                </a:gs>
                <a:gs pos="100000">
                  <a:srgbClr val="F58E8B"/>
                </a:gs>
              </a:gsLst>
              <a:lin ang="5400000" scaled="1"/>
            </a:gradFill>
          </a:ln>
          <a:effectLst>
            <a:outerShdw blurRad="190500" dist="38100" dir="5400000" algn="t" rotWithShape="0">
              <a:srgbClr val="F58E8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24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decel="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900" decel="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decel="100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900" decel="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900" decel="100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900" decel="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900" decel="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900" decel="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900" decel="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900" decel="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900" decel="100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900" decel="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900" decel="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900" decel="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900" decel="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900" decel="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900" decel="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900" decel="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900" decel="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900" decel="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900" decel="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900" decel="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900" decel="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900" decel="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900" decel="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900" decel="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900" decel="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900" decel="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900" decel="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900" decel="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900" decel="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900" decel="100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900" decel="100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900" decel="100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900" decel="100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900" decel="100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900" decel="100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900" decel="100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2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900" decel="100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900" decel="100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900" decel="100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900" decel="100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900" decel="100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900" decel="100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900" decel="100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4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900" decel="100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0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900" decel="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6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900" decel="100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900" decel="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900" decel="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900" decel="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0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900" decel="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900" decel="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2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900" decel="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900" decel="100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900" decel="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9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900" decel="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900" decel="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1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900" decel="100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8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900" decel="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3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4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900" decel="100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9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0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900" decel="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900" decel="100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2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900" decel="100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7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900" decel="100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3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900" decel="100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9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0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900" decel="100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5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900" decel="100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1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2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900" decel="100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900" decel="100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3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900" decel="100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900" decel="100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900" decel="100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2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900" decel="100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7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900" decel="100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4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900" decel="100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9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0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900" decel="100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5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6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900" decel="100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2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900" decel="100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7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8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900" decel="100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3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4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900" decel="100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9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0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900" decel="100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5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6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900" decel="100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1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2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900" decel="100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8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900" decel="100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3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4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900" decel="100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9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900" decel="100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6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900" decel="100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1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2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900" decel="100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7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8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9" dur="900" decel="100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3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4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900" decel="100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9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0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1" dur="900" decel="100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5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6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900" decel="100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1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2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900" decel="100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7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8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9" dur="900" decel="100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3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4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5" dur="900" decel="100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9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0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900" decel="100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1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2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3" dur="900" decel="100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8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900" decel="100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3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4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5" dur="900" decel="100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9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0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900" decel="100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5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6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7" dur="900" decel="100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5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0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1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2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254" grpId="0"/>
      <p:bldGraphic spid="7" grpId="0">
        <p:bldAsOne/>
      </p:bldGraphic>
      <p:bldP spid="143" grpId="0"/>
      <p:bldP spid="248" grpId="0"/>
      <p:bldP spid="249" grpId="0"/>
      <p:bldP spid="250" grpId="0"/>
      <p:bldP spid="251" grpId="0"/>
      <p:bldP spid="252" grpId="0"/>
      <p:bldP spid="247" grpId="0"/>
      <p:bldP spid="2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811965" y="2144965"/>
            <a:ext cx="2568070" cy="2568070"/>
            <a:chOff x="4811965" y="2144965"/>
            <a:chExt cx="2568070" cy="2568070"/>
          </a:xfrm>
        </p:grpSpPr>
        <p:sp>
          <p:nvSpPr>
            <p:cNvPr id="2" name="椭圆 1"/>
            <p:cNvSpPr/>
            <p:nvPr/>
          </p:nvSpPr>
          <p:spPr>
            <a:xfrm>
              <a:off x="4811965" y="2144965"/>
              <a:ext cx="2568070" cy="25680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032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941354" y="2274354"/>
              <a:ext cx="2309293" cy="2309293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4398934" y="1731935"/>
            <a:ext cx="3394130" cy="3030030"/>
          </a:xfrm>
          <a:custGeom>
            <a:avLst/>
            <a:gdLst>
              <a:gd name="connsiteX0" fmla="*/ 1697065 w 3394130"/>
              <a:gd name="connsiteY0" fmla="*/ 0 h 3030030"/>
              <a:gd name="connsiteX1" fmla="*/ 3394130 w 3394130"/>
              <a:gd name="connsiteY1" fmla="*/ 1697065 h 3030030"/>
              <a:gd name="connsiteX2" fmla="*/ 2776556 w 3394130"/>
              <a:gd name="connsiteY2" fmla="*/ 3006603 h 3030030"/>
              <a:gd name="connsiteX3" fmla="*/ 2745227 w 3394130"/>
              <a:gd name="connsiteY3" fmla="*/ 3030030 h 3030030"/>
              <a:gd name="connsiteX4" fmla="*/ 2610427 w 3394130"/>
              <a:gd name="connsiteY4" fmla="*/ 3030030 h 3030030"/>
              <a:gd name="connsiteX5" fmla="*/ 2725149 w 3394130"/>
              <a:gd name="connsiteY5" fmla="*/ 2944242 h 3030030"/>
              <a:gd name="connsiteX6" fmla="*/ 3313314 w 3394130"/>
              <a:gd name="connsiteY6" fmla="*/ 1697065 h 3030030"/>
              <a:gd name="connsiteX7" fmla="*/ 1697064 w 3394130"/>
              <a:gd name="connsiteY7" fmla="*/ 80815 h 3030030"/>
              <a:gd name="connsiteX8" fmla="*/ 80814 w 3394130"/>
              <a:gd name="connsiteY8" fmla="*/ 1697065 h 3030030"/>
              <a:gd name="connsiteX9" fmla="*/ 668979 w 3394130"/>
              <a:gd name="connsiteY9" fmla="*/ 2944242 h 3030030"/>
              <a:gd name="connsiteX10" fmla="*/ 783702 w 3394130"/>
              <a:gd name="connsiteY10" fmla="*/ 3030030 h 3030030"/>
              <a:gd name="connsiteX11" fmla="*/ 648903 w 3394130"/>
              <a:gd name="connsiteY11" fmla="*/ 3030030 h 3030030"/>
              <a:gd name="connsiteX12" fmla="*/ 617574 w 3394130"/>
              <a:gd name="connsiteY12" fmla="*/ 3006603 h 3030030"/>
              <a:gd name="connsiteX13" fmla="*/ 0 w 3394130"/>
              <a:gd name="connsiteY13" fmla="*/ 1697065 h 3030030"/>
              <a:gd name="connsiteX14" fmla="*/ 1697065 w 3394130"/>
              <a:gd name="connsiteY14" fmla="*/ 0 h 3030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94130" h="3030030">
                <a:moveTo>
                  <a:pt x="1697065" y="0"/>
                </a:moveTo>
                <a:cubicBezTo>
                  <a:pt x="2634328" y="0"/>
                  <a:pt x="3394130" y="759802"/>
                  <a:pt x="3394130" y="1697065"/>
                </a:cubicBezTo>
                <a:cubicBezTo>
                  <a:pt x="3394130" y="2224276"/>
                  <a:pt x="3153724" y="2695336"/>
                  <a:pt x="2776556" y="3006603"/>
                </a:cubicBezTo>
                <a:lnTo>
                  <a:pt x="2745227" y="3030030"/>
                </a:lnTo>
                <a:lnTo>
                  <a:pt x="2610427" y="3030030"/>
                </a:lnTo>
                <a:lnTo>
                  <a:pt x="2725149" y="2944242"/>
                </a:lnTo>
                <a:cubicBezTo>
                  <a:pt x="3084356" y="2647798"/>
                  <a:pt x="3313314" y="2199170"/>
                  <a:pt x="3313314" y="1697065"/>
                </a:cubicBezTo>
                <a:cubicBezTo>
                  <a:pt x="3313314" y="804435"/>
                  <a:pt x="2589694" y="80815"/>
                  <a:pt x="1697064" y="80815"/>
                </a:cubicBezTo>
                <a:cubicBezTo>
                  <a:pt x="804434" y="80815"/>
                  <a:pt x="80814" y="804435"/>
                  <a:pt x="80814" y="1697065"/>
                </a:cubicBezTo>
                <a:cubicBezTo>
                  <a:pt x="80814" y="2199170"/>
                  <a:pt x="309772" y="2647798"/>
                  <a:pt x="668979" y="2944242"/>
                </a:cubicBezTo>
                <a:lnTo>
                  <a:pt x="783702" y="3030030"/>
                </a:lnTo>
                <a:lnTo>
                  <a:pt x="648903" y="3030030"/>
                </a:lnTo>
                <a:lnTo>
                  <a:pt x="617574" y="3006603"/>
                </a:lnTo>
                <a:cubicBezTo>
                  <a:pt x="240406" y="2695336"/>
                  <a:pt x="0" y="2224276"/>
                  <a:pt x="0" y="1697065"/>
                </a:cubicBezTo>
                <a:cubicBezTo>
                  <a:pt x="0" y="759802"/>
                  <a:pt x="759802" y="0"/>
                  <a:pt x="1697065" y="0"/>
                </a:cubicBezTo>
                <a:close/>
              </a:path>
            </a:pathLst>
          </a:custGeom>
          <a:solidFill>
            <a:srgbClr val="D4D5D7"/>
          </a:solidFill>
          <a:ln>
            <a:noFill/>
          </a:ln>
          <a:effectLst>
            <a:innerShdw blurRad="1143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63531" y="5126065"/>
            <a:ext cx="5864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rPr>
              <a:t>单击此处添加您的标题</a:t>
            </a:r>
            <a:endParaRPr lang="zh-CN" altLang="en-US" sz="4400" dirty="0">
              <a:solidFill>
                <a:srgbClr val="AFB1B5"/>
              </a:solidFill>
              <a:latin typeface="造字工房悦黑体验版常规体" pitchFamily="50" charset="-122"/>
              <a:ea typeface="造字工房悦黑体验版常规体" pitchFamily="50" charset="-122"/>
              <a:cs typeface="billy" pitchFamily="2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rot="5400000">
            <a:off x="2646865" y="5260323"/>
            <a:ext cx="470368" cy="405490"/>
          </a:xfrm>
          <a:prstGeom prst="triangle">
            <a:avLst/>
          </a:prstGeom>
          <a:solidFill>
            <a:srgbClr val="F58E8B"/>
          </a:solidFill>
          <a:ln>
            <a:noFill/>
          </a:ln>
          <a:effectLst>
            <a:innerShdw blurRad="1143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9258830" y="5177850"/>
            <a:ext cx="1055872" cy="512317"/>
          </a:xfrm>
          <a:prstGeom prst="roundRect">
            <a:avLst>
              <a:gd name="adj" fmla="val 50000"/>
            </a:avLst>
          </a:prstGeom>
          <a:solidFill>
            <a:srgbClr val="D4D5D7"/>
          </a:solidFill>
          <a:ln>
            <a:noFill/>
          </a:ln>
          <a:effectLst>
            <a:outerShdw blurRad="190500" dist="381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258830" y="5177850"/>
            <a:ext cx="1055872" cy="512317"/>
          </a:xfrm>
          <a:prstGeom prst="roundRect">
            <a:avLst>
              <a:gd name="adj" fmla="val 50000"/>
            </a:avLst>
          </a:prstGeom>
          <a:solidFill>
            <a:srgbClr val="D4D5D7"/>
          </a:solidFill>
          <a:ln>
            <a:noFill/>
          </a:ln>
          <a:effectLst>
            <a:innerShdw blurRad="127000" dist="63500" dir="189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9258830" y="5177850"/>
            <a:ext cx="1055872" cy="512317"/>
          </a:xfrm>
          <a:prstGeom prst="roundRect">
            <a:avLst>
              <a:gd name="adj" fmla="val 50000"/>
            </a:avLst>
          </a:prstGeom>
          <a:solidFill>
            <a:srgbClr val="F58E8B"/>
          </a:solidFill>
          <a:ln>
            <a:noFill/>
          </a:ln>
          <a:effectLst>
            <a:innerShdw blurRad="127000" dist="63500" dir="189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177776" y="5158447"/>
            <a:ext cx="551123" cy="551123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 w="60325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129219" y="3382505"/>
            <a:ext cx="92990" cy="92990"/>
          </a:xfrm>
          <a:prstGeom prst="ellipse">
            <a:avLst/>
          </a:prstGeom>
          <a:solidFill>
            <a:srgbClr val="F58E8B"/>
          </a:solidFill>
          <a:ln>
            <a:noFill/>
          </a:ln>
          <a:effectLst>
            <a:glow rad="38100">
              <a:srgbClr val="D74555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948327" y="2875002"/>
            <a:ext cx="14294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rPr>
              <a:t>04</a:t>
            </a:r>
            <a:endParaRPr lang="zh-CN" altLang="en-US" sz="6600" dirty="0">
              <a:solidFill>
                <a:srgbClr val="AFB1B5"/>
              </a:solidFill>
              <a:latin typeface="造字工房悦黑体验版常规体" pitchFamily="50" charset="-122"/>
              <a:ea typeface="造字工房悦黑体验版常规体" pitchFamily="50" charset="-122"/>
              <a:cs typeface="billy" pitchFamily="2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4398934" y="1735698"/>
            <a:ext cx="3394130" cy="3030031"/>
          </a:xfrm>
          <a:custGeom>
            <a:avLst/>
            <a:gdLst>
              <a:gd name="connsiteX0" fmla="*/ 1697065 w 3394130"/>
              <a:gd name="connsiteY0" fmla="*/ 0 h 3030031"/>
              <a:gd name="connsiteX1" fmla="*/ 3394130 w 3394130"/>
              <a:gd name="connsiteY1" fmla="*/ 1697065 h 3030031"/>
              <a:gd name="connsiteX2" fmla="*/ 3388195 w 3394130"/>
              <a:gd name="connsiteY2" fmla="*/ 1801570 h 3030031"/>
              <a:gd name="connsiteX3" fmla="*/ 3307379 w 3394130"/>
              <a:gd name="connsiteY3" fmla="*/ 1801570 h 3030031"/>
              <a:gd name="connsiteX4" fmla="*/ 3313314 w 3394130"/>
              <a:gd name="connsiteY4" fmla="*/ 1697065 h 3030031"/>
              <a:gd name="connsiteX5" fmla="*/ 1697064 w 3394130"/>
              <a:gd name="connsiteY5" fmla="*/ 80815 h 3030031"/>
              <a:gd name="connsiteX6" fmla="*/ 80814 w 3394130"/>
              <a:gd name="connsiteY6" fmla="*/ 1697065 h 3030031"/>
              <a:gd name="connsiteX7" fmla="*/ 668979 w 3394130"/>
              <a:gd name="connsiteY7" fmla="*/ 2944242 h 3030031"/>
              <a:gd name="connsiteX8" fmla="*/ 783703 w 3394130"/>
              <a:gd name="connsiteY8" fmla="*/ 3030031 h 3030031"/>
              <a:gd name="connsiteX9" fmla="*/ 648904 w 3394130"/>
              <a:gd name="connsiteY9" fmla="*/ 3030031 h 3030031"/>
              <a:gd name="connsiteX10" fmla="*/ 617574 w 3394130"/>
              <a:gd name="connsiteY10" fmla="*/ 3006603 h 3030031"/>
              <a:gd name="connsiteX11" fmla="*/ 0 w 3394130"/>
              <a:gd name="connsiteY11" fmla="*/ 1697065 h 3030031"/>
              <a:gd name="connsiteX12" fmla="*/ 1697065 w 3394130"/>
              <a:gd name="connsiteY12" fmla="*/ 0 h 303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94130" h="3030031">
                <a:moveTo>
                  <a:pt x="1697065" y="0"/>
                </a:moveTo>
                <a:cubicBezTo>
                  <a:pt x="2634328" y="0"/>
                  <a:pt x="3394130" y="759802"/>
                  <a:pt x="3394130" y="1697065"/>
                </a:cubicBezTo>
                <a:lnTo>
                  <a:pt x="3388195" y="1801570"/>
                </a:lnTo>
                <a:lnTo>
                  <a:pt x="3307379" y="1801570"/>
                </a:lnTo>
                <a:lnTo>
                  <a:pt x="3313314" y="1697065"/>
                </a:lnTo>
                <a:cubicBezTo>
                  <a:pt x="3313314" y="804435"/>
                  <a:pt x="2589694" y="80815"/>
                  <a:pt x="1697064" y="80815"/>
                </a:cubicBezTo>
                <a:cubicBezTo>
                  <a:pt x="804434" y="80815"/>
                  <a:pt x="80814" y="804435"/>
                  <a:pt x="80814" y="1697065"/>
                </a:cubicBezTo>
                <a:cubicBezTo>
                  <a:pt x="80814" y="2199170"/>
                  <a:pt x="309772" y="2647798"/>
                  <a:pt x="668979" y="2944242"/>
                </a:cubicBezTo>
                <a:lnTo>
                  <a:pt x="783703" y="3030031"/>
                </a:lnTo>
                <a:lnTo>
                  <a:pt x="648904" y="3030031"/>
                </a:lnTo>
                <a:lnTo>
                  <a:pt x="617574" y="3006603"/>
                </a:lnTo>
                <a:cubicBezTo>
                  <a:pt x="240406" y="2695336"/>
                  <a:pt x="0" y="2224276"/>
                  <a:pt x="0" y="1697065"/>
                </a:cubicBezTo>
                <a:cubicBezTo>
                  <a:pt x="0" y="759802"/>
                  <a:pt x="759802" y="0"/>
                  <a:pt x="1697065" y="0"/>
                </a:cubicBezTo>
                <a:close/>
              </a:path>
            </a:pathLst>
          </a:custGeom>
          <a:solidFill>
            <a:srgbClr val="F58E8B"/>
          </a:solidFill>
          <a:ln>
            <a:noFill/>
          </a:ln>
          <a:effectLst>
            <a:glow rad="38100">
              <a:srgbClr val="D74555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39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750"/>
                            </p:stCondLst>
                            <p:childTnLst>
                              <p:par>
                                <p:cTn id="4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255 L 0.0569 -0.00255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3" grpId="0"/>
      <p:bldP spid="24" grpId="0" animBg="1"/>
      <p:bldP spid="25" grpId="0" animBg="1"/>
      <p:bldP spid="15" grpId="0" animBg="1"/>
      <p:bldP spid="17" grpId="0" animBg="1"/>
      <p:bldP spid="26" grpId="0" animBg="1"/>
      <p:bldP spid="26" grpId="1" animBg="1"/>
      <p:bldP spid="19" grpId="0" animBg="1"/>
      <p:bldP spid="20" grpId="0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313" y="3052559"/>
            <a:ext cx="2880000" cy="2880000"/>
          </a:xfrm>
          <a:prstGeom prst="rect">
            <a:avLst/>
          </a:prstGeom>
          <a:effectLst>
            <a:outerShdw blurRad="381000" dist="38100" dir="2700000" sx="106000" sy="106000" algn="tl" rotWithShape="0">
              <a:prstClr val="black">
                <a:alpha val="10000"/>
              </a:prstClr>
            </a:outerShdw>
          </a:effectLst>
          <a:scene3d>
            <a:camera prst="orthographicFront">
              <a:rot lat="0" lon="300000" rev="0"/>
            </a:camera>
            <a:lightRig rig="threePt" dir="t"/>
          </a:scene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638" y="3052559"/>
            <a:ext cx="2880000" cy="2880000"/>
          </a:xfrm>
          <a:prstGeom prst="rect">
            <a:avLst/>
          </a:prstGeom>
          <a:effectLst>
            <a:outerShdw blurRad="381000" dist="38100" dir="8100000" sx="106000" sy="106000" algn="tr" rotWithShape="0">
              <a:prstClr val="black">
                <a:alpha val="2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6"/>
          <a:stretch/>
        </p:blipFill>
        <p:spPr>
          <a:xfrm>
            <a:off x="3107540" y="2878365"/>
            <a:ext cx="5976920" cy="3093265"/>
          </a:xfrm>
          <a:prstGeom prst="rect">
            <a:avLst/>
          </a:prstGeom>
          <a:effectLst>
            <a:outerShdw blurRad="647700" algn="ctr" rotWithShape="0">
              <a:prstClr val="black">
                <a:alpha val="2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1600200" y="1621153"/>
            <a:ext cx="937260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单击此处添加您的标题是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中国第一家精品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设计机构。拥有顶尖的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设计团队，坚持精益求精，拒接平庸的设计理念。帮您实现精致、美观、动感的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134004" y="1097933"/>
            <a:ext cx="3923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单击此处添加您的标题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391801" y="5589588"/>
            <a:ext cx="396240" cy="124777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031490" y="5589588"/>
            <a:ext cx="217792" cy="124777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671179" y="5589588"/>
            <a:ext cx="217792" cy="124777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310868" y="5589588"/>
            <a:ext cx="217792" cy="124777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6930560" y="5589588"/>
            <a:ext cx="217792" cy="124777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43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656011" y="2135237"/>
            <a:ext cx="8879979" cy="2974250"/>
          </a:xfrm>
          <a:prstGeom prst="roundRect">
            <a:avLst>
              <a:gd name="adj" fmla="val 10000"/>
            </a:avLst>
          </a:prstGeom>
          <a:solidFill>
            <a:srgbClr val="F37A76">
              <a:alpha val="30000"/>
            </a:srgbClr>
          </a:solidFill>
          <a:ln>
            <a:noFill/>
          </a:ln>
          <a:effectLst>
            <a:outerShdw blurRad="50800" dist="38100" dir="5400000" algn="t" rotWithShape="0">
              <a:srgbClr val="F37A76">
                <a:alpha val="40000"/>
              </a:srgb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0" y="60960"/>
            <a:ext cx="12192000" cy="365760"/>
          </a:xfrm>
          <a:prstGeom prst="rect">
            <a:avLst/>
          </a:prstGeom>
          <a:solidFill>
            <a:srgbClr val="F37A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0" y="6431280"/>
            <a:ext cx="12192000" cy="365760"/>
          </a:xfrm>
          <a:prstGeom prst="rect">
            <a:avLst/>
          </a:prstGeom>
          <a:solidFill>
            <a:srgbClr val="F37A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2004060" y="2057400"/>
            <a:ext cx="8183880" cy="2743200"/>
          </a:xfrm>
          <a:prstGeom prst="roundRect">
            <a:avLst>
              <a:gd name="adj" fmla="val 9524"/>
            </a:avLst>
          </a:prstGeom>
          <a:gradFill>
            <a:gsLst>
              <a:gs pos="0">
                <a:srgbClr val="F37A76"/>
              </a:gs>
              <a:gs pos="100000">
                <a:srgbClr val="D74555"/>
              </a:gs>
            </a:gsLst>
            <a:lin ang="5400000" scaled="1"/>
          </a:gradFill>
          <a:ln>
            <a:noFill/>
          </a:ln>
          <a:effectLst>
            <a:innerShdw blurRad="152400">
              <a:prstClr val="black">
                <a:alpha val="27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561896" y="2278632"/>
            <a:ext cx="70682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感谢聆听</a:t>
            </a:r>
          </a:p>
        </p:txBody>
      </p:sp>
      <p:sp>
        <p:nvSpPr>
          <p:cNvPr id="89" name="圆角矩形 88"/>
          <p:cNvSpPr/>
          <p:nvPr/>
        </p:nvSpPr>
        <p:spPr>
          <a:xfrm flipV="1">
            <a:off x="2561896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圆角矩形 89"/>
          <p:cNvSpPr/>
          <p:nvPr/>
        </p:nvSpPr>
        <p:spPr>
          <a:xfrm flipV="1">
            <a:off x="2561896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 flipV="1">
            <a:off x="2561896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圆角矩形 91"/>
          <p:cNvSpPr/>
          <p:nvPr/>
        </p:nvSpPr>
        <p:spPr>
          <a:xfrm flipV="1">
            <a:off x="2940831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 flipV="1">
            <a:off x="2940831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圆角矩形 93"/>
          <p:cNvSpPr/>
          <p:nvPr/>
        </p:nvSpPr>
        <p:spPr>
          <a:xfrm flipV="1">
            <a:off x="2940831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 flipV="1">
            <a:off x="2940831" y="379950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 flipV="1">
            <a:off x="2940831" y="3976646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圆角矩形 96"/>
          <p:cNvSpPr/>
          <p:nvPr/>
        </p:nvSpPr>
        <p:spPr>
          <a:xfrm flipV="1">
            <a:off x="3319766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 flipV="1">
            <a:off x="3319766" y="3622362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圆角矩形 98"/>
          <p:cNvSpPr/>
          <p:nvPr/>
        </p:nvSpPr>
        <p:spPr>
          <a:xfrm flipV="1">
            <a:off x="3319766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圆角矩形 99"/>
          <p:cNvSpPr/>
          <p:nvPr/>
        </p:nvSpPr>
        <p:spPr>
          <a:xfrm flipV="1">
            <a:off x="3319766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 flipV="1">
            <a:off x="3319766" y="379950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 flipV="1">
            <a:off x="3319766" y="3976646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圆角矩形 102"/>
          <p:cNvSpPr/>
          <p:nvPr/>
        </p:nvSpPr>
        <p:spPr>
          <a:xfrm flipV="1">
            <a:off x="3698701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圆角矩形 103"/>
          <p:cNvSpPr/>
          <p:nvPr/>
        </p:nvSpPr>
        <p:spPr>
          <a:xfrm flipV="1">
            <a:off x="3698701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圆角矩形 104"/>
          <p:cNvSpPr/>
          <p:nvPr/>
        </p:nvSpPr>
        <p:spPr>
          <a:xfrm flipV="1">
            <a:off x="3698701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圆角矩形 105"/>
          <p:cNvSpPr/>
          <p:nvPr/>
        </p:nvSpPr>
        <p:spPr>
          <a:xfrm flipV="1">
            <a:off x="4076105" y="453404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圆角矩形 106"/>
          <p:cNvSpPr/>
          <p:nvPr/>
        </p:nvSpPr>
        <p:spPr>
          <a:xfrm flipV="1">
            <a:off x="4076105" y="433299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圆角矩形 107"/>
          <p:cNvSpPr/>
          <p:nvPr/>
        </p:nvSpPr>
        <p:spPr>
          <a:xfrm flipV="1">
            <a:off x="4453509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 flipV="1">
            <a:off x="4453509" y="3622362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 flipV="1">
            <a:off x="4453509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 flipV="1">
            <a:off x="4453509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圆角矩形 111"/>
          <p:cNvSpPr/>
          <p:nvPr/>
        </p:nvSpPr>
        <p:spPr>
          <a:xfrm flipV="1">
            <a:off x="4453509" y="379950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圆角矩形 112"/>
          <p:cNvSpPr/>
          <p:nvPr/>
        </p:nvSpPr>
        <p:spPr>
          <a:xfrm flipV="1">
            <a:off x="4453509" y="3976646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 flipV="1">
            <a:off x="4830913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圆角矩形 116"/>
          <p:cNvSpPr/>
          <p:nvPr/>
        </p:nvSpPr>
        <p:spPr>
          <a:xfrm flipV="1">
            <a:off x="5209848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圆角矩形 117"/>
          <p:cNvSpPr/>
          <p:nvPr/>
        </p:nvSpPr>
        <p:spPr>
          <a:xfrm flipV="1">
            <a:off x="5209848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圆角矩形 118"/>
          <p:cNvSpPr/>
          <p:nvPr/>
        </p:nvSpPr>
        <p:spPr>
          <a:xfrm flipV="1">
            <a:off x="5209848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圆角矩形 119"/>
          <p:cNvSpPr/>
          <p:nvPr/>
        </p:nvSpPr>
        <p:spPr>
          <a:xfrm flipV="1">
            <a:off x="5209848" y="379950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圆角矩形 120"/>
          <p:cNvSpPr/>
          <p:nvPr/>
        </p:nvSpPr>
        <p:spPr>
          <a:xfrm flipV="1">
            <a:off x="5209848" y="3976646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圆角矩形 121"/>
          <p:cNvSpPr/>
          <p:nvPr/>
        </p:nvSpPr>
        <p:spPr>
          <a:xfrm flipV="1">
            <a:off x="5588783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圆角矩形 122"/>
          <p:cNvSpPr/>
          <p:nvPr/>
        </p:nvSpPr>
        <p:spPr>
          <a:xfrm flipV="1">
            <a:off x="5588783" y="3622362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圆角矩形 123"/>
          <p:cNvSpPr/>
          <p:nvPr/>
        </p:nvSpPr>
        <p:spPr>
          <a:xfrm flipV="1">
            <a:off x="5588783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圆角矩形 124"/>
          <p:cNvSpPr/>
          <p:nvPr/>
        </p:nvSpPr>
        <p:spPr>
          <a:xfrm flipV="1">
            <a:off x="5588783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圆角矩形 125"/>
          <p:cNvSpPr/>
          <p:nvPr/>
        </p:nvSpPr>
        <p:spPr>
          <a:xfrm flipV="1">
            <a:off x="5588783" y="379950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圆角矩形 126"/>
          <p:cNvSpPr/>
          <p:nvPr/>
        </p:nvSpPr>
        <p:spPr>
          <a:xfrm flipV="1">
            <a:off x="5588783" y="3976646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圆角矩形 127"/>
          <p:cNvSpPr/>
          <p:nvPr/>
        </p:nvSpPr>
        <p:spPr>
          <a:xfrm flipV="1">
            <a:off x="5967718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圆角矩形 128"/>
          <p:cNvSpPr/>
          <p:nvPr/>
        </p:nvSpPr>
        <p:spPr>
          <a:xfrm flipV="1">
            <a:off x="5967718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圆角矩形 129"/>
          <p:cNvSpPr/>
          <p:nvPr/>
        </p:nvSpPr>
        <p:spPr>
          <a:xfrm flipV="1">
            <a:off x="5967718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圆角矩形 130"/>
          <p:cNvSpPr/>
          <p:nvPr/>
        </p:nvSpPr>
        <p:spPr>
          <a:xfrm flipV="1">
            <a:off x="6345122" y="453404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圆角矩形 131"/>
          <p:cNvSpPr/>
          <p:nvPr/>
        </p:nvSpPr>
        <p:spPr>
          <a:xfrm flipV="1">
            <a:off x="6345122" y="433299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圆角矩形 132"/>
          <p:cNvSpPr/>
          <p:nvPr/>
        </p:nvSpPr>
        <p:spPr>
          <a:xfrm flipV="1">
            <a:off x="6722526" y="4153788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圆角矩形 133"/>
          <p:cNvSpPr/>
          <p:nvPr/>
        </p:nvSpPr>
        <p:spPr>
          <a:xfrm flipV="1">
            <a:off x="6722526" y="3622362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圆角矩形 134"/>
          <p:cNvSpPr/>
          <p:nvPr/>
        </p:nvSpPr>
        <p:spPr>
          <a:xfrm flipV="1">
            <a:off x="6722526" y="453198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圆角矩形 135"/>
          <p:cNvSpPr/>
          <p:nvPr/>
        </p:nvSpPr>
        <p:spPr>
          <a:xfrm flipV="1">
            <a:off x="6722526" y="4330930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圆角矩形 136"/>
          <p:cNvSpPr/>
          <p:nvPr/>
        </p:nvSpPr>
        <p:spPr>
          <a:xfrm flipV="1">
            <a:off x="6722526" y="3799504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圆角矩形 137"/>
          <p:cNvSpPr/>
          <p:nvPr/>
        </p:nvSpPr>
        <p:spPr>
          <a:xfrm flipV="1">
            <a:off x="6722526" y="3976646"/>
            <a:ext cx="288000" cy="720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58E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文本框 138"/>
          <p:cNvSpPr txBox="1"/>
          <p:nvPr/>
        </p:nvSpPr>
        <p:spPr>
          <a:xfrm>
            <a:off x="7236881" y="3422307"/>
            <a:ext cx="23149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SPEAKER 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40" name="圆角矩形 139"/>
          <p:cNvSpPr/>
          <p:nvPr/>
        </p:nvSpPr>
        <p:spPr>
          <a:xfrm>
            <a:off x="8364811" y="3837643"/>
            <a:ext cx="45719" cy="6488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文本框 140"/>
          <p:cNvSpPr txBox="1"/>
          <p:nvPr/>
        </p:nvSpPr>
        <p:spPr>
          <a:xfrm>
            <a:off x="7236881" y="3928178"/>
            <a:ext cx="1238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1</a:t>
            </a:r>
            <a:r>
              <a:rPr lang="en-US" altLang="zh-CN" sz="28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0:00</a:t>
            </a:r>
            <a:endParaRPr lang="zh-CN" altLang="en-US" sz="28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8394332" y="3928178"/>
            <a:ext cx="1238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10:00</a:t>
            </a:r>
            <a:endParaRPr lang="zh-CN" altLang="en-US" sz="28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569720" y="5029818"/>
            <a:ext cx="905256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单击此处添加您的标题是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中国第一家精品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设计机构。拥有顶尖的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设计团队，坚持精益求精，拒接平庸的设计理念。帮您实现精致、美观、动感的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F58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0" y="0"/>
            <a:ext cx="12192000" cy="365760"/>
          </a:xfrm>
          <a:prstGeom prst="rect">
            <a:avLst/>
          </a:prstGeom>
          <a:solidFill>
            <a:srgbClr val="F58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平行四边形 3"/>
          <p:cNvSpPr/>
          <p:nvPr/>
        </p:nvSpPr>
        <p:spPr>
          <a:xfrm>
            <a:off x="29368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平行四边形 61"/>
          <p:cNvSpPr/>
          <p:nvPr/>
        </p:nvSpPr>
        <p:spPr>
          <a:xfrm>
            <a:off x="63450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平行四边形 62"/>
          <p:cNvSpPr/>
          <p:nvPr/>
        </p:nvSpPr>
        <p:spPr>
          <a:xfrm>
            <a:off x="97532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平行四边形 63"/>
          <p:cNvSpPr/>
          <p:nvPr/>
        </p:nvSpPr>
        <p:spPr>
          <a:xfrm>
            <a:off x="131614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平行四边形 64"/>
          <p:cNvSpPr/>
          <p:nvPr/>
        </p:nvSpPr>
        <p:spPr>
          <a:xfrm>
            <a:off x="165696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平行四边形 65"/>
          <p:cNvSpPr/>
          <p:nvPr/>
        </p:nvSpPr>
        <p:spPr>
          <a:xfrm>
            <a:off x="199778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平行四边形 66"/>
          <p:cNvSpPr/>
          <p:nvPr/>
        </p:nvSpPr>
        <p:spPr>
          <a:xfrm>
            <a:off x="233860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平行四边形 67"/>
          <p:cNvSpPr/>
          <p:nvPr/>
        </p:nvSpPr>
        <p:spPr>
          <a:xfrm>
            <a:off x="267942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平行四边形 70"/>
          <p:cNvSpPr/>
          <p:nvPr/>
        </p:nvSpPr>
        <p:spPr>
          <a:xfrm>
            <a:off x="3020248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平行四边形 73"/>
          <p:cNvSpPr/>
          <p:nvPr/>
        </p:nvSpPr>
        <p:spPr>
          <a:xfrm>
            <a:off x="3361072" y="0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平行四边形 74"/>
          <p:cNvSpPr/>
          <p:nvPr/>
        </p:nvSpPr>
        <p:spPr>
          <a:xfrm>
            <a:off x="834348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平行四边形 75"/>
          <p:cNvSpPr/>
          <p:nvPr/>
        </p:nvSpPr>
        <p:spPr>
          <a:xfrm>
            <a:off x="868430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平行四边形 76"/>
          <p:cNvSpPr/>
          <p:nvPr/>
        </p:nvSpPr>
        <p:spPr>
          <a:xfrm>
            <a:off x="902512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平行四边形 77"/>
          <p:cNvSpPr/>
          <p:nvPr/>
        </p:nvSpPr>
        <p:spPr>
          <a:xfrm>
            <a:off x="936594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平行四边形 78"/>
          <p:cNvSpPr/>
          <p:nvPr/>
        </p:nvSpPr>
        <p:spPr>
          <a:xfrm>
            <a:off x="970676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平行四边形 79"/>
          <p:cNvSpPr/>
          <p:nvPr/>
        </p:nvSpPr>
        <p:spPr>
          <a:xfrm>
            <a:off x="1004758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平行四边形 80"/>
          <p:cNvSpPr/>
          <p:nvPr/>
        </p:nvSpPr>
        <p:spPr>
          <a:xfrm>
            <a:off x="1038840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平行四边形 81"/>
          <p:cNvSpPr/>
          <p:nvPr/>
        </p:nvSpPr>
        <p:spPr>
          <a:xfrm>
            <a:off x="1072922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平行四边形 82"/>
          <p:cNvSpPr/>
          <p:nvPr/>
        </p:nvSpPr>
        <p:spPr>
          <a:xfrm>
            <a:off x="11070044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平行四边形 83"/>
          <p:cNvSpPr/>
          <p:nvPr/>
        </p:nvSpPr>
        <p:spPr>
          <a:xfrm>
            <a:off x="11410868" y="6428034"/>
            <a:ext cx="514032" cy="426720"/>
          </a:xfrm>
          <a:prstGeom prst="parallelogram">
            <a:avLst>
              <a:gd name="adj" fmla="val 754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Freeform 21"/>
          <p:cNvSpPr>
            <a:spLocks/>
          </p:cNvSpPr>
          <p:nvPr/>
        </p:nvSpPr>
        <p:spPr bwMode="auto">
          <a:xfrm rot="20673129">
            <a:off x="3352782" y="2368617"/>
            <a:ext cx="514926" cy="544256"/>
          </a:xfrm>
          <a:custGeom>
            <a:avLst/>
            <a:gdLst>
              <a:gd name="T0" fmla="*/ 128 w 132"/>
              <a:gd name="T1" fmla="*/ 1 h 124"/>
              <a:gd name="T2" fmla="*/ 60 w 132"/>
              <a:gd name="T3" fmla="*/ 17 h 124"/>
              <a:gd name="T4" fmla="*/ 56 w 132"/>
              <a:gd name="T5" fmla="*/ 21 h 124"/>
              <a:gd name="T6" fmla="*/ 56 w 132"/>
              <a:gd name="T7" fmla="*/ 77 h 124"/>
              <a:gd name="T8" fmla="*/ 22 w 132"/>
              <a:gd name="T9" fmla="*/ 78 h 124"/>
              <a:gd name="T10" fmla="*/ 6 w 132"/>
              <a:gd name="T11" fmla="*/ 112 h 124"/>
              <a:gd name="T12" fmla="*/ 46 w 132"/>
              <a:gd name="T13" fmla="*/ 116 h 124"/>
              <a:gd name="T14" fmla="*/ 64 w 132"/>
              <a:gd name="T15" fmla="*/ 93 h 124"/>
              <a:gd name="T16" fmla="*/ 64 w 132"/>
              <a:gd name="T17" fmla="*/ 24 h 124"/>
              <a:gd name="T18" fmla="*/ 124 w 132"/>
              <a:gd name="T19" fmla="*/ 10 h 124"/>
              <a:gd name="T20" fmla="*/ 124 w 132"/>
              <a:gd name="T21" fmla="*/ 61 h 124"/>
              <a:gd name="T22" fmla="*/ 90 w 132"/>
              <a:gd name="T23" fmla="*/ 62 h 124"/>
              <a:gd name="T24" fmla="*/ 74 w 132"/>
              <a:gd name="T25" fmla="*/ 96 h 124"/>
              <a:gd name="T26" fmla="*/ 114 w 132"/>
              <a:gd name="T27" fmla="*/ 100 h 124"/>
              <a:gd name="T28" fmla="*/ 132 w 132"/>
              <a:gd name="T29" fmla="*/ 77 h 124"/>
              <a:gd name="T30" fmla="*/ 132 w 132"/>
              <a:gd name="T31" fmla="*/ 5 h 124"/>
              <a:gd name="T32" fmla="*/ 128 w 132"/>
              <a:gd name="T33" fmla="*/ 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2" h="124">
                <a:moveTo>
                  <a:pt x="128" y="1"/>
                </a:moveTo>
                <a:cubicBezTo>
                  <a:pt x="127" y="1"/>
                  <a:pt x="60" y="17"/>
                  <a:pt x="60" y="17"/>
                </a:cubicBezTo>
                <a:cubicBezTo>
                  <a:pt x="58" y="18"/>
                  <a:pt x="56" y="19"/>
                  <a:pt x="56" y="21"/>
                </a:cubicBezTo>
                <a:cubicBezTo>
                  <a:pt x="56" y="77"/>
                  <a:pt x="56" y="77"/>
                  <a:pt x="56" y="77"/>
                </a:cubicBezTo>
                <a:cubicBezTo>
                  <a:pt x="48" y="72"/>
                  <a:pt x="34" y="72"/>
                  <a:pt x="22" y="78"/>
                </a:cubicBezTo>
                <a:cubicBezTo>
                  <a:pt x="7" y="86"/>
                  <a:pt x="0" y="101"/>
                  <a:pt x="6" y="112"/>
                </a:cubicBezTo>
                <a:cubicBezTo>
                  <a:pt x="13" y="122"/>
                  <a:pt x="31" y="124"/>
                  <a:pt x="46" y="116"/>
                </a:cubicBezTo>
                <a:cubicBezTo>
                  <a:pt x="56" y="111"/>
                  <a:pt x="62" y="101"/>
                  <a:pt x="64" y="93"/>
                </a:cubicBezTo>
                <a:cubicBezTo>
                  <a:pt x="64" y="92"/>
                  <a:pt x="64" y="24"/>
                  <a:pt x="64" y="24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16" y="56"/>
                  <a:pt x="102" y="56"/>
                  <a:pt x="90" y="62"/>
                </a:cubicBezTo>
                <a:cubicBezTo>
                  <a:pt x="75" y="70"/>
                  <a:pt x="68" y="85"/>
                  <a:pt x="74" y="96"/>
                </a:cubicBezTo>
                <a:cubicBezTo>
                  <a:pt x="81" y="106"/>
                  <a:pt x="99" y="108"/>
                  <a:pt x="114" y="100"/>
                </a:cubicBezTo>
                <a:cubicBezTo>
                  <a:pt x="124" y="95"/>
                  <a:pt x="130" y="85"/>
                  <a:pt x="132" y="77"/>
                </a:cubicBezTo>
                <a:cubicBezTo>
                  <a:pt x="132" y="5"/>
                  <a:pt x="132" y="5"/>
                  <a:pt x="132" y="5"/>
                </a:cubicBezTo>
                <a:cubicBezTo>
                  <a:pt x="132" y="3"/>
                  <a:pt x="130" y="0"/>
                  <a:pt x="128" y="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25"/>
          <p:cNvSpPr>
            <a:spLocks/>
          </p:cNvSpPr>
          <p:nvPr/>
        </p:nvSpPr>
        <p:spPr bwMode="auto">
          <a:xfrm rot="1368797">
            <a:off x="2562692" y="2704610"/>
            <a:ext cx="492085" cy="666011"/>
          </a:xfrm>
          <a:custGeom>
            <a:avLst/>
            <a:gdLst>
              <a:gd name="T0" fmla="*/ 93 w 95"/>
              <a:gd name="T1" fmla="*/ 28 h 130"/>
              <a:gd name="T2" fmla="*/ 67 w 95"/>
              <a:gd name="T3" fmla="*/ 2 h 130"/>
              <a:gd name="T4" fmla="*/ 61 w 95"/>
              <a:gd name="T5" fmla="*/ 2 h 130"/>
              <a:gd name="T6" fmla="*/ 60 w 95"/>
              <a:gd name="T7" fmla="*/ 7 h 130"/>
              <a:gd name="T8" fmla="*/ 60 w 95"/>
              <a:gd name="T9" fmla="*/ 76 h 130"/>
              <a:gd name="T10" fmla="*/ 24 w 95"/>
              <a:gd name="T11" fmla="*/ 77 h 130"/>
              <a:gd name="T12" fmla="*/ 7 w 95"/>
              <a:gd name="T13" fmla="*/ 116 h 130"/>
              <a:gd name="T14" fmla="*/ 49 w 95"/>
              <a:gd name="T15" fmla="*/ 121 h 130"/>
              <a:gd name="T16" fmla="*/ 68 w 95"/>
              <a:gd name="T17" fmla="*/ 91 h 130"/>
              <a:gd name="T18" fmla="*/ 68 w 95"/>
              <a:gd name="T19" fmla="*/ 91 h 130"/>
              <a:gd name="T20" fmla="*/ 68 w 95"/>
              <a:gd name="T21" fmla="*/ 15 h 130"/>
              <a:gd name="T22" fmla="*/ 88 w 95"/>
              <a:gd name="T23" fmla="*/ 34 h 130"/>
              <a:gd name="T24" fmla="*/ 93 w 95"/>
              <a:gd name="T25" fmla="*/ 34 h 130"/>
              <a:gd name="T26" fmla="*/ 93 w 95"/>
              <a:gd name="T27" fmla="*/ 2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5" h="130">
                <a:moveTo>
                  <a:pt x="93" y="28"/>
                </a:moveTo>
                <a:cubicBezTo>
                  <a:pt x="67" y="2"/>
                  <a:pt x="67" y="2"/>
                  <a:pt x="67" y="2"/>
                </a:cubicBezTo>
                <a:cubicBezTo>
                  <a:pt x="65" y="0"/>
                  <a:pt x="63" y="0"/>
                  <a:pt x="61" y="2"/>
                </a:cubicBezTo>
                <a:cubicBezTo>
                  <a:pt x="60" y="3"/>
                  <a:pt x="60" y="5"/>
                  <a:pt x="60" y="7"/>
                </a:cubicBezTo>
                <a:cubicBezTo>
                  <a:pt x="60" y="76"/>
                  <a:pt x="60" y="76"/>
                  <a:pt x="60" y="76"/>
                </a:cubicBezTo>
                <a:cubicBezTo>
                  <a:pt x="51" y="70"/>
                  <a:pt x="36" y="70"/>
                  <a:pt x="24" y="77"/>
                </a:cubicBezTo>
                <a:cubicBezTo>
                  <a:pt x="7" y="87"/>
                  <a:pt x="0" y="104"/>
                  <a:pt x="7" y="116"/>
                </a:cubicBezTo>
                <a:cubicBezTo>
                  <a:pt x="14" y="128"/>
                  <a:pt x="33" y="130"/>
                  <a:pt x="49" y="121"/>
                </a:cubicBezTo>
                <a:cubicBezTo>
                  <a:pt x="61" y="114"/>
                  <a:pt x="69" y="102"/>
                  <a:pt x="68" y="91"/>
                </a:cubicBezTo>
                <a:cubicBezTo>
                  <a:pt x="68" y="91"/>
                  <a:pt x="68" y="91"/>
                  <a:pt x="68" y="91"/>
                </a:cubicBezTo>
                <a:cubicBezTo>
                  <a:pt x="68" y="15"/>
                  <a:pt x="68" y="15"/>
                  <a:pt x="68" y="15"/>
                </a:cubicBezTo>
                <a:cubicBezTo>
                  <a:pt x="88" y="34"/>
                  <a:pt x="88" y="34"/>
                  <a:pt x="88" y="34"/>
                </a:cubicBezTo>
                <a:cubicBezTo>
                  <a:pt x="89" y="36"/>
                  <a:pt x="92" y="36"/>
                  <a:pt x="93" y="34"/>
                </a:cubicBezTo>
                <a:cubicBezTo>
                  <a:pt x="95" y="33"/>
                  <a:pt x="95" y="30"/>
                  <a:pt x="93" y="2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7"/>
          <p:cNvSpPr>
            <a:spLocks/>
          </p:cNvSpPr>
          <p:nvPr/>
        </p:nvSpPr>
        <p:spPr bwMode="auto">
          <a:xfrm rot="19965432">
            <a:off x="9017006" y="2837115"/>
            <a:ext cx="285103" cy="509113"/>
          </a:xfrm>
          <a:custGeom>
            <a:avLst/>
            <a:gdLst>
              <a:gd name="T0" fmla="*/ 64 w 68"/>
              <a:gd name="T1" fmla="*/ 0 h 124"/>
              <a:gd name="T2" fmla="*/ 60 w 68"/>
              <a:gd name="T3" fmla="*/ 4 h 124"/>
              <a:gd name="T4" fmla="*/ 60 w 68"/>
              <a:gd name="T5" fmla="*/ 69 h 124"/>
              <a:gd name="T6" fmla="*/ 23 w 68"/>
              <a:gd name="T7" fmla="*/ 70 h 124"/>
              <a:gd name="T8" fmla="*/ 6 w 68"/>
              <a:gd name="T9" fmla="*/ 109 h 124"/>
              <a:gd name="T10" fmla="*/ 49 w 68"/>
              <a:gd name="T11" fmla="*/ 114 h 124"/>
              <a:gd name="T12" fmla="*/ 68 w 68"/>
              <a:gd name="T13" fmla="*/ 84 h 124"/>
              <a:gd name="T14" fmla="*/ 68 w 68"/>
              <a:gd name="T15" fmla="*/ 4 h 124"/>
              <a:gd name="T16" fmla="*/ 64 w 68"/>
              <a:gd name="T1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24">
                <a:moveTo>
                  <a:pt x="64" y="0"/>
                </a:moveTo>
                <a:cubicBezTo>
                  <a:pt x="60" y="0"/>
                  <a:pt x="60" y="4"/>
                  <a:pt x="60" y="4"/>
                </a:cubicBezTo>
                <a:cubicBezTo>
                  <a:pt x="60" y="69"/>
                  <a:pt x="60" y="69"/>
                  <a:pt x="60" y="69"/>
                </a:cubicBezTo>
                <a:cubicBezTo>
                  <a:pt x="51" y="63"/>
                  <a:pt x="36" y="63"/>
                  <a:pt x="23" y="70"/>
                </a:cubicBezTo>
                <a:cubicBezTo>
                  <a:pt x="7" y="80"/>
                  <a:pt x="0" y="97"/>
                  <a:pt x="6" y="109"/>
                </a:cubicBezTo>
                <a:cubicBezTo>
                  <a:pt x="13" y="122"/>
                  <a:pt x="32" y="124"/>
                  <a:pt x="49" y="114"/>
                </a:cubicBezTo>
                <a:cubicBezTo>
                  <a:pt x="61" y="107"/>
                  <a:pt x="68" y="95"/>
                  <a:pt x="68" y="84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7"/>
          <p:cNvSpPr>
            <a:spLocks/>
          </p:cNvSpPr>
          <p:nvPr/>
        </p:nvSpPr>
        <p:spPr bwMode="auto">
          <a:xfrm rot="1586560">
            <a:off x="3649038" y="2964148"/>
            <a:ext cx="318470" cy="568698"/>
          </a:xfrm>
          <a:custGeom>
            <a:avLst/>
            <a:gdLst>
              <a:gd name="T0" fmla="*/ 64 w 68"/>
              <a:gd name="T1" fmla="*/ 0 h 124"/>
              <a:gd name="T2" fmla="*/ 60 w 68"/>
              <a:gd name="T3" fmla="*/ 4 h 124"/>
              <a:gd name="T4" fmla="*/ 60 w 68"/>
              <a:gd name="T5" fmla="*/ 69 h 124"/>
              <a:gd name="T6" fmla="*/ 23 w 68"/>
              <a:gd name="T7" fmla="*/ 70 h 124"/>
              <a:gd name="T8" fmla="*/ 6 w 68"/>
              <a:gd name="T9" fmla="*/ 109 h 124"/>
              <a:gd name="T10" fmla="*/ 49 w 68"/>
              <a:gd name="T11" fmla="*/ 114 h 124"/>
              <a:gd name="T12" fmla="*/ 68 w 68"/>
              <a:gd name="T13" fmla="*/ 84 h 124"/>
              <a:gd name="T14" fmla="*/ 68 w 68"/>
              <a:gd name="T15" fmla="*/ 4 h 124"/>
              <a:gd name="T16" fmla="*/ 64 w 68"/>
              <a:gd name="T1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24">
                <a:moveTo>
                  <a:pt x="64" y="0"/>
                </a:moveTo>
                <a:cubicBezTo>
                  <a:pt x="60" y="0"/>
                  <a:pt x="60" y="4"/>
                  <a:pt x="60" y="4"/>
                </a:cubicBezTo>
                <a:cubicBezTo>
                  <a:pt x="60" y="69"/>
                  <a:pt x="60" y="69"/>
                  <a:pt x="60" y="69"/>
                </a:cubicBezTo>
                <a:cubicBezTo>
                  <a:pt x="51" y="63"/>
                  <a:pt x="36" y="63"/>
                  <a:pt x="23" y="70"/>
                </a:cubicBezTo>
                <a:cubicBezTo>
                  <a:pt x="7" y="80"/>
                  <a:pt x="0" y="97"/>
                  <a:pt x="6" y="109"/>
                </a:cubicBezTo>
                <a:cubicBezTo>
                  <a:pt x="13" y="122"/>
                  <a:pt x="32" y="124"/>
                  <a:pt x="49" y="114"/>
                </a:cubicBezTo>
                <a:cubicBezTo>
                  <a:pt x="61" y="107"/>
                  <a:pt x="68" y="95"/>
                  <a:pt x="68" y="84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21"/>
          <p:cNvSpPr>
            <a:spLocks/>
          </p:cNvSpPr>
          <p:nvPr/>
        </p:nvSpPr>
        <p:spPr bwMode="auto">
          <a:xfrm rot="20673129">
            <a:off x="8248909" y="2386182"/>
            <a:ext cx="514926" cy="544256"/>
          </a:xfrm>
          <a:custGeom>
            <a:avLst/>
            <a:gdLst>
              <a:gd name="T0" fmla="*/ 128 w 132"/>
              <a:gd name="T1" fmla="*/ 1 h 124"/>
              <a:gd name="T2" fmla="*/ 60 w 132"/>
              <a:gd name="T3" fmla="*/ 17 h 124"/>
              <a:gd name="T4" fmla="*/ 56 w 132"/>
              <a:gd name="T5" fmla="*/ 21 h 124"/>
              <a:gd name="T6" fmla="*/ 56 w 132"/>
              <a:gd name="T7" fmla="*/ 77 h 124"/>
              <a:gd name="T8" fmla="*/ 22 w 132"/>
              <a:gd name="T9" fmla="*/ 78 h 124"/>
              <a:gd name="T10" fmla="*/ 6 w 132"/>
              <a:gd name="T11" fmla="*/ 112 h 124"/>
              <a:gd name="T12" fmla="*/ 46 w 132"/>
              <a:gd name="T13" fmla="*/ 116 h 124"/>
              <a:gd name="T14" fmla="*/ 64 w 132"/>
              <a:gd name="T15" fmla="*/ 93 h 124"/>
              <a:gd name="T16" fmla="*/ 64 w 132"/>
              <a:gd name="T17" fmla="*/ 24 h 124"/>
              <a:gd name="T18" fmla="*/ 124 w 132"/>
              <a:gd name="T19" fmla="*/ 10 h 124"/>
              <a:gd name="T20" fmla="*/ 124 w 132"/>
              <a:gd name="T21" fmla="*/ 61 h 124"/>
              <a:gd name="T22" fmla="*/ 90 w 132"/>
              <a:gd name="T23" fmla="*/ 62 h 124"/>
              <a:gd name="T24" fmla="*/ 74 w 132"/>
              <a:gd name="T25" fmla="*/ 96 h 124"/>
              <a:gd name="T26" fmla="*/ 114 w 132"/>
              <a:gd name="T27" fmla="*/ 100 h 124"/>
              <a:gd name="T28" fmla="*/ 132 w 132"/>
              <a:gd name="T29" fmla="*/ 77 h 124"/>
              <a:gd name="T30" fmla="*/ 132 w 132"/>
              <a:gd name="T31" fmla="*/ 5 h 124"/>
              <a:gd name="T32" fmla="*/ 128 w 132"/>
              <a:gd name="T33" fmla="*/ 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2" h="124">
                <a:moveTo>
                  <a:pt x="128" y="1"/>
                </a:moveTo>
                <a:cubicBezTo>
                  <a:pt x="127" y="1"/>
                  <a:pt x="60" y="17"/>
                  <a:pt x="60" y="17"/>
                </a:cubicBezTo>
                <a:cubicBezTo>
                  <a:pt x="58" y="18"/>
                  <a:pt x="56" y="19"/>
                  <a:pt x="56" y="21"/>
                </a:cubicBezTo>
                <a:cubicBezTo>
                  <a:pt x="56" y="77"/>
                  <a:pt x="56" y="77"/>
                  <a:pt x="56" y="77"/>
                </a:cubicBezTo>
                <a:cubicBezTo>
                  <a:pt x="48" y="72"/>
                  <a:pt x="34" y="72"/>
                  <a:pt x="22" y="78"/>
                </a:cubicBezTo>
                <a:cubicBezTo>
                  <a:pt x="7" y="86"/>
                  <a:pt x="0" y="101"/>
                  <a:pt x="6" y="112"/>
                </a:cubicBezTo>
                <a:cubicBezTo>
                  <a:pt x="13" y="122"/>
                  <a:pt x="31" y="124"/>
                  <a:pt x="46" y="116"/>
                </a:cubicBezTo>
                <a:cubicBezTo>
                  <a:pt x="56" y="111"/>
                  <a:pt x="62" y="101"/>
                  <a:pt x="64" y="93"/>
                </a:cubicBezTo>
                <a:cubicBezTo>
                  <a:pt x="64" y="92"/>
                  <a:pt x="64" y="24"/>
                  <a:pt x="64" y="24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16" y="56"/>
                  <a:pt x="102" y="56"/>
                  <a:pt x="90" y="62"/>
                </a:cubicBezTo>
                <a:cubicBezTo>
                  <a:pt x="75" y="70"/>
                  <a:pt x="68" y="85"/>
                  <a:pt x="74" y="96"/>
                </a:cubicBezTo>
                <a:cubicBezTo>
                  <a:pt x="81" y="106"/>
                  <a:pt x="99" y="108"/>
                  <a:pt x="114" y="100"/>
                </a:cubicBezTo>
                <a:cubicBezTo>
                  <a:pt x="124" y="95"/>
                  <a:pt x="130" y="85"/>
                  <a:pt x="132" y="77"/>
                </a:cubicBezTo>
                <a:cubicBezTo>
                  <a:pt x="132" y="5"/>
                  <a:pt x="132" y="5"/>
                  <a:pt x="132" y="5"/>
                </a:cubicBezTo>
                <a:cubicBezTo>
                  <a:pt x="132" y="3"/>
                  <a:pt x="130" y="0"/>
                  <a:pt x="128" y="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12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1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801"/>
                            </p:stCondLst>
                            <p:childTnLst>
                              <p:par>
                                <p:cTn id="161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62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65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4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7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8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6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2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3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5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8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1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2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7" dur="5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8" dur="2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13" dur="5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4" dur="2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16" dur="5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2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19" dur="5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5" dur="5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6" dur="2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1" dur="5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2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7" dur="500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250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3" dur="50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250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6" dur="50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7" dur="250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9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0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2" dur="500" tmFilter="0, 0; .2, .5; .8, .5; 1, 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3" dur="250" autoRev="1" fill="hold"/>
                                        <p:tgtEl>
                                          <p:spTgt spid="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5" dur="500" tmFilter="0, 0; .2, .5; .8, .5; 1, 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6" dur="250" autoRev="1" fill="hold"/>
                                        <p:tgtEl>
                                          <p:spTgt spid="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8" dur="5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9" dur="25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61" dur="500" tmFilter="0, 0; .2, .5; .8, .5; 1, 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2" dur="250" autoRev="1" fill="hold"/>
                                        <p:tgtEl>
                                          <p:spTgt spid="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64" dur="5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5" dur="2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67" dur="5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8" dur="25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0" dur="500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1" dur="250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3" dur="500" tmFilter="0, 0; .2, .5; .8, .5; 1, 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4" dur="250" autoRev="1" fill="hold"/>
                                        <p:tgtEl>
                                          <p:spTgt spid="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6" dur="50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7" dur="250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9" dur="500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0" dur="250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82" dur="500" tmFilter="0, 0; .2, .5; .8, .5; 1, 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3" dur="250" autoRev="1" fill="hold"/>
                                        <p:tgtEl>
                                          <p:spTgt spid="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85" dur="500" tmFilter="0, 0; .2, .5; .8, .5; 1, 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6" dur="250" autoRev="1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88" dur="500" tmFilter="0, 0; .2, .5; .8, .5; 1, 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9" dur="250" autoRev="1" fill="hold"/>
                                        <p:tgtEl>
                                          <p:spTgt spid="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91" dur="50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2" dur="25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94" dur="500" tmFilter="0, 0; .2, .5; .8, .5; 1, 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5" dur="250" autoRev="1" fill="hold"/>
                                        <p:tgtEl>
                                          <p:spTgt spid="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97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8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0" dur="500" tmFilter="0, 0; .2, .5; .8, .5; 1, 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1" dur="250" autoRev="1" fill="hold"/>
                                        <p:tgtEl>
                                          <p:spTgt spid="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3" dur="500" tmFilter="0, 0; .2, .5; .8, .5; 1, 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4" dur="250" autoRev="1" fill="hold"/>
                                        <p:tgtEl>
                                          <p:spTgt spid="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2301"/>
                            </p:stCondLst>
                            <p:childTnLst>
                              <p:par>
                                <p:cTn id="3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2801"/>
                            </p:stCondLst>
                            <p:childTnLst>
                              <p:par>
                                <p:cTn id="3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3301"/>
                            </p:stCondLst>
                            <p:childTnLst>
                              <p:par>
                                <p:cTn id="3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3801"/>
                            </p:stCondLst>
                            <p:childTnLst>
                              <p:par>
                                <p:cTn id="3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4301"/>
                            </p:stCondLst>
                            <p:childTnLst>
                              <p:par>
                                <p:cTn id="3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900" decel="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5801"/>
                            </p:stCondLst>
                            <p:childTnLst>
                              <p:par>
                                <p:cTn id="3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6301"/>
                            </p:stCondLst>
                            <p:childTnLst>
                              <p:par>
                                <p:cTn id="3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6801"/>
                            </p:stCondLst>
                            <p:childTnLst>
                              <p:par>
                                <p:cTn id="3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7301"/>
                            </p:stCondLst>
                            <p:childTnLst>
                              <p:par>
                                <p:cTn id="3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7801"/>
                            </p:stCondLst>
                            <p:childTnLst>
                              <p:par>
                                <p:cTn id="3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8301"/>
                            </p:stCondLst>
                            <p:childTnLst>
                              <p:par>
                                <p:cTn id="349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50" dur="5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1" dur="2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53" dur="50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4" dur="250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56" dur="50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7" dur="250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59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0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62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3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2" grpId="0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5" grpId="0" animBg="1"/>
      <p:bldP spid="115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/>
      <p:bldP spid="140" grpId="0" animBg="1"/>
      <p:bldP spid="141" grpId="0"/>
      <p:bldP spid="142" grpId="0"/>
      <p:bldP spid="143" grpId="0"/>
      <p:bldP spid="116" grpId="0" animBg="1"/>
      <p:bldP spid="116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1057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10277635" y="3807604"/>
            <a:ext cx="390664" cy="454286"/>
          </a:xfrm>
          <a:custGeom>
            <a:avLst/>
            <a:gdLst>
              <a:gd name="connsiteX0" fmla="*/ 433628 w 472703"/>
              <a:gd name="connsiteY0" fmla="*/ 0 h 549687"/>
              <a:gd name="connsiteX1" fmla="*/ 464888 w 472703"/>
              <a:gd name="connsiteY1" fmla="*/ 0 h 549687"/>
              <a:gd name="connsiteX2" fmla="*/ 472703 w 472703"/>
              <a:gd name="connsiteY2" fmla="*/ 7815 h 549687"/>
              <a:gd name="connsiteX3" fmla="*/ 472703 w 472703"/>
              <a:gd name="connsiteY3" fmla="*/ 541872 h 549687"/>
              <a:gd name="connsiteX4" fmla="*/ 464888 w 472703"/>
              <a:gd name="connsiteY4" fmla="*/ 549687 h 549687"/>
              <a:gd name="connsiteX5" fmla="*/ 433628 w 472703"/>
              <a:gd name="connsiteY5" fmla="*/ 549687 h 549687"/>
              <a:gd name="connsiteX6" fmla="*/ 425813 w 472703"/>
              <a:gd name="connsiteY6" fmla="*/ 541872 h 549687"/>
              <a:gd name="connsiteX7" fmla="*/ 425813 w 472703"/>
              <a:gd name="connsiteY7" fmla="*/ 285513 h 549687"/>
              <a:gd name="connsiteX8" fmla="*/ 0 w 472703"/>
              <a:gd name="connsiteY8" fmla="*/ 532484 h 549687"/>
              <a:gd name="connsiteX9" fmla="*/ 0 w 472703"/>
              <a:gd name="connsiteY9" fmla="*/ 17205 h 549687"/>
              <a:gd name="connsiteX10" fmla="*/ 425813 w 472703"/>
              <a:gd name="connsiteY10" fmla="*/ 264176 h 549687"/>
              <a:gd name="connsiteX11" fmla="*/ 425813 w 472703"/>
              <a:gd name="connsiteY11" fmla="*/ 7815 h 549687"/>
              <a:gd name="connsiteX12" fmla="*/ 433628 w 472703"/>
              <a:gd name="connsiteY12" fmla="*/ 0 h 549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2703" h="549687">
                <a:moveTo>
                  <a:pt x="433628" y="0"/>
                </a:moveTo>
                <a:lnTo>
                  <a:pt x="464888" y="0"/>
                </a:lnTo>
                <a:cubicBezTo>
                  <a:pt x="469204" y="0"/>
                  <a:pt x="472703" y="3499"/>
                  <a:pt x="472703" y="7815"/>
                </a:cubicBezTo>
                <a:lnTo>
                  <a:pt x="472703" y="541872"/>
                </a:lnTo>
                <a:cubicBezTo>
                  <a:pt x="472703" y="546188"/>
                  <a:pt x="469204" y="549687"/>
                  <a:pt x="464888" y="549687"/>
                </a:cubicBezTo>
                <a:lnTo>
                  <a:pt x="433628" y="549687"/>
                </a:lnTo>
                <a:cubicBezTo>
                  <a:pt x="429312" y="549687"/>
                  <a:pt x="425813" y="546188"/>
                  <a:pt x="425813" y="541872"/>
                </a:cubicBezTo>
                <a:lnTo>
                  <a:pt x="425813" y="285513"/>
                </a:lnTo>
                <a:lnTo>
                  <a:pt x="0" y="532484"/>
                </a:lnTo>
                <a:lnTo>
                  <a:pt x="0" y="17205"/>
                </a:lnTo>
                <a:lnTo>
                  <a:pt x="425813" y="264176"/>
                </a:lnTo>
                <a:lnTo>
                  <a:pt x="425813" y="7815"/>
                </a:lnTo>
                <a:cubicBezTo>
                  <a:pt x="425813" y="3499"/>
                  <a:pt x="429312" y="0"/>
                  <a:pt x="433628" y="0"/>
                </a:cubicBezTo>
                <a:close/>
              </a:path>
            </a:pathLst>
          </a:custGeom>
          <a:solidFill>
            <a:srgbClr val="AFB1B5"/>
          </a:solidFill>
          <a:ln>
            <a:noFill/>
          </a:ln>
          <a:effectLst>
            <a:innerShdw blurRad="1143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H="1">
            <a:off x="1526341" y="3818100"/>
            <a:ext cx="390664" cy="454286"/>
          </a:xfrm>
          <a:custGeom>
            <a:avLst/>
            <a:gdLst>
              <a:gd name="connsiteX0" fmla="*/ 433628 w 472703"/>
              <a:gd name="connsiteY0" fmla="*/ 0 h 549687"/>
              <a:gd name="connsiteX1" fmla="*/ 464888 w 472703"/>
              <a:gd name="connsiteY1" fmla="*/ 0 h 549687"/>
              <a:gd name="connsiteX2" fmla="*/ 472703 w 472703"/>
              <a:gd name="connsiteY2" fmla="*/ 7815 h 549687"/>
              <a:gd name="connsiteX3" fmla="*/ 472703 w 472703"/>
              <a:gd name="connsiteY3" fmla="*/ 541872 h 549687"/>
              <a:gd name="connsiteX4" fmla="*/ 464888 w 472703"/>
              <a:gd name="connsiteY4" fmla="*/ 549687 h 549687"/>
              <a:gd name="connsiteX5" fmla="*/ 433628 w 472703"/>
              <a:gd name="connsiteY5" fmla="*/ 549687 h 549687"/>
              <a:gd name="connsiteX6" fmla="*/ 425813 w 472703"/>
              <a:gd name="connsiteY6" fmla="*/ 541872 h 549687"/>
              <a:gd name="connsiteX7" fmla="*/ 425813 w 472703"/>
              <a:gd name="connsiteY7" fmla="*/ 285513 h 549687"/>
              <a:gd name="connsiteX8" fmla="*/ 0 w 472703"/>
              <a:gd name="connsiteY8" fmla="*/ 532484 h 549687"/>
              <a:gd name="connsiteX9" fmla="*/ 0 w 472703"/>
              <a:gd name="connsiteY9" fmla="*/ 17205 h 549687"/>
              <a:gd name="connsiteX10" fmla="*/ 425813 w 472703"/>
              <a:gd name="connsiteY10" fmla="*/ 264176 h 549687"/>
              <a:gd name="connsiteX11" fmla="*/ 425813 w 472703"/>
              <a:gd name="connsiteY11" fmla="*/ 7815 h 549687"/>
              <a:gd name="connsiteX12" fmla="*/ 433628 w 472703"/>
              <a:gd name="connsiteY12" fmla="*/ 0 h 549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2703" h="549687">
                <a:moveTo>
                  <a:pt x="433628" y="0"/>
                </a:moveTo>
                <a:lnTo>
                  <a:pt x="464888" y="0"/>
                </a:lnTo>
                <a:cubicBezTo>
                  <a:pt x="469204" y="0"/>
                  <a:pt x="472703" y="3499"/>
                  <a:pt x="472703" y="7815"/>
                </a:cubicBezTo>
                <a:lnTo>
                  <a:pt x="472703" y="541872"/>
                </a:lnTo>
                <a:cubicBezTo>
                  <a:pt x="472703" y="546188"/>
                  <a:pt x="469204" y="549687"/>
                  <a:pt x="464888" y="549687"/>
                </a:cubicBezTo>
                <a:lnTo>
                  <a:pt x="433628" y="549687"/>
                </a:lnTo>
                <a:cubicBezTo>
                  <a:pt x="429312" y="549687"/>
                  <a:pt x="425813" y="546188"/>
                  <a:pt x="425813" y="541872"/>
                </a:cubicBezTo>
                <a:lnTo>
                  <a:pt x="425813" y="285513"/>
                </a:lnTo>
                <a:lnTo>
                  <a:pt x="0" y="532484"/>
                </a:lnTo>
                <a:lnTo>
                  <a:pt x="0" y="17205"/>
                </a:lnTo>
                <a:lnTo>
                  <a:pt x="425813" y="264176"/>
                </a:lnTo>
                <a:lnTo>
                  <a:pt x="425813" y="7815"/>
                </a:lnTo>
                <a:cubicBezTo>
                  <a:pt x="425813" y="3499"/>
                  <a:pt x="429312" y="0"/>
                  <a:pt x="433628" y="0"/>
                </a:cubicBezTo>
                <a:close/>
              </a:path>
            </a:pathLst>
          </a:custGeom>
          <a:solidFill>
            <a:srgbClr val="AFB1B5"/>
          </a:solidFill>
          <a:ln>
            <a:noFill/>
          </a:ln>
          <a:effectLst>
            <a:innerShdw blurRad="1143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25983" y="910834"/>
            <a:ext cx="17400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F58E8B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目录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903220" y="2072295"/>
            <a:ext cx="6530339" cy="962572"/>
            <a:chOff x="2903220" y="2072295"/>
            <a:chExt cx="6530339" cy="962572"/>
          </a:xfrm>
        </p:grpSpPr>
        <p:sp>
          <p:nvSpPr>
            <p:cNvPr id="8" name="矩形 7"/>
            <p:cNvSpPr/>
            <p:nvPr/>
          </p:nvSpPr>
          <p:spPr>
            <a:xfrm>
              <a:off x="2903220" y="2072295"/>
              <a:ext cx="6385560" cy="8633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>
              <a:innerShdw blurRad="1143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5400000">
              <a:off x="3031739" y="2327365"/>
              <a:ext cx="470368" cy="405490"/>
            </a:xfrm>
            <a:prstGeom prst="triangle">
              <a:avLst/>
            </a:prstGeom>
            <a:solidFill>
              <a:srgbClr val="AFB1B5"/>
            </a:solidFill>
            <a:ln>
              <a:noFill/>
            </a:ln>
            <a:effectLst>
              <a:innerShdw blurRad="114300">
                <a:prstClr val="black">
                  <a:alpha val="2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454428" y="2111537"/>
              <a:ext cx="112743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AFB1B5"/>
                  </a:solidFill>
                  <a:latin typeface="造字工房悦黑体验版常规体" pitchFamily="50" charset="-122"/>
                  <a:ea typeface="造字工房悦黑体验版常规体" pitchFamily="50" charset="-122"/>
                  <a:cs typeface="billy" pitchFamily="2" charset="-122"/>
                </a:rPr>
                <a:t>01</a:t>
              </a:r>
              <a:endParaRPr lang="zh-CN" altLang="en-US" sz="5400" dirty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482544" y="2250037"/>
              <a:ext cx="49510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AFB1B5"/>
                  </a:solidFill>
                  <a:latin typeface="造字工房悦黑体验版常规体" pitchFamily="50" charset="-122"/>
                  <a:ea typeface="造字工房悦黑体验版常规体" pitchFamily="50" charset="-122"/>
                  <a:cs typeface="billy" pitchFamily="2" charset="-122"/>
                </a:rPr>
                <a:t>单击此处添加您的标题</a:t>
              </a:r>
              <a:endParaRPr lang="zh-CN" altLang="en-US" sz="3600" dirty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03220" y="4136277"/>
            <a:ext cx="6530339" cy="962572"/>
            <a:chOff x="2903220" y="4111907"/>
            <a:chExt cx="6530339" cy="962572"/>
          </a:xfrm>
        </p:grpSpPr>
        <p:sp>
          <p:nvSpPr>
            <p:cNvPr id="45" name="矩形 44"/>
            <p:cNvSpPr/>
            <p:nvPr/>
          </p:nvSpPr>
          <p:spPr>
            <a:xfrm>
              <a:off x="2903220" y="4111907"/>
              <a:ext cx="6385560" cy="8633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>
              <a:innerShdw blurRad="1143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5400000">
              <a:off x="3031739" y="4366977"/>
              <a:ext cx="470368" cy="405490"/>
            </a:xfrm>
            <a:prstGeom prst="triangle">
              <a:avLst/>
            </a:prstGeom>
            <a:solidFill>
              <a:srgbClr val="AFB1B5"/>
            </a:solidFill>
            <a:ln>
              <a:noFill/>
            </a:ln>
            <a:effectLst>
              <a:innerShdw blurRad="114300">
                <a:prstClr val="black">
                  <a:alpha val="2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454428" y="4151149"/>
              <a:ext cx="112743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AFB1B5"/>
                  </a:solidFill>
                  <a:latin typeface="造字工房悦黑体验版常规体" pitchFamily="50" charset="-122"/>
                  <a:ea typeface="造字工房悦黑体验版常规体" pitchFamily="50" charset="-122"/>
                  <a:cs typeface="billy" pitchFamily="2" charset="-122"/>
                </a:rPr>
                <a:t>03</a:t>
              </a:r>
              <a:endParaRPr lang="zh-CN" altLang="en-US" sz="5400" dirty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482544" y="4289649"/>
              <a:ext cx="49510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AFB1B5"/>
                  </a:solidFill>
                  <a:latin typeface="造字工房悦黑体验版常规体" pitchFamily="50" charset="-122"/>
                  <a:ea typeface="造字工房悦黑体验版常规体" pitchFamily="50" charset="-122"/>
                  <a:cs typeface="billy" pitchFamily="2" charset="-122"/>
                </a:rPr>
                <a:t>单击此处添加您的标题</a:t>
              </a:r>
              <a:endParaRPr lang="zh-CN" altLang="en-US" sz="3600" dirty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903220" y="5177224"/>
            <a:ext cx="6530339" cy="962572"/>
            <a:chOff x="2903220" y="5056237"/>
            <a:chExt cx="6530339" cy="962572"/>
          </a:xfrm>
        </p:grpSpPr>
        <p:sp>
          <p:nvSpPr>
            <p:cNvPr id="49" name="矩形 48"/>
            <p:cNvSpPr/>
            <p:nvPr/>
          </p:nvSpPr>
          <p:spPr>
            <a:xfrm>
              <a:off x="2903220" y="5056237"/>
              <a:ext cx="6385560" cy="8633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>
              <a:innerShdw blurRad="1143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3031739" y="5311307"/>
              <a:ext cx="470368" cy="405490"/>
            </a:xfrm>
            <a:prstGeom prst="triangle">
              <a:avLst/>
            </a:prstGeom>
            <a:solidFill>
              <a:srgbClr val="AFB1B5"/>
            </a:solidFill>
            <a:ln>
              <a:noFill/>
            </a:ln>
            <a:effectLst>
              <a:innerShdw blurRad="114300">
                <a:prstClr val="black">
                  <a:alpha val="2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454428" y="5095479"/>
              <a:ext cx="112743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AFB1B5"/>
                  </a:solidFill>
                  <a:latin typeface="造字工房悦黑体验版常规体" pitchFamily="50" charset="-122"/>
                  <a:ea typeface="造字工房悦黑体验版常规体" pitchFamily="50" charset="-122"/>
                  <a:cs typeface="billy" pitchFamily="2" charset="-122"/>
                </a:rPr>
                <a:t>04</a:t>
              </a:r>
              <a:endParaRPr lang="zh-CN" altLang="en-US" sz="5400" dirty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482544" y="5233979"/>
              <a:ext cx="49510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AFB1B5"/>
                  </a:solidFill>
                  <a:latin typeface="造字工房悦黑体验版常规体" pitchFamily="50" charset="-122"/>
                  <a:ea typeface="造字工房悦黑体验版常规体" pitchFamily="50" charset="-122"/>
                  <a:cs typeface="billy" pitchFamily="2" charset="-122"/>
                </a:rPr>
                <a:t>单击此处添加您的标题</a:t>
              </a:r>
              <a:endParaRPr lang="zh-CN" altLang="en-US" sz="3600" dirty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903220" y="3113242"/>
            <a:ext cx="6530339" cy="944660"/>
            <a:chOff x="2903220" y="3140357"/>
            <a:chExt cx="6530339" cy="944660"/>
          </a:xfrm>
        </p:grpSpPr>
        <p:grpSp>
          <p:nvGrpSpPr>
            <p:cNvPr id="12" name="组合 11"/>
            <p:cNvGrpSpPr/>
            <p:nvPr/>
          </p:nvGrpSpPr>
          <p:grpSpPr>
            <a:xfrm>
              <a:off x="2903220" y="3140357"/>
              <a:ext cx="6530339" cy="863314"/>
              <a:chOff x="2903220" y="3113351"/>
              <a:chExt cx="6530339" cy="86331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2903220" y="3113351"/>
                <a:ext cx="6385560" cy="8633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/>
                </a:solidFill>
              </a:ln>
              <a:effectLst>
                <a:innerShdw blurRad="1143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 rot="5400000">
                <a:off x="3031739" y="3368421"/>
                <a:ext cx="470368" cy="405490"/>
              </a:xfrm>
              <a:prstGeom prst="triangle">
                <a:avLst/>
              </a:prstGeom>
              <a:solidFill>
                <a:srgbClr val="AFB1B5"/>
              </a:solidFill>
              <a:ln>
                <a:noFill/>
              </a:ln>
              <a:effectLst>
                <a:innerShdw blurRad="114300">
                  <a:prstClr val="black">
                    <a:alpha val="2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4482544" y="3291093"/>
                <a:ext cx="495101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rgbClr val="AFB1B5"/>
                    </a:solidFill>
                    <a:latin typeface="造字工房悦黑体验版常规体" pitchFamily="50" charset="-122"/>
                    <a:ea typeface="造字工房悦黑体验版常规体" pitchFamily="50" charset="-122"/>
                    <a:cs typeface="billy" pitchFamily="2" charset="-122"/>
                  </a:rPr>
                  <a:t>单击此处添加您的标题</a:t>
                </a:r>
                <a:endParaRPr lang="zh-CN" altLang="en-US" sz="3600" dirty="0">
                  <a:solidFill>
                    <a:srgbClr val="AFB1B5"/>
                  </a:solidFill>
                  <a:latin typeface="造字工房悦黑体验版常规体" pitchFamily="50" charset="-122"/>
                  <a:ea typeface="造字工房悦黑体验版常规体" pitchFamily="50" charset="-122"/>
                  <a:cs typeface="billy" pitchFamily="2" charset="-122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3469668" y="3161687"/>
              <a:ext cx="112743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rgbClr val="AFB1B5"/>
                  </a:solidFill>
                  <a:latin typeface="造字工房悦黑体验版常规体" pitchFamily="50" charset="-122"/>
                  <a:ea typeface="造字工房悦黑体验版常规体" pitchFamily="50" charset="-122"/>
                  <a:cs typeface="billy" pitchFamily="2" charset="-122"/>
                </a:rPr>
                <a:t>02</a:t>
              </a:r>
              <a:endParaRPr lang="zh-CN" altLang="en-US" sz="5400" dirty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389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811965" y="2144965"/>
            <a:ext cx="2568070" cy="2568070"/>
            <a:chOff x="4811965" y="2144965"/>
            <a:chExt cx="2568070" cy="2568070"/>
          </a:xfrm>
        </p:grpSpPr>
        <p:sp>
          <p:nvSpPr>
            <p:cNvPr id="2" name="椭圆 1"/>
            <p:cNvSpPr/>
            <p:nvPr/>
          </p:nvSpPr>
          <p:spPr>
            <a:xfrm>
              <a:off x="4811965" y="2144965"/>
              <a:ext cx="2568070" cy="25680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032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941354" y="2274354"/>
              <a:ext cx="2309293" cy="2309293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5021450" y="3382505"/>
            <a:ext cx="92990" cy="92990"/>
          </a:xfrm>
          <a:prstGeom prst="ellipse">
            <a:avLst/>
          </a:prstGeom>
          <a:solidFill>
            <a:srgbClr val="F58E8B"/>
          </a:solidFill>
          <a:ln>
            <a:noFill/>
          </a:ln>
          <a:effectLst>
            <a:glow rad="38100">
              <a:srgbClr val="D74555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4398934" y="1731935"/>
            <a:ext cx="3394130" cy="3030030"/>
          </a:xfrm>
          <a:custGeom>
            <a:avLst/>
            <a:gdLst>
              <a:gd name="connsiteX0" fmla="*/ 1697065 w 3394130"/>
              <a:gd name="connsiteY0" fmla="*/ 0 h 3030030"/>
              <a:gd name="connsiteX1" fmla="*/ 3394130 w 3394130"/>
              <a:gd name="connsiteY1" fmla="*/ 1697065 h 3030030"/>
              <a:gd name="connsiteX2" fmla="*/ 2776556 w 3394130"/>
              <a:gd name="connsiteY2" fmla="*/ 3006603 h 3030030"/>
              <a:gd name="connsiteX3" fmla="*/ 2745227 w 3394130"/>
              <a:gd name="connsiteY3" fmla="*/ 3030030 h 3030030"/>
              <a:gd name="connsiteX4" fmla="*/ 2610427 w 3394130"/>
              <a:gd name="connsiteY4" fmla="*/ 3030030 h 3030030"/>
              <a:gd name="connsiteX5" fmla="*/ 2725149 w 3394130"/>
              <a:gd name="connsiteY5" fmla="*/ 2944242 h 3030030"/>
              <a:gd name="connsiteX6" fmla="*/ 3313314 w 3394130"/>
              <a:gd name="connsiteY6" fmla="*/ 1697065 h 3030030"/>
              <a:gd name="connsiteX7" fmla="*/ 1697064 w 3394130"/>
              <a:gd name="connsiteY7" fmla="*/ 80815 h 3030030"/>
              <a:gd name="connsiteX8" fmla="*/ 80814 w 3394130"/>
              <a:gd name="connsiteY8" fmla="*/ 1697065 h 3030030"/>
              <a:gd name="connsiteX9" fmla="*/ 668979 w 3394130"/>
              <a:gd name="connsiteY9" fmla="*/ 2944242 h 3030030"/>
              <a:gd name="connsiteX10" fmla="*/ 783702 w 3394130"/>
              <a:gd name="connsiteY10" fmla="*/ 3030030 h 3030030"/>
              <a:gd name="connsiteX11" fmla="*/ 648903 w 3394130"/>
              <a:gd name="connsiteY11" fmla="*/ 3030030 h 3030030"/>
              <a:gd name="connsiteX12" fmla="*/ 617574 w 3394130"/>
              <a:gd name="connsiteY12" fmla="*/ 3006603 h 3030030"/>
              <a:gd name="connsiteX13" fmla="*/ 0 w 3394130"/>
              <a:gd name="connsiteY13" fmla="*/ 1697065 h 3030030"/>
              <a:gd name="connsiteX14" fmla="*/ 1697065 w 3394130"/>
              <a:gd name="connsiteY14" fmla="*/ 0 h 3030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94130" h="3030030">
                <a:moveTo>
                  <a:pt x="1697065" y="0"/>
                </a:moveTo>
                <a:cubicBezTo>
                  <a:pt x="2634328" y="0"/>
                  <a:pt x="3394130" y="759802"/>
                  <a:pt x="3394130" y="1697065"/>
                </a:cubicBezTo>
                <a:cubicBezTo>
                  <a:pt x="3394130" y="2224276"/>
                  <a:pt x="3153724" y="2695336"/>
                  <a:pt x="2776556" y="3006603"/>
                </a:cubicBezTo>
                <a:lnTo>
                  <a:pt x="2745227" y="3030030"/>
                </a:lnTo>
                <a:lnTo>
                  <a:pt x="2610427" y="3030030"/>
                </a:lnTo>
                <a:lnTo>
                  <a:pt x="2725149" y="2944242"/>
                </a:lnTo>
                <a:cubicBezTo>
                  <a:pt x="3084356" y="2647798"/>
                  <a:pt x="3313314" y="2199170"/>
                  <a:pt x="3313314" y="1697065"/>
                </a:cubicBezTo>
                <a:cubicBezTo>
                  <a:pt x="3313314" y="804435"/>
                  <a:pt x="2589694" y="80815"/>
                  <a:pt x="1697064" y="80815"/>
                </a:cubicBezTo>
                <a:cubicBezTo>
                  <a:pt x="804434" y="80815"/>
                  <a:pt x="80814" y="804435"/>
                  <a:pt x="80814" y="1697065"/>
                </a:cubicBezTo>
                <a:cubicBezTo>
                  <a:pt x="80814" y="2199170"/>
                  <a:pt x="309772" y="2647798"/>
                  <a:pt x="668979" y="2944242"/>
                </a:cubicBezTo>
                <a:lnTo>
                  <a:pt x="783702" y="3030030"/>
                </a:lnTo>
                <a:lnTo>
                  <a:pt x="648903" y="3030030"/>
                </a:lnTo>
                <a:lnTo>
                  <a:pt x="617574" y="3006603"/>
                </a:lnTo>
                <a:cubicBezTo>
                  <a:pt x="240406" y="2695336"/>
                  <a:pt x="0" y="2224276"/>
                  <a:pt x="0" y="1697065"/>
                </a:cubicBezTo>
                <a:cubicBezTo>
                  <a:pt x="0" y="759802"/>
                  <a:pt x="759802" y="0"/>
                  <a:pt x="1697065" y="0"/>
                </a:cubicBezTo>
                <a:close/>
              </a:path>
            </a:pathLst>
          </a:custGeom>
          <a:solidFill>
            <a:srgbClr val="D4D5D7"/>
          </a:solidFill>
          <a:ln>
            <a:noFill/>
          </a:ln>
          <a:effectLst>
            <a:innerShdw blurRad="1143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398934" y="3416430"/>
            <a:ext cx="783703" cy="1332965"/>
          </a:xfrm>
          <a:custGeom>
            <a:avLst/>
            <a:gdLst>
              <a:gd name="connsiteX0" fmla="*/ 0 w 783703"/>
              <a:gd name="connsiteY0" fmla="*/ 0 h 1332965"/>
              <a:gd name="connsiteX1" fmla="*/ 80814 w 783703"/>
              <a:gd name="connsiteY1" fmla="*/ 0 h 1332965"/>
              <a:gd name="connsiteX2" fmla="*/ 91354 w 783703"/>
              <a:gd name="connsiteY2" fmla="*/ 185589 h 1332965"/>
              <a:gd name="connsiteX3" fmla="*/ 668979 w 783703"/>
              <a:gd name="connsiteY3" fmla="*/ 1247176 h 1332965"/>
              <a:gd name="connsiteX4" fmla="*/ 783703 w 783703"/>
              <a:gd name="connsiteY4" fmla="*/ 1332965 h 1332965"/>
              <a:gd name="connsiteX5" fmla="*/ 648904 w 783703"/>
              <a:gd name="connsiteY5" fmla="*/ 1332965 h 1332965"/>
              <a:gd name="connsiteX6" fmla="*/ 617574 w 783703"/>
              <a:gd name="connsiteY6" fmla="*/ 1309537 h 1332965"/>
              <a:gd name="connsiteX7" fmla="*/ 11067 w 783703"/>
              <a:gd name="connsiteY7" fmla="*/ 194869 h 1332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3703" h="1332965">
                <a:moveTo>
                  <a:pt x="0" y="0"/>
                </a:moveTo>
                <a:lnTo>
                  <a:pt x="80814" y="0"/>
                </a:lnTo>
                <a:lnTo>
                  <a:pt x="91354" y="185589"/>
                </a:lnTo>
                <a:cubicBezTo>
                  <a:pt x="140089" y="611883"/>
                  <a:pt x="354673" y="987788"/>
                  <a:pt x="668979" y="1247176"/>
                </a:cubicBezTo>
                <a:lnTo>
                  <a:pt x="783703" y="1332965"/>
                </a:lnTo>
                <a:lnTo>
                  <a:pt x="648904" y="1332965"/>
                </a:lnTo>
                <a:lnTo>
                  <a:pt x="617574" y="1309537"/>
                </a:lnTo>
                <a:cubicBezTo>
                  <a:pt x="287552" y="1037179"/>
                  <a:pt x="62239" y="642478"/>
                  <a:pt x="11067" y="194869"/>
                </a:cubicBezTo>
                <a:close/>
              </a:path>
            </a:pathLst>
          </a:custGeom>
          <a:solidFill>
            <a:srgbClr val="F58E8B"/>
          </a:solidFill>
          <a:ln>
            <a:noFill/>
          </a:ln>
          <a:effectLst>
            <a:glow rad="38100">
              <a:srgbClr val="D74555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004368" y="2875002"/>
            <a:ext cx="14294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rPr>
              <a:t>01</a:t>
            </a:r>
            <a:endParaRPr lang="zh-CN" altLang="en-US" sz="6600" dirty="0">
              <a:solidFill>
                <a:srgbClr val="AFB1B5"/>
              </a:solidFill>
              <a:latin typeface="造字工房悦黑体验版常规体" pitchFamily="50" charset="-122"/>
              <a:ea typeface="造字工房悦黑体验版常规体" pitchFamily="50" charset="-122"/>
              <a:cs typeface="billy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63531" y="5126065"/>
            <a:ext cx="5864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rPr>
              <a:t>单击此处添加您的标题</a:t>
            </a:r>
            <a:endParaRPr lang="zh-CN" altLang="en-US" sz="4400" dirty="0">
              <a:solidFill>
                <a:srgbClr val="AFB1B5"/>
              </a:solidFill>
              <a:latin typeface="造字工房悦黑体验版常规体" pitchFamily="50" charset="-122"/>
              <a:ea typeface="造字工房悦黑体验版常规体" pitchFamily="50" charset="-122"/>
              <a:cs typeface="billy" pitchFamily="2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rot="5400000">
            <a:off x="2646865" y="5260323"/>
            <a:ext cx="470368" cy="405490"/>
          </a:xfrm>
          <a:prstGeom prst="triangle">
            <a:avLst/>
          </a:prstGeom>
          <a:solidFill>
            <a:srgbClr val="F58E8B"/>
          </a:solidFill>
          <a:ln>
            <a:noFill/>
          </a:ln>
          <a:effectLst>
            <a:innerShdw blurRad="1143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9258830" y="5177850"/>
            <a:ext cx="1055872" cy="512317"/>
          </a:xfrm>
          <a:prstGeom prst="roundRect">
            <a:avLst>
              <a:gd name="adj" fmla="val 50000"/>
            </a:avLst>
          </a:prstGeom>
          <a:solidFill>
            <a:srgbClr val="D4D5D7"/>
          </a:solidFill>
          <a:ln>
            <a:noFill/>
          </a:ln>
          <a:effectLst>
            <a:outerShdw blurRad="190500" dist="381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258830" y="5177850"/>
            <a:ext cx="1055872" cy="512317"/>
          </a:xfrm>
          <a:prstGeom prst="roundRect">
            <a:avLst>
              <a:gd name="adj" fmla="val 50000"/>
            </a:avLst>
          </a:prstGeom>
          <a:solidFill>
            <a:srgbClr val="D4D5D7"/>
          </a:solidFill>
          <a:ln>
            <a:noFill/>
          </a:ln>
          <a:effectLst>
            <a:innerShdw blurRad="127000" dist="63500" dir="189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9258830" y="5177850"/>
            <a:ext cx="1055872" cy="512317"/>
          </a:xfrm>
          <a:prstGeom prst="roundRect">
            <a:avLst>
              <a:gd name="adj" fmla="val 50000"/>
            </a:avLst>
          </a:prstGeom>
          <a:solidFill>
            <a:srgbClr val="F58E8B"/>
          </a:solidFill>
          <a:ln>
            <a:noFill/>
          </a:ln>
          <a:effectLst>
            <a:innerShdw blurRad="127000" dist="63500" dir="189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177776" y="5158447"/>
            <a:ext cx="551123" cy="551123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 w="60325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66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255 L 0.0569 -0.00255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21" grpId="0" animBg="1"/>
      <p:bldP spid="22" grpId="0"/>
      <p:bldP spid="23" grpId="0"/>
      <p:bldP spid="24" grpId="0" animBg="1"/>
      <p:bldP spid="25" grpId="0" animBg="1"/>
      <p:bldP spid="15" grpId="0" animBg="1"/>
      <p:bldP spid="17" grpId="0" animBg="1"/>
      <p:bldP spid="26" grpId="0" animBg="1"/>
      <p:bldP spid="2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744993" y="728663"/>
            <a:ext cx="2702015" cy="2482431"/>
          </a:xfrm>
          <a:prstGeom prst="rect">
            <a:avLst/>
          </a:prstGeom>
          <a:solidFill>
            <a:srgbClr val="F37A76">
              <a:alpha val="30000"/>
            </a:srgbClr>
          </a:solidFill>
          <a:ln>
            <a:noFill/>
          </a:ln>
          <a:effectLst>
            <a:outerShdw blurRad="50800" dist="38100" dir="5400000" algn="t" rotWithShape="0">
              <a:srgbClr val="F37A76">
                <a:alpha val="40000"/>
              </a:srgb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340329" y="728663"/>
            <a:ext cx="2702015" cy="2482431"/>
          </a:xfrm>
          <a:prstGeom prst="rect">
            <a:avLst/>
          </a:prstGeom>
          <a:solidFill>
            <a:srgbClr val="F37A76">
              <a:alpha val="30000"/>
            </a:srgbClr>
          </a:solidFill>
          <a:ln>
            <a:noFill/>
          </a:ln>
          <a:effectLst>
            <a:outerShdw blurRad="50800" dist="38100" dir="5400000" algn="t" rotWithShape="0">
              <a:srgbClr val="F37A76">
                <a:alpha val="40000"/>
              </a:srgb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149656" y="3796614"/>
            <a:ext cx="2702015" cy="2482431"/>
          </a:xfrm>
          <a:prstGeom prst="rect">
            <a:avLst/>
          </a:prstGeom>
          <a:solidFill>
            <a:srgbClr val="F37A76">
              <a:alpha val="30000"/>
            </a:srgbClr>
          </a:solidFill>
          <a:ln>
            <a:noFill/>
          </a:ln>
          <a:effectLst>
            <a:outerShdw blurRad="50800" dist="38100" dir="5400000" algn="t" rotWithShape="0">
              <a:srgbClr val="F37A76">
                <a:alpha val="40000"/>
              </a:srgb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340329" y="3796614"/>
            <a:ext cx="2702015" cy="2482431"/>
          </a:xfrm>
          <a:prstGeom prst="rect">
            <a:avLst/>
          </a:prstGeom>
          <a:solidFill>
            <a:srgbClr val="F37A76">
              <a:alpha val="30000"/>
            </a:srgbClr>
          </a:solidFill>
          <a:ln>
            <a:noFill/>
          </a:ln>
          <a:effectLst>
            <a:outerShdw blurRad="50800" dist="38100" dir="5400000" algn="t" rotWithShape="0">
              <a:srgbClr val="F37A76">
                <a:alpha val="40000"/>
              </a:srgb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744992" y="3796614"/>
            <a:ext cx="2702015" cy="2482431"/>
          </a:xfrm>
          <a:prstGeom prst="rect">
            <a:avLst/>
          </a:prstGeom>
          <a:solidFill>
            <a:srgbClr val="F37A76">
              <a:alpha val="30000"/>
            </a:srgbClr>
          </a:solidFill>
          <a:ln>
            <a:noFill/>
          </a:ln>
          <a:effectLst>
            <a:outerShdw blurRad="50800" dist="38100" dir="5400000" algn="t" rotWithShape="0">
              <a:srgbClr val="F37A76">
                <a:alpha val="40000"/>
              </a:srgb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9656" y="728663"/>
            <a:ext cx="2702015" cy="2482431"/>
          </a:xfrm>
          <a:prstGeom prst="rect">
            <a:avLst/>
          </a:prstGeom>
          <a:solidFill>
            <a:srgbClr val="F37A76">
              <a:alpha val="30000"/>
            </a:srgbClr>
          </a:solidFill>
          <a:ln>
            <a:noFill/>
          </a:ln>
          <a:effectLst>
            <a:outerShdw blurRad="50800" dist="38100" dir="5400000" algn="t" rotWithShape="0">
              <a:srgbClr val="F37A76">
                <a:alpha val="40000"/>
              </a:srgb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336" y="3801698"/>
            <a:ext cx="2160000" cy="216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664" y="733246"/>
            <a:ext cx="2160000" cy="2160000"/>
          </a:xfrm>
          <a:prstGeom prst="rect">
            <a:avLst/>
          </a:prstGeom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664" y="3801698"/>
            <a:ext cx="2160000" cy="216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000" y="3801698"/>
            <a:ext cx="2160000" cy="216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000" y="728663"/>
            <a:ext cx="2160000" cy="216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336" y="728663"/>
            <a:ext cx="2160000" cy="2160000"/>
          </a:xfrm>
          <a:prstGeom prst="rect">
            <a:avLst/>
          </a:prstGeom>
        </p:spPr>
      </p:pic>
      <p:sp>
        <p:nvSpPr>
          <p:cNvPr id="25" name="L 形 24"/>
          <p:cNvSpPr/>
          <p:nvPr/>
        </p:nvSpPr>
        <p:spPr>
          <a:xfrm rot="2608170">
            <a:off x="1154295" y="3190650"/>
            <a:ext cx="476701" cy="476701"/>
          </a:xfrm>
          <a:prstGeom prst="corner">
            <a:avLst>
              <a:gd name="adj1" fmla="val 25112"/>
              <a:gd name="adj2" fmla="val 25112"/>
            </a:avLst>
          </a:prstGeom>
          <a:solidFill>
            <a:srgbClr val="F58E8B"/>
          </a:solidFill>
          <a:ln>
            <a:noFill/>
          </a:ln>
          <a:effectLst>
            <a:glow rad="76200">
              <a:srgbClr val="F58E8B">
                <a:alpha val="40000"/>
              </a:srgbClr>
            </a:glo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L 形 25"/>
          <p:cNvSpPr/>
          <p:nvPr/>
        </p:nvSpPr>
        <p:spPr>
          <a:xfrm rot="18991830" flipH="1">
            <a:off x="10561005" y="3190650"/>
            <a:ext cx="476701" cy="476701"/>
          </a:xfrm>
          <a:prstGeom prst="corner">
            <a:avLst>
              <a:gd name="adj1" fmla="val 25112"/>
              <a:gd name="adj2" fmla="val 25112"/>
            </a:avLst>
          </a:prstGeom>
          <a:solidFill>
            <a:srgbClr val="F58E8B"/>
          </a:solidFill>
          <a:ln>
            <a:noFill/>
          </a:ln>
          <a:effectLst>
            <a:glow rad="76200">
              <a:srgbClr val="F58E8B">
                <a:alpha val="40000"/>
              </a:srgbClr>
            </a:glo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084320" y="3167390"/>
            <a:ext cx="4023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单击此处添加您的标题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5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8" grpId="0" animBg="1"/>
      <p:bldP spid="29" grpId="0" animBg="1"/>
      <p:bldP spid="30" grpId="0" animBg="1"/>
      <p:bldP spid="6" grpId="0" animBg="1"/>
      <p:bldP spid="25" grpId="0" animBg="1"/>
      <p:bldP spid="26" grpId="0" animBg="1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039889" y="1011404"/>
            <a:ext cx="3072689" cy="4344514"/>
            <a:chOff x="8039889" y="1011404"/>
            <a:chExt cx="3072689" cy="4344514"/>
          </a:xfrm>
        </p:grpSpPr>
        <p:grpSp>
          <p:nvGrpSpPr>
            <p:cNvPr id="11" name="组合 10"/>
            <p:cNvGrpSpPr/>
            <p:nvPr/>
          </p:nvGrpSpPr>
          <p:grpSpPr>
            <a:xfrm>
              <a:off x="8039889" y="1011404"/>
              <a:ext cx="3072689" cy="4344514"/>
              <a:chOff x="8039889" y="1011404"/>
              <a:chExt cx="3072689" cy="4344514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8039889" y="1011404"/>
                <a:ext cx="3063240" cy="4321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28600" dist="1016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8049338" y="1020445"/>
                <a:ext cx="3063240" cy="4321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>
                    <a:alpha val="2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8049338" y="4317469"/>
                <a:ext cx="3063240" cy="1032827"/>
              </a:xfrm>
              <a:prstGeom prst="rect">
                <a:avLst/>
              </a:prstGeom>
              <a:gradFill>
                <a:gsLst>
                  <a:gs pos="100000">
                    <a:srgbClr val="F37A76"/>
                  </a:gs>
                  <a:gs pos="0">
                    <a:srgbClr val="F58E8B"/>
                  </a:gs>
                </a:gsLst>
                <a:lin ang="5400000" scaled="1"/>
              </a:gradFill>
              <a:ln>
                <a:noFill/>
              </a:ln>
              <a:effectLst>
                <a:innerShdw blurRad="152400">
                  <a:prstClr val="black">
                    <a:alpha val="27000"/>
                  </a:prstClr>
                </a:inn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690300" y="4379412"/>
                <a:ext cx="191453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</a:rPr>
                  <a:t>点击输入标题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8274158" y="4703432"/>
                <a:ext cx="261360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bg1"/>
                    </a:solidFill>
                  </a:rPr>
                  <a:t>单击此处添加您的标题是</a:t>
                </a:r>
                <a:r>
                  <a:rPr lang="zh-CN" altLang="en-US" sz="1400" dirty="0">
                    <a:solidFill>
                      <a:schemeClr val="bg1"/>
                    </a:solidFill>
                  </a:rPr>
                  <a:t>中国第一家精品</a:t>
                </a:r>
                <a:r>
                  <a:rPr lang="en-US" altLang="zh-CN" sz="1400" dirty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</a:rPr>
                  <a:t>设计</a:t>
                </a:r>
                <a:r>
                  <a:rPr lang="zh-CN" altLang="en-US" sz="1400" dirty="0" smtClean="0">
                    <a:solidFill>
                      <a:schemeClr val="bg1"/>
                    </a:solidFill>
                  </a:rPr>
                  <a:t>机构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4158" y="1442591"/>
              <a:ext cx="2610000" cy="261000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050284" y="1011404"/>
            <a:ext cx="3068644" cy="4344514"/>
            <a:chOff x="1050284" y="1011404"/>
            <a:chExt cx="3068644" cy="4344514"/>
          </a:xfrm>
        </p:grpSpPr>
        <p:sp>
          <p:nvSpPr>
            <p:cNvPr id="31" name="矩形 30"/>
            <p:cNvSpPr/>
            <p:nvPr/>
          </p:nvSpPr>
          <p:spPr>
            <a:xfrm>
              <a:off x="1055688" y="1011404"/>
              <a:ext cx="3063240" cy="43211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50284" y="1020445"/>
              <a:ext cx="3063240" cy="4335473"/>
              <a:chOff x="1050284" y="1020445"/>
              <a:chExt cx="3063240" cy="4335473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050284" y="1020445"/>
                <a:ext cx="3063240" cy="4321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>
                    <a:alpha val="2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050284" y="4317469"/>
                <a:ext cx="3063240" cy="1032827"/>
              </a:xfrm>
              <a:prstGeom prst="rect">
                <a:avLst/>
              </a:prstGeom>
              <a:gradFill>
                <a:gsLst>
                  <a:gs pos="100000">
                    <a:srgbClr val="F37A76"/>
                  </a:gs>
                  <a:gs pos="0">
                    <a:srgbClr val="F58E8B"/>
                  </a:gs>
                </a:gsLst>
                <a:lin ang="5400000" scaled="1"/>
              </a:gradFill>
              <a:ln>
                <a:noFill/>
              </a:ln>
              <a:effectLst>
                <a:innerShdw blurRad="152400">
                  <a:prstClr val="black">
                    <a:alpha val="27000"/>
                  </a:prstClr>
                </a:inn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691246" y="4379412"/>
                <a:ext cx="191453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</a:rPr>
                  <a:t>点击输入标题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275104" y="4703432"/>
                <a:ext cx="261360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bg1"/>
                    </a:solidFill>
                  </a:rPr>
                  <a:t>单击此处添加您的标题是</a:t>
                </a:r>
                <a:r>
                  <a:rPr lang="zh-CN" altLang="en-US" sz="1400" dirty="0">
                    <a:solidFill>
                      <a:schemeClr val="bg1"/>
                    </a:solidFill>
                  </a:rPr>
                  <a:t>中国第一家精品</a:t>
                </a:r>
                <a:r>
                  <a:rPr lang="en-US" altLang="zh-CN" sz="1400" dirty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</a:rPr>
                  <a:t>设计</a:t>
                </a:r>
                <a:r>
                  <a:rPr lang="zh-CN" altLang="en-US" sz="1400" dirty="0" smtClean="0">
                    <a:solidFill>
                      <a:schemeClr val="bg1"/>
                    </a:solidFill>
                  </a:rPr>
                  <a:t>机构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8192" y="1442591"/>
              <a:ext cx="2610000" cy="2610000"/>
            </a:xfrm>
            <a:prstGeom prst="rect">
              <a:avLst/>
            </a:prstGeom>
          </p:spPr>
        </p:pic>
      </p:grpSp>
      <p:cxnSp>
        <p:nvCxnSpPr>
          <p:cNvPr id="28" name="直接连接符 27"/>
          <p:cNvCxnSpPr/>
          <p:nvPr/>
        </p:nvCxnSpPr>
        <p:spPr>
          <a:xfrm>
            <a:off x="3135630" y="5992178"/>
            <a:ext cx="1303020" cy="0"/>
          </a:xfrm>
          <a:prstGeom prst="line">
            <a:avLst/>
          </a:prstGeom>
          <a:ln>
            <a:solidFill>
              <a:srgbClr val="F58E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658100" y="5992178"/>
            <a:ext cx="1303020" cy="0"/>
          </a:xfrm>
          <a:prstGeom prst="line">
            <a:avLst/>
          </a:prstGeom>
          <a:ln>
            <a:solidFill>
              <a:srgbClr val="F58E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4438650" y="5775960"/>
            <a:ext cx="331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单击此处添加您的标题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64380" y="1011404"/>
            <a:ext cx="3067113" cy="4344514"/>
            <a:chOff x="4564380" y="1011404"/>
            <a:chExt cx="3067113" cy="4344514"/>
          </a:xfrm>
        </p:grpSpPr>
        <p:sp>
          <p:nvSpPr>
            <p:cNvPr id="43" name="矩形 42"/>
            <p:cNvSpPr/>
            <p:nvPr/>
          </p:nvSpPr>
          <p:spPr>
            <a:xfrm>
              <a:off x="4568253" y="1011404"/>
              <a:ext cx="3063240" cy="43211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564380" y="1020445"/>
              <a:ext cx="3063240" cy="4335473"/>
              <a:chOff x="4564380" y="1020445"/>
              <a:chExt cx="3063240" cy="4335473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564380" y="1020445"/>
                <a:ext cx="3063240" cy="4321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14300">
                  <a:prstClr val="black">
                    <a:alpha val="2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564380" y="4317469"/>
                <a:ext cx="3063240" cy="1032827"/>
              </a:xfrm>
              <a:prstGeom prst="rect">
                <a:avLst/>
              </a:prstGeom>
              <a:gradFill>
                <a:gsLst>
                  <a:gs pos="100000">
                    <a:srgbClr val="F37A76"/>
                  </a:gs>
                  <a:gs pos="0">
                    <a:srgbClr val="F58E8B"/>
                  </a:gs>
                </a:gsLst>
                <a:lin ang="5400000" scaled="1"/>
              </a:gradFill>
              <a:ln>
                <a:noFill/>
              </a:ln>
              <a:effectLst>
                <a:innerShdw blurRad="152400">
                  <a:prstClr val="black">
                    <a:alpha val="27000"/>
                  </a:prstClr>
                </a:inn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5205342" y="4379412"/>
                <a:ext cx="191453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</a:rPr>
                  <a:t>点击输入标题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789200" y="4703432"/>
                <a:ext cx="261360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 smtClean="0">
                    <a:solidFill>
                      <a:schemeClr val="bg1"/>
                    </a:solidFill>
                  </a:rPr>
                  <a:t>单击此处添加您的标题是</a:t>
                </a:r>
                <a:r>
                  <a:rPr lang="zh-CN" altLang="en-US" sz="1400" dirty="0">
                    <a:solidFill>
                      <a:schemeClr val="bg1"/>
                    </a:solidFill>
                  </a:rPr>
                  <a:t>中国第一家精品</a:t>
                </a:r>
                <a:r>
                  <a:rPr lang="en-US" altLang="zh-CN" sz="1400" dirty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</a:rPr>
                  <a:t>设计</a:t>
                </a:r>
                <a:r>
                  <a:rPr lang="zh-CN" altLang="en-US" sz="1400" dirty="0" smtClean="0">
                    <a:solidFill>
                      <a:schemeClr val="bg1"/>
                    </a:solidFill>
                  </a:rPr>
                  <a:t>机构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9375" y="1440791"/>
              <a:ext cx="2613600" cy="2613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515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 rot="168692" flipH="1">
            <a:off x="7618437" y="4024995"/>
            <a:ext cx="4208128" cy="601277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21431308">
            <a:off x="461848" y="4033609"/>
            <a:ext cx="4208128" cy="601277"/>
          </a:xfrm>
          <a:prstGeom prst="ellipse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5688" y="975360"/>
            <a:ext cx="10080624" cy="33353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82766" y="4447237"/>
            <a:ext cx="2043423" cy="2043423"/>
            <a:chOff x="915547" y="4408420"/>
            <a:chExt cx="2043423" cy="2043423"/>
          </a:xfrm>
        </p:grpSpPr>
        <p:sp>
          <p:nvSpPr>
            <p:cNvPr id="2" name="椭圆 1"/>
            <p:cNvSpPr/>
            <p:nvPr/>
          </p:nvSpPr>
          <p:spPr>
            <a:xfrm>
              <a:off x="915547" y="4408420"/>
              <a:ext cx="2043423" cy="2043423"/>
            </a:xfrm>
            <a:prstGeom prst="ellipse">
              <a:avLst/>
            </a:prstGeom>
            <a:solidFill>
              <a:srgbClr val="F37A76">
                <a:alpha val="30000"/>
              </a:srgbClr>
            </a:solidFill>
            <a:ln>
              <a:noFill/>
            </a:ln>
            <a:effectLst>
              <a:outerShdw blurRad="50800" dist="38100" dir="5400000" algn="t" rotWithShape="0">
                <a:srgbClr val="F37A76">
                  <a:alpha val="40000"/>
                </a:srgbClr>
              </a:outerShdw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05" r="3405" b="6809"/>
            <a:stretch>
              <a:fillRect/>
            </a:stretch>
          </p:blipFill>
          <p:spPr>
            <a:xfrm>
              <a:off x="1190498" y="4683371"/>
              <a:ext cx="1493520" cy="1493520"/>
            </a:xfrm>
            <a:custGeom>
              <a:avLst/>
              <a:gdLst>
                <a:gd name="connsiteX0" fmla="*/ 746760 w 1493520"/>
                <a:gd name="connsiteY0" fmla="*/ 0 h 1493520"/>
                <a:gd name="connsiteX1" fmla="*/ 1493520 w 1493520"/>
                <a:gd name="connsiteY1" fmla="*/ 746760 h 1493520"/>
                <a:gd name="connsiteX2" fmla="*/ 746760 w 1493520"/>
                <a:gd name="connsiteY2" fmla="*/ 1493520 h 1493520"/>
                <a:gd name="connsiteX3" fmla="*/ 0 w 1493520"/>
                <a:gd name="connsiteY3" fmla="*/ 746760 h 1493520"/>
                <a:gd name="connsiteX4" fmla="*/ 746760 w 1493520"/>
                <a:gd name="connsiteY4" fmla="*/ 0 h 1493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520" h="1493520">
                  <a:moveTo>
                    <a:pt x="746760" y="0"/>
                  </a:moveTo>
                  <a:cubicBezTo>
                    <a:pt x="1159184" y="0"/>
                    <a:pt x="1493520" y="334336"/>
                    <a:pt x="1493520" y="746760"/>
                  </a:cubicBezTo>
                  <a:cubicBezTo>
                    <a:pt x="1493520" y="1159184"/>
                    <a:pt x="1159184" y="1493520"/>
                    <a:pt x="746760" y="1493520"/>
                  </a:cubicBezTo>
                  <a:cubicBezTo>
                    <a:pt x="334336" y="1493520"/>
                    <a:pt x="0" y="1159184"/>
                    <a:pt x="0" y="746760"/>
                  </a:cubicBezTo>
                  <a:cubicBezTo>
                    <a:pt x="0" y="334336"/>
                    <a:pt x="334336" y="0"/>
                    <a:pt x="746760" y="0"/>
                  </a:cubicBezTo>
                  <a:close/>
                </a:path>
              </a:pathLst>
            </a:custGeom>
          </p:spPr>
        </p:pic>
      </p:grpSp>
      <p:cxnSp>
        <p:nvCxnSpPr>
          <p:cNvPr id="8" name="直接连接符 7"/>
          <p:cNvCxnSpPr/>
          <p:nvPr/>
        </p:nvCxnSpPr>
        <p:spPr>
          <a:xfrm>
            <a:off x="3048000" y="5585460"/>
            <a:ext cx="7269480" cy="0"/>
          </a:xfrm>
          <a:prstGeom prst="line">
            <a:avLst/>
          </a:prstGeom>
          <a:ln w="12700">
            <a:solidFill>
              <a:srgbClr val="F58E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3048000" y="5468949"/>
            <a:ext cx="233022" cy="233022"/>
          </a:xfrm>
          <a:prstGeom prst="ellipse">
            <a:avLst/>
          </a:prstGeom>
          <a:solidFill>
            <a:srgbClr val="F58E8B"/>
          </a:solidFill>
          <a:ln>
            <a:solidFill>
              <a:srgbClr val="F58E8B"/>
            </a:solidFill>
          </a:ln>
          <a:effectLst>
            <a:glow rad="76200">
              <a:srgbClr val="F58E8B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55688" y="1097280"/>
            <a:ext cx="50403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Yellow diamonds in the light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 we're standing side by side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As your shadow crosses mine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What it takes to come alive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It's the way I'm feeling I just can't deny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But I've </a:t>
            </a:r>
            <a:r>
              <a:rPr lang="en-US" altLang="zh-CN" sz="2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gotta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let it go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found love in a hopeless place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found love in a hopeless place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found love in a hopeless place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found love in a hopeless 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place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6000" y="1097280"/>
            <a:ext cx="50403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Shine a light through an open door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Love and life I will divide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Turn away cause I need you more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Feel the heartbeat in my mind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It's the way I'm feeling I just can't deny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But I've </a:t>
            </a:r>
            <a:r>
              <a:rPr lang="en-US" altLang="zh-CN" sz="2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gotta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let it go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found love in a hopeless place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found love in a hopeless place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found love in a hopeless place</a:t>
            </a:r>
            <a:b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 found love in a hopeless 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place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8724744" y="5847454"/>
            <a:ext cx="390664" cy="454286"/>
          </a:xfrm>
          <a:custGeom>
            <a:avLst/>
            <a:gdLst>
              <a:gd name="connsiteX0" fmla="*/ 433628 w 472703"/>
              <a:gd name="connsiteY0" fmla="*/ 0 h 549687"/>
              <a:gd name="connsiteX1" fmla="*/ 464888 w 472703"/>
              <a:gd name="connsiteY1" fmla="*/ 0 h 549687"/>
              <a:gd name="connsiteX2" fmla="*/ 472703 w 472703"/>
              <a:gd name="connsiteY2" fmla="*/ 7815 h 549687"/>
              <a:gd name="connsiteX3" fmla="*/ 472703 w 472703"/>
              <a:gd name="connsiteY3" fmla="*/ 541872 h 549687"/>
              <a:gd name="connsiteX4" fmla="*/ 464888 w 472703"/>
              <a:gd name="connsiteY4" fmla="*/ 549687 h 549687"/>
              <a:gd name="connsiteX5" fmla="*/ 433628 w 472703"/>
              <a:gd name="connsiteY5" fmla="*/ 549687 h 549687"/>
              <a:gd name="connsiteX6" fmla="*/ 425813 w 472703"/>
              <a:gd name="connsiteY6" fmla="*/ 541872 h 549687"/>
              <a:gd name="connsiteX7" fmla="*/ 425813 w 472703"/>
              <a:gd name="connsiteY7" fmla="*/ 285513 h 549687"/>
              <a:gd name="connsiteX8" fmla="*/ 0 w 472703"/>
              <a:gd name="connsiteY8" fmla="*/ 532484 h 549687"/>
              <a:gd name="connsiteX9" fmla="*/ 0 w 472703"/>
              <a:gd name="connsiteY9" fmla="*/ 17205 h 549687"/>
              <a:gd name="connsiteX10" fmla="*/ 425813 w 472703"/>
              <a:gd name="connsiteY10" fmla="*/ 264176 h 549687"/>
              <a:gd name="connsiteX11" fmla="*/ 425813 w 472703"/>
              <a:gd name="connsiteY11" fmla="*/ 7815 h 549687"/>
              <a:gd name="connsiteX12" fmla="*/ 433628 w 472703"/>
              <a:gd name="connsiteY12" fmla="*/ 0 h 549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2703" h="549687">
                <a:moveTo>
                  <a:pt x="433628" y="0"/>
                </a:moveTo>
                <a:lnTo>
                  <a:pt x="464888" y="0"/>
                </a:lnTo>
                <a:cubicBezTo>
                  <a:pt x="469204" y="0"/>
                  <a:pt x="472703" y="3499"/>
                  <a:pt x="472703" y="7815"/>
                </a:cubicBezTo>
                <a:lnTo>
                  <a:pt x="472703" y="541872"/>
                </a:lnTo>
                <a:cubicBezTo>
                  <a:pt x="472703" y="546188"/>
                  <a:pt x="469204" y="549687"/>
                  <a:pt x="464888" y="549687"/>
                </a:cubicBezTo>
                <a:lnTo>
                  <a:pt x="433628" y="549687"/>
                </a:lnTo>
                <a:cubicBezTo>
                  <a:pt x="429312" y="549687"/>
                  <a:pt x="425813" y="546188"/>
                  <a:pt x="425813" y="541872"/>
                </a:cubicBezTo>
                <a:lnTo>
                  <a:pt x="425813" y="285513"/>
                </a:lnTo>
                <a:lnTo>
                  <a:pt x="0" y="532484"/>
                </a:lnTo>
                <a:lnTo>
                  <a:pt x="0" y="17205"/>
                </a:lnTo>
                <a:lnTo>
                  <a:pt x="425813" y="264176"/>
                </a:lnTo>
                <a:lnTo>
                  <a:pt x="425813" y="7815"/>
                </a:lnTo>
                <a:cubicBezTo>
                  <a:pt x="425813" y="3499"/>
                  <a:pt x="429312" y="0"/>
                  <a:pt x="433628" y="0"/>
                </a:cubicBezTo>
                <a:close/>
              </a:path>
            </a:pathLst>
          </a:custGeom>
          <a:solidFill>
            <a:srgbClr val="F58E8B"/>
          </a:solidFill>
          <a:ln>
            <a:noFill/>
          </a:ln>
          <a:effectLst>
            <a:innerShdw blurRad="1143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flipH="1">
            <a:off x="4313006" y="5846234"/>
            <a:ext cx="390664" cy="454286"/>
          </a:xfrm>
          <a:custGeom>
            <a:avLst/>
            <a:gdLst>
              <a:gd name="connsiteX0" fmla="*/ 433628 w 472703"/>
              <a:gd name="connsiteY0" fmla="*/ 0 h 549687"/>
              <a:gd name="connsiteX1" fmla="*/ 464888 w 472703"/>
              <a:gd name="connsiteY1" fmla="*/ 0 h 549687"/>
              <a:gd name="connsiteX2" fmla="*/ 472703 w 472703"/>
              <a:gd name="connsiteY2" fmla="*/ 7815 h 549687"/>
              <a:gd name="connsiteX3" fmla="*/ 472703 w 472703"/>
              <a:gd name="connsiteY3" fmla="*/ 541872 h 549687"/>
              <a:gd name="connsiteX4" fmla="*/ 464888 w 472703"/>
              <a:gd name="connsiteY4" fmla="*/ 549687 h 549687"/>
              <a:gd name="connsiteX5" fmla="*/ 433628 w 472703"/>
              <a:gd name="connsiteY5" fmla="*/ 549687 h 549687"/>
              <a:gd name="connsiteX6" fmla="*/ 425813 w 472703"/>
              <a:gd name="connsiteY6" fmla="*/ 541872 h 549687"/>
              <a:gd name="connsiteX7" fmla="*/ 425813 w 472703"/>
              <a:gd name="connsiteY7" fmla="*/ 285513 h 549687"/>
              <a:gd name="connsiteX8" fmla="*/ 0 w 472703"/>
              <a:gd name="connsiteY8" fmla="*/ 532484 h 549687"/>
              <a:gd name="connsiteX9" fmla="*/ 0 w 472703"/>
              <a:gd name="connsiteY9" fmla="*/ 17205 h 549687"/>
              <a:gd name="connsiteX10" fmla="*/ 425813 w 472703"/>
              <a:gd name="connsiteY10" fmla="*/ 264176 h 549687"/>
              <a:gd name="connsiteX11" fmla="*/ 425813 w 472703"/>
              <a:gd name="connsiteY11" fmla="*/ 7815 h 549687"/>
              <a:gd name="connsiteX12" fmla="*/ 433628 w 472703"/>
              <a:gd name="connsiteY12" fmla="*/ 0 h 549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2703" h="549687">
                <a:moveTo>
                  <a:pt x="433628" y="0"/>
                </a:moveTo>
                <a:lnTo>
                  <a:pt x="464888" y="0"/>
                </a:lnTo>
                <a:cubicBezTo>
                  <a:pt x="469204" y="0"/>
                  <a:pt x="472703" y="3499"/>
                  <a:pt x="472703" y="7815"/>
                </a:cubicBezTo>
                <a:lnTo>
                  <a:pt x="472703" y="541872"/>
                </a:lnTo>
                <a:cubicBezTo>
                  <a:pt x="472703" y="546188"/>
                  <a:pt x="469204" y="549687"/>
                  <a:pt x="464888" y="549687"/>
                </a:cubicBezTo>
                <a:lnTo>
                  <a:pt x="433628" y="549687"/>
                </a:lnTo>
                <a:cubicBezTo>
                  <a:pt x="429312" y="549687"/>
                  <a:pt x="425813" y="546188"/>
                  <a:pt x="425813" y="541872"/>
                </a:cubicBezTo>
                <a:lnTo>
                  <a:pt x="425813" y="285513"/>
                </a:lnTo>
                <a:lnTo>
                  <a:pt x="0" y="532484"/>
                </a:lnTo>
                <a:lnTo>
                  <a:pt x="0" y="17205"/>
                </a:lnTo>
                <a:lnTo>
                  <a:pt x="425813" y="264176"/>
                </a:lnTo>
                <a:lnTo>
                  <a:pt x="425813" y="7815"/>
                </a:lnTo>
                <a:cubicBezTo>
                  <a:pt x="425813" y="3499"/>
                  <a:pt x="429312" y="0"/>
                  <a:pt x="433628" y="0"/>
                </a:cubicBezTo>
                <a:close/>
              </a:path>
            </a:pathLst>
          </a:custGeom>
          <a:solidFill>
            <a:srgbClr val="F58E8B"/>
          </a:solidFill>
          <a:ln>
            <a:noFill/>
          </a:ln>
          <a:effectLst>
            <a:innerShdw blurRad="1143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flipH="1">
            <a:off x="6586142" y="5899816"/>
            <a:ext cx="72000" cy="396000"/>
          </a:xfrm>
          <a:prstGeom prst="rect">
            <a:avLst/>
          </a:prstGeom>
          <a:solidFill>
            <a:srgbClr val="F58E8B"/>
          </a:solidFill>
          <a:ln>
            <a:noFill/>
          </a:ln>
          <a:effectLst>
            <a:innerShdw blurRad="1143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6738542" y="5899816"/>
            <a:ext cx="72000" cy="396000"/>
          </a:xfrm>
          <a:prstGeom prst="rect">
            <a:avLst/>
          </a:prstGeom>
          <a:solidFill>
            <a:srgbClr val="F58E8B"/>
          </a:solidFill>
          <a:ln>
            <a:noFill/>
          </a:ln>
          <a:effectLst>
            <a:innerShdw blurRad="1143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048000" y="4801846"/>
            <a:ext cx="3901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 FOUND LOVE—RIHANNA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476855" y="5400945"/>
            <a:ext cx="914400" cy="37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5:00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66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85185E-6 L 0.59674 0.0007 " pathEditMode="relative" rAng="0" ptsTypes="AA">
                                      <p:cBhvr>
                                        <p:cTn id="55" dur="1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31" y="2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9" grpId="0" animBg="1"/>
      <p:bldP spid="18" grpId="0" animBg="1"/>
      <p:bldP spid="10" grpId="0" animBg="1"/>
      <p:bldP spid="10" grpId="1" animBg="1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811965" y="2144965"/>
            <a:ext cx="2568070" cy="2568070"/>
            <a:chOff x="4811965" y="2144965"/>
            <a:chExt cx="2568070" cy="2568070"/>
          </a:xfrm>
        </p:grpSpPr>
        <p:sp>
          <p:nvSpPr>
            <p:cNvPr id="2" name="椭圆 1"/>
            <p:cNvSpPr/>
            <p:nvPr/>
          </p:nvSpPr>
          <p:spPr>
            <a:xfrm>
              <a:off x="4811965" y="2144965"/>
              <a:ext cx="2568070" cy="25680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032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941354" y="2274354"/>
              <a:ext cx="2309293" cy="2309293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5270836" y="2618955"/>
            <a:ext cx="92990" cy="92990"/>
          </a:xfrm>
          <a:prstGeom prst="ellipse">
            <a:avLst/>
          </a:prstGeom>
          <a:solidFill>
            <a:srgbClr val="F58E8B"/>
          </a:solidFill>
          <a:ln>
            <a:noFill/>
          </a:ln>
          <a:effectLst>
            <a:glow rad="38100">
              <a:srgbClr val="D74555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4398934" y="1731935"/>
            <a:ext cx="3394130" cy="3030030"/>
          </a:xfrm>
          <a:custGeom>
            <a:avLst/>
            <a:gdLst>
              <a:gd name="connsiteX0" fmla="*/ 1697065 w 3394130"/>
              <a:gd name="connsiteY0" fmla="*/ 0 h 3030030"/>
              <a:gd name="connsiteX1" fmla="*/ 3394130 w 3394130"/>
              <a:gd name="connsiteY1" fmla="*/ 1697065 h 3030030"/>
              <a:gd name="connsiteX2" fmla="*/ 2776556 w 3394130"/>
              <a:gd name="connsiteY2" fmla="*/ 3006603 h 3030030"/>
              <a:gd name="connsiteX3" fmla="*/ 2745227 w 3394130"/>
              <a:gd name="connsiteY3" fmla="*/ 3030030 h 3030030"/>
              <a:gd name="connsiteX4" fmla="*/ 2610427 w 3394130"/>
              <a:gd name="connsiteY4" fmla="*/ 3030030 h 3030030"/>
              <a:gd name="connsiteX5" fmla="*/ 2725149 w 3394130"/>
              <a:gd name="connsiteY5" fmla="*/ 2944242 h 3030030"/>
              <a:gd name="connsiteX6" fmla="*/ 3313314 w 3394130"/>
              <a:gd name="connsiteY6" fmla="*/ 1697065 h 3030030"/>
              <a:gd name="connsiteX7" fmla="*/ 1697064 w 3394130"/>
              <a:gd name="connsiteY7" fmla="*/ 80815 h 3030030"/>
              <a:gd name="connsiteX8" fmla="*/ 80814 w 3394130"/>
              <a:gd name="connsiteY8" fmla="*/ 1697065 h 3030030"/>
              <a:gd name="connsiteX9" fmla="*/ 668979 w 3394130"/>
              <a:gd name="connsiteY9" fmla="*/ 2944242 h 3030030"/>
              <a:gd name="connsiteX10" fmla="*/ 783702 w 3394130"/>
              <a:gd name="connsiteY10" fmla="*/ 3030030 h 3030030"/>
              <a:gd name="connsiteX11" fmla="*/ 648903 w 3394130"/>
              <a:gd name="connsiteY11" fmla="*/ 3030030 h 3030030"/>
              <a:gd name="connsiteX12" fmla="*/ 617574 w 3394130"/>
              <a:gd name="connsiteY12" fmla="*/ 3006603 h 3030030"/>
              <a:gd name="connsiteX13" fmla="*/ 0 w 3394130"/>
              <a:gd name="connsiteY13" fmla="*/ 1697065 h 3030030"/>
              <a:gd name="connsiteX14" fmla="*/ 1697065 w 3394130"/>
              <a:gd name="connsiteY14" fmla="*/ 0 h 3030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94130" h="3030030">
                <a:moveTo>
                  <a:pt x="1697065" y="0"/>
                </a:moveTo>
                <a:cubicBezTo>
                  <a:pt x="2634328" y="0"/>
                  <a:pt x="3394130" y="759802"/>
                  <a:pt x="3394130" y="1697065"/>
                </a:cubicBezTo>
                <a:cubicBezTo>
                  <a:pt x="3394130" y="2224276"/>
                  <a:pt x="3153724" y="2695336"/>
                  <a:pt x="2776556" y="3006603"/>
                </a:cubicBezTo>
                <a:lnTo>
                  <a:pt x="2745227" y="3030030"/>
                </a:lnTo>
                <a:lnTo>
                  <a:pt x="2610427" y="3030030"/>
                </a:lnTo>
                <a:lnTo>
                  <a:pt x="2725149" y="2944242"/>
                </a:lnTo>
                <a:cubicBezTo>
                  <a:pt x="3084356" y="2647798"/>
                  <a:pt x="3313314" y="2199170"/>
                  <a:pt x="3313314" y="1697065"/>
                </a:cubicBezTo>
                <a:cubicBezTo>
                  <a:pt x="3313314" y="804435"/>
                  <a:pt x="2589694" y="80815"/>
                  <a:pt x="1697064" y="80815"/>
                </a:cubicBezTo>
                <a:cubicBezTo>
                  <a:pt x="804434" y="80815"/>
                  <a:pt x="80814" y="804435"/>
                  <a:pt x="80814" y="1697065"/>
                </a:cubicBezTo>
                <a:cubicBezTo>
                  <a:pt x="80814" y="2199170"/>
                  <a:pt x="309772" y="2647798"/>
                  <a:pt x="668979" y="2944242"/>
                </a:cubicBezTo>
                <a:lnTo>
                  <a:pt x="783702" y="3030030"/>
                </a:lnTo>
                <a:lnTo>
                  <a:pt x="648903" y="3030030"/>
                </a:lnTo>
                <a:lnTo>
                  <a:pt x="617574" y="3006603"/>
                </a:lnTo>
                <a:cubicBezTo>
                  <a:pt x="240406" y="2695336"/>
                  <a:pt x="0" y="2224276"/>
                  <a:pt x="0" y="1697065"/>
                </a:cubicBezTo>
                <a:cubicBezTo>
                  <a:pt x="0" y="759802"/>
                  <a:pt x="759802" y="0"/>
                  <a:pt x="1697065" y="0"/>
                </a:cubicBezTo>
                <a:close/>
              </a:path>
            </a:pathLst>
          </a:custGeom>
          <a:solidFill>
            <a:srgbClr val="D4D5D7"/>
          </a:solidFill>
          <a:ln>
            <a:noFill/>
          </a:ln>
          <a:effectLst>
            <a:innerShdw blurRad="1143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63531" y="5126065"/>
            <a:ext cx="5864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rPr>
              <a:t>单击此处添加您的标题</a:t>
            </a:r>
            <a:endParaRPr lang="zh-CN" altLang="en-US" sz="4400" dirty="0">
              <a:solidFill>
                <a:srgbClr val="AFB1B5"/>
              </a:solidFill>
              <a:latin typeface="造字工房悦黑体验版常规体" pitchFamily="50" charset="-122"/>
              <a:ea typeface="造字工房悦黑体验版常规体" pitchFamily="50" charset="-122"/>
              <a:cs typeface="billy" pitchFamily="2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rot="5400000">
            <a:off x="2646865" y="5260323"/>
            <a:ext cx="470368" cy="405490"/>
          </a:xfrm>
          <a:prstGeom prst="triangle">
            <a:avLst/>
          </a:prstGeom>
          <a:solidFill>
            <a:srgbClr val="F58E8B"/>
          </a:solidFill>
          <a:ln>
            <a:noFill/>
          </a:ln>
          <a:effectLst>
            <a:innerShdw blurRad="1143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9258830" y="5177850"/>
            <a:ext cx="1055872" cy="512317"/>
          </a:xfrm>
          <a:prstGeom prst="roundRect">
            <a:avLst>
              <a:gd name="adj" fmla="val 50000"/>
            </a:avLst>
          </a:prstGeom>
          <a:solidFill>
            <a:srgbClr val="D4D5D7"/>
          </a:solidFill>
          <a:ln>
            <a:noFill/>
          </a:ln>
          <a:effectLst>
            <a:outerShdw blurRad="190500" dist="38100" dir="2700000" sx="102000" sy="102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258830" y="5177850"/>
            <a:ext cx="1055872" cy="512317"/>
          </a:xfrm>
          <a:prstGeom prst="roundRect">
            <a:avLst>
              <a:gd name="adj" fmla="val 50000"/>
            </a:avLst>
          </a:prstGeom>
          <a:solidFill>
            <a:srgbClr val="D4D5D7"/>
          </a:solidFill>
          <a:ln>
            <a:noFill/>
          </a:ln>
          <a:effectLst>
            <a:innerShdw blurRad="127000" dist="63500" dir="189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9258830" y="5177850"/>
            <a:ext cx="1055872" cy="512317"/>
          </a:xfrm>
          <a:prstGeom prst="roundRect">
            <a:avLst>
              <a:gd name="adj" fmla="val 50000"/>
            </a:avLst>
          </a:prstGeom>
          <a:solidFill>
            <a:srgbClr val="F58E8B"/>
          </a:solidFill>
          <a:ln>
            <a:noFill/>
          </a:ln>
          <a:effectLst>
            <a:innerShdw blurRad="127000" dist="63500" dir="189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177776" y="5158447"/>
            <a:ext cx="551123" cy="551123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 w="60325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618471" y="1359987"/>
            <a:ext cx="14294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AFB1B5"/>
                </a:solidFill>
                <a:latin typeface="造字工房悦黑体验版常规体" pitchFamily="50" charset="-122"/>
                <a:ea typeface="造字工房悦黑体验版常规体" pitchFamily="50" charset="-122"/>
                <a:cs typeface="billy" pitchFamily="2" charset="-122"/>
              </a:rPr>
              <a:t>02</a:t>
            </a:r>
            <a:endParaRPr lang="zh-CN" altLang="en-US" sz="6600" dirty="0">
              <a:solidFill>
                <a:srgbClr val="AFB1B5"/>
              </a:solidFill>
              <a:latin typeface="造字工房悦黑体验版常规体" pitchFamily="50" charset="-122"/>
              <a:ea typeface="造字工房悦黑体验版常规体" pitchFamily="50" charset="-122"/>
              <a:cs typeface="billy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4395866" y="2314837"/>
            <a:ext cx="783703" cy="2451533"/>
          </a:xfrm>
          <a:custGeom>
            <a:avLst/>
            <a:gdLst>
              <a:gd name="connsiteX0" fmla="*/ 423043 w 783703"/>
              <a:gd name="connsiteY0" fmla="*/ 0 h 2451533"/>
              <a:gd name="connsiteX1" fmla="*/ 469994 w 783703"/>
              <a:gd name="connsiteY1" fmla="*/ 68359 h 2451533"/>
              <a:gd name="connsiteX2" fmla="*/ 449887 w 783703"/>
              <a:gd name="connsiteY2" fmla="*/ 90482 h 2451533"/>
              <a:gd name="connsiteX3" fmla="*/ 80814 w 783703"/>
              <a:gd name="connsiteY3" fmla="*/ 1118567 h 2451533"/>
              <a:gd name="connsiteX4" fmla="*/ 668979 w 783703"/>
              <a:gd name="connsiteY4" fmla="*/ 2365744 h 2451533"/>
              <a:gd name="connsiteX5" fmla="*/ 783703 w 783703"/>
              <a:gd name="connsiteY5" fmla="*/ 2451533 h 2451533"/>
              <a:gd name="connsiteX6" fmla="*/ 648904 w 783703"/>
              <a:gd name="connsiteY6" fmla="*/ 2451533 h 2451533"/>
              <a:gd name="connsiteX7" fmla="*/ 617574 w 783703"/>
              <a:gd name="connsiteY7" fmla="*/ 2428105 h 2451533"/>
              <a:gd name="connsiteX8" fmla="*/ 0 w 783703"/>
              <a:gd name="connsiteY8" fmla="*/ 1118567 h 2451533"/>
              <a:gd name="connsiteX9" fmla="*/ 387527 w 783703"/>
              <a:gd name="connsiteY9" fmla="*/ 39076 h 2451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03" h="2451533">
                <a:moveTo>
                  <a:pt x="423043" y="0"/>
                </a:moveTo>
                <a:lnTo>
                  <a:pt x="469994" y="68359"/>
                </a:lnTo>
                <a:lnTo>
                  <a:pt x="449887" y="90482"/>
                </a:lnTo>
                <a:cubicBezTo>
                  <a:pt x="219320" y="369865"/>
                  <a:pt x="80814" y="728042"/>
                  <a:pt x="80814" y="1118567"/>
                </a:cubicBezTo>
                <a:cubicBezTo>
                  <a:pt x="80814" y="1620672"/>
                  <a:pt x="309772" y="2069300"/>
                  <a:pt x="668979" y="2365744"/>
                </a:cubicBezTo>
                <a:lnTo>
                  <a:pt x="783703" y="2451533"/>
                </a:lnTo>
                <a:lnTo>
                  <a:pt x="648904" y="2451533"/>
                </a:lnTo>
                <a:lnTo>
                  <a:pt x="617574" y="2428105"/>
                </a:lnTo>
                <a:cubicBezTo>
                  <a:pt x="240406" y="2116838"/>
                  <a:pt x="0" y="1645778"/>
                  <a:pt x="0" y="1118567"/>
                </a:cubicBezTo>
                <a:cubicBezTo>
                  <a:pt x="0" y="708515"/>
                  <a:pt x="145431" y="332429"/>
                  <a:pt x="387527" y="39076"/>
                </a:cubicBezTo>
                <a:close/>
              </a:path>
            </a:pathLst>
          </a:custGeom>
          <a:solidFill>
            <a:srgbClr val="F58E8B"/>
          </a:solidFill>
          <a:ln>
            <a:noFill/>
          </a:ln>
          <a:effectLst>
            <a:glow rad="38100">
              <a:srgbClr val="D74555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82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0.00255 L 0.0569 -0.00255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23" grpId="0"/>
      <p:bldP spid="24" grpId="0" animBg="1"/>
      <p:bldP spid="25" grpId="0" animBg="1"/>
      <p:bldP spid="15" grpId="0" animBg="1"/>
      <p:bldP spid="17" grpId="0" animBg="1"/>
      <p:bldP spid="26" grpId="0" animBg="1"/>
      <p:bldP spid="26" grpId="1" animBg="1"/>
      <p:bldP spid="19" grpId="0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000988" y="4403167"/>
            <a:ext cx="3028270" cy="883920"/>
            <a:chOff x="8000988" y="4403167"/>
            <a:chExt cx="3028270" cy="883920"/>
          </a:xfrm>
        </p:grpSpPr>
        <p:sp>
          <p:nvSpPr>
            <p:cNvPr id="43" name="矩形 42"/>
            <p:cNvSpPr/>
            <p:nvPr/>
          </p:nvSpPr>
          <p:spPr>
            <a:xfrm flipH="1">
              <a:off x="8000988" y="4403167"/>
              <a:ext cx="3028270" cy="883920"/>
            </a:xfrm>
            <a:prstGeom prst="rect">
              <a:avLst/>
            </a:prstGeom>
            <a:solidFill>
              <a:srgbClr val="F37A7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 flipH="1">
              <a:off x="8670956" y="4645072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</a:rPr>
                <a:t>点击输入文字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736536" y="1420284"/>
            <a:ext cx="3028270" cy="883920"/>
            <a:chOff x="7736536" y="1420284"/>
            <a:chExt cx="3028270" cy="883920"/>
          </a:xfrm>
        </p:grpSpPr>
        <p:sp>
          <p:nvSpPr>
            <p:cNvPr id="19" name="矩形 18"/>
            <p:cNvSpPr/>
            <p:nvPr/>
          </p:nvSpPr>
          <p:spPr>
            <a:xfrm flipH="1">
              <a:off x="7736536" y="1420284"/>
              <a:ext cx="3028270" cy="883920"/>
            </a:xfrm>
            <a:prstGeom prst="rect">
              <a:avLst/>
            </a:prstGeom>
            <a:solidFill>
              <a:srgbClr val="F37A7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 flipH="1">
              <a:off x="8406504" y="166218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</a:rPr>
                <a:t>点击输入文字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7121" y="2364777"/>
            <a:ext cx="3028270" cy="883920"/>
            <a:chOff x="687121" y="2364777"/>
            <a:chExt cx="3028270" cy="883920"/>
          </a:xfrm>
        </p:grpSpPr>
        <p:sp>
          <p:nvSpPr>
            <p:cNvPr id="15" name="矩形 14"/>
            <p:cNvSpPr/>
            <p:nvPr/>
          </p:nvSpPr>
          <p:spPr>
            <a:xfrm>
              <a:off x="687121" y="2364777"/>
              <a:ext cx="3028270" cy="883920"/>
            </a:xfrm>
            <a:prstGeom prst="rect">
              <a:avLst/>
            </a:prstGeom>
            <a:solidFill>
              <a:srgbClr val="F37A7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21874" y="2606682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</a:rPr>
                <a:t>点击输入文字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04800" y="4811920"/>
            <a:ext cx="3028270" cy="883920"/>
            <a:chOff x="1304800" y="4811920"/>
            <a:chExt cx="3028270" cy="883920"/>
          </a:xfrm>
        </p:grpSpPr>
        <p:sp>
          <p:nvSpPr>
            <p:cNvPr id="33" name="矩形 32"/>
            <p:cNvSpPr/>
            <p:nvPr/>
          </p:nvSpPr>
          <p:spPr>
            <a:xfrm>
              <a:off x="1304800" y="4811920"/>
              <a:ext cx="3028270" cy="883920"/>
            </a:xfrm>
            <a:prstGeom prst="rect">
              <a:avLst/>
            </a:prstGeom>
            <a:solidFill>
              <a:srgbClr val="F37A7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939553" y="5053825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</a:rPr>
                <a:t>点击输入文字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5556" r="5556" b="5556"/>
          <a:stretch>
            <a:fillRect/>
          </a:stretch>
        </p:blipFill>
        <p:spPr>
          <a:xfrm>
            <a:off x="4408260" y="1741260"/>
            <a:ext cx="3375480" cy="3375480"/>
          </a:xfrm>
          <a:custGeom>
            <a:avLst/>
            <a:gdLst>
              <a:gd name="connsiteX0" fmla="*/ 1440000 w 2880000"/>
              <a:gd name="connsiteY0" fmla="*/ 0 h 2880000"/>
              <a:gd name="connsiteX1" fmla="*/ 2880000 w 2880000"/>
              <a:gd name="connsiteY1" fmla="*/ 1440000 h 2880000"/>
              <a:gd name="connsiteX2" fmla="*/ 1440000 w 2880000"/>
              <a:gd name="connsiteY2" fmla="*/ 2880000 h 2880000"/>
              <a:gd name="connsiteX3" fmla="*/ 0 w 2880000"/>
              <a:gd name="connsiteY3" fmla="*/ 1440000 h 2880000"/>
              <a:gd name="connsiteX4" fmla="*/ 1440000 w 2880000"/>
              <a:gd name="connsiteY4" fmla="*/ 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000" h="2880000">
                <a:moveTo>
                  <a:pt x="1440000" y="0"/>
                </a:moveTo>
                <a:cubicBezTo>
                  <a:pt x="2235290" y="0"/>
                  <a:pt x="2880000" y="644710"/>
                  <a:pt x="2880000" y="1440000"/>
                </a:cubicBezTo>
                <a:cubicBezTo>
                  <a:pt x="2880000" y="2235290"/>
                  <a:pt x="2235290" y="2880000"/>
                  <a:pt x="1440000" y="2880000"/>
                </a:cubicBezTo>
                <a:cubicBezTo>
                  <a:pt x="644710" y="2880000"/>
                  <a:pt x="0" y="2235290"/>
                  <a:pt x="0" y="1440000"/>
                </a:cubicBezTo>
                <a:cubicBezTo>
                  <a:pt x="0" y="644710"/>
                  <a:pt x="644710" y="0"/>
                  <a:pt x="1440000" y="0"/>
                </a:cubicBez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6808211" y="5708612"/>
            <a:ext cx="624869" cy="624869"/>
            <a:chOff x="1972809" y="1584960"/>
            <a:chExt cx="1272540" cy="1272540"/>
          </a:xfrm>
        </p:grpSpPr>
        <p:sp>
          <p:nvSpPr>
            <p:cNvPr id="5" name="椭圆 4"/>
            <p:cNvSpPr/>
            <p:nvPr/>
          </p:nvSpPr>
          <p:spPr>
            <a:xfrm>
              <a:off x="1984239" y="1596390"/>
              <a:ext cx="1249680" cy="124968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90500" dist="63500" dir="5400000" algn="t" rotWithShape="0">
                <a:schemeClr val="tx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972809" y="1584960"/>
              <a:ext cx="1272540" cy="1272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14649" y="4197123"/>
            <a:ext cx="263874" cy="263874"/>
            <a:chOff x="1972809" y="1584960"/>
            <a:chExt cx="1272540" cy="1272540"/>
          </a:xfrm>
        </p:grpSpPr>
        <p:sp>
          <p:nvSpPr>
            <p:cNvPr id="30" name="椭圆 29"/>
            <p:cNvSpPr/>
            <p:nvPr/>
          </p:nvSpPr>
          <p:spPr>
            <a:xfrm>
              <a:off x="1984239" y="1596390"/>
              <a:ext cx="1249680" cy="124968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90500" dist="63500" dir="5400000" algn="t" rotWithShape="0">
                <a:schemeClr val="tx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972809" y="1584960"/>
              <a:ext cx="1272540" cy="1272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805117" y="2489219"/>
            <a:ext cx="946816" cy="946816"/>
            <a:chOff x="1972809" y="1584960"/>
            <a:chExt cx="1272540" cy="1272540"/>
          </a:xfrm>
        </p:grpSpPr>
        <p:sp>
          <p:nvSpPr>
            <p:cNvPr id="49" name="椭圆 48"/>
            <p:cNvSpPr/>
            <p:nvPr/>
          </p:nvSpPr>
          <p:spPr>
            <a:xfrm>
              <a:off x="1984239" y="1596390"/>
              <a:ext cx="1249680" cy="124968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90500" dist="63500" dir="5400000" algn="t" rotWithShape="0">
                <a:schemeClr val="tx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972809" y="1584960"/>
              <a:ext cx="1272540" cy="1272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698871" y="1698062"/>
            <a:ext cx="385437" cy="385437"/>
            <a:chOff x="1972809" y="1584960"/>
            <a:chExt cx="1272540" cy="1272540"/>
          </a:xfrm>
        </p:grpSpPr>
        <p:sp>
          <p:nvSpPr>
            <p:cNvPr id="52" name="椭圆 51"/>
            <p:cNvSpPr/>
            <p:nvPr/>
          </p:nvSpPr>
          <p:spPr>
            <a:xfrm>
              <a:off x="1984239" y="1596390"/>
              <a:ext cx="1249680" cy="124968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90500" dist="63500" dir="5400000" algn="t" rotWithShape="0">
                <a:schemeClr val="tx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972809" y="1584960"/>
              <a:ext cx="1272540" cy="1272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090745" y="3027071"/>
            <a:ext cx="263874" cy="263874"/>
            <a:chOff x="1972809" y="1584960"/>
            <a:chExt cx="1272540" cy="1272540"/>
          </a:xfrm>
        </p:grpSpPr>
        <p:sp>
          <p:nvSpPr>
            <p:cNvPr id="55" name="椭圆 54"/>
            <p:cNvSpPr/>
            <p:nvPr/>
          </p:nvSpPr>
          <p:spPr>
            <a:xfrm>
              <a:off x="1984239" y="1596390"/>
              <a:ext cx="1249680" cy="124968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90500" dist="63500" dir="5400000" algn="t" rotWithShape="0">
                <a:schemeClr val="tx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972809" y="1584960"/>
              <a:ext cx="1272540" cy="1272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525903" y="3677940"/>
            <a:ext cx="558428" cy="558428"/>
            <a:chOff x="1972809" y="1584960"/>
            <a:chExt cx="1272540" cy="1272540"/>
          </a:xfrm>
        </p:grpSpPr>
        <p:sp>
          <p:nvSpPr>
            <p:cNvPr id="58" name="椭圆 57"/>
            <p:cNvSpPr/>
            <p:nvPr/>
          </p:nvSpPr>
          <p:spPr>
            <a:xfrm>
              <a:off x="1984239" y="1596390"/>
              <a:ext cx="1249680" cy="124968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90500" dist="63500" dir="5400000" algn="t" rotWithShape="0">
                <a:schemeClr val="tx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972809" y="1584960"/>
              <a:ext cx="1272540" cy="1272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006078" y="4163137"/>
            <a:ext cx="1272540" cy="1272540"/>
            <a:chOff x="7006078" y="4163137"/>
            <a:chExt cx="1272540" cy="1272540"/>
          </a:xfrm>
        </p:grpSpPr>
        <p:grpSp>
          <p:nvGrpSpPr>
            <p:cNvPr id="44" name="组合 43"/>
            <p:cNvGrpSpPr/>
            <p:nvPr/>
          </p:nvGrpSpPr>
          <p:grpSpPr>
            <a:xfrm flipH="1">
              <a:off x="7006078" y="4163137"/>
              <a:ext cx="1272540" cy="1272540"/>
              <a:chOff x="1972809" y="1584960"/>
              <a:chExt cx="1272540" cy="127254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1984239" y="1596390"/>
                <a:ext cx="1249680" cy="1249680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190500" dist="635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972809" y="1584960"/>
                <a:ext cx="1272540" cy="1272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7277902" y="4532716"/>
              <a:ext cx="591149" cy="624821"/>
            </a:xfrm>
            <a:custGeom>
              <a:avLst/>
              <a:gdLst>
                <a:gd name="T0" fmla="*/ 128 w 132"/>
                <a:gd name="T1" fmla="*/ 1 h 124"/>
                <a:gd name="T2" fmla="*/ 60 w 132"/>
                <a:gd name="T3" fmla="*/ 17 h 124"/>
                <a:gd name="T4" fmla="*/ 56 w 132"/>
                <a:gd name="T5" fmla="*/ 21 h 124"/>
                <a:gd name="T6" fmla="*/ 56 w 132"/>
                <a:gd name="T7" fmla="*/ 77 h 124"/>
                <a:gd name="T8" fmla="*/ 22 w 132"/>
                <a:gd name="T9" fmla="*/ 78 h 124"/>
                <a:gd name="T10" fmla="*/ 6 w 132"/>
                <a:gd name="T11" fmla="*/ 112 h 124"/>
                <a:gd name="T12" fmla="*/ 46 w 132"/>
                <a:gd name="T13" fmla="*/ 116 h 124"/>
                <a:gd name="T14" fmla="*/ 64 w 132"/>
                <a:gd name="T15" fmla="*/ 93 h 124"/>
                <a:gd name="T16" fmla="*/ 64 w 132"/>
                <a:gd name="T17" fmla="*/ 24 h 124"/>
                <a:gd name="T18" fmla="*/ 124 w 132"/>
                <a:gd name="T19" fmla="*/ 10 h 124"/>
                <a:gd name="T20" fmla="*/ 124 w 132"/>
                <a:gd name="T21" fmla="*/ 61 h 124"/>
                <a:gd name="T22" fmla="*/ 90 w 132"/>
                <a:gd name="T23" fmla="*/ 62 h 124"/>
                <a:gd name="T24" fmla="*/ 74 w 132"/>
                <a:gd name="T25" fmla="*/ 96 h 124"/>
                <a:gd name="T26" fmla="*/ 114 w 132"/>
                <a:gd name="T27" fmla="*/ 100 h 124"/>
                <a:gd name="T28" fmla="*/ 132 w 132"/>
                <a:gd name="T29" fmla="*/ 77 h 124"/>
                <a:gd name="T30" fmla="*/ 132 w 132"/>
                <a:gd name="T31" fmla="*/ 5 h 124"/>
                <a:gd name="T32" fmla="*/ 128 w 132"/>
                <a:gd name="T33" fmla="*/ 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124">
                  <a:moveTo>
                    <a:pt x="128" y="1"/>
                  </a:moveTo>
                  <a:cubicBezTo>
                    <a:pt x="127" y="1"/>
                    <a:pt x="60" y="17"/>
                    <a:pt x="60" y="17"/>
                  </a:cubicBezTo>
                  <a:cubicBezTo>
                    <a:pt x="58" y="18"/>
                    <a:pt x="56" y="19"/>
                    <a:pt x="56" y="2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48" y="72"/>
                    <a:pt x="34" y="72"/>
                    <a:pt x="22" y="78"/>
                  </a:cubicBezTo>
                  <a:cubicBezTo>
                    <a:pt x="7" y="86"/>
                    <a:pt x="0" y="101"/>
                    <a:pt x="6" y="112"/>
                  </a:cubicBezTo>
                  <a:cubicBezTo>
                    <a:pt x="13" y="122"/>
                    <a:pt x="31" y="124"/>
                    <a:pt x="46" y="116"/>
                  </a:cubicBezTo>
                  <a:cubicBezTo>
                    <a:pt x="56" y="111"/>
                    <a:pt x="62" y="101"/>
                    <a:pt x="64" y="93"/>
                  </a:cubicBezTo>
                  <a:cubicBezTo>
                    <a:pt x="64" y="92"/>
                    <a:pt x="64" y="24"/>
                    <a:pt x="64" y="24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16" y="56"/>
                    <a:pt x="102" y="56"/>
                    <a:pt x="90" y="62"/>
                  </a:cubicBezTo>
                  <a:cubicBezTo>
                    <a:pt x="75" y="70"/>
                    <a:pt x="68" y="85"/>
                    <a:pt x="74" y="96"/>
                  </a:cubicBezTo>
                  <a:cubicBezTo>
                    <a:pt x="81" y="106"/>
                    <a:pt x="99" y="108"/>
                    <a:pt x="114" y="100"/>
                  </a:cubicBezTo>
                  <a:cubicBezTo>
                    <a:pt x="124" y="95"/>
                    <a:pt x="130" y="85"/>
                    <a:pt x="132" y="77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2" y="3"/>
                    <a:pt x="130" y="0"/>
                    <a:pt x="128" y="1"/>
                  </a:cubicBezTo>
                </a:path>
              </a:pathLst>
            </a:custGeom>
            <a:solidFill>
              <a:srgbClr val="F58E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55440" y="4571890"/>
            <a:ext cx="1272540" cy="1272540"/>
            <a:chOff x="4055440" y="4571890"/>
            <a:chExt cx="1272540" cy="1272540"/>
          </a:xfrm>
        </p:grpSpPr>
        <p:grpSp>
          <p:nvGrpSpPr>
            <p:cNvPr id="34" name="组合 33"/>
            <p:cNvGrpSpPr/>
            <p:nvPr/>
          </p:nvGrpSpPr>
          <p:grpSpPr>
            <a:xfrm>
              <a:off x="4055440" y="4571890"/>
              <a:ext cx="1272540" cy="1272540"/>
              <a:chOff x="1972809" y="1584960"/>
              <a:chExt cx="1272540" cy="127254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984239" y="1596390"/>
                <a:ext cx="1249680" cy="1249680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190500" dist="635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972809" y="1584960"/>
                <a:ext cx="1272540" cy="1272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Freeform 17"/>
            <p:cNvSpPr>
              <a:spLocks/>
            </p:cNvSpPr>
            <p:nvPr/>
          </p:nvSpPr>
          <p:spPr bwMode="auto">
            <a:xfrm>
              <a:off x="4459439" y="4873976"/>
              <a:ext cx="374286" cy="668368"/>
            </a:xfrm>
            <a:custGeom>
              <a:avLst/>
              <a:gdLst>
                <a:gd name="T0" fmla="*/ 64 w 68"/>
                <a:gd name="T1" fmla="*/ 0 h 124"/>
                <a:gd name="T2" fmla="*/ 60 w 68"/>
                <a:gd name="T3" fmla="*/ 4 h 124"/>
                <a:gd name="T4" fmla="*/ 60 w 68"/>
                <a:gd name="T5" fmla="*/ 69 h 124"/>
                <a:gd name="T6" fmla="*/ 23 w 68"/>
                <a:gd name="T7" fmla="*/ 70 h 124"/>
                <a:gd name="T8" fmla="*/ 6 w 68"/>
                <a:gd name="T9" fmla="*/ 109 h 124"/>
                <a:gd name="T10" fmla="*/ 49 w 68"/>
                <a:gd name="T11" fmla="*/ 114 h 124"/>
                <a:gd name="T12" fmla="*/ 68 w 68"/>
                <a:gd name="T13" fmla="*/ 84 h 124"/>
                <a:gd name="T14" fmla="*/ 68 w 68"/>
                <a:gd name="T15" fmla="*/ 4 h 124"/>
                <a:gd name="T16" fmla="*/ 64 w 68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24">
                  <a:moveTo>
                    <a:pt x="64" y="0"/>
                  </a:moveTo>
                  <a:cubicBezTo>
                    <a:pt x="60" y="0"/>
                    <a:pt x="60" y="4"/>
                    <a:pt x="60" y="4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51" y="63"/>
                    <a:pt x="36" y="63"/>
                    <a:pt x="23" y="70"/>
                  </a:cubicBezTo>
                  <a:cubicBezTo>
                    <a:pt x="7" y="80"/>
                    <a:pt x="0" y="97"/>
                    <a:pt x="6" y="109"/>
                  </a:cubicBezTo>
                  <a:cubicBezTo>
                    <a:pt x="13" y="122"/>
                    <a:pt x="32" y="124"/>
                    <a:pt x="49" y="114"/>
                  </a:cubicBezTo>
                  <a:cubicBezTo>
                    <a:pt x="61" y="107"/>
                    <a:pt x="68" y="95"/>
                    <a:pt x="68" y="8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</a:path>
              </a:pathLst>
            </a:custGeom>
            <a:solidFill>
              <a:srgbClr val="F58E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41626" y="1180254"/>
            <a:ext cx="1272540" cy="1272540"/>
            <a:chOff x="6741626" y="1180254"/>
            <a:chExt cx="1272540" cy="1272540"/>
          </a:xfrm>
        </p:grpSpPr>
        <p:grpSp>
          <p:nvGrpSpPr>
            <p:cNvPr id="20" name="组合 19"/>
            <p:cNvGrpSpPr/>
            <p:nvPr/>
          </p:nvGrpSpPr>
          <p:grpSpPr>
            <a:xfrm flipH="1">
              <a:off x="6741626" y="1180254"/>
              <a:ext cx="1272540" cy="1272540"/>
              <a:chOff x="1972809" y="1584960"/>
              <a:chExt cx="1272540" cy="127254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984239" y="1596390"/>
                <a:ext cx="1249680" cy="1249680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190500" dist="635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972809" y="1584960"/>
                <a:ext cx="1272540" cy="1272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7120646" y="1424524"/>
              <a:ext cx="514499" cy="696348"/>
            </a:xfrm>
            <a:custGeom>
              <a:avLst/>
              <a:gdLst>
                <a:gd name="T0" fmla="*/ 93 w 95"/>
                <a:gd name="T1" fmla="*/ 28 h 130"/>
                <a:gd name="T2" fmla="*/ 67 w 95"/>
                <a:gd name="T3" fmla="*/ 2 h 130"/>
                <a:gd name="T4" fmla="*/ 61 w 95"/>
                <a:gd name="T5" fmla="*/ 2 h 130"/>
                <a:gd name="T6" fmla="*/ 60 w 95"/>
                <a:gd name="T7" fmla="*/ 7 h 130"/>
                <a:gd name="T8" fmla="*/ 60 w 95"/>
                <a:gd name="T9" fmla="*/ 76 h 130"/>
                <a:gd name="T10" fmla="*/ 24 w 95"/>
                <a:gd name="T11" fmla="*/ 77 h 130"/>
                <a:gd name="T12" fmla="*/ 7 w 95"/>
                <a:gd name="T13" fmla="*/ 116 h 130"/>
                <a:gd name="T14" fmla="*/ 49 w 95"/>
                <a:gd name="T15" fmla="*/ 121 h 130"/>
                <a:gd name="T16" fmla="*/ 68 w 95"/>
                <a:gd name="T17" fmla="*/ 91 h 130"/>
                <a:gd name="T18" fmla="*/ 68 w 95"/>
                <a:gd name="T19" fmla="*/ 91 h 130"/>
                <a:gd name="T20" fmla="*/ 68 w 95"/>
                <a:gd name="T21" fmla="*/ 15 h 130"/>
                <a:gd name="T22" fmla="*/ 88 w 95"/>
                <a:gd name="T23" fmla="*/ 34 h 130"/>
                <a:gd name="T24" fmla="*/ 93 w 95"/>
                <a:gd name="T25" fmla="*/ 34 h 130"/>
                <a:gd name="T26" fmla="*/ 93 w 95"/>
                <a:gd name="T27" fmla="*/ 2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30">
                  <a:moveTo>
                    <a:pt x="93" y="28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5" y="0"/>
                    <a:pt x="63" y="0"/>
                    <a:pt x="61" y="2"/>
                  </a:cubicBezTo>
                  <a:cubicBezTo>
                    <a:pt x="60" y="3"/>
                    <a:pt x="60" y="5"/>
                    <a:pt x="60" y="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51" y="70"/>
                    <a:pt x="36" y="70"/>
                    <a:pt x="24" y="77"/>
                  </a:cubicBezTo>
                  <a:cubicBezTo>
                    <a:pt x="7" y="87"/>
                    <a:pt x="0" y="104"/>
                    <a:pt x="7" y="116"/>
                  </a:cubicBezTo>
                  <a:cubicBezTo>
                    <a:pt x="14" y="128"/>
                    <a:pt x="33" y="130"/>
                    <a:pt x="49" y="121"/>
                  </a:cubicBezTo>
                  <a:cubicBezTo>
                    <a:pt x="61" y="114"/>
                    <a:pt x="69" y="102"/>
                    <a:pt x="68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9" y="36"/>
                    <a:pt x="92" y="36"/>
                    <a:pt x="93" y="34"/>
                  </a:cubicBezTo>
                  <a:cubicBezTo>
                    <a:pt x="95" y="33"/>
                    <a:pt x="95" y="30"/>
                    <a:pt x="93" y="28"/>
                  </a:cubicBezTo>
                </a:path>
              </a:pathLst>
            </a:custGeom>
            <a:solidFill>
              <a:srgbClr val="F58E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582648" y="3469555"/>
            <a:ext cx="606616" cy="606616"/>
            <a:chOff x="1972809" y="1584960"/>
            <a:chExt cx="1272540" cy="1272540"/>
          </a:xfrm>
        </p:grpSpPr>
        <p:sp>
          <p:nvSpPr>
            <p:cNvPr id="64" name="椭圆 63"/>
            <p:cNvSpPr/>
            <p:nvPr/>
          </p:nvSpPr>
          <p:spPr>
            <a:xfrm>
              <a:off x="1984239" y="1596390"/>
              <a:ext cx="1249680" cy="124968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90500" dist="63500" dir="5400000" algn="t" rotWithShape="0">
                <a:schemeClr val="tx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1972809" y="1584960"/>
              <a:ext cx="1272540" cy="1272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592555" y="5759543"/>
            <a:ext cx="263874" cy="263874"/>
            <a:chOff x="1972809" y="1584960"/>
            <a:chExt cx="1272540" cy="1272540"/>
          </a:xfrm>
        </p:grpSpPr>
        <p:sp>
          <p:nvSpPr>
            <p:cNvPr id="67" name="椭圆 66"/>
            <p:cNvSpPr/>
            <p:nvPr/>
          </p:nvSpPr>
          <p:spPr>
            <a:xfrm>
              <a:off x="1984239" y="1596390"/>
              <a:ext cx="1249680" cy="124968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90500" dist="63500" dir="5400000" algn="t" rotWithShape="0">
                <a:schemeClr val="tx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972809" y="1584960"/>
              <a:ext cx="1272540" cy="1272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62229" y="5362495"/>
            <a:ext cx="406607" cy="422310"/>
            <a:chOff x="1972809" y="1584960"/>
            <a:chExt cx="1272540" cy="1272540"/>
          </a:xfrm>
        </p:grpSpPr>
        <p:sp>
          <p:nvSpPr>
            <p:cNvPr id="70" name="椭圆 69"/>
            <p:cNvSpPr/>
            <p:nvPr/>
          </p:nvSpPr>
          <p:spPr>
            <a:xfrm>
              <a:off x="1984239" y="1596390"/>
              <a:ext cx="1249680" cy="124968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90500" dist="63500" dir="5400000" algn="t" rotWithShape="0">
                <a:schemeClr val="tx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972809" y="1584960"/>
              <a:ext cx="1272540" cy="1272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37761" y="2124747"/>
            <a:ext cx="1272540" cy="1272540"/>
            <a:chOff x="3437761" y="2124747"/>
            <a:chExt cx="1272540" cy="1272540"/>
          </a:xfrm>
        </p:grpSpPr>
        <p:grpSp>
          <p:nvGrpSpPr>
            <p:cNvPr id="9" name="组合 8"/>
            <p:cNvGrpSpPr/>
            <p:nvPr/>
          </p:nvGrpSpPr>
          <p:grpSpPr>
            <a:xfrm>
              <a:off x="3437761" y="2124747"/>
              <a:ext cx="1272540" cy="1272540"/>
              <a:chOff x="1972809" y="1584960"/>
              <a:chExt cx="1272540" cy="127254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984239" y="1596390"/>
                <a:ext cx="1249680" cy="1249680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190500" dist="63500" dir="5400000" algn="t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972809" y="1584960"/>
                <a:ext cx="1272540" cy="1272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Freeform 21"/>
            <p:cNvSpPr>
              <a:spLocks/>
            </p:cNvSpPr>
            <p:nvPr/>
          </p:nvSpPr>
          <p:spPr bwMode="auto">
            <a:xfrm>
              <a:off x="3745128" y="2441364"/>
              <a:ext cx="591149" cy="624821"/>
            </a:xfrm>
            <a:custGeom>
              <a:avLst/>
              <a:gdLst>
                <a:gd name="T0" fmla="*/ 128 w 132"/>
                <a:gd name="T1" fmla="*/ 1 h 124"/>
                <a:gd name="T2" fmla="*/ 60 w 132"/>
                <a:gd name="T3" fmla="*/ 17 h 124"/>
                <a:gd name="T4" fmla="*/ 56 w 132"/>
                <a:gd name="T5" fmla="*/ 21 h 124"/>
                <a:gd name="T6" fmla="*/ 56 w 132"/>
                <a:gd name="T7" fmla="*/ 77 h 124"/>
                <a:gd name="T8" fmla="*/ 22 w 132"/>
                <a:gd name="T9" fmla="*/ 78 h 124"/>
                <a:gd name="T10" fmla="*/ 6 w 132"/>
                <a:gd name="T11" fmla="*/ 112 h 124"/>
                <a:gd name="T12" fmla="*/ 46 w 132"/>
                <a:gd name="T13" fmla="*/ 116 h 124"/>
                <a:gd name="T14" fmla="*/ 64 w 132"/>
                <a:gd name="T15" fmla="*/ 93 h 124"/>
                <a:gd name="T16" fmla="*/ 64 w 132"/>
                <a:gd name="T17" fmla="*/ 24 h 124"/>
                <a:gd name="T18" fmla="*/ 124 w 132"/>
                <a:gd name="T19" fmla="*/ 10 h 124"/>
                <a:gd name="T20" fmla="*/ 124 w 132"/>
                <a:gd name="T21" fmla="*/ 61 h 124"/>
                <a:gd name="T22" fmla="*/ 90 w 132"/>
                <a:gd name="T23" fmla="*/ 62 h 124"/>
                <a:gd name="T24" fmla="*/ 74 w 132"/>
                <a:gd name="T25" fmla="*/ 96 h 124"/>
                <a:gd name="T26" fmla="*/ 114 w 132"/>
                <a:gd name="T27" fmla="*/ 100 h 124"/>
                <a:gd name="T28" fmla="*/ 132 w 132"/>
                <a:gd name="T29" fmla="*/ 77 h 124"/>
                <a:gd name="T30" fmla="*/ 132 w 132"/>
                <a:gd name="T31" fmla="*/ 5 h 124"/>
                <a:gd name="T32" fmla="*/ 128 w 132"/>
                <a:gd name="T33" fmla="*/ 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124">
                  <a:moveTo>
                    <a:pt x="128" y="1"/>
                  </a:moveTo>
                  <a:cubicBezTo>
                    <a:pt x="127" y="1"/>
                    <a:pt x="60" y="17"/>
                    <a:pt x="60" y="17"/>
                  </a:cubicBezTo>
                  <a:cubicBezTo>
                    <a:pt x="58" y="18"/>
                    <a:pt x="56" y="19"/>
                    <a:pt x="56" y="2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48" y="72"/>
                    <a:pt x="34" y="72"/>
                    <a:pt x="22" y="78"/>
                  </a:cubicBezTo>
                  <a:cubicBezTo>
                    <a:pt x="7" y="86"/>
                    <a:pt x="0" y="101"/>
                    <a:pt x="6" y="112"/>
                  </a:cubicBezTo>
                  <a:cubicBezTo>
                    <a:pt x="13" y="122"/>
                    <a:pt x="31" y="124"/>
                    <a:pt x="46" y="116"/>
                  </a:cubicBezTo>
                  <a:cubicBezTo>
                    <a:pt x="56" y="111"/>
                    <a:pt x="62" y="101"/>
                    <a:pt x="64" y="93"/>
                  </a:cubicBezTo>
                  <a:cubicBezTo>
                    <a:pt x="64" y="92"/>
                    <a:pt x="64" y="24"/>
                    <a:pt x="64" y="24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16" y="56"/>
                    <a:pt x="102" y="56"/>
                    <a:pt x="90" y="62"/>
                  </a:cubicBezTo>
                  <a:cubicBezTo>
                    <a:pt x="75" y="70"/>
                    <a:pt x="68" y="85"/>
                    <a:pt x="74" y="96"/>
                  </a:cubicBezTo>
                  <a:cubicBezTo>
                    <a:pt x="81" y="106"/>
                    <a:pt x="99" y="108"/>
                    <a:pt x="114" y="100"/>
                  </a:cubicBezTo>
                  <a:cubicBezTo>
                    <a:pt x="124" y="95"/>
                    <a:pt x="130" y="85"/>
                    <a:pt x="132" y="77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132" y="3"/>
                    <a:pt x="130" y="0"/>
                    <a:pt x="128" y="1"/>
                  </a:cubicBezTo>
                </a:path>
              </a:pathLst>
            </a:custGeom>
            <a:solidFill>
              <a:srgbClr val="F58E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486209" y="822960"/>
            <a:ext cx="3741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单击此处添加您的标题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1203399" y="943165"/>
            <a:ext cx="282810" cy="282810"/>
          </a:xfrm>
          <a:prstGeom prst="ellipse">
            <a:avLst/>
          </a:prstGeom>
          <a:gradFill>
            <a:gsLst>
              <a:gs pos="0">
                <a:srgbClr val="F58E8B"/>
              </a:gs>
              <a:gs pos="100000">
                <a:srgbClr val="D74555"/>
              </a:gs>
            </a:gsLst>
            <a:lin ang="5400000" scaled="1"/>
          </a:gradFill>
          <a:ln w="44450">
            <a:gradFill>
              <a:gsLst>
                <a:gs pos="0">
                  <a:srgbClr val="D74555"/>
                </a:gs>
                <a:gs pos="100000">
                  <a:srgbClr val="F58E8B"/>
                </a:gs>
              </a:gsLst>
              <a:lin ang="5400000" scaled="1"/>
            </a:gradFill>
          </a:ln>
          <a:effectLst>
            <a:outerShdw blurRad="190500" dist="38100" dir="5400000" algn="t" rotWithShape="0">
              <a:srgbClr val="F58E8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51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5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486209" y="822960"/>
            <a:ext cx="3741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单击此处添加您的标题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203399" y="943165"/>
            <a:ext cx="282810" cy="282810"/>
          </a:xfrm>
          <a:prstGeom prst="ellipse">
            <a:avLst/>
          </a:prstGeom>
          <a:gradFill>
            <a:gsLst>
              <a:gs pos="0">
                <a:srgbClr val="F58E8B"/>
              </a:gs>
              <a:gs pos="100000">
                <a:srgbClr val="D74555"/>
              </a:gs>
            </a:gsLst>
            <a:lin ang="5400000" scaled="1"/>
          </a:gradFill>
          <a:ln w="44450">
            <a:gradFill>
              <a:gsLst>
                <a:gs pos="0">
                  <a:srgbClr val="D74555"/>
                </a:gs>
                <a:gs pos="100000">
                  <a:srgbClr val="F58E8B"/>
                </a:gs>
              </a:gsLst>
              <a:lin ang="5400000" scaled="1"/>
            </a:gradFill>
          </a:ln>
          <a:effectLst>
            <a:outerShdw blurRad="190500" dist="38100" dir="5400000" algn="t" rotWithShape="0">
              <a:srgbClr val="F58E8B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116648" y="2667000"/>
            <a:ext cx="2632392" cy="2633028"/>
          </a:xfrm>
          <a:prstGeom prst="roundRect">
            <a:avLst/>
          </a:prstGeom>
          <a:noFill/>
          <a:ln w="127000">
            <a:solidFill>
              <a:srgbClr val="F58E8B">
                <a:alpha val="70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358573" y="3986012"/>
            <a:ext cx="2148542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单击此处添加您的标题是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中国第一家精品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设计机构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58573" y="3139440"/>
            <a:ext cx="2209800" cy="574491"/>
            <a:chOff x="1358573" y="3139440"/>
            <a:chExt cx="2209800" cy="574491"/>
          </a:xfrm>
        </p:grpSpPr>
        <p:grpSp>
          <p:nvGrpSpPr>
            <p:cNvPr id="16" name="组合 15"/>
            <p:cNvGrpSpPr/>
            <p:nvPr/>
          </p:nvGrpSpPr>
          <p:grpSpPr>
            <a:xfrm>
              <a:off x="1358573" y="3139440"/>
              <a:ext cx="2209800" cy="574491"/>
              <a:chOff x="7025640" y="1799005"/>
              <a:chExt cx="2209800" cy="574491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7025640" y="1799005"/>
                <a:ext cx="2209800" cy="57449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190500" dist="63500" dir="5400000" algn="t" rotWithShape="0">
                  <a:schemeClr val="tx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7064561" y="1809123"/>
                <a:ext cx="2131958" cy="55425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1562924" y="321051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点击输入标题</a:t>
              </a: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8427721" y="2667000"/>
            <a:ext cx="2632392" cy="2633028"/>
          </a:xfrm>
          <a:prstGeom prst="roundRect">
            <a:avLst/>
          </a:prstGeom>
          <a:noFill/>
          <a:ln w="127000">
            <a:solidFill>
              <a:srgbClr val="F58E8B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669646" y="3986012"/>
            <a:ext cx="2148542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单击此处添加您的标题是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中国第一家精品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设计机构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630872" y="3139440"/>
            <a:ext cx="2209800" cy="574491"/>
            <a:chOff x="8630872" y="3139440"/>
            <a:chExt cx="2209800" cy="574491"/>
          </a:xfrm>
        </p:grpSpPr>
        <p:grpSp>
          <p:nvGrpSpPr>
            <p:cNvPr id="17" name="组合 16"/>
            <p:cNvGrpSpPr/>
            <p:nvPr/>
          </p:nvGrpSpPr>
          <p:grpSpPr>
            <a:xfrm>
              <a:off x="8630872" y="3139440"/>
              <a:ext cx="2209800" cy="574491"/>
              <a:chOff x="7025640" y="1799005"/>
              <a:chExt cx="2209800" cy="574491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7025640" y="1799005"/>
                <a:ext cx="2209800" cy="57449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190500" dist="63500" dir="5400000" algn="t" rotWithShape="0">
                  <a:schemeClr val="tx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7064561" y="1809123"/>
                <a:ext cx="2131958" cy="55425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8873997" y="321051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点击输入标题</a:t>
              </a: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4772185" y="2667000"/>
            <a:ext cx="2632392" cy="2633028"/>
          </a:xfrm>
          <a:prstGeom prst="roundRect">
            <a:avLst/>
          </a:prstGeom>
          <a:noFill/>
          <a:ln w="127000">
            <a:solidFill>
              <a:srgbClr val="F58E8B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4983481" y="3986012"/>
            <a:ext cx="2148542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单击此处添加您的标题是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中国第一家精品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设计机构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975336" y="3139440"/>
            <a:ext cx="2209800" cy="574491"/>
            <a:chOff x="4975336" y="3139440"/>
            <a:chExt cx="2209800" cy="574491"/>
          </a:xfrm>
        </p:grpSpPr>
        <p:grpSp>
          <p:nvGrpSpPr>
            <p:cNvPr id="20" name="组合 19"/>
            <p:cNvGrpSpPr/>
            <p:nvPr/>
          </p:nvGrpSpPr>
          <p:grpSpPr>
            <a:xfrm>
              <a:off x="4975336" y="3139440"/>
              <a:ext cx="2209800" cy="574491"/>
              <a:chOff x="7025640" y="1799005"/>
              <a:chExt cx="2209800" cy="574491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7025640" y="1799005"/>
                <a:ext cx="2209800" cy="57449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190500" dist="63500" dir="5400000" algn="t" rotWithShape="0">
                  <a:schemeClr val="tx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7064561" y="1809123"/>
                <a:ext cx="2131958" cy="55425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5218461" y="321051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点击输入标题</a:t>
              </a: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51626" y="1419637"/>
            <a:ext cx="642453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单击此处添加您的标题是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中国第一家精品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设计机构。拥有顶尖的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设计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团队坚持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精益求精，拒接平庸的设计理念。帮您实现精致、美观、动感的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设计</a:t>
            </a:r>
          </a:p>
        </p:txBody>
      </p:sp>
      <p:sp>
        <p:nvSpPr>
          <p:cNvPr id="35" name="燕尾形 34"/>
          <p:cNvSpPr/>
          <p:nvPr/>
        </p:nvSpPr>
        <p:spPr>
          <a:xfrm>
            <a:off x="4056639" y="3703812"/>
            <a:ext cx="396240" cy="526532"/>
          </a:xfrm>
          <a:prstGeom prst="chevron">
            <a:avLst/>
          </a:prstGeom>
          <a:solidFill>
            <a:srgbClr val="F58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/>
        </p:nvSpPr>
        <p:spPr>
          <a:xfrm>
            <a:off x="7758927" y="3703812"/>
            <a:ext cx="396240" cy="526532"/>
          </a:xfrm>
          <a:prstGeom prst="chevron">
            <a:avLst/>
          </a:prstGeom>
          <a:solidFill>
            <a:srgbClr val="F58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57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901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901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302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3302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5" grpId="0" animBg="1"/>
      <p:bldP spid="25" grpId="0"/>
      <p:bldP spid="9" grpId="0" animBg="1"/>
      <p:bldP spid="27" grpId="0"/>
      <p:bldP spid="8" grpId="0" animBg="1"/>
      <p:bldP spid="26" grpId="0"/>
      <p:bldP spid="31" grpId="0"/>
      <p:bldP spid="35" grpId="0" animBg="1"/>
      <p:bldP spid="3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Calibri Light"/>
        <a:ea typeface="微软雅黑"/>
        <a:cs typeface=""/>
      </a:majorFont>
      <a:minorFont>
        <a:latin typeface="Calibri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2459</TotalTime>
  <Words>1032</Words>
  <Application>Microsoft Office PowerPoint</Application>
  <PresentationFormat>宽屏</PresentationFormat>
  <Paragraphs>76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微软雅黑</vt:lpstr>
      <vt:lpstr>Calibri Light</vt:lpstr>
      <vt:lpstr>宋体</vt:lpstr>
      <vt:lpstr>造字工房悦黑体验版常规体</vt:lpstr>
      <vt:lpstr>Meiryo</vt:lpstr>
      <vt:lpstr>Calibri</vt:lpstr>
      <vt:lpstr>微软雅黑 Light</vt:lpstr>
      <vt:lpstr>billy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WINDOWS7</dc:creator>
  <cp:lastModifiedBy>Administrator</cp:lastModifiedBy>
  <cp:revision>126</cp:revision>
  <dcterms:created xsi:type="dcterms:W3CDTF">2016-05-08T05:16:21Z</dcterms:created>
  <dcterms:modified xsi:type="dcterms:W3CDTF">2017-03-11T12:02:13Z</dcterms:modified>
</cp:coreProperties>
</file>