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9" r:id="rId4"/>
    <p:sldId id="258" r:id="rId5"/>
    <p:sldId id="257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6C8CD-117C-4986-ABAA-5F28FF8F5723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0FAFD-A232-4A32-BB1E-BDF11D682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532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442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8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518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457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0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223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07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668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18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3721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36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3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58156-0E29-42A6-BF77-0F0447128497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357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怀旧自行车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4" y="2252008"/>
            <a:ext cx="9144000" cy="4605992"/>
          </a:xfrm>
          <a:prstGeom prst="rect">
            <a:avLst/>
          </a:prstGeom>
        </p:spPr>
      </p:pic>
      <p:pic>
        <p:nvPicPr>
          <p:cNvPr id="5" name="图片 4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9132570" y="-25"/>
            <a:ext cx="3084110" cy="29751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39178" y="2975078"/>
            <a:ext cx="3052822" cy="3882922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95473" y="71414"/>
            <a:ext cx="4679985" cy="14212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95803" y="1357299"/>
            <a:ext cx="1753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</a:rPr>
              <a:t>qicheyuanzu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28403" y="3571877"/>
            <a:ext cx="492443" cy="18652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我的怀旧版相册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53693" y="3571877"/>
            <a:ext cx="492443" cy="2686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err="1">
                <a:solidFill>
                  <a:schemeClr val="bg1"/>
                </a:solidFill>
              </a:rPr>
              <a:t>wodehuaijioubanxiangce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966608" y="3719305"/>
            <a:ext cx="10457984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怀旧自行车.jpg"/>
          <p:cNvPicPr>
            <a:picLocks noChangeAspect="1"/>
          </p:cNvPicPr>
          <p:nvPr/>
        </p:nvPicPr>
        <p:blipFill>
          <a:blip r:embed="rId2" cstate="print"/>
          <a:srcRect r="39844"/>
          <a:stretch>
            <a:fillRect/>
          </a:stretch>
        </p:blipFill>
        <p:spPr>
          <a:xfrm rot="10800000" flipV="1">
            <a:off x="2560207" y="3818906"/>
            <a:ext cx="1095598" cy="917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 descr="怀旧自行车.jpg"/>
          <p:cNvPicPr>
            <a:picLocks noChangeAspect="1"/>
          </p:cNvPicPr>
          <p:nvPr/>
        </p:nvPicPr>
        <p:blipFill>
          <a:blip r:embed="rId2" cstate="print"/>
          <a:srcRect r="39844"/>
          <a:stretch>
            <a:fillRect/>
          </a:stretch>
        </p:blipFill>
        <p:spPr>
          <a:xfrm rot="10800000" flipV="1">
            <a:off x="6245401" y="3818906"/>
            <a:ext cx="1095598" cy="917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867008" y="3125228"/>
            <a:ext cx="1095598" cy="1056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图片 17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8237397" y="3027602"/>
            <a:ext cx="1095598" cy="1056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 descr="IMG_56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3003" y="2922507"/>
            <a:ext cx="1095598" cy="962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图片 19" descr="IMG_56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29394" y="3818905"/>
            <a:ext cx="1095598" cy="962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extBox 20"/>
          <p:cNvSpPr txBox="1"/>
          <p:nvPr/>
        </p:nvSpPr>
        <p:spPr>
          <a:xfrm>
            <a:off x="2560207" y="2889278"/>
            <a:ext cx="905593" cy="643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/>
              <a:t>7</a:t>
            </a:r>
            <a:r>
              <a:rPr lang="zh-CN" altLang="en-US" sz="1200" b="1" dirty="0"/>
              <a:t>月</a:t>
            </a:r>
            <a:r>
              <a:rPr lang="en-US" altLang="zh-CN" sz="1200" b="1" dirty="0"/>
              <a:t>3</a:t>
            </a:r>
            <a:r>
              <a:rPr lang="zh-CN" altLang="en-US" sz="1200" b="1" dirty="0"/>
              <a:t>日</a:t>
            </a:r>
            <a:endParaRPr lang="en-US" altLang="zh-CN" sz="1200" b="1" dirty="0"/>
          </a:p>
          <a:p>
            <a:r>
              <a:rPr lang="zh-CN" altLang="en-US" sz="1200" b="1" dirty="0"/>
              <a:t>北京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29394" y="2889278"/>
            <a:ext cx="1015105" cy="643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/>
              <a:t>7</a:t>
            </a:r>
            <a:r>
              <a:rPr lang="zh-CN" altLang="en-US" sz="1200" b="1" dirty="0"/>
              <a:t>月</a:t>
            </a:r>
            <a:r>
              <a:rPr lang="en-US" altLang="zh-CN" sz="1200" b="1" dirty="0"/>
              <a:t>16</a:t>
            </a:r>
            <a:r>
              <a:rPr lang="zh-CN" altLang="en-US" sz="1200" b="1" dirty="0"/>
              <a:t>日</a:t>
            </a:r>
            <a:endParaRPr lang="en-US" altLang="zh-CN" sz="1200" b="1" dirty="0"/>
          </a:p>
          <a:p>
            <a:r>
              <a:rPr lang="zh-CN" altLang="en-US" sz="1200" b="1" dirty="0"/>
              <a:t>三亚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45400" y="2889278"/>
            <a:ext cx="1015105" cy="643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/>
              <a:t>7</a:t>
            </a:r>
            <a:r>
              <a:rPr lang="zh-CN" altLang="en-US" sz="1200" b="1" dirty="0"/>
              <a:t>月</a:t>
            </a:r>
            <a:r>
              <a:rPr lang="en-US" altLang="zh-CN" sz="1200" b="1" dirty="0"/>
              <a:t>10</a:t>
            </a:r>
            <a:r>
              <a:rPr lang="zh-CN" altLang="en-US" sz="1200" b="1" dirty="0"/>
              <a:t>日</a:t>
            </a:r>
            <a:endParaRPr lang="en-US" altLang="zh-CN" sz="1200" b="1" dirty="0"/>
          </a:p>
          <a:p>
            <a:r>
              <a:rPr lang="zh-CN" altLang="en-US" sz="1200" b="1" dirty="0"/>
              <a:t>成都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53004" y="4781675"/>
            <a:ext cx="905593" cy="643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/>
              <a:t>7</a:t>
            </a:r>
            <a:r>
              <a:rPr lang="zh-CN" altLang="en-US" sz="1200" b="1" dirty="0"/>
              <a:t>月</a:t>
            </a:r>
            <a:r>
              <a:rPr lang="en-US" altLang="zh-CN" sz="1200" b="1" dirty="0"/>
              <a:t>6</a:t>
            </a:r>
            <a:r>
              <a:rPr lang="zh-CN" altLang="en-US" sz="1200" b="1" dirty="0"/>
              <a:t>日</a:t>
            </a:r>
            <a:endParaRPr lang="en-US" altLang="zh-CN" sz="1200" b="1" dirty="0"/>
          </a:p>
          <a:p>
            <a:r>
              <a:rPr lang="zh-CN" altLang="en-US" sz="1200" b="1" dirty="0"/>
              <a:t>厦门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7009" y="4781675"/>
            <a:ext cx="905593" cy="643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/>
              <a:t>7</a:t>
            </a:r>
            <a:r>
              <a:rPr lang="zh-CN" altLang="en-US" sz="1200" b="1" dirty="0"/>
              <a:t>月</a:t>
            </a:r>
            <a:r>
              <a:rPr lang="en-US" altLang="zh-CN" sz="1200" b="1" dirty="0"/>
              <a:t>2</a:t>
            </a:r>
            <a:r>
              <a:rPr lang="zh-CN" altLang="en-US" sz="1200" b="1" dirty="0"/>
              <a:t>日</a:t>
            </a:r>
            <a:endParaRPr lang="en-US" altLang="zh-CN" sz="1200" b="1" dirty="0"/>
          </a:p>
          <a:p>
            <a:r>
              <a:rPr lang="zh-CN" altLang="en-US" sz="1200" b="1" dirty="0"/>
              <a:t>出发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27802" y="4781675"/>
            <a:ext cx="1015105" cy="643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/>
              <a:t>7</a:t>
            </a:r>
            <a:r>
              <a:rPr lang="zh-CN" altLang="en-US" sz="1200" b="1" dirty="0"/>
              <a:t>月</a:t>
            </a:r>
            <a:r>
              <a:rPr lang="en-US" altLang="zh-CN" sz="1200" b="1" dirty="0"/>
              <a:t>13</a:t>
            </a:r>
            <a:r>
              <a:rPr lang="zh-CN" altLang="en-US" sz="1200" b="1" dirty="0"/>
              <a:t>日</a:t>
            </a:r>
            <a:endParaRPr lang="en-US" altLang="zh-CN" sz="1200" b="1" dirty="0"/>
          </a:p>
          <a:p>
            <a:r>
              <a:rPr lang="zh-CN" altLang="en-US" sz="1200" b="1" dirty="0"/>
              <a:t>九寨沟</a:t>
            </a:r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1864113" y="3087369"/>
            <a:ext cx="1195198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7640905" y="5178966"/>
            <a:ext cx="1195198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270516" y="5278566"/>
            <a:ext cx="1195198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9632902" y="3087369"/>
            <a:ext cx="1195198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5648908" y="3087369"/>
            <a:ext cx="1195198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3756511" y="5079366"/>
            <a:ext cx="1195198" cy="2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67408" y="698080"/>
            <a:ext cx="5283820" cy="9869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+mj-ea"/>
                <a:ea typeface="+mj-ea"/>
              </a:rPr>
              <a:t>2012</a:t>
            </a:r>
            <a:r>
              <a:rPr lang="zh-CN" altLang="en-US" sz="4000" b="1" dirty="0">
                <a:latin typeface="+mj-ea"/>
                <a:ea typeface="+mj-ea"/>
              </a:rPr>
              <a:t>年我的足迹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357004" y="299681"/>
            <a:ext cx="2888396" cy="514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</a:t>
            </a:r>
            <a:r>
              <a:rPr lang="zh-CN" altLang="en-US" dirty="0"/>
              <a:t>月份旅游线路图</a:t>
            </a:r>
          </a:p>
        </p:txBody>
      </p:sp>
      <p:pic>
        <p:nvPicPr>
          <p:cNvPr id="41" name="图片 40" descr="地球之旅.jpg"/>
          <p:cNvPicPr>
            <a:picLocks noChangeAspect="1"/>
          </p:cNvPicPr>
          <p:nvPr/>
        </p:nvPicPr>
        <p:blipFill>
          <a:blip r:embed="rId5" cstate="print"/>
          <a:srcRect l="14527" t="32547" r="48986" b="10954"/>
          <a:stretch>
            <a:fillRect/>
          </a:stretch>
        </p:blipFill>
        <p:spPr>
          <a:xfrm>
            <a:off x="11379210" y="6072206"/>
            <a:ext cx="814610" cy="785818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6072206"/>
            <a:ext cx="11384280" cy="785794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地球之旅.jpg"/>
          <p:cNvPicPr>
            <a:picLocks noChangeAspect="1"/>
          </p:cNvPicPr>
          <p:nvPr/>
        </p:nvPicPr>
        <p:blipFill>
          <a:blip r:embed="rId2" cstate="print"/>
          <a:srcRect l="14527" t="32547" r="48986" b="10954"/>
          <a:stretch>
            <a:fillRect/>
          </a:stretch>
        </p:blipFill>
        <p:spPr>
          <a:xfrm>
            <a:off x="9853391" y="-23"/>
            <a:ext cx="814609" cy="78581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82214" y="857232"/>
            <a:ext cx="785786" cy="6000768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怀旧自行车.jpg"/>
          <p:cNvPicPr>
            <a:picLocks noChangeAspect="1"/>
          </p:cNvPicPr>
          <p:nvPr/>
        </p:nvPicPr>
        <p:blipFill>
          <a:blip r:embed="rId3" cstate="print"/>
          <a:srcRect r="39844"/>
          <a:stretch>
            <a:fillRect/>
          </a:stretch>
        </p:blipFill>
        <p:spPr>
          <a:xfrm>
            <a:off x="6310314" y="3000372"/>
            <a:ext cx="2428892" cy="22479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图片 10" descr="地球之旅.jpg"/>
          <p:cNvPicPr>
            <a:picLocks noChangeAspect="1"/>
          </p:cNvPicPr>
          <p:nvPr/>
        </p:nvPicPr>
        <p:blipFill>
          <a:blip r:embed="rId4" cstate="print"/>
          <a:srcRect l="14527" t="32547" r="48986" b="10954"/>
          <a:stretch>
            <a:fillRect/>
          </a:stretch>
        </p:blipFill>
        <p:spPr>
          <a:xfrm>
            <a:off x="2666976" y="975906"/>
            <a:ext cx="3357586" cy="32389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2881292" y="4572009"/>
            <a:ext cx="19928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北京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日</a:t>
            </a:r>
            <a:endParaRPr lang="en-US" altLang="zh-CN" sz="2800" b="1" dirty="0"/>
          </a:p>
          <a:p>
            <a:endParaRPr lang="zh-CN" altLang="en-US" sz="2800" b="1" dirty="0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2666978" y="5072076"/>
            <a:ext cx="3786217" cy="27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地球之旅.jpg"/>
          <p:cNvPicPr>
            <a:picLocks noChangeAspect="1"/>
          </p:cNvPicPr>
          <p:nvPr/>
        </p:nvPicPr>
        <p:blipFill>
          <a:blip r:embed="rId2" cstate="print"/>
          <a:srcRect l="14527" t="32547" r="48986" b="10954"/>
          <a:stretch>
            <a:fillRect/>
          </a:stretch>
        </p:blipFill>
        <p:spPr>
          <a:xfrm>
            <a:off x="1588498" y="486566"/>
            <a:ext cx="2445447" cy="2359014"/>
          </a:xfrm>
          <a:prstGeom prst="rect">
            <a:avLst/>
          </a:prstGeom>
        </p:spPr>
      </p:pic>
      <p:pic>
        <p:nvPicPr>
          <p:cNvPr id="3" name="图片 2" descr="地球之旅.jpg"/>
          <p:cNvPicPr>
            <a:picLocks noChangeAspect="1"/>
          </p:cNvPicPr>
          <p:nvPr/>
        </p:nvPicPr>
        <p:blipFill>
          <a:blip r:embed="rId2" cstate="print"/>
          <a:srcRect l="14527" t="32547" r="48986" b="10954"/>
          <a:stretch>
            <a:fillRect/>
          </a:stretch>
        </p:blipFill>
        <p:spPr>
          <a:xfrm>
            <a:off x="4151784" y="486590"/>
            <a:ext cx="2445422" cy="2358990"/>
          </a:xfrm>
          <a:prstGeom prst="rect">
            <a:avLst/>
          </a:prstGeom>
        </p:spPr>
      </p:pic>
      <p:pic>
        <p:nvPicPr>
          <p:cNvPr id="5" name="图片 4" descr="怀旧自行车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9496" y="2979650"/>
            <a:ext cx="5037710" cy="25375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39008" y="1071547"/>
            <a:ext cx="12715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北京</a:t>
            </a:r>
            <a:endParaRPr lang="en-US" altLang="zh-CN" sz="2800" b="1" dirty="0"/>
          </a:p>
          <a:p>
            <a:r>
              <a:rPr lang="en-US" altLang="zh-CN" sz="2800" b="1" dirty="0"/>
              <a:t>7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日</a:t>
            </a:r>
            <a:endParaRPr lang="en-US" altLang="zh-CN" sz="2800" b="1" dirty="0"/>
          </a:p>
          <a:p>
            <a:endParaRPr lang="zh-CN" altLang="en-US" sz="2800" b="1" dirty="0"/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5239538" y="3000372"/>
            <a:ext cx="371398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>
            <a:off x="7239008" y="2143116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地球之旅.jpg"/>
          <p:cNvPicPr>
            <a:picLocks noChangeAspect="1"/>
          </p:cNvPicPr>
          <p:nvPr/>
        </p:nvPicPr>
        <p:blipFill>
          <a:blip r:embed="rId4" cstate="print"/>
          <a:srcRect l="14527" t="32547" r="48986" b="10954"/>
          <a:stretch>
            <a:fillRect/>
          </a:stretch>
        </p:blipFill>
        <p:spPr>
          <a:xfrm>
            <a:off x="11379210" y="6072206"/>
            <a:ext cx="814610" cy="78581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6072206"/>
            <a:ext cx="11384280" cy="785794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山顶上的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8499" y="928670"/>
            <a:ext cx="8440025" cy="451655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905078" y="928670"/>
            <a:ext cx="1214446" cy="4516554"/>
          </a:xfrm>
          <a:prstGeom prst="rect">
            <a:avLst/>
          </a:prstGeom>
          <a:solidFill>
            <a:schemeClr val="accent5">
              <a:lumMod val="40000"/>
              <a:lumOff val="60000"/>
              <a:alpha val="59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05078" y="1500175"/>
            <a:ext cx="12715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草原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</a:rPr>
              <a:t>日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图片 6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11379210" y="6072206"/>
            <a:ext cx="814610" cy="7858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6072206"/>
            <a:ext cx="11384280" cy="785794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95802" y="1357299"/>
            <a:ext cx="1577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2012</a:t>
            </a:r>
            <a:r>
              <a:rPr lang="zh-CN" altLang="en-US" sz="2400" dirty="0">
                <a:solidFill>
                  <a:schemeClr val="bg1"/>
                </a:solidFill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</a:rPr>
              <a:t>7</a:t>
            </a:r>
            <a:r>
              <a:rPr lang="zh-CN" altLang="en-US" sz="2400" dirty="0">
                <a:solidFill>
                  <a:schemeClr val="bg1"/>
                </a:solidFill>
              </a:rPr>
              <a:t>月</a:t>
            </a:r>
          </a:p>
        </p:txBody>
      </p:sp>
      <p:pic>
        <p:nvPicPr>
          <p:cNvPr id="13" name="图片 12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4100" y="342128"/>
            <a:ext cx="3571900" cy="1058341"/>
          </a:xfrm>
          <a:prstGeom prst="rect">
            <a:avLst/>
          </a:prstGeom>
        </p:spPr>
      </p:pic>
      <p:pic>
        <p:nvPicPr>
          <p:cNvPr id="12" name="图片 11" descr="怀旧自行车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4" y="2252008"/>
            <a:ext cx="9144000" cy="4605992"/>
          </a:xfrm>
          <a:prstGeom prst="rect">
            <a:avLst/>
          </a:prstGeom>
        </p:spPr>
      </p:pic>
      <p:pic>
        <p:nvPicPr>
          <p:cNvPr id="14" name="图片 13" descr="地球之旅.jpg"/>
          <p:cNvPicPr>
            <a:picLocks noChangeAspect="1"/>
          </p:cNvPicPr>
          <p:nvPr/>
        </p:nvPicPr>
        <p:blipFill>
          <a:blip r:embed="rId4" cstate="print"/>
          <a:srcRect l="14527" t="32547" r="48986" b="10954"/>
          <a:stretch>
            <a:fillRect/>
          </a:stretch>
        </p:blipFill>
        <p:spPr>
          <a:xfrm>
            <a:off x="9132570" y="-25"/>
            <a:ext cx="3084110" cy="297510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139178" y="2975078"/>
            <a:ext cx="3052822" cy="3882922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9"/>
          <p:cNvSpPr txBox="1"/>
          <p:nvPr/>
        </p:nvSpPr>
        <p:spPr>
          <a:xfrm>
            <a:off x="10428403" y="3571877"/>
            <a:ext cx="492443" cy="18652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我的怀旧版相册</a:t>
            </a:r>
          </a:p>
        </p:txBody>
      </p:sp>
      <p:sp>
        <p:nvSpPr>
          <p:cNvPr id="21" name="TextBox 10"/>
          <p:cNvSpPr txBox="1"/>
          <p:nvPr/>
        </p:nvSpPr>
        <p:spPr>
          <a:xfrm>
            <a:off x="10853693" y="3571877"/>
            <a:ext cx="492443" cy="2686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err="1">
                <a:solidFill>
                  <a:schemeClr val="bg1"/>
                </a:solidFill>
              </a:rPr>
              <a:t>wodehuaijioubanxiangce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086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163</Words>
  <Application>Microsoft Office PowerPoint</Application>
  <PresentationFormat>宽屏</PresentationFormat>
  <Paragraphs>32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21</cp:revision>
  <dcterms:created xsi:type="dcterms:W3CDTF">2012-11-21T03:16:51Z</dcterms:created>
  <dcterms:modified xsi:type="dcterms:W3CDTF">2017-02-16T18:54:48Z</dcterms:modified>
</cp:coreProperties>
</file>