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2.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3.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4.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5.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6.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notesSlides/notesSlide7.xml" ContentType="application/vnd.openxmlformats-officedocument.presentationml.notesSlide+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notesSlides/notesSlide8.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notesSlides/notesSlide9.xml" ContentType="application/vnd.openxmlformats-officedocument.presentationml.notesSlide+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notesSlides/notesSlide10.xml" ContentType="application/vnd.openxmlformats-officedocument.presentationml.notesSlide+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notesSlides/notesSlide11.xml" ContentType="application/vnd.openxmlformats-officedocument.presentationml.notesSlide+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notesSlides/notesSlide12.xml" ContentType="application/vnd.openxmlformats-officedocument.presentationml.notesSlide+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notesSlides/notesSlide13.xml" ContentType="application/vnd.openxmlformats-officedocument.presentationml.notesSlide+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notesSlides/notesSlide14.xml" ContentType="application/vnd.openxmlformats-officedocument.presentationml.notesSlide+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notesSlides/notesSlide15.xml" ContentType="application/vnd.openxmlformats-officedocument.presentationml.notesSlide+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notesSlides/notesSlide16.xml" ContentType="application/vnd.openxmlformats-officedocument.presentationml.notesSlide+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notesSlides/notesSlide17.xml" ContentType="application/vnd.openxmlformats-officedocument.presentationml.notesSlide+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notesSlides/notesSlide18.xml" ContentType="application/vnd.openxmlformats-officedocument.presentationml.notesSlide+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notesSlides/notesSlide19.xml" ContentType="application/vnd.openxmlformats-officedocument.presentationml.notesSlide+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notesSlides/notesSlide20.xml" ContentType="application/vnd.openxmlformats-officedocument.presentationml.notesSlide+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notesSlides/notesSlide21.xml" ContentType="application/vnd.openxmlformats-officedocument.presentationml.notesSlide+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notesSlides/notesSlide22.xml" ContentType="application/vnd.openxmlformats-officedocument.presentationml.notesSlide+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notesSlides/notesSlide23.xml" ContentType="application/vnd.openxmlformats-officedocument.presentationml.notesSlide+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notesSlides/notesSlide24.xml" ContentType="application/vnd.openxmlformats-officedocument.presentationml.notesSlide+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notesSlides/notesSlide25.xml" ContentType="application/vnd.openxmlformats-officedocument.presentationml.notesSlide+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notesSlides/notesSlide26.xml" ContentType="application/vnd.openxmlformats-officedocument.presentationml.notesSlide+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notesSlides/notesSlide27.xml" ContentType="application/vnd.openxmlformats-officedocument.presentationml.notesSlide+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9" r:id="rId2"/>
  </p:sldMasterIdLst>
  <p:notesMasterIdLst>
    <p:notesMasterId r:id="rId32"/>
  </p:notesMasterIdLst>
  <p:sldIdLst>
    <p:sldId id="256" r:id="rId3"/>
    <p:sldId id="291" r:id="rId4"/>
    <p:sldId id="290" r:id="rId5"/>
    <p:sldId id="298" r:id="rId6"/>
    <p:sldId id="299" r:id="rId7"/>
    <p:sldId id="259" r:id="rId8"/>
    <p:sldId id="294" r:id="rId9"/>
    <p:sldId id="258" r:id="rId10"/>
    <p:sldId id="257" r:id="rId11"/>
    <p:sldId id="260" r:id="rId12"/>
    <p:sldId id="261" r:id="rId13"/>
    <p:sldId id="263" r:id="rId14"/>
    <p:sldId id="267" r:id="rId15"/>
    <p:sldId id="293" r:id="rId16"/>
    <p:sldId id="285" r:id="rId17"/>
    <p:sldId id="286" r:id="rId18"/>
    <p:sldId id="287" r:id="rId19"/>
    <p:sldId id="288" r:id="rId20"/>
    <p:sldId id="271" r:id="rId21"/>
    <p:sldId id="273" r:id="rId22"/>
    <p:sldId id="274" r:id="rId23"/>
    <p:sldId id="279" r:id="rId24"/>
    <p:sldId id="289" r:id="rId25"/>
    <p:sldId id="278" r:id="rId26"/>
    <p:sldId id="277" r:id="rId27"/>
    <p:sldId id="276" r:id="rId28"/>
    <p:sldId id="275" r:id="rId29"/>
    <p:sldId id="292" r:id="rId30"/>
    <p:sldId id="300"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549E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76" autoAdjust="0"/>
    <p:restoredTop sz="94660"/>
  </p:normalViewPr>
  <p:slideViewPr>
    <p:cSldViewPr snapToGrid="0">
      <p:cViewPr varScale="1">
        <p:scale>
          <a:sx n="88" d="100"/>
          <a:sy n="88" d="100"/>
        </p:scale>
        <p:origin x="204" y="96"/>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9DA82A-E3E9-4EB5-8F53-902DBA48553F}" type="datetimeFigureOut">
              <a:rPr lang="zh-CN" altLang="en-US" smtClean="0"/>
              <a:t>2017/2/15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61107E-5BF9-4945-BC66-3200F091CB7F}" type="slidenum">
              <a:rPr lang="zh-CN" altLang="en-US" smtClean="0"/>
              <a:t>‹#›</a:t>
            </a:fld>
            <a:endParaRPr lang="zh-CN" altLang="en-US"/>
          </a:p>
        </p:txBody>
      </p:sp>
    </p:spTree>
    <p:extLst>
      <p:ext uri="{BB962C8B-B14F-4D97-AF65-F5344CB8AC3E}">
        <p14:creationId xmlns:p14="http://schemas.microsoft.com/office/powerpoint/2010/main" val="34512429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61107E-5BF9-4945-BC66-3200F091CB7F}" type="slidenum">
              <a:rPr lang="zh-CN" altLang="en-US" smtClean="0"/>
              <a:t>1</a:t>
            </a:fld>
            <a:endParaRPr lang="zh-CN" altLang="en-US"/>
          </a:p>
        </p:txBody>
      </p:sp>
    </p:spTree>
    <p:extLst>
      <p:ext uri="{BB962C8B-B14F-4D97-AF65-F5344CB8AC3E}">
        <p14:creationId xmlns:p14="http://schemas.microsoft.com/office/powerpoint/2010/main" val="36307680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smtClean="0"/>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r" eaLnBrk="1" hangingPunct="1">
              <a:buFont typeface="Arial" pitchFamily="34" charset="0"/>
              <a:buNone/>
            </a:pPr>
            <a:fld id="{1D2B2195-7E9C-41F1-8A38-F0242A667458}" type="slidenum">
              <a:rPr lang="zh-CN" altLang="en-US" sz="1200">
                <a:latin typeface="Calibri" pitchFamily="34" charset="0"/>
                <a:ea typeface="宋体" pitchFamily="2" charset="-122"/>
              </a:rPr>
              <a:t>10</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930764308"/>
      </p:ext>
    </p:extLst>
  </p:cSld>
  <p:clrMapOvr>
    <a:overrideClrMapping bg1="lt1" tx1="dk1" bg2="lt2" tx2="dk2" accent1="accent1" accent2="accent2" accent3="accent3" accent4="accent4" accent5="accent5" accent6="accent6" hlink="hlink" folHlink="folHlink"/>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smtClean="0"/>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r" eaLnBrk="1" hangingPunct="1">
              <a:buFont typeface="Arial" pitchFamily="34" charset="0"/>
              <a:buNone/>
            </a:pPr>
            <a:fld id="{1D2B2195-7E9C-41F1-8A38-F0242A667458}" type="slidenum">
              <a:rPr lang="zh-CN" altLang="en-US" sz="1200">
                <a:latin typeface="Calibri" pitchFamily="34" charset="0"/>
                <a:ea typeface="宋体" pitchFamily="2" charset="-122"/>
              </a:rPr>
              <a:t>11</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717329668"/>
      </p:ext>
    </p:extLst>
  </p:cSld>
  <p:clrMapOvr>
    <a:overrideClrMapping bg1="lt1" tx1="dk1" bg2="lt2" tx2="dk2" accent1="accent1" accent2="accent2" accent3="accent3" accent4="accent4" accent5="accent5" accent6="accent6" hlink="hlink" folHlink="folHlink"/>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61107E-5BF9-4945-BC66-3200F091CB7F}" type="slidenum">
              <a:rPr lang="zh-CN" altLang="en-US" smtClean="0"/>
              <a:t>12</a:t>
            </a:fld>
            <a:endParaRPr lang="zh-CN" altLang="en-US"/>
          </a:p>
        </p:txBody>
      </p:sp>
    </p:spTree>
    <p:extLst>
      <p:ext uri="{BB962C8B-B14F-4D97-AF65-F5344CB8AC3E}">
        <p14:creationId xmlns:p14="http://schemas.microsoft.com/office/powerpoint/2010/main" val="40213750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61107E-5BF9-4945-BC66-3200F091CB7F}" type="slidenum">
              <a:rPr lang="zh-CN" altLang="en-US" smtClean="0"/>
              <a:t>13</a:t>
            </a:fld>
            <a:endParaRPr lang="zh-CN" altLang="en-US"/>
          </a:p>
        </p:txBody>
      </p:sp>
    </p:spTree>
    <p:extLst>
      <p:ext uri="{BB962C8B-B14F-4D97-AF65-F5344CB8AC3E}">
        <p14:creationId xmlns:p14="http://schemas.microsoft.com/office/powerpoint/2010/main" val="3779257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61107E-5BF9-4945-BC66-3200F091CB7F}" type="slidenum">
              <a:rPr lang="zh-CN" altLang="en-US" smtClean="0"/>
              <a:t>14</a:t>
            </a:fld>
            <a:endParaRPr lang="zh-CN" altLang="en-US"/>
          </a:p>
        </p:txBody>
      </p:sp>
    </p:spTree>
    <p:extLst>
      <p:ext uri="{BB962C8B-B14F-4D97-AF65-F5344CB8AC3E}">
        <p14:creationId xmlns:p14="http://schemas.microsoft.com/office/powerpoint/2010/main" val="9304096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61107E-5BF9-4945-BC66-3200F091CB7F}" type="slidenum">
              <a:rPr lang="zh-CN" altLang="en-US" smtClean="0"/>
              <a:t>15</a:t>
            </a:fld>
            <a:endParaRPr lang="zh-CN" altLang="en-US"/>
          </a:p>
        </p:txBody>
      </p:sp>
    </p:spTree>
    <p:extLst>
      <p:ext uri="{BB962C8B-B14F-4D97-AF65-F5344CB8AC3E}">
        <p14:creationId xmlns:p14="http://schemas.microsoft.com/office/powerpoint/2010/main" val="4982477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61107E-5BF9-4945-BC66-3200F091CB7F}" type="slidenum">
              <a:rPr lang="zh-CN" altLang="en-US" smtClean="0"/>
              <a:t>16</a:t>
            </a:fld>
            <a:endParaRPr lang="zh-CN" altLang="en-US"/>
          </a:p>
        </p:txBody>
      </p:sp>
    </p:spTree>
    <p:extLst>
      <p:ext uri="{BB962C8B-B14F-4D97-AF65-F5344CB8AC3E}">
        <p14:creationId xmlns:p14="http://schemas.microsoft.com/office/powerpoint/2010/main" val="26041412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61107E-5BF9-4945-BC66-3200F091CB7F}" type="slidenum">
              <a:rPr lang="zh-CN" altLang="en-US" smtClean="0"/>
              <a:t>17</a:t>
            </a:fld>
            <a:endParaRPr lang="zh-CN" altLang="en-US"/>
          </a:p>
        </p:txBody>
      </p:sp>
    </p:spTree>
    <p:extLst>
      <p:ext uri="{BB962C8B-B14F-4D97-AF65-F5344CB8AC3E}">
        <p14:creationId xmlns:p14="http://schemas.microsoft.com/office/powerpoint/2010/main" val="25102443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61107E-5BF9-4945-BC66-3200F091CB7F}" type="slidenum">
              <a:rPr lang="zh-CN" altLang="en-US" smtClean="0"/>
              <a:t>18</a:t>
            </a:fld>
            <a:endParaRPr lang="zh-CN" altLang="en-US"/>
          </a:p>
        </p:txBody>
      </p:sp>
    </p:spTree>
    <p:extLst>
      <p:ext uri="{BB962C8B-B14F-4D97-AF65-F5344CB8AC3E}">
        <p14:creationId xmlns:p14="http://schemas.microsoft.com/office/powerpoint/2010/main" val="10717704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61107E-5BF9-4945-BC66-3200F091CB7F}" type="slidenum">
              <a:rPr lang="zh-CN" altLang="en-US" smtClean="0"/>
              <a:t>19</a:t>
            </a:fld>
            <a:endParaRPr lang="zh-CN" altLang="en-US"/>
          </a:p>
        </p:txBody>
      </p:sp>
    </p:spTree>
    <p:extLst>
      <p:ext uri="{BB962C8B-B14F-4D97-AF65-F5344CB8AC3E}">
        <p14:creationId xmlns:p14="http://schemas.microsoft.com/office/powerpoint/2010/main" val="17306427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61107E-5BF9-4945-BC66-3200F091CB7F}" type="slidenum">
              <a:rPr lang="zh-CN" altLang="en-US" smtClean="0"/>
              <a:t>2</a:t>
            </a:fld>
            <a:endParaRPr lang="zh-CN" altLang="en-US"/>
          </a:p>
        </p:txBody>
      </p:sp>
    </p:spTree>
    <p:extLst>
      <p:ext uri="{BB962C8B-B14F-4D97-AF65-F5344CB8AC3E}">
        <p14:creationId xmlns:p14="http://schemas.microsoft.com/office/powerpoint/2010/main" val="31926988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4" name="灯片编号占位符 3"/>
          <p:cNvSpPr>
            <a:spLocks noGrp="1"/>
          </p:cNvSpPr>
          <p:nvPr>
            <p:ph type="sldNum" sz="quarter" idx="10"/>
          </p:nvPr>
        </p:nvSpPr>
        <p:spPr/>
        <p:txBody>
          <a:bodyPr/>
          <a:lstStyle/>
          <a:p>
            <a:r>
              <a:rPr lang="zh-CN" altLang="en-US" smtClean="0"/>
              <a:t>模板来自于 </a:t>
            </a:r>
            <a:r>
              <a:rPr lang="en-US" altLang="zh-CN" smtClean="0"/>
              <a:t>http://docer.wps.cn</a:t>
            </a:r>
            <a:endParaRPr lang="zh-CN" altLang="en-US"/>
          </a:p>
        </p:txBody>
      </p:sp>
      <p:sp>
        <p:nvSpPr>
          <p:cNvPr id="5" name="备注占位符 4"/>
          <p:cNvSpPr>
            <a:spLocks noGrp="1"/>
          </p:cNvSpPr>
          <p:nvPr>
            <p:ph type="body" sz="quarter" idx="11"/>
          </p:nvPr>
        </p:nvSpPr>
        <p:spPr/>
        <p:txBody>
          <a:bodyPr/>
          <a:lstStyle/>
          <a:p>
            <a:endParaRPr lang="zh-CN" altLang="en-US"/>
          </a:p>
        </p:txBody>
      </p:sp>
    </p:spTree>
    <p:extLst>
      <p:ext uri="{BB962C8B-B14F-4D97-AF65-F5344CB8AC3E}">
        <p14:creationId xmlns:p14="http://schemas.microsoft.com/office/powerpoint/2010/main" val="30561552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smtClean="0"/>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r" eaLnBrk="1" hangingPunct="1">
              <a:buFont typeface="Arial" pitchFamily="34" charset="0"/>
              <a:buNone/>
            </a:pPr>
            <a:fld id="{A8612A52-09B5-40BD-9111-511D978D272A}" type="slidenum">
              <a:rPr lang="zh-CN" altLang="en-US" sz="1200">
                <a:latin typeface="Calibri" pitchFamily="34" charset="0"/>
                <a:ea typeface="宋体" pitchFamily="2" charset="-122"/>
              </a:rPr>
              <a:t>21</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924759478"/>
      </p:ext>
    </p:extLst>
  </p:cSld>
  <p:clrMapOvr>
    <a:overrideClrMapping bg1="lt1" tx1="dk1" bg2="lt2" tx2="dk2" accent1="accent1" accent2="accent2" accent3="accent3" accent4="accent4" accent5="accent5" accent6="accent6" hlink="hlink" folHlink="folHlink"/>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fld id="{6EBCF9CA-32F4-4328-8D37-05E4B17D146B}" type="slidenum">
              <a:rPr lang="zh-CN" altLang="en-US" smtClean="0">
                <a:latin typeface="Calibri" pitchFamily="34" charset="0"/>
              </a:rPr>
              <a:t>22</a:t>
            </a:fld>
            <a:endParaRPr lang="zh-CN" altLang="en-US" smtClean="0">
              <a:latin typeface="Calibri" pitchFamily="34" charset="0"/>
            </a:endParaRPr>
          </a:p>
        </p:txBody>
      </p:sp>
    </p:spTree>
    <p:extLst>
      <p:ext uri="{BB962C8B-B14F-4D97-AF65-F5344CB8AC3E}">
        <p14:creationId xmlns:p14="http://schemas.microsoft.com/office/powerpoint/2010/main" val="19777984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fld id="{6EBCF9CA-32F4-4328-8D37-05E4B17D146B}" type="slidenum">
              <a:rPr lang="zh-CN" altLang="en-US" smtClean="0">
                <a:latin typeface="Calibri" pitchFamily="34" charset="0"/>
              </a:rPr>
              <a:t>23</a:t>
            </a:fld>
            <a:endParaRPr lang="zh-CN" altLang="en-US" smtClean="0">
              <a:latin typeface="Calibri" pitchFamily="34" charset="0"/>
            </a:endParaRPr>
          </a:p>
        </p:txBody>
      </p:sp>
    </p:spTree>
    <p:extLst>
      <p:ext uri="{BB962C8B-B14F-4D97-AF65-F5344CB8AC3E}">
        <p14:creationId xmlns:p14="http://schemas.microsoft.com/office/powerpoint/2010/main" val="32077738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fld id="{6EBCF9CA-32F4-4328-8D37-05E4B17D146B}" type="slidenum">
              <a:rPr lang="zh-CN" altLang="en-US" smtClean="0">
                <a:latin typeface="Calibri" pitchFamily="34" charset="0"/>
              </a:rPr>
              <a:t>24</a:t>
            </a:fld>
            <a:endParaRPr lang="zh-CN" altLang="en-US" smtClean="0">
              <a:latin typeface="Calibri" pitchFamily="34" charset="0"/>
            </a:endParaRPr>
          </a:p>
        </p:txBody>
      </p:sp>
    </p:spTree>
    <p:extLst>
      <p:ext uri="{BB962C8B-B14F-4D97-AF65-F5344CB8AC3E}">
        <p14:creationId xmlns:p14="http://schemas.microsoft.com/office/powerpoint/2010/main" val="37191301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fld id="{6EBCF9CA-32F4-4328-8D37-05E4B17D146B}" type="slidenum">
              <a:rPr lang="zh-CN" altLang="en-US" smtClean="0">
                <a:latin typeface="Calibri" pitchFamily="34" charset="0"/>
              </a:rPr>
              <a:t>25</a:t>
            </a:fld>
            <a:endParaRPr lang="zh-CN" altLang="en-US" smtClean="0">
              <a:latin typeface="Calibri" pitchFamily="34" charset="0"/>
            </a:endParaRPr>
          </a:p>
        </p:txBody>
      </p:sp>
    </p:spTree>
    <p:extLst>
      <p:ext uri="{BB962C8B-B14F-4D97-AF65-F5344CB8AC3E}">
        <p14:creationId xmlns:p14="http://schemas.microsoft.com/office/powerpoint/2010/main" val="22347236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fld id="{6EBCF9CA-32F4-4328-8D37-05E4B17D146B}" type="slidenum">
              <a:rPr lang="zh-CN" altLang="en-US" smtClean="0">
                <a:latin typeface="Calibri" pitchFamily="34" charset="0"/>
              </a:rPr>
              <a:t>26</a:t>
            </a:fld>
            <a:endParaRPr lang="zh-CN" altLang="en-US" smtClean="0">
              <a:latin typeface="Calibri" pitchFamily="34" charset="0"/>
            </a:endParaRPr>
          </a:p>
        </p:txBody>
      </p:sp>
    </p:spTree>
    <p:extLst>
      <p:ext uri="{BB962C8B-B14F-4D97-AF65-F5344CB8AC3E}">
        <p14:creationId xmlns:p14="http://schemas.microsoft.com/office/powerpoint/2010/main" val="40732312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fld id="{6EBCF9CA-32F4-4328-8D37-05E4B17D146B}" type="slidenum">
              <a:rPr lang="zh-CN" altLang="en-US" smtClean="0">
                <a:latin typeface="Calibri" pitchFamily="34" charset="0"/>
              </a:rPr>
              <a:t>27</a:t>
            </a:fld>
            <a:endParaRPr lang="zh-CN" altLang="en-US" smtClean="0">
              <a:latin typeface="Calibri" pitchFamily="34" charset="0"/>
            </a:endParaRPr>
          </a:p>
        </p:txBody>
      </p:sp>
    </p:spTree>
    <p:extLst>
      <p:ext uri="{BB962C8B-B14F-4D97-AF65-F5344CB8AC3E}">
        <p14:creationId xmlns:p14="http://schemas.microsoft.com/office/powerpoint/2010/main" val="40883117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61107E-5BF9-4945-BC66-3200F091CB7F}" type="slidenum">
              <a:rPr lang="zh-CN" altLang="en-US" smtClean="0"/>
              <a:t>28</a:t>
            </a:fld>
            <a:endParaRPr lang="zh-CN" altLang="en-US"/>
          </a:p>
        </p:txBody>
      </p:sp>
    </p:spTree>
    <p:extLst>
      <p:ext uri="{BB962C8B-B14F-4D97-AF65-F5344CB8AC3E}">
        <p14:creationId xmlns:p14="http://schemas.microsoft.com/office/powerpoint/2010/main" val="40506006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8324113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61107E-5BF9-4945-BC66-3200F091CB7F}" type="slidenum">
              <a:rPr lang="zh-CN" altLang="en-US" smtClean="0"/>
              <a:t>3</a:t>
            </a:fld>
            <a:endParaRPr lang="zh-CN" altLang="en-US"/>
          </a:p>
        </p:txBody>
      </p:sp>
    </p:spTree>
    <p:extLst>
      <p:ext uri="{BB962C8B-B14F-4D97-AF65-F5344CB8AC3E}">
        <p14:creationId xmlns:p14="http://schemas.microsoft.com/office/powerpoint/2010/main" val="24055797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5769E8-19F7-47D4-AFC6-D17EEAD4A98C}" type="slidenum">
              <a:rPr lang="zh-CN" altLang="en-US" smtClean="0"/>
              <a:t>4</a:t>
            </a:fld>
            <a:endParaRPr lang="zh-CN" altLang="en-US"/>
          </a:p>
        </p:txBody>
      </p:sp>
    </p:spTree>
    <p:extLst>
      <p:ext uri="{BB962C8B-B14F-4D97-AF65-F5344CB8AC3E}">
        <p14:creationId xmlns:p14="http://schemas.microsoft.com/office/powerpoint/2010/main" val="42782452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E73910-F208-4636-A090-B1B04B1D62DC}" type="slidenum">
              <a:rPr lang="zh-CN" altLang="en-US" smtClean="0"/>
              <a:t>5</a:t>
            </a:fld>
            <a:endParaRPr lang="zh-CN" altLang="en-US"/>
          </a:p>
        </p:txBody>
      </p:sp>
    </p:spTree>
    <p:extLst>
      <p:ext uri="{BB962C8B-B14F-4D97-AF65-F5344CB8AC3E}">
        <p14:creationId xmlns:p14="http://schemas.microsoft.com/office/powerpoint/2010/main" val="39237710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smtClean="0"/>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r" eaLnBrk="1" hangingPunct="1">
              <a:buFont typeface="Arial" pitchFamily="34" charset="0"/>
              <a:buNone/>
            </a:pPr>
            <a:fld id="{1D2B2195-7E9C-41F1-8A38-F0242A667458}" type="slidenum">
              <a:rPr lang="zh-CN" altLang="en-US" sz="1200">
                <a:latin typeface="Calibri" pitchFamily="34" charset="0"/>
                <a:ea typeface="宋体" pitchFamily="2" charset="-122"/>
              </a:rPr>
              <a:t>6</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587496939"/>
      </p:ext>
    </p:extLst>
  </p:cSld>
  <p:clrMapOvr>
    <a:overrideClrMapping bg1="lt1" tx1="dk1" bg2="lt2" tx2="dk2" accent1="accent1" accent2="accent2" accent3="accent3" accent4="accent4" accent5="accent5" accent6="accent6" hlink="hlink" folHlink="folHlink"/>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smtClean="0"/>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r" eaLnBrk="1" hangingPunct="1">
              <a:buFont typeface="Arial" pitchFamily="34" charset="0"/>
              <a:buNone/>
            </a:pPr>
            <a:fld id="{1D2B2195-7E9C-41F1-8A38-F0242A667458}" type="slidenum">
              <a:rPr lang="zh-CN" altLang="en-US" sz="1200">
                <a:latin typeface="Calibri" pitchFamily="34" charset="0"/>
                <a:ea typeface="宋体" pitchFamily="2" charset="-122"/>
              </a:rPr>
              <a:t>7</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995200719"/>
      </p:ext>
    </p:extLst>
  </p:cSld>
  <p:clrMapOvr>
    <a:overrideClrMapping bg1="lt1" tx1="dk1" bg2="lt2" tx2="dk2" accent1="accent1" accent2="accent2" accent3="accent3" accent4="accent4" accent5="accent5" accent6="accent6" hlink="hlink" folHlink="folHlink"/>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smtClean="0"/>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r" eaLnBrk="1" hangingPunct="1">
              <a:buFont typeface="Arial" pitchFamily="34" charset="0"/>
              <a:buNone/>
            </a:pPr>
            <a:fld id="{1D2B2195-7E9C-41F1-8A38-F0242A667458}" type="slidenum">
              <a:rPr lang="zh-CN" altLang="en-US" sz="1200">
                <a:latin typeface="Calibri" pitchFamily="34" charset="0"/>
                <a:ea typeface="宋体" pitchFamily="2" charset="-122"/>
              </a:rPr>
              <a:t>8</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043468135"/>
      </p:ext>
    </p:extLst>
  </p:cSld>
  <p:clrMapOvr>
    <a:overrideClrMapping bg1="lt1" tx1="dk1" bg2="lt2" tx2="dk2" accent1="accent1" accent2="accent2" accent3="accent3" accent4="accent4" accent5="accent5" accent6="accent6" hlink="hlink" folHlink="folHlink"/>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smtClean="0"/>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r" eaLnBrk="1" hangingPunct="1">
              <a:buFont typeface="Arial" pitchFamily="34" charset="0"/>
              <a:buNone/>
            </a:pPr>
            <a:fld id="{1D2B2195-7E9C-41F1-8A38-F0242A667458}" type="slidenum">
              <a:rPr lang="zh-CN" altLang="en-US" sz="1200">
                <a:latin typeface="Calibri" pitchFamily="34" charset="0"/>
                <a:ea typeface="宋体" pitchFamily="2" charset="-122"/>
              </a:rPr>
              <a:t>9</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199052445"/>
      </p:ext>
    </p:extLst>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43000"/>
            <a:ext cx="12192000" cy="5715000"/>
          </a:xfrm>
          <a:prstGeom prst="rect">
            <a:avLst/>
          </a:prstGeom>
        </p:spPr>
      </p:pic>
      <p:sp>
        <p:nvSpPr>
          <p:cNvPr id="3074" name="Rectangle 2"/>
          <p:cNvSpPr>
            <a:spLocks noGrp="1" noChangeArrowheads="1"/>
          </p:cNvSpPr>
          <p:nvPr>
            <p:ph type="ctrTitle"/>
          </p:nvPr>
        </p:nvSpPr>
        <p:spPr>
          <a:xfrm>
            <a:off x="3023399" y="1069676"/>
            <a:ext cx="6155107" cy="1082615"/>
          </a:xfrm>
        </p:spPr>
        <p:txBody>
          <a:bodyPr/>
          <a:lstStyle>
            <a:lvl1pPr algn="ctr">
              <a:lnSpc>
                <a:spcPct val="110000"/>
              </a:lnSpc>
              <a:defRPr sz="3600" b="0">
                <a:solidFill>
                  <a:schemeClr val="accent1"/>
                </a:solidFill>
              </a:defRPr>
            </a:lvl1pPr>
          </a:lstStyle>
          <a:p>
            <a:pPr lvl="0"/>
            <a:r>
              <a:rPr lang="zh-CN" altLang="en-US" noProof="0" dirty="0" smtClean="0"/>
              <a:t>单击此处编辑母版标题样式</a:t>
            </a:r>
          </a:p>
        </p:txBody>
      </p:sp>
      <p:sp>
        <p:nvSpPr>
          <p:cNvPr id="3075" name="Rectangle 3"/>
          <p:cNvSpPr>
            <a:spLocks noGrp="1" noChangeArrowheads="1"/>
          </p:cNvSpPr>
          <p:nvPr>
            <p:ph type="subTitle" idx="1"/>
          </p:nvPr>
        </p:nvSpPr>
        <p:spPr>
          <a:xfrm>
            <a:off x="3023399" y="2344497"/>
            <a:ext cx="6155107" cy="431800"/>
          </a:xfrm>
        </p:spPr>
        <p:txBody>
          <a:bodyPr/>
          <a:lstStyle>
            <a:lvl1pPr marL="0" indent="0" algn="ctr">
              <a:buFontTx/>
              <a:buNone/>
              <a:defRPr sz="1800">
                <a:solidFill>
                  <a:schemeClr val="bg1">
                    <a:lumMod val="50000"/>
                  </a:schemeClr>
                </a:solidFill>
              </a:defRPr>
            </a:lvl1pPr>
          </a:lstStyle>
          <a:p>
            <a:pPr lvl="0"/>
            <a:r>
              <a:rPr lang="zh-CN" altLang="en-US" noProof="0" dirty="0" smtClean="0"/>
              <a:t>单击此处编辑母版副标题样式</a:t>
            </a:r>
          </a:p>
        </p:txBody>
      </p:sp>
      <p:sp>
        <p:nvSpPr>
          <p:cNvPr id="2" name="日期占位符 1"/>
          <p:cNvSpPr>
            <a:spLocks noGrp="1"/>
          </p:cNvSpPr>
          <p:nvPr>
            <p:ph type="dt" sz="half" idx="10"/>
          </p:nvPr>
        </p:nvSpPr>
        <p:spPr/>
        <p:txBody>
          <a:bodyPr/>
          <a:lstStyle/>
          <a:p>
            <a:fld id="{359441E4-EC88-4A87-B30A-765C4508EABD}" type="datetimeFigureOut">
              <a:rPr lang="zh-CN" altLang="en-US" smtClean="0"/>
              <a:t>2017/2/15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08932D5-73BA-4C37-98F8-D15CCDF1EEA5}"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359441E4-EC88-4A87-B30A-765C4508EABD}" type="datetimeFigureOut">
              <a:rPr lang="zh-CN" altLang="en-US" smtClean="0"/>
              <a:t>2017/2/15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08932D5-73BA-4C37-98F8-D15CCDF1EEA5}" type="slidenum">
              <a:rPr lang="zh-CN" altLang="en-US" smtClean="0"/>
              <a:t>‹#›</a:t>
            </a:fld>
            <a:endParaRPr lang="zh-CN" altLang="en-US"/>
          </a:p>
        </p:txBody>
      </p:sp>
      <p:sp>
        <p:nvSpPr>
          <p:cNvPr id="7" name="内容占位符 6"/>
          <p:cNvSpPr>
            <a:spLocks noGrp="1"/>
          </p:cNvSpPr>
          <p:nvPr>
            <p:ph sz="quarter" idx="13"/>
          </p:nvPr>
        </p:nvSpPr>
        <p:spPr>
          <a:xfrm>
            <a:off x="371475" y="334963"/>
            <a:ext cx="11449050" cy="6207125"/>
          </a:xfrm>
        </p:spPr>
        <p:txBody>
          <a:bodyPr/>
          <a:lstStyle>
            <a:lvl1pPr>
              <a:spcBef>
                <a:spcPts val="300"/>
              </a:spcBef>
              <a:spcAft>
                <a:spcPts val="300"/>
              </a:spcAft>
              <a:defRPr sz="2400">
                <a:solidFill>
                  <a:srgbClr val="000000"/>
                </a:solidFill>
              </a:defRPr>
            </a:lvl1pPr>
            <a:lvl2pPr marL="539750" indent="-179705">
              <a:spcBef>
                <a:spcPts val="300"/>
              </a:spcBef>
              <a:spcAft>
                <a:spcPts val="300"/>
              </a:spcAft>
              <a:buFont typeface="Arial" pitchFamily="34" charset="0"/>
              <a:buChar char="•"/>
              <a:defRPr sz="2000">
                <a:solidFill>
                  <a:srgbClr val="000000"/>
                </a:solidFill>
              </a:defRPr>
            </a:lvl2pPr>
            <a:lvl3pPr marL="720090" indent="-179705">
              <a:spcBef>
                <a:spcPts val="300"/>
              </a:spcBef>
              <a:spcAft>
                <a:spcPts val="300"/>
              </a:spcAft>
              <a:defRPr sz="1800">
                <a:solidFill>
                  <a:srgbClr val="000000"/>
                </a:solidFill>
              </a:defRPr>
            </a:lvl3pPr>
            <a:lvl4pPr marL="1080135" indent="-179705">
              <a:spcBef>
                <a:spcPts val="300"/>
              </a:spcBef>
              <a:spcAft>
                <a:spcPts val="300"/>
              </a:spcAft>
              <a:defRPr sz="1800">
                <a:solidFill>
                  <a:srgbClr val="000000"/>
                </a:solidFill>
              </a:defRPr>
            </a:lvl4pPr>
            <a:lvl5pPr marL="1440180" indent="-179705">
              <a:spcBef>
                <a:spcPts val="300"/>
              </a:spcBef>
              <a:spcAft>
                <a:spcPts val="300"/>
              </a:spcAft>
              <a:defRPr sz="1800">
                <a:solidFill>
                  <a:srgbClr val="000000"/>
                </a:solidFill>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587879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181154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535764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503152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758317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842274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008932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070212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900162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solidFill>
            <a:schemeClr val="accent1"/>
          </a:solidFill>
        </p:spPr>
        <p:txBody>
          <a:bodyPr>
            <a:normAutofit/>
          </a:bodyPr>
          <a:lstStyle>
            <a:lvl1pPr>
              <a:defRPr>
                <a:solidFill>
                  <a:schemeClr val="bg1"/>
                </a:solidFill>
              </a:defRPr>
            </a:lvl1pPr>
          </a:lstStyle>
          <a:p>
            <a:r>
              <a:rPr lang="zh-CN" altLang="en-US" smtClean="0"/>
              <a:t>单击此处编辑母版标题样式</a:t>
            </a:r>
            <a:endParaRPr lang="zh-CN" altLang="en-US" dirty="0"/>
          </a:p>
        </p:txBody>
      </p:sp>
      <p:sp>
        <p:nvSpPr>
          <p:cNvPr id="3" name="内容占位符 2"/>
          <p:cNvSpPr>
            <a:spLocks noGrp="1"/>
          </p:cNvSpPr>
          <p:nvPr>
            <p:ph idx="1"/>
          </p:nvPr>
        </p:nvSpPr>
        <p:spPr>
          <a:xfrm>
            <a:off x="624417" y="2001600"/>
            <a:ext cx="10958400" cy="4150800"/>
          </a:xfrm>
        </p:spPr>
        <p:txBody>
          <a:bodyPr lIns="0" tIns="0" rIns="0" bIns="0">
            <a:normAutofit/>
          </a:bodyPr>
          <a:lstStyle>
            <a:lvl1pPr marL="85725" indent="0">
              <a:buNone/>
              <a:defRPr sz="2400">
                <a:solidFill>
                  <a:srgbClr val="000000"/>
                </a:solidFill>
              </a:defRPr>
            </a:lvl1pPr>
            <a:lvl2pPr marL="357505" indent="0">
              <a:buFont typeface="Arial" pitchFamily="34" charset="0"/>
              <a:buNone/>
              <a:defRPr sz="2000">
                <a:solidFill>
                  <a:srgbClr val="000000"/>
                </a:solidFill>
              </a:defRPr>
            </a:lvl2pPr>
            <a:lvl3pPr marL="539750" indent="0">
              <a:buNone/>
              <a:defRPr>
                <a:solidFill>
                  <a:srgbClr val="000000"/>
                </a:solidFill>
              </a:defRPr>
            </a:lvl3pPr>
            <a:lvl4pPr marL="899795" indent="0">
              <a:buNone/>
              <a:defRPr>
                <a:solidFill>
                  <a:srgbClr val="000000"/>
                </a:solidFill>
              </a:defRPr>
            </a:lvl4pPr>
            <a:lvl5pPr marL="1080135" indent="0">
              <a:buNone/>
              <a:defRPr>
                <a:solidFill>
                  <a:srgbClr val="000000"/>
                </a:solidFill>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grpSp>
        <p:nvGrpSpPr>
          <p:cNvPr id="7" name="组合 6"/>
          <p:cNvGrpSpPr/>
          <p:nvPr userDrawn="1"/>
        </p:nvGrpSpPr>
        <p:grpSpPr>
          <a:xfrm>
            <a:off x="624417" y="1548292"/>
            <a:ext cx="914399" cy="188912"/>
            <a:chOff x="826030" y="1528423"/>
            <a:chExt cx="914399" cy="188912"/>
          </a:xfrm>
        </p:grpSpPr>
        <p:sp>
          <p:nvSpPr>
            <p:cNvPr id="8" name="燕尾形 7"/>
            <p:cNvSpPr/>
            <p:nvPr/>
          </p:nvSpPr>
          <p:spPr>
            <a:xfrm>
              <a:off x="826030" y="1528423"/>
              <a:ext cx="201613" cy="188912"/>
            </a:xfrm>
            <a:prstGeom prst="chevron">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9" name="燕尾形 8"/>
            <p:cNvSpPr/>
            <p:nvPr/>
          </p:nvSpPr>
          <p:spPr>
            <a:xfrm>
              <a:off x="1003830" y="1528423"/>
              <a:ext cx="201613" cy="188912"/>
            </a:xfrm>
            <a:prstGeom prst="chevron">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0" name="燕尾形 9"/>
            <p:cNvSpPr/>
            <p:nvPr/>
          </p:nvSpPr>
          <p:spPr>
            <a:xfrm>
              <a:off x="1181630" y="1528423"/>
              <a:ext cx="201613" cy="188912"/>
            </a:xfrm>
            <a:prstGeom prst="chevron">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1" name="燕尾形 10"/>
            <p:cNvSpPr/>
            <p:nvPr/>
          </p:nvSpPr>
          <p:spPr>
            <a:xfrm>
              <a:off x="1361017" y="1528423"/>
              <a:ext cx="201612" cy="188912"/>
            </a:xfrm>
            <a:prstGeom prst="chevron">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2" name="燕尾形 11"/>
            <p:cNvSpPr/>
            <p:nvPr/>
          </p:nvSpPr>
          <p:spPr>
            <a:xfrm>
              <a:off x="1538817" y="1528423"/>
              <a:ext cx="201612" cy="188912"/>
            </a:xfrm>
            <a:prstGeom prst="chevron">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pSp>
      <p:sp>
        <p:nvSpPr>
          <p:cNvPr id="4" name="日期占位符 3"/>
          <p:cNvSpPr>
            <a:spLocks noGrp="1"/>
          </p:cNvSpPr>
          <p:nvPr>
            <p:ph type="dt" sz="half" idx="10"/>
          </p:nvPr>
        </p:nvSpPr>
        <p:spPr/>
        <p:txBody>
          <a:bodyPr/>
          <a:lstStyle/>
          <a:p>
            <a:fld id="{359441E4-EC88-4A87-B30A-765C4508EABD}" type="datetimeFigureOut">
              <a:rPr lang="zh-CN" altLang="en-US" smtClean="0"/>
              <a:t>2017/2/15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08932D5-73BA-4C37-98F8-D15CCDF1EEA5}"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780537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74202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4316400" y="3369600"/>
            <a:ext cx="5558400" cy="608400"/>
          </a:xfrm>
        </p:spPr>
        <p:txBody>
          <a:bodyPr anchor="ctr" anchorCtr="0">
            <a:normAutofit/>
          </a:bodyPr>
          <a:lstStyle>
            <a:lvl1pPr>
              <a:defRPr sz="2600"/>
            </a:lvl1pPr>
          </a:lstStyle>
          <a:p>
            <a:r>
              <a:rPr lang="zh-CN" altLang="en-US" dirty="0" smtClean="0"/>
              <a:t>单击此处编辑母版标题样式</a:t>
            </a:r>
            <a:endParaRPr lang="zh-CN" altLang="en-US" dirty="0"/>
          </a:p>
        </p:txBody>
      </p:sp>
      <p:sp>
        <p:nvSpPr>
          <p:cNvPr id="7" name="标题 5"/>
          <p:cNvSpPr txBox="1"/>
          <p:nvPr userDrawn="1"/>
        </p:nvSpPr>
        <p:spPr>
          <a:xfrm>
            <a:off x="4317763" y="3369682"/>
            <a:ext cx="5559071" cy="609599"/>
          </a:xfrm>
          <a:prstGeom prst="roundRect">
            <a:avLst>
              <a:gd name="adj" fmla="val 50000"/>
            </a:avLst>
          </a:prstGeom>
          <a:noFill/>
          <a:ln w="12700">
            <a:gradFill>
              <a:gsLst>
                <a:gs pos="0">
                  <a:schemeClr val="accent1"/>
                </a:gs>
                <a:gs pos="100000">
                  <a:schemeClr val="accent2"/>
                </a:gs>
              </a:gsLst>
              <a:lin ang="7800000" scaled="0"/>
            </a:gradFill>
          </a:ln>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000" b="1" i="0" kern="1200" baseline="0">
                <a:gradFill>
                  <a:gsLst>
                    <a:gs pos="0">
                      <a:schemeClr val="accent2"/>
                    </a:gs>
                    <a:gs pos="100000">
                      <a:schemeClr val="accent1"/>
                    </a:gs>
                  </a:gsLst>
                  <a:lin ang="6600000" scaled="0"/>
                </a:gradFill>
                <a:latin typeface="幼圆" pitchFamily="49" charset="-122"/>
                <a:ea typeface="幼圆" pitchFamily="49" charset="-122"/>
                <a:cs typeface="+mj-cs"/>
              </a:defRPr>
            </a:lvl1pPr>
          </a:lstStyle>
          <a:p>
            <a:pPr>
              <a:defRPr/>
            </a:pPr>
            <a:endParaRPr lang="da-DK" altLang="zh-CN" sz="2800" dirty="0">
              <a:gradFill>
                <a:gsLst>
                  <a:gs pos="0">
                    <a:schemeClr val="accent1"/>
                  </a:gs>
                  <a:gs pos="100000">
                    <a:schemeClr val="accent2"/>
                  </a:gs>
                </a:gsLst>
                <a:lin ang="6600000" scaled="0"/>
              </a:gradFill>
              <a:latin typeface="+mn-lt"/>
              <a:ea typeface="+mj-ea"/>
            </a:endParaRPr>
          </a:p>
        </p:txBody>
      </p:sp>
      <p:sp>
        <p:nvSpPr>
          <p:cNvPr id="3" name="日期占位符 2"/>
          <p:cNvSpPr>
            <a:spLocks noGrp="1"/>
          </p:cNvSpPr>
          <p:nvPr>
            <p:ph type="dt" sz="half" idx="10"/>
          </p:nvPr>
        </p:nvSpPr>
        <p:spPr/>
        <p:txBody>
          <a:bodyPr/>
          <a:lstStyle/>
          <a:p>
            <a:fld id="{359441E4-EC88-4A87-B30A-765C4508EABD}" type="datetimeFigureOut">
              <a:rPr lang="zh-CN" altLang="en-US" smtClean="0"/>
              <a:t>2017/2/15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08932D5-73BA-4C37-98F8-D15CCDF1EEA5}"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2800" y="476250"/>
            <a:ext cx="10957981" cy="711200"/>
          </a:xfrm>
          <a:solidFill>
            <a:schemeClr val="accent1"/>
          </a:solidFill>
        </p:spPr>
        <p:txBody>
          <a:bodyPr>
            <a:normAutofit/>
          </a:bodyPr>
          <a:lstStyle>
            <a:lvl1pPr>
              <a:defRPr>
                <a:solidFill>
                  <a:schemeClr val="bg1"/>
                </a:solidFill>
              </a:defRPr>
            </a:lvl1p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4417" y="1990800"/>
            <a:ext cx="10958400" cy="1659600"/>
          </a:xfrm>
        </p:spPr>
        <p:txBody>
          <a:bodyPr lIns="0" tIns="0" rIns="0" bIns="0">
            <a:noAutofit/>
          </a:bodyPr>
          <a:lstStyle>
            <a:lvl1pPr marL="85725" indent="0">
              <a:spcBef>
                <a:spcPts val="100"/>
              </a:spcBef>
              <a:spcAft>
                <a:spcPts val="100"/>
              </a:spcAft>
              <a:buNone/>
              <a:defRPr sz="2400">
                <a:solidFill>
                  <a:srgbClr val="000000"/>
                </a:solidFill>
              </a:defRPr>
            </a:lvl1pPr>
            <a:lvl2pPr marL="357505" indent="0">
              <a:spcBef>
                <a:spcPts val="100"/>
              </a:spcBef>
              <a:spcAft>
                <a:spcPts val="100"/>
              </a:spcAft>
              <a:buFont typeface="Arial" pitchFamily="34" charset="0"/>
              <a:buNone/>
              <a:defRPr sz="2000">
                <a:solidFill>
                  <a:srgbClr val="000000"/>
                </a:solidFill>
              </a:defRPr>
            </a:lvl2pPr>
            <a:lvl3pPr marL="539750" indent="0">
              <a:spcBef>
                <a:spcPts val="100"/>
              </a:spcBef>
              <a:spcAft>
                <a:spcPts val="100"/>
              </a:spcAft>
              <a:buNone/>
              <a:defRPr sz="1800">
                <a:solidFill>
                  <a:srgbClr val="000000"/>
                </a:solidFill>
              </a:defRPr>
            </a:lvl3pPr>
            <a:lvl4pPr marL="899795" indent="0">
              <a:spcBef>
                <a:spcPts val="100"/>
              </a:spcBef>
              <a:spcAft>
                <a:spcPts val="100"/>
              </a:spcAft>
              <a:buNone/>
              <a:defRPr sz="1800">
                <a:solidFill>
                  <a:srgbClr val="000000"/>
                </a:solidFill>
              </a:defRPr>
            </a:lvl4pPr>
            <a:lvl5pPr marL="1080135" indent="0">
              <a:spcBef>
                <a:spcPts val="100"/>
              </a:spcBef>
              <a:spcAft>
                <a:spcPts val="100"/>
              </a:spcAft>
              <a:buNone/>
              <a:defRPr sz="1800">
                <a:solidFill>
                  <a:srgbClr val="000000"/>
                </a:solidFill>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622800" y="4284000"/>
            <a:ext cx="10958400" cy="1659600"/>
          </a:xfrm>
        </p:spPr>
        <p:txBody>
          <a:bodyPr lIns="0" tIns="0" rIns="0" bIns="0">
            <a:noAutofit/>
          </a:bodyPr>
          <a:lstStyle>
            <a:lvl1pPr marL="85725" indent="0">
              <a:spcBef>
                <a:spcPts val="100"/>
              </a:spcBef>
              <a:spcAft>
                <a:spcPts val="100"/>
              </a:spcAft>
              <a:buNone/>
              <a:defRPr sz="2400">
                <a:solidFill>
                  <a:srgbClr val="000000"/>
                </a:solidFill>
              </a:defRPr>
            </a:lvl1pPr>
            <a:lvl2pPr marL="357505" indent="0">
              <a:spcBef>
                <a:spcPts val="100"/>
              </a:spcBef>
              <a:spcAft>
                <a:spcPts val="100"/>
              </a:spcAft>
              <a:buFont typeface="Arial" pitchFamily="34" charset="0"/>
              <a:buNone/>
              <a:defRPr sz="2000">
                <a:solidFill>
                  <a:srgbClr val="000000"/>
                </a:solidFill>
              </a:defRPr>
            </a:lvl2pPr>
            <a:lvl3pPr marL="539750" indent="0">
              <a:spcBef>
                <a:spcPts val="100"/>
              </a:spcBef>
              <a:spcAft>
                <a:spcPts val="100"/>
              </a:spcAft>
              <a:buNone/>
              <a:defRPr sz="1800">
                <a:solidFill>
                  <a:srgbClr val="000000"/>
                </a:solidFill>
              </a:defRPr>
            </a:lvl3pPr>
            <a:lvl4pPr marL="899795" indent="0">
              <a:spcBef>
                <a:spcPts val="100"/>
              </a:spcBef>
              <a:spcAft>
                <a:spcPts val="100"/>
              </a:spcAft>
              <a:buNone/>
              <a:defRPr sz="1800">
                <a:solidFill>
                  <a:srgbClr val="000000"/>
                </a:solidFill>
              </a:defRPr>
            </a:lvl4pPr>
            <a:lvl5pPr marL="1080135" indent="0">
              <a:spcBef>
                <a:spcPts val="100"/>
              </a:spcBef>
              <a:spcAft>
                <a:spcPts val="100"/>
              </a:spcAft>
              <a:buNone/>
              <a:defRPr sz="1800">
                <a:solidFill>
                  <a:srgbClr val="000000"/>
                </a:solidFill>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grpSp>
        <p:nvGrpSpPr>
          <p:cNvPr id="8" name="组合 7"/>
          <p:cNvGrpSpPr/>
          <p:nvPr userDrawn="1"/>
        </p:nvGrpSpPr>
        <p:grpSpPr>
          <a:xfrm>
            <a:off x="624417" y="1548292"/>
            <a:ext cx="914399" cy="188912"/>
            <a:chOff x="826030" y="1528423"/>
            <a:chExt cx="914399" cy="188912"/>
          </a:xfrm>
        </p:grpSpPr>
        <p:sp>
          <p:nvSpPr>
            <p:cNvPr id="9" name="燕尾形 8"/>
            <p:cNvSpPr/>
            <p:nvPr/>
          </p:nvSpPr>
          <p:spPr>
            <a:xfrm>
              <a:off x="826030" y="1528423"/>
              <a:ext cx="201613" cy="188912"/>
            </a:xfrm>
            <a:prstGeom prst="chevron">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0" name="燕尾形 9"/>
            <p:cNvSpPr/>
            <p:nvPr/>
          </p:nvSpPr>
          <p:spPr>
            <a:xfrm>
              <a:off x="1003830" y="1528423"/>
              <a:ext cx="201613" cy="188912"/>
            </a:xfrm>
            <a:prstGeom prst="chevron">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1" name="燕尾形 10"/>
            <p:cNvSpPr/>
            <p:nvPr/>
          </p:nvSpPr>
          <p:spPr>
            <a:xfrm>
              <a:off x="1181630" y="1528423"/>
              <a:ext cx="201613" cy="188912"/>
            </a:xfrm>
            <a:prstGeom prst="chevron">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2" name="燕尾形 11"/>
            <p:cNvSpPr/>
            <p:nvPr/>
          </p:nvSpPr>
          <p:spPr>
            <a:xfrm>
              <a:off x="1361017" y="1528423"/>
              <a:ext cx="201612" cy="188912"/>
            </a:xfrm>
            <a:prstGeom prst="chevron">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3" name="燕尾形 12"/>
            <p:cNvSpPr/>
            <p:nvPr/>
          </p:nvSpPr>
          <p:spPr>
            <a:xfrm>
              <a:off x="1538817" y="1528423"/>
              <a:ext cx="201612" cy="188912"/>
            </a:xfrm>
            <a:prstGeom prst="chevron">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pSp>
      <p:grpSp>
        <p:nvGrpSpPr>
          <p:cNvPr id="14" name="组合 13"/>
          <p:cNvGrpSpPr/>
          <p:nvPr userDrawn="1"/>
        </p:nvGrpSpPr>
        <p:grpSpPr>
          <a:xfrm>
            <a:off x="624417" y="3830559"/>
            <a:ext cx="914399" cy="188912"/>
            <a:chOff x="725224" y="3754732"/>
            <a:chExt cx="914399" cy="188912"/>
          </a:xfrm>
        </p:grpSpPr>
        <p:sp>
          <p:nvSpPr>
            <p:cNvPr id="15" name="燕尾形 14"/>
            <p:cNvSpPr/>
            <p:nvPr/>
          </p:nvSpPr>
          <p:spPr>
            <a:xfrm>
              <a:off x="725224" y="3754732"/>
              <a:ext cx="201613" cy="188912"/>
            </a:xfrm>
            <a:prstGeom prst="chevron">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6" name="燕尾形 15"/>
            <p:cNvSpPr/>
            <p:nvPr/>
          </p:nvSpPr>
          <p:spPr>
            <a:xfrm>
              <a:off x="903024" y="3754732"/>
              <a:ext cx="201613" cy="188912"/>
            </a:xfrm>
            <a:prstGeom prst="chevron">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7" name="燕尾形 16"/>
            <p:cNvSpPr/>
            <p:nvPr/>
          </p:nvSpPr>
          <p:spPr>
            <a:xfrm>
              <a:off x="1080824" y="3754732"/>
              <a:ext cx="201613" cy="188912"/>
            </a:xfrm>
            <a:prstGeom prst="chevron">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8" name="燕尾形 17"/>
            <p:cNvSpPr/>
            <p:nvPr/>
          </p:nvSpPr>
          <p:spPr>
            <a:xfrm>
              <a:off x="1260211" y="3754732"/>
              <a:ext cx="201612" cy="188912"/>
            </a:xfrm>
            <a:prstGeom prst="chevron">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9" name="燕尾形 18"/>
            <p:cNvSpPr/>
            <p:nvPr/>
          </p:nvSpPr>
          <p:spPr>
            <a:xfrm>
              <a:off x="1438011" y="3754732"/>
              <a:ext cx="201612" cy="188912"/>
            </a:xfrm>
            <a:prstGeom prst="chevron">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pSp>
      <p:sp>
        <p:nvSpPr>
          <p:cNvPr id="5" name="日期占位符 4"/>
          <p:cNvSpPr>
            <a:spLocks noGrp="1"/>
          </p:cNvSpPr>
          <p:nvPr>
            <p:ph type="dt" sz="half" idx="10"/>
          </p:nvPr>
        </p:nvSpPr>
        <p:spPr/>
        <p:txBody>
          <a:bodyPr/>
          <a:lstStyle/>
          <a:p>
            <a:fld id="{359441E4-EC88-4A87-B30A-765C4508EABD}" type="datetimeFigureOut">
              <a:rPr lang="zh-CN" altLang="en-US" smtClean="0"/>
              <a:t>2017/2/15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08932D5-73BA-4C37-98F8-D15CCDF1EEA5}"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317" y="365126"/>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p>
        </p:txBody>
      </p:sp>
      <p:sp>
        <p:nvSpPr>
          <p:cNvPr id="4" name="内容占位符 3"/>
          <p:cNvSpPr>
            <a:spLocks noGrp="1"/>
          </p:cNvSpPr>
          <p:nvPr>
            <p:ph sz="half" idx="2"/>
          </p:nvPr>
        </p:nvSpPr>
        <p:spPr>
          <a:xfrm>
            <a:off x="840318" y="2505075"/>
            <a:ext cx="5158316" cy="3684588"/>
          </a:xfrm>
        </p:spPr>
        <p:txBody>
          <a:bodyPr/>
          <a:lstStyle>
            <a:lvl1pPr>
              <a:defRPr>
                <a:solidFill>
                  <a:srgbClr val="000000"/>
                </a:solidFill>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文本占位符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717" cy="3684588"/>
          </a:xfrm>
        </p:spPr>
        <p:txBody>
          <a:bodyPr/>
          <a:lstStyle>
            <a:lvl1pPr>
              <a:defRPr>
                <a:solidFill>
                  <a:srgbClr val="000000"/>
                </a:solidFill>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7" name="日期占位符 6"/>
          <p:cNvSpPr>
            <a:spLocks noGrp="1"/>
          </p:cNvSpPr>
          <p:nvPr>
            <p:ph type="dt" sz="half" idx="10"/>
          </p:nvPr>
        </p:nvSpPr>
        <p:spPr/>
        <p:txBody>
          <a:bodyPr/>
          <a:lstStyle/>
          <a:p>
            <a:fld id="{359441E4-EC88-4A87-B30A-765C4508EABD}" type="datetimeFigureOut">
              <a:rPr lang="zh-CN" altLang="en-US" smtClean="0"/>
              <a:t>2017/2/15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08932D5-73BA-4C37-98F8-D15CCDF1EEA5}"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505200" y="1989221"/>
            <a:ext cx="5181601" cy="2230187"/>
          </a:xfrm>
        </p:spPr>
        <p:txBody>
          <a:bodyPr/>
          <a:lstStyle>
            <a:lvl1pPr algn="ctr">
              <a:defRPr sz="6600"/>
            </a:lvl1pPr>
          </a:lstStyle>
          <a:p>
            <a:r>
              <a:rPr lang="zh-CN" altLang="en-US" dirty="0" smtClean="0"/>
              <a:t>编辑标题</a:t>
            </a:r>
            <a:endParaRPr lang="zh-CN" altLang="en-US" dirty="0"/>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476B9C84-08AA-4DD6-A5EC-EE58C24DC290}" type="datetimeFigureOut">
              <a:rPr lang="zh-CN" altLang="en-US" smtClean="0"/>
              <a:t>2017/2/15</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2D60E34-2897-4D3E-92A0-8765A62FD2D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59441E4-EC88-4A87-B30A-765C4508EABD}" type="datetimeFigureOut">
              <a:rPr lang="zh-CN" altLang="en-US" smtClean="0"/>
              <a:t>2017/2/15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08932D5-73BA-4C37-98F8-D15CCDF1EEA5}"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696400" y="4402800"/>
            <a:ext cx="6836400" cy="482400"/>
          </a:xfrm>
        </p:spPr>
        <p:txBody>
          <a:bodyPr lIns="0" tIns="0" rIns="0" bIns="0" anchor="ctr" anchorCtr="0">
            <a:normAutofit/>
          </a:bodyPr>
          <a:lstStyle>
            <a:lvl1pPr>
              <a:defRPr sz="2800"/>
            </a:lvl1pPr>
          </a:lstStyle>
          <a:p>
            <a:r>
              <a:rPr lang="zh-CN" altLang="en-US" dirty="0" smtClean="0"/>
              <a:t>单击此处编辑母版标题样式</a:t>
            </a:r>
            <a:endParaRPr lang="zh-CN" altLang="en-US" dirty="0"/>
          </a:p>
        </p:txBody>
      </p:sp>
      <p:sp>
        <p:nvSpPr>
          <p:cNvPr id="3" name="图片占位符 2"/>
          <p:cNvSpPr>
            <a:spLocks noGrp="1"/>
          </p:cNvSpPr>
          <p:nvPr>
            <p:ph type="pic" idx="1"/>
          </p:nvPr>
        </p:nvSpPr>
        <p:spPr>
          <a:xfrm>
            <a:off x="2638800" y="835200"/>
            <a:ext cx="6922800" cy="3348000"/>
          </a:xfrm>
        </p:spPr>
        <p:txBody>
          <a:bodyPr anchor="ctr" anchorCtr="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2707200" y="5104800"/>
            <a:ext cx="6825600" cy="1090800"/>
          </a:xfrm>
        </p:spPr>
        <p:txBody>
          <a:bodyPr lIns="0" tIns="0" rIns="0" bIns="0">
            <a:normAutofit/>
          </a:bodyPr>
          <a:lstStyle>
            <a:lvl1pPr marL="0" indent="0">
              <a:buNone/>
              <a:defRPr sz="1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cxnSp>
        <p:nvCxnSpPr>
          <p:cNvPr id="8" name="直接连接符 7"/>
          <p:cNvCxnSpPr/>
          <p:nvPr userDrawn="1"/>
        </p:nvCxnSpPr>
        <p:spPr bwMode="auto">
          <a:xfrm>
            <a:off x="2708275" y="4979988"/>
            <a:ext cx="6826250" cy="0"/>
          </a:xfrm>
          <a:prstGeom prst="line">
            <a:avLst/>
          </a:prstGeom>
          <a:solidFill>
            <a:schemeClr val="accent1"/>
          </a:solidFill>
          <a:ln w="38100" cap="flat" cmpd="sng" algn="ctr">
            <a:solidFill>
              <a:schemeClr val="accent1">
                <a:lumMod val="60000"/>
                <a:lumOff val="4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 name="日期占位符 4"/>
          <p:cNvSpPr>
            <a:spLocks noGrp="1"/>
          </p:cNvSpPr>
          <p:nvPr>
            <p:ph type="dt" sz="half" idx="10"/>
          </p:nvPr>
        </p:nvSpPr>
        <p:spPr/>
        <p:txBody>
          <a:bodyPr/>
          <a:lstStyle/>
          <a:p>
            <a:fld id="{359441E4-EC88-4A87-B30A-765C4508EABD}" type="datetimeFigureOut">
              <a:rPr lang="zh-CN" altLang="en-US" smtClean="0"/>
              <a:t>2017/2/15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08932D5-73BA-4C37-98F8-D15CCDF1EEA5}"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531246" y="449745"/>
            <a:ext cx="1104163" cy="599081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56591" y="449745"/>
            <a:ext cx="9771455" cy="5990811"/>
          </a:xfrm>
        </p:spPr>
        <p:txBody>
          <a:bodyPr vert="eaVert"/>
          <a:lstStyle>
            <a:lvl1pPr>
              <a:defRPr>
                <a:solidFill>
                  <a:srgbClr val="000000"/>
                </a:solidFill>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359441E4-EC88-4A87-B30A-765C4508EABD}" type="datetimeFigureOut">
              <a:rPr lang="zh-CN" altLang="en-US" smtClean="0"/>
              <a:t>2017/2/15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08932D5-73BA-4C37-98F8-D15CCDF1EEA5}"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0" y="1143000"/>
            <a:ext cx="12192000" cy="5715000"/>
          </a:xfrm>
          <a:prstGeom prst="rect">
            <a:avLst/>
          </a:prstGeom>
        </p:spPr>
      </p:pic>
      <p:sp>
        <p:nvSpPr>
          <p:cNvPr id="8" name="矩形 7"/>
          <p:cNvSpPr/>
          <p:nvPr/>
        </p:nvSpPr>
        <p:spPr>
          <a:xfrm>
            <a:off x="0" y="1130060"/>
            <a:ext cx="12192000" cy="5727940"/>
          </a:xfrm>
          <a:prstGeom prst="rect">
            <a:avLst/>
          </a:prstGeom>
          <a:solidFill>
            <a:schemeClr val="bg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27" name="Rectangle 2"/>
          <p:cNvSpPr>
            <a:spLocks noGrp="1" noChangeArrowheads="1"/>
          </p:cNvSpPr>
          <p:nvPr>
            <p:ph type="title"/>
          </p:nvPr>
        </p:nvSpPr>
        <p:spPr bwMode="auto">
          <a:xfrm>
            <a:off x="624420" y="476250"/>
            <a:ext cx="10957981" cy="71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dirty="0" smtClean="0"/>
              <a:t>单击此处编辑母版标题样式</a:t>
            </a:r>
          </a:p>
        </p:txBody>
      </p:sp>
      <p:sp>
        <p:nvSpPr>
          <p:cNvPr id="1028" name="Rectangle 3"/>
          <p:cNvSpPr>
            <a:spLocks noGrp="1" noChangeArrowheads="1"/>
          </p:cNvSpPr>
          <p:nvPr>
            <p:ph type="body" idx="1"/>
          </p:nvPr>
        </p:nvSpPr>
        <p:spPr bwMode="auto">
          <a:xfrm>
            <a:off x="624418" y="1412876"/>
            <a:ext cx="10957983" cy="4741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2" name="日期占位符 1"/>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9441E4-EC88-4A87-B30A-765C4508EABD}" type="datetimeFigureOut">
              <a:rPr lang="zh-CN" altLang="en-US" smtClean="0"/>
              <a:t>2017/2/15</a:t>
            </a:fld>
            <a:endParaRPr lang="zh-CN" altLang="en-US"/>
          </a:p>
        </p:txBody>
      </p:sp>
      <p:sp>
        <p:nvSpPr>
          <p:cNvPr id="4" name="页脚占位符 3"/>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5" name="灯片编号占位符 4"/>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8932D5-73BA-4C37-98F8-D15CCDF1EEA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rtl="0" eaLnBrk="1" fontAlgn="base" hangingPunct="1">
        <a:spcBef>
          <a:spcPct val="0"/>
        </a:spcBef>
        <a:spcAft>
          <a:spcPct val="0"/>
        </a:spcAft>
        <a:defRPr sz="2800" kern="1200">
          <a:solidFill>
            <a:schemeClr val="accent1"/>
          </a:solidFill>
          <a:latin typeface="+mj-lt"/>
          <a:ea typeface="+mj-ea"/>
          <a:cs typeface="+mj-cs"/>
        </a:defRPr>
      </a:lvl1pPr>
      <a:lvl2pPr algn="l" rtl="0" eaLnBrk="1" fontAlgn="base" hangingPunct="1">
        <a:spcBef>
          <a:spcPct val="0"/>
        </a:spcBef>
        <a:spcAft>
          <a:spcPct val="0"/>
        </a:spcAft>
        <a:defRPr sz="2800">
          <a:solidFill>
            <a:schemeClr val="accent1"/>
          </a:solidFill>
          <a:latin typeface="Arial" pitchFamily="34" charset="0"/>
          <a:ea typeface="华文中宋" pitchFamily="2" charset="-122"/>
          <a:cs typeface="宋体" pitchFamily="2" charset="-122"/>
        </a:defRPr>
      </a:lvl2pPr>
      <a:lvl3pPr algn="l" rtl="0" eaLnBrk="1" fontAlgn="base" hangingPunct="1">
        <a:spcBef>
          <a:spcPct val="0"/>
        </a:spcBef>
        <a:spcAft>
          <a:spcPct val="0"/>
        </a:spcAft>
        <a:defRPr sz="2800">
          <a:solidFill>
            <a:schemeClr val="accent1"/>
          </a:solidFill>
          <a:latin typeface="Arial" pitchFamily="34" charset="0"/>
          <a:ea typeface="华文中宋" pitchFamily="2" charset="-122"/>
          <a:cs typeface="宋体" pitchFamily="2" charset="-122"/>
        </a:defRPr>
      </a:lvl3pPr>
      <a:lvl4pPr algn="l" rtl="0" eaLnBrk="1" fontAlgn="base" hangingPunct="1">
        <a:spcBef>
          <a:spcPct val="0"/>
        </a:spcBef>
        <a:spcAft>
          <a:spcPct val="0"/>
        </a:spcAft>
        <a:defRPr sz="2800">
          <a:solidFill>
            <a:schemeClr val="accent1"/>
          </a:solidFill>
          <a:latin typeface="Arial" pitchFamily="34" charset="0"/>
          <a:ea typeface="华文中宋" pitchFamily="2" charset="-122"/>
          <a:cs typeface="宋体" pitchFamily="2" charset="-122"/>
        </a:defRPr>
      </a:lvl4pPr>
      <a:lvl5pPr algn="l" rtl="0" eaLnBrk="1" fontAlgn="base" hangingPunct="1">
        <a:spcBef>
          <a:spcPct val="0"/>
        </a:spcBef>
        <a:spcAft>
          <a:spcPct val="0"/>
        </a:spcAft>
        <a:defRPr sz="2800">
          <a:solidFill>
            <a:schemeClr val="accent1"/>
          </a:solidFill>
          <a:latin typeface="Arial" pitchFamily="34" charset="0"/>
          <a:ea typeface="华文中宋" pitchFamily="2" charset="-122"/>
          <a:cs typeface="宋体" pitchFamily="2" charset="-122"/>
        </a:defRPr>
      </a:lvl5pPr>
      <a:lvl6pPr marL="457200" algn="l" rtl="0" eaLnBrk="1" fontAlgn="base" hangingPunct="1">
        <a:spcBef>
          <a:spcPct val="0"/>
        </a:spcBef>
        <a:spcAft>
          <a:spcPct val="0"/>
        </a:spcAft>
        <a:defRPr sz="2800">
          <a:solidFill>
            <a:srgbClr val="FF3300"/>
          </a:solidFill>
          <a:latin typeface="Arial" pitchFamily="34" charset="0"/>
          <a:ea typeface="华文中宋" pitchFamily="2" charset="-122"/>
          <a:cs typeface="宋体" pitchFamily="2" charset="-122"/>
        </a:defRPr>
      </a:lvl6pPr>
      <a:lvl7pPr marL="914400" algn="l" rtl="0" eaLnBrk="1" fontAlgn="base" hangingPunct="1">
        <a:spcBef>
          <a:spcPct val="0"/>
        </a:spcBef>
        <a:spcAft>
          <a:spcPct val="0"/>
        </a:spcAft>
        <a:defRPr sz="2800">
          <a:solidFill>
            <a:srgbClr val="FF3300"/>
          </a:solidFill>
          <a:latin typeface="Arial" pitchFamily="34" charset="0"/>
          <a:ea typeface="华文中宋" pitchFamily="2" charset="-122"/>
          <a:cs typeface="宋体" pitchFamily="2" charset="-122"/>
        </a:defRPr>
      </a:lvl7pPr>
      <a:lvl8pPr marL="1371600" algn="l" rtl="0" eaLnBrk="1" fontAlgn="base" hangingPunct="1">
        <a:spcBef>
          <a:spcPct val="0"/>
        </a:spcBef>
        <a:spcAft>
          <a:spcPct val="0"/>
        </a:spcAft>
        <a:defRPr sz="2800">
          <a:solidFill>
            <a:srgbClr val="FF3300"/>
          </a:solidFill>
          <a:latin typeface="Arial" pitchFamily="34" charset="0"/>
          <a:ea typeface="华文中宋" pitchFamily="2" charset="-122"/>
          <a:cs typeface="宋体" pitchFamily="2" charset="-122"/>
        </a:defRPr>
      </a:lvl8pPr>
      <a:lvl9pPr marL="1828800" algn="l" rtl="0" eaLnBrk="1" fontAlgn="base" hangingPunct="1">
        <a:spcBef>
          <a:spcPct val="0"/>
        </a:spcBef>
        <a:spcAft>
          <a:spcPct val="0"/>
        </a:spcAft>
        <a:defRPr sz="2800">
          <a:solidFill>
            <a:srgbClr val="FF3300"/>
          </a:solidFill>
          <a:latin typeface="Arial" pitchFamily="34" charset="0"/>
          <a:ea typeface="华文中宋" pitchFamily="2" charset="-122"/>
          <a:cs typeface="宋体" pitchFamily="2" charset="-122"/>
        </a:defRPr>
      </a:lvl9pPr>
    </p:titleStyle>
    <p:bodyStyle>
      <a:lvl1pPr marL="342900" indent="-257175" algn="l" rtl="0" eaLnBrk="1" fontAlgn="base" hangingPunct="1">
        <a:spcBef>
          <a:spcPts val="300"/>
        </a:spcBef>
        <a:spcAft>
          <a:spcPts val="300"/>
        </a:spcAft>
        <a:buClr>
          <a:schemeClr val="accent1"/>
        </a:buClr>
        <a:buSzPct val="80000"/>
        <a:buFont typeface="Wingdings 2" pitchFamily="18" charset="2"/>
        <a:buChar char="Õ"/>
        <a:defRPr sz="2400" kern="1200">
          <a:solidFill>
            <a:schemeClr val="accent1"/>
          </a:solidFill>
          <a:latin typeface="+mn-lt"/>
          <a:ea typeface="+mn-ea"/>
          <a:cs typeface="+mn-cs"/>
        </a:defRPr>
      </a:lvl1pPr>
      <a:lvl2pPr marL="539750" indent="-179705" algn="l" rtl="0" eaLnBrk="1" fontAlgn="base" hangingPunct="1">
        <a:spcBef>
          <a:spcPts val="300"/>
        </a:spcBef>
        <a:spcAft>
          <a:spcPts val="300"/>
        </a:spcAft>
        <a:buFont typeface="Arial" pitchFamily="34" charset="0"/>
        <a:buChar char="•"/>
        <a:defRPr sz="2000" kern="1200">
          <a:solidFill>
            <a:srgbClr val="4D4D4D"/>
          </a:solidFill>
          <a:latin typeface="+mn-lt"/>
          <a:ea typeface="+mn-ea"/>
          <a:cs typeface="+mn-cs"/>
        </a:defRPr>
      </a:lvl2pPr>
      <a:lvl3pPr marL="720090" indent="-179705" algn="l" rtl="0" eaLnBrk="1" fontAlgn="base" hangingPunct="1">
        <a:spcBef>
          <a:spcPts val="300"/>
        </a:spcBef>
        <a:spcAft>
          <a:spcPts val="300"/>
        </a:spcAft>
        <a:buChar char="•"/>
        <a:defRPr sz="1800" kern="1200">
          <a:solidFill>
            <a:srgbClr val="4D4D4D"/>
          </a:solidFill>
          <a:latin typeface="+mn-lt"/>
          <a:ea typeface="+mn-ea"/>
          <a:cs typeface="+mn-cs"/>
        </a:defRPr>
      </a:lvl3pPr>
      <a:lvl4pPr marL="1080135" indent="-179705" algn="l" rtl="0" eaLnBrk="1" fontAlgn="base" hangingPunct="1">
        <a:spcBef>
          <a:spcPts val="300"/>
        </a:spcBef>
        <a:spcAft>
          <a:spcPts val="300"/>
        </a:spcAft>
        <a:buChar char="–"/>
        <a:defRPr sz="1800" kern="1200">
          <a:solidFill>
            <a:srgbClr val="4D4D4D"/>
          </a:solidFill>
          <a:latin typeface="+mn-lt"/>
          <a:ea typeface="+mn-ea"/>
          <a:cs typeface="+mn-cs"/>
        </a:defRPr>
      </a:lvl4pPr>
      <a:lvl5pPr marL="1259840" indent="-179705" algn="l" rtl="0" eaLnBrk="1" fontAlgn="base" hangingPunct="1">
        <a:spcBef>
          <a:spcPts val="300"/>
        </a:spcBef>
        <a:spcAft>
          <a:spcPts val="300"/>
        </a:spcAft>
        <a:buChar char="»"/>
        <a:defRPr sz="1800" kern="1200">
          <a:solidFill>
            <a:srgbClr val="4D4D4D"/>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10271536"/>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tags" Target="../tags/tag86.xml"/><Relationship Id="rId13" Type="http://schemas.openxmlformats.org/officeDocument/2006/relationships/tags" Target="../tags/tag91.xml"/><Relationship Id="rId18" Type="http://schemas.openxmlformats.org/officeDocument/2006/relationships/tags" Target="../tags/tag96.xml"/><Relationship Id="rId26" Type="http://schemas.openxmlformats.org/officeDocument/2006/relationships/slideLayout" Target="../slideLayouts/slideLayout7.xml"/><Relationship Id="rId3" Type="http://schemas.openxmlformats.org/officeDocument/2006/relationships/tags" Target="../tags/tag81.xml"/><Relationship Id="rId21" Type="http://schemas.openxmlformats.org/officeDocument/2006/relationships/tags" Target="../tags/tag99.xml"/><Relationship Id="rId7" Type="http://schemas.openxmlformats.org/officeDocument/2006/relationships/tags" Target="../tags/tag85.xml"/><Relationship Id="rId12" Type="http://schemas.openxmlformats.org/officeDocument/2006/relationships/tags" Target="../tags/tag90.xml"/><Relationship Id="rId17" Type="http://schemas.openxmlformats.org/officeDocument/2006/relationships/tags" Target="../tags/tag95.xml"/><Relationship Id="rId25" Type="http://schemas.openxmlformats.org/officeDocument/2006/relationships/tags" Target="../tags/tag103.xml"/><Relationship Id="rId2" Type="http://schemas.openxmlformats.org/officeDocument/2006/relationships/tags" Target="../tags/tag80.xml"/><Relationship Id="rId16" Type="http://schemas.openxmlformats.org/officeDocument/2006/relationships/tags" Target="../tags/tag94.xml"/><Relationship Id="rId20" Type="http://schemas.openxmlformats.org/officeDocument/2006/relationships/tags" Target="../tags/tag98.xml"/><Relationship Id="rId1" Type="http://schemas.openxmlformats.org/officeDocument/2006/relationships/tags" Target="../tags/tag79.xml"/><Relationship Id="rId6" Type="http://schemas.openxmlformats.org/officeDocument/2006/relationships/tags" Target="../tags/tag84.xml"/><Relationship Id="rId11" Type="http://schemas.openxmlformats.org/officeDocument/2006/relationships/tags" Target="../tags/tag89.xml"/><Relationship Id="rId24" Type="http://schemas.openxmlformats.org/officeDocument/2006/relationships/tags" Target="../tags/tag102.xml"/><Relationship Id="rId5" Type="http://schemas.openxmlformats.org/officeDocument/2006/relationships/tags" Target="../tags/tag83.xml"/><Relationship Id="rId15" Type="http://schemas.openxmlformats.org/officeDocument/2006/relationships/tags" Target="../tags/tag93.xml"/><Relationship Id="rId23" Type="http://schemas.openxmlformats.org/officeDocument/2006/relationships/tags" Target="../tags/tag101.xml"/><Relationship Id="rId10" Type="http://schemas.openxmlformats.org/officeDocument/2006/relationships/tags" Target="../tags/tag88.xml"/><Relationship Id="rId19" Type="http://schemas.openxmlformats.org/officeDocument/2006/relationships/tags" Target="../tags/tag97.xml"/><Relationship Id="rId4" Type="http://schemas.openxmlformats.org/officeDocument/2006/relationships/tags" Target="../tags/tag82.xml"/><Relationship Id="rId9" Type="http://schemas.openxmlformats.org/officeDocument/2006/relationships/tags" Target="../tags/tag87.xml"/><Relationship Id="rId14" Type="http://schemas.openxmlformats.org/officeDocument/2006/relationships/tags" Target="../tags/tag92.xml"/><Relationship Id="rId22" Type="http://schemas.openxmlformats.org/officeDocument/2006/relationships/tags" Target="../tags/tag100.xml"/><Relationship Id="rId27"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8" Type="http://schemas.openxmlformats.org/officeDocument/2006/relationships/tags" Target="../tags/tag111.xml"/><Relationship Id="rId13" Type="http://schemas.openxmlformats.org/officeDocument/2006/relationships/tags" Target="../tags/tag116.xml"/><Relationship Id="rId18" Type="http://schemas.openxmlformats.org/officeDocument/2006/relationships/tags" Target="../tags/tag121.xml"/><Relationship Id="rId26" Type="http://schemas.openxmlformats.org/officeDocument/2006/relationships/tags" Target="../tags/tag129.xml"/><Relationship Id="rId3" Type="http://schemas.openxmlformats.org/officeDocument/2006/relationships/tags" Target="../tags/tag106.xml"/><Relationship Id="rId21" Type="http://schemas.openxmlformats.org/officeDocument/2006/relationships/tags" Target="../tags/tag124.xml"/><Relationship Id="rId7" Type="http://schemas.openxmlformats.org/officeDocument/2006/relationships/tags" Target="../tags/tag110.xml"/><Relationship Id="rId12" Type="http://schemas.openxmlformats.org/officeDocument/2006/relationships/tags" Target="../tags/tag115.xml"/><Relationship Id="rId17" Type="http://schemas.openxmlformats.org/officeDocument/2006/relationships/tags" Target="../tags/tag120.xml"/><Relationship Id="rId25" Type="http://schemas.openxmlformats.org/officeDocument/2006/relationships/tags" Target="../tags/tag128.xml"/><Relationship Id="rId2" Type="http://schemas.openxmlformats.org/officeDocument/2006/relationships/tags" Target="../tags/tag105.xml"/><Relationship Id="rId16" Type="http://schemas.openxmlformats.org/officeDocument/2006/relationships/tags" Target="../tags/tag119.xml"/><Relationship Id="rId20" Type="http://schemas.openxmlformats.org/officeDocument/2006/relationships/tags" Target="../tags/tag123.xml"/><Relationship Id="rId29" Type="http://schemas.openxmlformats.org/officeDocument/2006/relationships/tags" Target="../tags/tag132.xml"/><Relationship Id="rId1" Type="http://schemas.openxmlformats.org/officeDocument/2006/relationships/tags" Target="../tags/tag104.xml"/><Relationship Id="rId6" Type="http://schemas.openxmlformats.org/officeDocument/2006/relationships/tags" Target="../tags/tag109.xml"/><Relationship Id="rId11" Type="http://schemas.openxmlformats.org/officeDocument/2006/relationships/tags" Target="../tags/tag114.xml"/><Relationship Id="rId24" Type="http://schemas.openxmlformats.org/officeDocument/2006/relationships/tags" Target="../tags/tag127.xml"/><Relationship Id="rId5" Type="http://schemas.openxmlformats.org/officeDocument/2006/relationships/tags" Target="../tags/tag108.xml"/><Relationship Id="rId15" Type="http://schemas.openxmlformats.org/officeDocument/2006/relationships/tags" Target="../tags/tag118.xml"/><Relationship Id="rId23" Type="http://schemas.openxmlformats.org/officeDocument/2006/relationships/tags" Target="../tags/tag126.xml"/><Relationship Id="rId28" Type="http://schemas.openxmlformats.org/officeDocument/2006/relationships/tags" Target="../tags/tag131.xml"/><Relationship Id="rId10" Type="http://schemas.openxmlformats.org/officeDocument/2006/relationships/tags" Target="../tags/tag113.xml"/><Relationship Id="rId19" Type="http://schemas.openxmlformats.org/officeDocument/2006/relationships/tags" Target="../tags/tag122.xml"/><Relationship Id="rId31" Type="http://schemas.openxmlformats.org/officeDocument/2006/relationships/notesSlide" Target="../notesSlides/notesSlide11.xml"/><Relationship Id="rId4" Type="http://schemas.openxmlformats.org/officeDocument/2006/relationships/tags" Target="../tags/tag107.xml"/><Relationship Id="rId9" Type="http://schemas.openxmlformats.org/officeDocument/2006/relationships/tags" Target="../tags/tag112.xml"/><Relationship Id="rId14" Type="http://schemas.openxmlformats.org/officeDocument/2006/relationships/tags" Target="../tags/tag117.xml"/><Relationship Id="rId22" Type="http://schemas.openxmlformats.org/officeDocument/2006/relationships/tags" Target="../tags/tag125.xml"/><Relationship Id="rId27" Type="http://schemas.openxmlformats.org/officeDocument/2006/relationships/tags" Target="../tags/tag130.xml"/><Relationship Id="rId30"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tags" Target="../tags/tag133.xml"/><Relationship Id="rId6" Type="http://schemas.openxmlformats.org/officeDocument/2006/relationships/notesSlide" Target="../notesSlides/notesSlide12.xml"/><Relationship Id="rId5" Type="http://schemas.openxmlformats.org/officeDocument/2006/relationships/slideLayout" Target="../slideLayouts/slideLayout3.xml"/><Relationship Id="rId4" Type="http://schemas.openxmlformats.org/officeDocument/2006/relationships/tags" Target="../tags/tag136.xml"/></Relationships>
</file>

<file path=ppt/slides/_rels/slide13.xml.rels><?xml version="1.0" encoding="UTF-8" standalone="yes"?>
<Relationships xmlns="http://schemas.openxmlformats.org/package/2006/relationships"><Relationship Id="rId3" Type="http://schemas.openxmlformats.org/officeDocument/2006/relationships/tags" Target="../tags/tag139.xml"/><Relationship Id="rId7" Type="http://schemas.openxmlformats.org/officeDocument/2006/relationships/notesSlide" Target="../notesSlides/notesSlide13.xml"/><Relationship Id="rId2" Type="http://schemas.openxmlformats.org/officeDocument/2006/relationships/tags" Target="../tags/tag138.xml"/><Relationship Id="rId1" Type="http://schemas.openxmlformats.org/officeDocument/2006/relationships/tags" Target="../tags/tag137.xml"/><Relationship Id="rId6" Type="http://schemas.openxmlformats.org/officeDocument/2006/relationships/slideLayout" Target="../slideLayouts/slideLayout7.xml"/><Relationship Id="rId5" Type="http://schemas.openxmlformats.org/officeDocument/2006/relationships/tags" Target="../tags/tag141.xml"/><Relationship Id="rId4" Type="http://schemas.openxmlformats.org/officeDocument/2006/relationships/tags" Target="../tags/tag140.xml"/></Relationships>
</file>

<file path=ppt/slides/_rels/slide14.xml.rels><?xml version="1.0" encoding="UTF-8" standalone="yes"?>
<Relationships xmlns="http://schemas.openxmlformats.org/package/2006/relationships"><Relationship Id="rId8" Type="http://schemas.openxmlformats.org/officeDocument/2006/relationships/tags" Target="../tags/tag149.xml"/><Relationship Id="rId3" Type="http://schemas.openxmlformats.org/officeDocument/2006/relationships/tags" Target="../tags/tag144.xml"/><Relationship Id="rId7" Type="http://schemas.openxmlformats.org/officeDocument/2006/relationships/tags" Target="../tags/tag148.xml"/><Relationship Id="rId2" Type="http://schemas.openxmlformats.org/officeDocument/2006/relationships/tags" Target="../tags/tag143.xml"/><Relationship Id="rId1" Type="http://schemas.openxmlformats.org/officeDocument/2006/relationships/tags" Target="../tags/tag142.xml"/><Relationship Id="rId6" Type="http://schemas.openxmlformats.org/officeDocument/2006/relationships/tags" Target="../tags/tag147.xml"/><Relationship Id="rId5" Type="http://schemas.openxmlformats.org/officeDocument/2006/relationships/tags" Target="../tags/tag146.xml"/><Relationship Id="rId10" Type="http://schemas.openxmlformats.org/officeDocument/2006/relationships/notesSlide" Target="../notesSlides/notesSlide14.xml"/><Relationship Id="rId4" Type="http://schemas.openxmlformats.org/officeDocument/2006/relationships/tags" Target="../tags/tag145.xml"/><Relationship Id="rId9"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tags" Target="../tags/tag157.xml"/><Relationship Id="rId13" Type="http://schemas.openxmlformats.org/officeDocument/2006/relationships/notesSlide" Target="../notesSlides/notesSlide15.xml"/><Relationship Id="rId3" Type="http://schemas.openxmlformats.org/officeDocument/2006/relationships/tags" Target="../tags/tag152.xml"/><Relationship Id="rId7" Type="http://schemas.openxmlformats.org/officeDocument/2006/relationships/tags" Target="../tags/tag156.xml"/><Relationship Id="rId12" Type="http://schemas.openxmlformats.org/officeDocument/2006/relationships/slideLayout" Target="../slideLayouts/slideLayout7.xml"/><Relationship Id="rId2" Type="http://schemas.openxmlformats.org/officeDocument/2006/relationships/tags" Target="../tags/tag151.xml"/><Relationship Id="rId1" Type="http://schemas.openxmlformats.org/officeDocument/2006/relationships/tags" Target="../tags/tag150.xml"/><Relationship Id="rId6" Type="http://schemas.openxmlformats.org/officeDocument/2006/relationships/tags" Target="../tags/tag155.xml"/><Relationship Id="rId11" Type="http://schemas.openxmlformats.org/officeDocument/2006/relationships/tags" Target="../tags/tag160.xml"/><Relationship Id="rId5" Type="http://schemas.openxmlformats.org/officeDocument/2006/relationships/tags" Target="../tags/tag154.xml"/><Relationship Id="rId10" Type="http://schemas.openxmlformats.org/officeDocument/2006/relationships/tags" Target="../tags/tag159.xml"/><Relationship Id="rId4" Type="http://schemas.openxmlformats.org/officeDocument/2006/relationships/tags" Target="../tags/tag153.xml"/><Relationship Id="rId9" Type="http://schemas.openxmlformats.org/officeDocument/2006/relationships/tags" Target="../tags/tag158.xml"/></Relationships>
</file>

<file path=ppt/slides/_rels/slide16.xml.rels><?xml version="1.0" encoding="UTF-8" standalone="yes"?>
<Relationships xmlns="http://schemas.openxmlformats.org/package/2006/relationships"><Relationship Id="rId8" Type="http://schemas.openxmlformats.org/officeDocument/2006/relationships/tags" Target="../tags/tag168.xml"/><Relationship Id="rId13" Type="http://schemas.openxmlformats.org/officeDocument/2006/relationships/tags" Target="../tags/tag173.xml"/><Relationship Id="rId3" Type="http://schemas.openxmlformats.org/officeDocument/2006/relationships/tags" Target="../tags/tag163.xml"/><Relationship Id="rId7" Type="http://schemas.openxmlformats.org/officeDocument/2006/relationships/tags" Target="../tags/tag167.xml"/><Relationship Id="rId12" Type="http://schemas.openxmlformats.org/officeDocument/2006/relationships/tags" Target="../tags/tag172.xml"/><Relationship Id="rId2" Type="http://schemas.openxmlformats.org/officeDocument/2006/relationships/tags" Target="../tags/tag162.xml"/><Relationship Id="rId16" Type="http://schemas.openxmlformats.org/officeDocument/2006/relationships/notesSlide" Target="../notesSlides/notesSlide16.xml"/><Relationship Id="rId1" Type="http://schemas.openxmlformats.org/officeDocument/2006/relationships/tags" Target="../tags/tag161.xml"/><Relationship Id="rId6" Type="http://schemas.openxmlformats.org/officeDocument/2006/relationships/tags" Target="../tags/tag166.xml"/><Relationship Id="rId11" Type="http://schemas.openxmlformats.org/officeDocument/2006/relationships/tags" Target="../tags/tag171.xml"/><Relationship Id="rId5" Type="http://schemas.openxmlformats.org/officeDocument/2006/relationships/tags" Target="../tags/tag165.xml"/><Relationship Id="rId15" Type="http://schemas.openxmlformats.org/officeDocument/2006/relationships/slideLayout" Target="../slideLayouts/slideLayout7.xml"/><Relationship Id="rId10" Type="http://schemas.openxmlformats.org/officeDocument/2006/relationships/tags" Target="../tags/tag170.xml"/><Relationship Id="rId4" Type="http://schemas.openxmlformats.org/officeDocument/2006/relationships/tags" Target="../tags/tag164.xml"/><Relationship Id="rId9" Type="http://schemas.openxmlformats.org/officeDocument/2006/relationships/tags" Target="../tags/tag169.xml"/><Relationship Id="rId14" Type="http://schemas.openxmlformats.org/officeDocument/2006/relationships/tags" Target="../tags/tag174.xml"/></Relationships>
</file>

<file path=ppt/slides/_rels/slide17.xml.rels><?xml version="1.0" encoding="UTF-8" standalone="yes"?>
<Relationships xmlns="http://schemas.openxmlformats.org/package/2006/relationships"><Relationship Id="rId8" Type="http://schemas.openxmlformats.org/officeDocument/2006/relationships/tags" Target="../tags/tag182.xml"/><Relationship Id="rId13" Type="http://schemas.openxmlformats.org/officeDocument/2006/relationships/tags" Target="../tags/tag187.xml"/><Relationship Id="rId18" Type="http://schemas.openxmlformats.org/officeDocument/2006/relationships/slideLayout" Target="../slideLayouts/slideLayout7.xml"/><Relationship Id="rId3" Type="http://schemas.openxmlformats.org/officeDocument/2006/relationships/tags" Target="../tags/tag177.xml"/><Relationship Id="rId7" Type="http://schemas.openxmlformats.org/officeDocument/2006/relationships/tags" Target="../tags/tag181.xml"/><Relationship Id="rId12" Type="http://schemas.openxmlformats.org/officeDocument/2006/relationships/tags" Target="../tags/tag186.xml"/><Relationship Id="rId17" Type="http://schemas.openxmlformats.org/officeDocument/2006/relationships/tags" Target="../tags/tag191.xml"/><Relationship Id="rId2" Type="http://schemas.openxmlformats.org/officeDocument/2006/relationships/tags" Target="../tags/tag176.xml"/><Relationship Id="rId16" Type="http://schemas.openxmlformats.org/officeDocument/2006/relationships/tags" Target="../tags/tag190.xml"/><Relationship Id="rId1" Type="http://schemas.openxmlformats.org/officeDocument/2006/relationships/tags" Target="../tags/tag175.xml"/><Relationship Id="rId6" Type="http://schemas.openxmlformats.org/officeDocument/2006/relationships/tags" Target="../tags/tag180.xml"/><Relationship Id="rId11" Type="http://schemas.openxmlformats.org/officeDocument/2006/relationships/tags" Target="../tags/tag185.xml"/><Relationship Id="rId5" Type="http://schemas.openxmlformats.org/officeDocument/2006/relationships/tags" Target="../tags/tag179.xml"/><Relationship Id="rId15" Type="http://schemas.openxmlformats.org/officeDocument/2006/relationships/tags" Target="../tags/tag189.xml"/><Relationship Id="rId10" Type="http://schemas.openxmlformats.org/officeDocument/2006/relationships/tags" Target="../tags/tag184.xml"/><Relationship Id="rId19" Type="http://schemas.openxmlformats.org/officeDocument/2006/relationships/notesSlide" Target="../notesSlides/notesSlide17.xml"/><Relationship Id="rId4" Type="http://schemas.openxmlformats.org/officeDocument/2006/relationships/tags" Target="../tags/tag178.xml"/><Relationship Id="rId9" Type="http://schemas.openxmlformats.org/officeDocument/2006/relationships/tags" Target="../tags/tag183.xml"/><Relationship Id="rId14" Type="http://schemas.openxmlformats.org/officeDocument/2006/relationships/tags" Target="../tags/tag188.xml"/></Relationships>
</file>

<file path=ppt/slides/_rels/slide18.xml.rels><?xml version="1.0" encoding="UTF-8" standalone="yes"?>
<Relationships xmlns="http://schemas.openxmlformats.org/package/2006/relationships"><Relationship Id="rId8" Type="http://schemas.openxmlformats.org/officeDocument/2006/relationships/tags" Target="../tags/tag199.xml"/><Relationship Id="rId13" Type="http://schemas.openxmlformats.org/officeDocument/2006/relationships/tags" Target="../tags/tag204.xml"/><Relationship Id="rId18" Type="http://schemas.openxmlformats.org/officeDocument/2006/relationships/tags" Target="../tags/tag209.xml"/><Relationship Id="rId3" Type="http://schemas.openxmlformats.org/officeDocument/2006/relationships/tags" Target="../tags/tag194.xml"/><Relationship Id="rId21" Type="http://schemas.openxmlformats.org/officeDocument/2006/relationships/slideLayout" Target="../slideLayouts/slideLayout7.xml"/><Relationship Id="rId7" Type="http://schemas.openxmlformats.org/officeDocument/2006/relationships/tags" Target="../tags/tag198.xml"/><Relationship Id="rId12" Type="http://schemas.openxmlformats.org/officeDocument/2006/relationships/tags" Target="../tags/tag203.xml"/><Relationship Id="rId17" Type="http://schemas.openxmlformats.org/officeDocument/2006/relationships/tags" Target="../tags/tag208.xml"/><Relationship Id="rId2" Type="http://schemas.openxmlformats.org/officeDocument/2006/relationships/tags" Target="../tags/tag193.xml"/><Relationship Id="rId16" Type="http://schemas.openxmlformats.org/officeDocument/2006/relationships/tags" Target="../tags/tag207.xml"/><Relationship Id="rId20" Type="http://schemas.openxmlformats.org/officeDocument/2006/relationships/tags" Target="../tags/tag211.xml"/><Relationship Id="rId1" Type="http://schemas.openxmlformats.org/officeDocument/2006/relationships/tags" Target="../tags/tag192.xml"/><Relationship Id="rId6" Type="http://schemas.openxmlformats.org/officeDocument/2006/relationships/tags" Target="../tags/tag197.xml"/><Relationship Id="rId11" Type="http://schemas.openxmlformats.org/officeDocument/2006/relationships/tags" Target="../tags/tag202.xml"/><Relationship Id="rId5" Type="http://schemas.openxmlformats.org/officeDocument/2006/relationships/tags" Target="../tags/tag196.xml"/><Relationship Id="rId15" Type="http://schemas.openxmlformats.org/officeDocument/2006/relationships/tags" Target="../tags/tag206.xml"/><Relationship Id="rId10" Type="http://schemas.openxmlformats.org/officeDocument/2006/relationships/tags" Target="../tags/tag201.xml"/><Relationship Id="rId19" Type="http://schemas.openxmlformats.org/officeDocument/2006/relationships/tags" Target="../tags/tag210.xml"/><Relationship Id="rId4" Type="http://schemas.openxmlformats.org/officeDocument/2006/relationships/tags" Target="../tags/tag195.xml"/><Relationship Id="rId9" Type="http://schemas.openxmlformats.org/officeDocument/2006/relationships/tags" Target="../tags/tag200.xml"/><Relationship Id="rId14" Type="http://schemas.openxmlformats.org/officeDocument/2006/relationships/tags" Target="../tags/tag205.xml"/><Relationship Id="rId2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tags" Target="../tags/tag214.xml"/><Relationship Id="rId7" Type="http://schemas.openxmlformats.org/officeDocument/2006/relationships/image" Target="../media/image5.png"/><Relationship Id="rId2" Type="http://schemas.openxmlformats.org/officeDocument/2006/relationships/tags" Target="../tags/tag213.xml"/><Relationship Id="rId1" Type="http://schemas.openxmlformats.org/officeDocument/2006/relationships/tags" Target="../tags/tag212.xml"/><Relationship Id="rId6" Type="http://schemas.openxmlformats.org/officeDocument/2006/relationships/notesSlide" Target="../notesSlides/notesSlide19.xml"/><Relationship Id="rId5" Type="http://schemas.openxmlformats.org/officeDocument/2006/relationships/slideLayout" Target="../slideLayouts/slideLayout8.xml"/><Relationship Id="rId4" Type="http://schemas.openxmlformats.org/officeDocument/2006/relationships/tags" Target="../tags/tag215.xml"/></Relationships>
</file>

<file path=ppt/slides/_rels/slide2.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notesSlide" Target="../notesSlides/notesSlide2.xml"/><Relationship Id="rId4"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tags" Target="../tags/tag218.xml"/><Relationship Id="rId7" Type="http://schemas.openxmlformats.org/officeDocument/2006/relationships/notesSlide" Target="../notesSlides/notesSlide20.xml"/><Relationship Id="rId2" Type="http://schemas.openxmlformats.org/officeDocument/2006/relationships/tags" Target="../tags/tag217.xml"/><Relationship Id="rId1" Type="http://schemas.openxmlformats.org/officeDocument/2006/relationships/tags" Target="../tags/tag216.xml"/><Relationship Id="rId6" Type="http://schemas.openxmlformats.org/officeDocument/2006/relationships/slideLayout" Target="../slideLayouts/slideLayout7.xml"/><Relationship Id="rId5" Type="http://schemas.openxmlformats.org/officeDocument/2006/relationships/tags" Target="../tags/tag220.xml"/><Relationship Id="rId4" Type="http://schemas.openxmlformats.org/officeDocument/2006/relationships/tags" Target="../tags/tag219.xml"/><Relationship Id="rId9" Type="http://schemas.openxmlformats.org/officeDocument/2006/relationships/image" Target="../media/image4.jpeg"/></Relationships>
</file>

<file path=ppt/slides/_rels/slide21.xml.rels><?xml version="1.0" encoding="UTF-8" standalone="yes"?>
<Relationships xmlns="http://schemas.openxmlformats.org/package/2006/relationships"><Relationship Id="rId8" Type="http://schemas.openxmlformats.org/officeDocument/2006/relationships/tags" Target="../tags/tag228.xml"/><Relationship Id="rId13" Type="http://schemas.openxmlformats.org/officeDocument/2006/relationships/image" Target="../media/image8.jpeg"/><Relationship Id="rId3" Type="http://schemas.openxmlformats.org/officeDocument/2006/relationships/tags" Target="../tags/tag223.xml"/><Relationship Id="rId7" Type="http://schemas.openxmlformats.org/officeDocument/2006/relationships/tags" Target="../tags/tag227.xml"/><Relationship Id="rId12" Type="http://schemas.openxmlformats.org/officeDocument/2006/relationships/image" Target="../media/image7.jpeg"/><Relationship Id="rId2" Type="http://schemas.openxmlformats.org/officeDocument/2006/relationships/tags" Target="../tags/tag222.xml"/><Relationship Id="rId1" Type="http://schemas.openxmlformats.org/officeDocument/2006/relationships/tags" Target="../tags/tag221.xml"/><Relationship Id="rId6" Type="http://schemas.openxmlformats.org/officeDocument/2006/relationships/tags" Target="../tags/tag226.xml"/><Relationship Id="rId11" Type="http://schemas.openxmlformats.org/officeDocument/2006/relationships/image" Target="../media/image3.jpeg"/><Relationship Id="rId5" Type="http://schemas.openxmlformats.org/officeDocument/2006/relationships/tags" Target="../tags/tag225.xml"/><Relationship Id="rId10" Type="http://schemas.openxmlformats.org/officeDocument/2006/relationships/notesSlide" Target="../notesSlides/notesSlide21.xml"/><Relationship Id="rId4" Type="http://schemas.openxmlformats.org/officeDocument/2006/relationships/tags" Target="../tags/tag224.xml"/><Relationship Id="rId9"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openxmlformats.org/officeDocument/2006/relationships/tags" Target="../tags/tag236.xml"/><Relationship Id="rId3" Type="http://schemas.openxmlformats.org/officeDocument/2006/relationships/tags" Target="../tags/tag231.xml"/><Relationship Id="rId7" Type="http://schemas.openxmlformats.org/officeDocument/2006/relationships/tags" Target="../tags/tag235.xml"/><Relationship Id="rId2" Type="http://schemas.openxmlformats.org/officeDocument/2006/relationships/tags" Target="../tags/tag230.xml"/><Relationship Id="rId1" Type="http://schemas.openxmlformats.org/officeDocument/2006/relationships/tags" Target="../tags/tag229.xml"/><Relationship Id="rId6" Type="http://schemas.openxmlformats.org/officeDocument/2006/relationships/tags" Target="../tags/tag234.xml"/><Relationship Id="rId5" Type="http://schemas.openxmlformats.org/officeDocument/2006/relationships/tags" Target="../tags/tag233.xml"/><Relationship Id="rId10" Type="http://schemas.openxmlformats.org/officeDocument/2006/relationships/notesSlide" Target="../notesSlides/notesSlide22.xml"/><Relationship Id="rId4" Type="http://schemas.openxmlformats.org/officeDocument/2006/relationships/tags" Target="../tags/tag232.xml"/><Relationship Id="rId9"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openxmlformats.org/officeDocument/2006/relationships/tags" Target="../tags/tag244.xml"/><Relationship Id="rId13" Type="http://schemas.openxmlformats.org/officeDocument/2006/relationships/tags" Target="../tags/tag249.xml"/><Relationship Id="rId3" Type="http://schemas.openxmlformats.org/officeDocument/2006/relationships/tags" Target="../tags/tag239.xml"/><Relationship Id="rId7" Type="http://schemas.openxmlformats.org/officeDocument/2006/relationships/tags" Target="../tags/tag243.xml"/><Relationship Id="rId12" Type="http://schemas.openxmlformats.org/officeDocument/2006/relationships/tags" Target="../tags/tag248.xml"/><Relationship Id="rId2" Type="http://schemas.openxmlformats.org/officeDocument/2006/relationships/tags" Target="../tags/tag238.xml"/><Relationship Id="rId16" Type="http://schemas.openxmlformats.org/officeDocument/2006/relationships/notesSlide" Target="../notesSlides/notesSlide23.xml"/><Relationship Id="rId1" Type="http://schemas.openxmlformats.org/officeDocument/2006/relationships/tags" Target="../tags/tag237.xml"/><Relationship Id="rId6" Type="http://schemas.openxmlformats.org/officeDocument/2006/relationships/tags" Target="../tags/tag242.xml"/><Relationship Id="rId11" Type="http://schemas.openxmlformats.org/officeDocument/2006/relationships/tags" Target="../tags/tag247.xml"/><Relationship Id="rId5" Type="http://schemas.openxmlformats.org/officeDocument/2006/relationships/tags" Target="../tags/tag241.xml"/><Relationship Id="rId15" Type="http://schemas.openxmlformats.org/officeDocument/2006/relationships/slideLayout" Target="../slideLayouts/slideLayout7.xml"/><Relationship Id="rId10" Type="http://schemas.openxmlformats.org/officeDocument/2006/relationships/tags" Target="../tags/tag246.xml"/><Relationship Id="rId4" Type="http://schemas.openxmlformats.org/officeDocument/2006/relationships/tags" Target="../tags/tag240.xml"/><Relationship Id="rId9" Type="http://schemas.openxmlformats.org/officeDocument/2006/relationships/tags" Target="../tags/tag245.xml"/><Relationship Id="rId14" Type="http://schemas.openxmlformats.org/officeDocument/2006/relationships/tags" Target="../tags/tag250.xml"/></Relationships>
</file>

<file path=ppt/slides/_rels/slide24.xml.rels><?xml version="1.0" encoding="UTF-8" standalone="yes"?>
<Relationships xmlns="http://schemas.openxmlformats.org/package/2006/relationships"><Relationship Id="rId8" Type="http://schemas.openxmlformats.org/officeDocument/2006/relationships/tags" Target="../tags/tag258.xml"/><Relationship Id="rId13" Type="http://schemas.openxmlformats.org/officeDocument/2006/relationships/tags" Target="../tags/tag263.xml"/><Relationship Id="rId18" Type="http://schemas.openxmlformats.org/officeDocument/2006/relationships/tags" Target="../tags/tag268.xml"/><Relationship Id="rId3" Type="http://schemas.openxmlformats.org/officeDocument/2006/relationships/tags" Target="../tags/tag253.xml"/><Relationship Id="rId21" Type="http://schemas.openxmlformats.org/officeDocument/2006/relationships/slideLayout" Target="../slideLayouts/slideLayout7.xml"/><Relationship Id="rId7" Type="http://schemas.openxmlformats.org/officeDocument/2006/relationships/tags" Target="../tags/tag257.xml"/><Relationship Id="rId12" Type="http://schemas.openxmlformats.org/officeDocument/2006/relationships/tags" Target="../tags/tag262.xml"/><Relationship Id="rId17" Type="http://schemas.openxmlformats.org/officeDocument/2006/relationships/tags" Target="../tags/tag267.xml"/><Relationship Id="rId2" Type="http://schemas.openxmlformats.org/officeDocument/2006/relationships/tags" Target="../tags/tag252.xml"/><Relationship Id="rId16" Type="http://schemas.openxmlformats.org/officeDocument/2006/relationships/tags" Target="../tags/tag266.xml"/><Relationship Id="rId20" Type="http://schemas.openxmlformats.org/officeDocument/2006/relationships/tags" Target="../tags/tag270.xml"/><Relationship Id="rId1" Type="http://schemas.openxmlformats.org/officeDocument/2006/relationships/tags" Target="../tags/tag251.xml"/><Relationship Id="rId6" Type="http://schemas.openxmlformats.org/officeDocument/2006/relationships/tags" Target="../tags/tag256.xml"/><Relationship Id="rId11" Type="http://schemas.openxmlformats.org/officeDocument/2006/relationships/tags" Target="../tags/tag261.xml"/><Relationship Id="rId5" Type="http://schemas.openxmlformats.org/officeDocument/2006/relationships/tags" Target="../tags/tag255.xml"/><Relationship Id="rId15" Type="http://schemas.openxmlformats.org/officeDocument/2006/relationships/tags" Target="../tags/tag265.xml"/><Relationship Id="rId10" Type="http://schemas.openxmlformats.org/officeDocument/2006/relationships/tags" Target="../tags/tag260.xml"/><Relationship Id="rId19" Type="http://schemas.openxmlformats.org/officeDocument/2006/relationships/tags" Target="../tags/tag269.xml"/><Relationship Id="rId4" Type="http://schemas.openxmlformats.org/officeDocument/2006/relationships/tags" Target="../tags/tag254.xml"/><Relationship Id="rId9" Type="http://schemas.openxmlformats.org/officeDocument/2006/relationships/tags" Target="../tags/tag259.xml"/><Relationship Id="rId14" Type="http://schemas.openxmlformats.org/officeDocument/2006/relationships/tags" Target="../tags/tag264.xml"/><Relationship Id="rId2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8" Type="http://schemas.openxmlformats.org/officeDocument/2006/relationships/tags" Target="../tags/tag278.xml"/><Relationship Id="rId13" Type="http://schemas.openxmlformats.org/officeDocument/2006/relationships/tags" Target="../tags/tag283.xml"/><Relationship Id="rId18" Type="http://schemas.openxmlformats.org/officeDocument/2006/relationships/tags" Target="../tags/tag288.xml"/><Relationship Id="rId26" Type="http://schemas.openxmlformats.org/officeDocument/2006/relationships/tags" Target="../tags/tag296.xml"/><Relationship Id="rId3" Type="http://schemas.openxmlformats.org/officeDocument/2006/relationships/tags" Target="../tags/tag273.xml"/><Relationship Id="rId21" Type="http://schemas.openxmlformats.org/officeDocument/2006/relationships/tags" Target="../tags/tag291.xml"/><Relationship Id="rId7" Type="http://schemas.openxmlformats.org/officeDocument/2006/relationships/tags" Target="../tags/tag277.xml"/><Relationship Id="rId12" Type="http://schemas.openxmlformats.org/officeDocument/2006/relationships/tags" Target="../tags/tag282.xml"/><Relationship Id="rId17" Type="http://schemas.openxmlformats.org/officeDocument/2006/relationships/tags" Target="../tags/tag287.xml"/><Relationship Id="rId25" Type="http://schemas.openxmlformats.org/officeDocument/2006/relationships/tags" Target="../tags/tag295.xml"/><Relationship Id="rId2" Type="http://schemas.openxmlformats.org/officeDocument/2006/relationships/tags" Target="../tags/tag272.xml"/><Relationship Id="rId16" Type="http://schemas.openxmlformats.org/officeDocument/2006/relationships/tags" Target="../tags/tag286.xml"/><Relationship Id="rId20" Type="http://schemas.openxmlformats.org/officeDocument/2006/relationships/tags" Target="../tags/tag290.xml"/><Relationship Id="rId1" Type="http://schemas.openxmlformats.org/officeDocument/2006/relationships/tags" Target="../tags/tag271.xml"/><Relationship Id="rId6" Type="http://schemas.openxmlformats.org/officeDocument/2006/relationships/tags" Target="../tags/tag276.xml"/><Relationship Id="rId11" Type="http://schemas.openxmlformats.org/officeDocument/2006/relationships/tags" Target="../tags/tag281.xml"/><Relationship Id="rId24" Type="http://schemas.openxmlformats.org/officeDocument/2006/relationships/tags" Target="../tags/tag294.xml"/><Relationship Id="rId5" Type="http://schemas.openxmlformats.org/officeDocument/2006/relationships/tags" Target="../tags/tag275.xml"/><Relationship Id="rId15" Type="http://schemas.openxmlformats.org/officeDocument/2006/relationships/tags" Target="../tags/tag285.xml"/><Relationship Id="rId23" Type="http://schemas.openxmlformats.org/officeDocument/2006/relationships/tags" Target="../tags/tag293.xml"/><Relationship Id="rId28" Type="http://schemas.openxmlformats.org/officeDocument/2006/relationships/notesSlide" Target="../notesSlides/notesSlide25.xml"/><Relationship Id="rId10" Type="http://schemas.openxmlformats.org/officeDocument/2006/relationships/tags" Target="../tags/tag280.xml"/><Relationship Id="rId19" Type="http://schemas.openxmlformats.org/officeDocument/2006/relationships/tags" Target="../tags/tag289.xml"/><Relationship Id="rId4" Type="http://schemas.openxmlformats.org/officeDocument/2006/relationships/tags" Target="../tags/tag274.xml"/><Relationship Id="rId9" Type="http://schemas.openxmlformats.org/officeDocument/2006/relationships/tags" Target="../tags/tag279.xml"/><Relationship Id="rId14" Type="http://schemas.openxmlformats.org/officeDocument/2006/relationships/tags" Target="../tags/tag284.xml"/><Relationship Id="rId22" Type="http://schemas.openxmlformats.org/officeDocument/2006/relationships/tags" Target="../tags/tag292.xml"/><Relationship Id="rId27"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3" Type="http://schemas.openxmlformats.org/officeDocument/2006/relationships/tags" Target="../tags/tag309.xml"/><Relationship Id="rId18" Type="http://schemas.openxmlformats.org/officeDocument/2006/relationships/tags" Target="../tags/tag314.xml"/><Relationship Id="rId26" Type="http://schemas.openxmlformats.org/officeDocument/2006/relationships/tags" Target="../tags/tag322.xml"/><Relationship Id="rId3" Type="http://schemas.openxmlformats.org/officeDocument/2006/relationships/tags" Target="../tags/tag299.xml"/><Relationship Id="rId21" Type="http://schemas.openxmlformats.org/officeDocument/2006/relationships/tags" Target="../tags/tag317.xml"/><Relationship Id="rId34" Type="http://schemas.openxmlformats.org/officeDocument/2006/relationships/notesSlide" Target="../notesSlides/notesSlide26.xml"/><Relationship Id="rId7" Type="http://schemas.openxmlformats.org/officeDocument/2006/relationships/tags" Target="../tags/tag303.xml"/><Relationship Id="rId12" Type="http://schemas.openxmlformats.org/officeDocument/2006/relationships/tags" Target="../tags/tag308.xml"/><Relationship Id="rId17" Type="http://schemas.openxmlformats.org/officeDocument/2006/relationships/tags" Target="../tags/tag313.xml"/><Relationship Id="rId25" Type="http://schemas.openxmlformats.org/officeDocument/2006/relationships/tags" Target="../tags/tag321.xml"/><Relationship Id="rId33" Type="http://schemas.openxmlformats.org/officeDocument/2006/relationships/slideLayout" Target="../slideLayouts/slideLayout7.xml"/><Relationship Id="rId2" Type="http://schemas.openxmlformats.org/officeDocument/2006/relationships/tags" Target="../tags/tag298.xml"/><Relationship Id="rId16" Type="http://schemas.openxmlformats.org/officeDocument/2006/relationships/tags" Target="../tags/tag312.xml"/><Relationship Id="rId20" Type="http://schemas.openxmlformats.org/officeDocument/2006/relationships/tags" Target="../tags/tag316.xml"/><Relationship Id="rId29" Type="http://schemas.openxmlformats.org/officeDocument/2006/relationships/tags" Target="../tags/tag325.xml"/><Relationship Id="rId1" Type="http://schemas.openxmlformats.org/officeDocument/2006/relationships/tags" Target="../tags/tag297.xml"/><Relationship Id="rId6" Type="http://schemas.openxmlformats.org/officeDocument/2006/relationships/tags" Target="../tags/tag302.xml"/><Relationship Id="rId11" Type="http://schemas.openxmlformats.org/officeDocument/2006/relationships/tags" Target="../tags/tag307.xml"/><Relationship Id="rId24" Type="http://schemas.openxmlformats.org/officeDocument/2006/relationships/tags" Target="../tags/tag320.xml"/><Relationship Id="rId32" Type="http://schemas.openxmlformats.org/officeDocument/2006/relationships/tags" Target="../tags/tag328.xml"/><Relationship Id="rId5" Type="http://schemas.openxmlformats.org/officeDocument/2006/relationships/tags" Target="../tags/tag301.xml"/><Relationship Id="rId15" Type="http://schemas.openxmlformats.org/officeDocument/2006/relationships/tags" Target="../tags/tag311.xml"/><Relationship Id="rId23" Type="http://schemas.openxmlformats.org/officeDocument/2006/relationships/tags" Target="../tags/tag319.xml"/><Relationship Id="rId28" Type="http://schemas.openxmlformats.org/officeDocument/2006/relationships/tags" Target="../tags/tag324.xml"/><Relationship Id="rId10" Type="http://schemas.openxmlformats.org/officeDocument/2006/relationships/tags" Target="../tags/tag306.xml"/><Relationship Id="rId19" Type="http://schemas.openxmlformats.org/officeDocument/2006/relationships/tags" Target="../tags/tag315.xml"/><Relationship Id="rId31" Type="http://schemas.openxmlformats.org/officeDocument/2006/relationships/tags" Target="../tags/tag327.xml"/><Relationship Id="rId4" Type="http://schemas.openxmlformats.org/officeDocument/2006/relationships/tags" Target="../tags/tag300.xml"/><Relationship Id="rId9" Type="http://schemas.openxmlformats.org/officeDocument/2006/relationships/tags" Target="../tags/tag305.xml"/><Relationship Id="rId14" Type="http://schemas.openxmlformats.org/officeDocument/2006/relationships/tags" Target="../tags/tag310.xml"/><Relationship Id="rId22" Type="http://schemas.openxmlformats.org/officeDocument/2006/relationships/tags" Target="../tags/tag318.xml"/><Relationship Id="rId27" Type="http://schemas.openxmlformats.org/officeDocument/2006/relationships/tags" Target="../tags/tag323.xml"/><Relationship Id="rId30" Type="http://schemas.openxmlformats.org/officeDocument/2006/relationships/tags" Target="../tags/tag326.xml"/><Relationship Id="rId8" Type="http://schemas.openxmlformats.org/officeDocument/2006/relationships/tags" Target="../tags/tag304.xml"/></Relationships>
</file>

<file path=ppt/slides/_rels/slide27.xml.rels><?xml version="1.0" encoding="UTF-8" standalone="yes"?>
<Relationships xmlns="http://schemas.openxmlformats.org/package/2006/relationships"><Relationship Id="rId13" Type="http://schemas.openxmlformats.org/officeDocument/2006/relationships/tags" Target="../tags/tag341.xml"/><Relationship Id="rId18" Type="http://schemas.openxmlformats.org/officeDocument/2006/relationships/tags" Target="../tags/tag346.xml"/><Relationship Id="rId26" Type="http://schemas.openxmlformats.org/officeDocument/2006/relationships/tags" Target="../tags/tag354.xml"/><Relationship Id="rId39" Type="http://schemas.openxmlformats.org/officeDocument/2006/relationships/slideLayout" Target="../slideLayouts/slideLayout7.xml"/><Relationship Id="rId21" Type="http://schemas.openxmlformats.org/officeDocument/2006/relationships/tags" Target="../tags/tag349.xml"/><Relationship Id="rId34" Type="http://schemas.openxmlformats.org/officeDocument/2006/relationships/tags" Target="../tags/tag362.xml"/><Relationship Id="rId7" Type="http://schemas.openxmlformats.org/officeDocument/2006/relationships/tags" Target="../tags/tag335.xml"/><Relationship Id="rId12" Type="http://schemas.openxmlformats.org/officeDocument/2006/relationships/tags" Target="../tags/tag340.xml"/><Relationship Id="rId17" Type="http://schemas.openxmlformats.org/officeDocument/2006/relationships/tags" Target="../tags/tag345.xml"/><Relationship Id="rId25" Type="http://schemas.openxmlformats.org/officeDocument/2006/relationships/tags" Target="../tags/tag353.xml"/><Relationship Id="rId33" Type="http://schemas.openxmlformats.org/officeDocument/2006/relationships/tags" Target="../tags/tag361.xml"/><Relationship Id="rId38" Type="http://schemas.openxmlformats.org/officeDocument/2006/relationships/tags" Target="../tags/tag366.xml"/><Relationship Id="rId2" Type="http://schemas.openxmlformats.org/officeDocument/2006/relationships/tags" Target="../tags/tag330.xml"/><Relationship Id="rId16" Type="http://schemas.openxmlformats.org/officeDocument/2006/relationships/tags" Target="../tags/tag344.xml"/><Relationship Id="rId20" Type="http://schemas.openxmlformats.org/officeDocument/2006/relationships/tags" Target="../tags/tag348.xml"/><Relationship Id="rId29" Type="http://schemas.openxmlformats.org/officeDocument/2006/relationships/tags" Target="../tags/tag357.xml"/><Relationship Id="rId1" Type="http://schemas.openxmlformats.org/officeDocument/2006/relationships/tags" Target="../tags/tag329.xml"/><Relationship Id="rId6" Type="http://schemas.openxmlformats.org/officeDocument/2006/relationships/tags" Target="../tags/tag334.xml"/><Relationship Id="rId11" Type="http://schemas.openxmlformats.org/officeDocument/2006/relationships/tags" Target="../tags/tag339.xml"/><Relationship Id="rId24" Type="http://schemas.openxmlformats.org/officeDocument/2006/relationships/tags" Target="../tags/tag352.xml"/><Relationship Id="rId32" Type="http://schemas.openxmlformats.org/officeDocument/2006/relationships/tags" Target="../tags/tag360.xml"/><Relationship Id="rId37" Type="http://schemas.openxmlformats.org/officeDocument/2006/relationships/tags" Target="../tags/tag365.xml"/><Relationship Id="rId40" Type="http://schemas.openxmlformats.org/officeDocument/2006/relationships/notesSlide" Target="../notesSlides/notesSlide27.xml"/><Relationship Id="rId5" Type="http://schemas.openxmlformats.org/officeDocument/2006/relationships/tags" Target="../tags/tag333.xml"/><Relationship Id="rId15" Type="http://schemas.openxmlformats.org/officeDocument/2006/relationships/tags" Target="../tags/tag343.xml"/><Relationship Id="rId23" Type="http://schemas.openxmlformats.org/officeDocument/2006/relationships/tags" Target="../tags/tag351.xml"/><Relationship Id="rId28" Type="http://schemas.openxmlformats.org/officeDocument/2006/relationships/tags" Target="../tags/tag356.xml"/><Relationship Id="rId36" Type="http://schemas.openxmlformats.org/officeDocument/2006/relationships/tags" Target="../tags/tag364.xml"/><Relationship Id="rId10" Type="http://schemas.openxmlformats.org/officeDocument/2006/relationships/tags" Target="../tags/tag338.xml"/><Relationship Id="rId19" Type="http://schemas.openxmlformats.org/officeDocument/2006/relationships/tags" Target="../tags/tag347.xml"/><Relationship Id="rId31" Type="http://schemas.openxmlformats.org/officeDocument/2006/relationships/tags" Target="../tags/tag359.xml"/><Relationship Id="rId4" Type="http://schemas.openxmlformats.org/officeDocument/2006/relationships/tags" Target="../tags/tag332.xml"/><Relationship Id="rId9" Type="http://schemas.openxmlformats.org/officeDocument/2006/relationships/tags" Target="../tags/tag337.xml"/><Relationship Id="rId14" Type="http://schemas.openxmlformats.org/officeDocument/2006/relationships/tags" Target="../tags/tag342.xml"/><Relationship Id="rId22" Type="http://schemas.openxmlformats.org/officeDocument/2006/relationships/tags" Target="../tags/tag350.xml"/><Relationship Id="rId27" Type="http://schemas.openxmlformats.org/officeDocument/2006/relationships/tags" Target="../tags/tag355.xml"/><Relationship Id="rId30" Type="http://schemas.openxmlformats.org/officeDocument/2006/relationships/tags" Target="../tags/tag358.xml"/><Relationship Id="rId35" Type="http://schemas.openxmlformats.org/officeDocument/2006/relationships/tags" Target="../tags/tag363.xml"/><Relationship Id="rId8" Type="http://schemas.openxmlformats.org/officeDocument/2006/relationships/tags" Target="../tags/tag336.xml"/><Relationship Id="rId3" Type="http://schemas.openxmlformats.org/officeDocument/2006/relationships/tags" Target="../tags/tag331.xml"/></Relationships>
</file>

<file path=ppt/slides/_rels/slide28.xml.rels><?xml version="1.0" encoding="UTF-8" standalone="yes"?>
<Relationships xmlns="http://schemas.openxmlformats.org/package/2006/relationships"><Relationship Id="rId3" Type="http://schemas.openxmlformats.org/officeDocument/2006/relationships/tags" Target="../tags/tag369.xml"/><Relationship Id="rId2" Type="http://schemas.openxmlformats.org/officeDocument/2006/relationships/tags" Target="../tags/tag368.xml"/><Relationship Id="rId1" Type="http://schemas.openxmlformats.org/officeDocument/2006/relationships/tags" Target="../tags/tag367.xml"/><Relationship Id="rId6" Type="http://schemas.openxmlformats.org/officeDocument/2006/relationships/notesSlide" Target="../notesSlides/notesSlide28.xml"/><Relationship Id="rId5" Type="http://schemas.openxmlformats.org/officeDocument/2006/relationships/slideLayout" Target="../slideLayouts/slideLayout6.xml"/><Relationship Id="rId4" Type="http://schemas.openxmlformats.org/officeDocument/2006/relationships/tags" Target="../tags/tag370.xml"/></Relationships>
</file>

<file path=ppt/slides/_rels/slide29.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9.xml"/><Relationship Id="rId1" Type="http://schemas.openxmlformats.org/officeDocument/2006/relationships/slideLayout" Target="../slideLayouts/slideLayout17.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notesSlide" Target="../notesSlides/notesSlide3.xml"/><Relationship Id="rId5" Type="http://schemas.openxmlformats.org/officeDocument/2006/relationships/slideLayout" Target="../slideLayouts/slideLayout4.xml"/><Relationship Id="rId4" Type="http://schemas.openxmlformats.org/officeDocument/2006/relationships/tags" Target="../tags/tag10.xml"/></Relationships>
</file>

<file path=ppt/slides/_rels/slide4.xml.rels><?xml version="1.0" encoding="UTF-8" standalone="yes"?>
<Relationships xmlns="http://schemas.openxmlformats.org/package/2006/relationships"><Relationship Id="rId3" Type="http://schemas.openxmlformats.org/officeDocument/2006/relationships/tags" Target="../tags/tag13.xml"/><Relationship Id="rId7" Type="http://schemas.openxmlformats.org/officeDocument/2006/relationships/image" Target="../media/image3.jpe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notesSlide" Target="../notesSlides/notesSlide4.xml"/><Relationship Id="rId5" Type="http://schemas.openxmlformats.org/officeDocument/2006/relationships/slideLayout" Target="../slideLayouts/slideLayout7.xml"/><Relationship Id="rId4" Type="http://schemas.openxmlformats.org/officeDocument/2006/relationships/tags" Target="../tags/tag14.xml"/></Relationships>
</file>

<file path=ppt/slides/_rels/slide5.xml.rels><?xml version="1.0" encoding="UTF-8" standalone="yes"?>
<Relationships xmlns="http://schemas.openxmlformats.org/package/2006/relationships"><Relationship Id="rId3" Type="http://schemas.openxmlformats.org/officeDocument/2006/relationships/tags" Target="../tags/tag17.xml"/><Relationship Id="rId7" Type="http://schemas.openxmlformats.org/officeDocument/2006/relationships/image" Target="../media/image4.jpeg"/><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notesSlide" Target="../notesSlides/notesSlide5.xml"/><Relationship Id="rId5" Type="http://schemas.openxmlformats.org/officeDocument/2006/relationships/slideLayout" Target="../slideLayouts/slideLayout8.xml"/><Relationship Id="rId4" Type="http://schemas.openxmlformats.org/officeDocument/2006/relationships/tags" Target="../tags/tag18.xml"/></Relationships>
</file>

<file path=ppt/slides/_rels/slide6.xml.rels><?xml version="1.0" encoding="UTF-8" standalone="yes"?>
<Relationships xmlns="http://schemas.openxmlformats.org/package/2006/relationships"><Relationship Id="rId8" Type="http://schemas.openxmlformats.org/officeDocument/2006/relationships/tags" Target="../tags/tag26.xml"/><Relationship Id="rId3" Type="http://schemas.openxmlformats.org/officeDocument/2006/relationships/tags" Target="../tags/tag21.xml"/><Relationship Id="rId7" Type="http://schemas.openxmlformats.org/officeDocument/2006/relationships/tags" Target="../tags/tag25.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11" Type="http://schemas.openxmlformats.org/officeDocument/2006/relationships/notesSlide" Target="../notesSlides/notesSlide6.xml"/><Relationship Id="rId5" Type="http://schemas.openxmlformats.org/officeDocument/2006/relationships/tags" Target="../tags/tag23.xml"/><Relationship Id="rId10" Type="http://schemas.openxmlformats.org/officeDocument/2006/relationships/slideLayout" Target="../slideLayouts/slideLayout7.xml"/><Relationship Id="rId4" Type="http://schemas.openxmlformats.org/officeDocument/2006/relationships/tags" Target="../tags/tag22.xml"/><Relationship Id="rId9" Type="http://schemas.openxmlformats.org/officeDocument/2006/relationships/tags" Target="../tags/tag27.xml"/></Relationships>
</file>

<file path=ppt/slides/_rels/slide7.xml.rels><?xml version="1.0" encoding="UTF-8" standalone="yes"?>
<Relationships xmlns="http://schemas.openxmlformats.org/package/2006/relationships"><Relationship Id="rId8" Type="http://schemas.openxmlformats.org/officeDocument/2006/relationships/tags" Target="../tags/tag35.xml"/><Relationship Id="rId13" Type="http://schemas.openxmlformats.org/officeDocument/2006/relationships/tags" Target="../tags/tag40.xml"/><Relationship Id="rId3" Type="http://schemas.openxmlformats.org/officeDocument/2006/relationships/tags" Target="../tags/tag30.xml"/><Relationship Id="rId7" Type="http://schemas.openxmlformats.org/officeDocument/2006/relationships/tags" Target="../tags/tag34.xml"/><Relationship Id="rId12" Type="http://schemas.openxmlformats.org/officeDocument/2006/relationships/tags" Target="../tags/tag39.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11" Type="http://schemas.openxmlformats.org/officeDocument/2006/relationships/tags" Target="../tags/tag38.xml"/><Relationship Id="rId5" Type="http://schemas.openxmlformats.org/officeDocument/2006/relationships/tags" Target="../tags/tag32.xml"/><Relationship Id="rId15" Type="http://schemas.openxmlformats.org/officeDocument/2006/relationships/notesSlide" Target="../notesSlides/notesSlide7.xml"/><Relationship Id="rId10" Type="http://schemas.openxmlformats.org/officeDocument/2006/relationships/tags" Target="../tags/tag37.xml"/><Relationship Id="rId4" Type="http://schemas.openxmlformats.org/officeDocument/2006/relationships/tags" Target="../tags/tag31.xml"/><Relationship Id="rId9" Type="http://schemas.openxmlformats.org/officeDocument/2006/relationships/tags" Target="../tags/tag36.xml"/><Relationship Id="rId14"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tags" Target="../tags/tag48.xml"/><Relationship Id="rId13" Type="http://schemas.openxmlformats.org/officeDocument/2006/relationships/tags" Target="../tags/tag53.xml"/><Relationship Id="rId18" Type="http://schemas.openxmlformats.org/officeDocument/2006/relationships/slideLayout" Target="../slideLayouts/slideLayout7.xml"/><Relationship Id="rId3" Type="http://schemas.openxmlformats.org/officeDocument/2006/relationships/tags" Target="../tags/tag43.xml"/><Relationship Id="rId7" Type="http://schemas.openxmlformats.org/officeDocument/2006/relationships/tags" Target="../tags/tag47.xml"/><Relationship Id="rId12" Type="http://schemas.openxmlformats.org/officeDocument/2006/relationships/tags" Target="../tags/tag52.xml"/><Relationship Id="rId17" Type="http://schemas.openxmlformats.org/officeDocument/2006/relationships/tags" Target="../tags/tag57.xml"/><Relationship Id="rId2" Type="http://schemas.openxmlformats.org/officeDocument/2006/relationships/tags" Target="../tags/tag42.xml"/><Relationship Id="rId16" Type="http://schemas.openxmlformats.org/officeDocument/2006/relationships/tags" Target="../tags/tag56.xml"/><Relationship Id="rId1" Type="http://schemas.openxmlformats.org/officeDocument/2006/relationships/tags" Target="../tags/tag41.xml"/><Relationship Id="rId6" Type="http://schemas.openxmlformats.org/officeDocument/2006/relationships/tags" Target="../tags/tag46.xml"/><Relationship Id="rId11" Type="http://schemas.openxmlformats.org/officeDocument/2006/relationships/tags" Target="../tags/tag51.xml"/><Relationship Id="rId5" Type="http://schemas.openxmlformats.org/officeDocument/2006/relationships/tags" Target="../tags/tag45.xml"/><Relationship Id="rId15" Type="http://schemas.openxmlformats.org/officeDocument/2006/relationships/tags" Target="../tags/tag55.xml"/><Relationship Id="rId10" Type="http://schemas.openxmlformats.org/officeDocument/2006/relationships/tags" Target="../tags/tag50.xml"/><Relationship Id="rId19" Type="http://schemas.openxmlformats.org/officeDocument/2006/relationships/notesSlide" Target="../notesSlides/notesSlide8.xml"/><Relationship Id="rId4" Type="http://schemas.openxmlformats.org/officeDocument/2006/relationships/tags" Target="../tags/tag44.xml"/><Relationship Id="rId9" Type="http://schemas.openxmlformats.org/officeDocument/2006/relationships/tags" Target="../tags/tag49.xml"/><Relationship Id="rId14" Type="http://schemas.openxmlformats.org/officeDocument/2006/relationships/tags" Target="../tags/tag54.xml"/></Relationships>
</file>

<file path=ppt/slides/_rels/slide9.xml.rels><?xml version="1.0" encoding="UTF-8" standalone="yes"?>
<Relationships xmlns="http://schemas.openxmlformats.org/package/2006/relationships"><Relationship Id="rId8" Type="http://schemas.openxmlformats.org/officeDocument/2006/relationships/tags" Target="../tags/tag65.xml"/><Relationship Id="rId13" Type="http://schemas.openxmlformats.org/officeDocument/2006/relationships/tags" Target="../tags/tag70.xml"/><Relationship Id="rId18" Type="http://schemas.openxmlformats.org/officeDocument/2006/relationships/tags" Target="../tags/tag75.xml"/><Relationship Id="rId3" Type="http://schemas.openxmlformats.org/officeDocument/2006/relationships/tags" Target="../tags/tag60.xml"/><Relationship Id="rId21" Type="http://schemas.openxmlformats.org/officeDocument/2006/relationships/tags" Target="../tags/tag78.xml"/><Relationship Id="rId7" Type="http://schemas.openxmlformats.org/officeDocument/2006/relationships/tags" Target="../tags/tag64.xml"/><Relationship Id="rId12" Type="http://schemas.openxmlformats.org/officeDocument/2006/relationships/tags" Target="../tags/tag69.xml"/><Relationship Id="rId17" Type="http://schemas.openxmlformats.org/officeDocument/2006/relationships/tags" Target="../tags/tag74.xml"/><Relationship Id="rId2" Type="http://schemas.openxmlformats.org/officeDocument/2006/relationships/tags" Target="../tags/tag59.xml"/><Relationship Id="rId16" Type="http://schemas.openxmlformats.org/officeDocument/2006/relationships/tags" Target="../tags/tag73.xml"/><Relationship Id="rId20" Type="http://schemas.openxmlformats.org/officeDocument/2006/relationships/tags" Target="../tags/tag77.xml"/><Relationship Id="rId1" Type="http://schemas.openxmlformats.org/officeDocument/2006/relationships/tags" Target="../tags/tag58.xml"/><Relationship Id="rId6" Type="http://schemas.openxmlformats.org/officeDocument/2006/relationships/tags" Target="../tags/tag63.xml"/><Relationship Id="rId11" Type="http://schemas.openxmlformats.org/officeDocument/2006/relationships/tags" Target="../tags/tag68.xml"/><Relationship Id="rId5" Type="http://schemas.openxmlformats.org/officeDocument/2006/relationships/tags" Target="../tags/tag62.xml"/><Relationship Id="rId15" Type="http://schemas.openxmlformats.org/officeDocument/2006/relationships/tags" Target="../tags/tag72.xml"/><Relationship Id="rId23" Type="http://schemas.openxmlformats.org/officeDocument/2006/relationships/notesSlide" Target="../notesSlides/notesSlide9.xml"/><Relationship Id="rId10" Type="http://schemas.openxmlformats.org/officeDocument/2006/relationships/tags" Target="../tags/tag67.xml"/><Relationship Id="rId19" Type="http://schemas.openxmlformats.org/officeDocument/2006/relationships/tags" Target="../tags/tag76.xml"/><Relationship Id="rId4" Type="http://schemas.openxmlformats.org/officeDocument/2006/relationships/tags" Target="../tags/tag61.xml"/><Relationship Id="rId9" Type="http://schemas.openxmlformats.org/officeDocument/2006/relationships/tags" Target="../tags/tag66.xml"/><Relationship Id="rId14" Type="http://schemas.openxmlformats.org/officeDocument/2006/relationships/tags" Target="../tags/tag71.xml"/><Relationship Id="rId22"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ctrTitle"/>
            <p:custDataLst>
              <p:tags r:id="rId2"/>
            </p:custDataLst>
          </p:nvPr>
        </p:nvSpPr>
        <p:spPr/>
        <p:txBody>
          <a:bodyPr/>
          <a:lstStyle/>
          <a:p>
            <a:r>
              <a:rPr lang="en-US" altLang="zh-CN" smtClean="0"/>
              <a:t>LOREM IPSUM DOLOR</a:t>
            </a:r>
            <a:endParaRPr lang="zh-CN" altLang="en-US" dirty="0"/>
          </a:p>
        </p:txBody>
      </p:sp>
      <p:sp>
        <p:nvSpPr>
          <p:cNvPr id="7" name="副标题 6"/>
          <p:cNvSpPr>
            <a:spLocks noGrp="1"/>
          </p:cNvSpPr>
          <p:nvPr>
            <p:ph type="subTitle" idx="1"/>
            <p:custDataLst>
              <p:tags r:id="rId3"/>
            </p:custDataLst>
          </p:nvPr>
        </p:nvSpPr>
        <p:spPr/>
        <p:txBody>
          <a:bodyPr/>
          <a:lstStyle/>
          <a:p>
            <a:r>
              <a:rPr lang="en-US" altLang="zh-CN" dirty="0" smtClean="0"/>
              <a:t>LOREM IPSUM DOLOR</a:t>
            </a:r>
            <a:endParaRPr lang="zh-CN" altLang="en-US" dirty="0"/>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任意多边形 17"/>
          <p:cNvSpPr/>
          <p:nvPr>
            <p:custDataLst>
              <p:tags r:id="rId2"/>
            </p:custDataLst>
          </p:nvPr>
        </p:nvSpPr>
        <p:spPr bwMode="auto">
          <a:xfrm>
            <a:off x="7121" y="0"/>
            <a:ext cx="6341428" cy="6858000"/>
          </a:xfrm>
          <a:custGeom>
            <a:avLst/>
            <a:gdLst>
              <a:gd name="T0" fmla="*/ 0 w 5437991"/>
              <a:gd name="T1" fmla="*/ 0 h 6858000"/>
              <a:gd name="T2" fmla="*/ 5435582 w 5437991"/>
              <a:gd name="T3" fmla="*/ 0 h 6858000"/>
              <a:gd name="T4" fmla="*/ 1632404 w 5437991"/>
              <a:gd name="T5" fmla="*/ 6858000 h 6858000"/>
              <a:gd name="T6" fmla="*/ 0 w 5437991"/>
              <a:gd name="T7" fmla="*/ 6858000 h 6858000"/>
              <a:gd name="T8" fmla="*/ 0 w 5437991"/>
              <a:gd name="T9" fmla="*/ 0 h 6858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37991" h="6858000">
                <a:moveTo>
                  <a:pt x="0" y="0"/>
                </a:moveTo>
                <a:lnTo>
                  <a:pt x="5437991" y="0"/>
                </a:lnTo>
                <a:lnTo>
                  <a:pt x="1633127" y="6858000"/>
                </a:lnTo>
                <a:lnTo>
                  <a:pt x="0" y="6858000"/>
                </a:lnTo>
                <a:lnTo>
                  <a:pt x="0" y="0"/>
                </a:lnTo>
                <a:close/>
              </a:path>
            </a:pathLst>
          </a:custGeom>
          <a:solidFill>
            <a:schemeClr val="accent1">
              <a:lumMod val="60000"/>
              <a:lumOff val="40000"/>
            </a:schemeClr>
          </a:solidFill>
          <a:ln>
            <a:noFill/>
          </a:ln>
        </p:spPr>
        <p:txBody>
          <a:bodyPr anchor="ctr"/>
          <a:lstStyle/>
          <a:p>
            <a:endParaRPr lang="zh-CN" altLang="en-US"/>
          </a:p>
        </p:txBody>
      </p:sp>
      <p:grpSp>
        <p:nvGrpSpPr>
          <p:cNvPr id="9" name="组合 8"/>
          <p:cNvGrpSpPr/>
          <p:nvPr>
            <p:custDataLst>
              <p:tags r:id="rId3"/>
            </p:custDataLst>
          </p:nvPr>
        </p:nvGrpSpPr>
        <p:grpSpPr>
          <a:xfrm>
            <a:off x="4858736" y="1455271"/>
            <a:ext cx="5390240" cy="735012"/>
            <a:chOff x="4681176" y="1579563"/>
            <a:chExt cx="5390240" cy="735012"/>
          </a:xfrm>
        </p:grpSpPr>
        <p:sp>
          <p:nvSpPr>
            <p:cNvPr id="3079" name="椭圆 25"/>
            <p:cNvSpPr>
              <a:spLocks noChangeArrowheads="1"/>
            </p:cNvSpPr>
            <p:nvPr>
              <p:custDataLst>
                <p:tags r:id="rId23"/>
              </p:custDataLst>
            </p:nvPr>
          </p:nvSpPr>
          <p:spPr bwMode="auto">
            <a:xfrm>
              <a:off x="4681176" y="1579563"/>
              <a:ext cx="736600" cy="73501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endParaRPr lang="zh-CN" altLang="en-US" sz="1800">
                <a:solidFill>
                  <a:srgbClr val="FFFFFF"/>
                </a:solidFill>
                <a:latin typeface="+mn-lt"/>
                <a:ea typeface="+mn-ea"/>
              </a:endParaRPr>
            </a:p>
          </p:txBody>
        </p:sp>
        <p:sp>
          <p:nvSpPr>
            <p:cNvPr id="3083" name="椭圆 31"/>
            <p:cNvSpPr>
              <a:spLocks noChangeArrowheads="1"/>
            </p:cNvSpPr>
            <p:nvPr>
              <p:custDataLst>
                <p:tags r:id="rId24"/>
              </p:custDataLst>
            </p:nvPr>
          </p:nvSpPr>
          <p:spPr bwMode="auto">
            <a:xfrm>
              <a:off x="4735151" y="1631950"/>
              <a:ext cx="628650" cy="630238"/>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r>
                <a:rPr lang="en-US" altLang="zh-CN" sz="2000" dirty="0">
                  <a:solidFill>
                    <a:srgbClr val="FFFFFF"/>
                  </a:solidFill>
                  <a:latin typeface="+mn-lt"/>
                  <a:ea typeface="+mn-ea"/>
                </a:rPr>
                <a:t>01</a:t>
              </a:r>
            </a:p>
          </p:txBody>
        </p:sp>
        <p:sp>
          <p:nvSpPr>
            <p:cNvPr id="2" name="文本框 35"/>
            <p:cNvSpPr txBox="1">
              <a:spLocks noChangeArrowheads="1"/>
            </p:cNvSpPr>
            <p:nvPr>
              <p:custDataLst>
                <p:tags r:id="rId25"/>
              </p:custDataLst>
            </p:nvPr>
          </p:nvSpPr>
          <p:spPr bwMode="auto">
            <a:xfrm>
              <a:off x="5417775" y="1762125"/>
              <a:ext cx="4653641"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spcBef>
                  <a:spcPct val="0"/>
                </a:spcBef>
                <a:buNone/>
                <a:defRPr/>
              </a:pPr>
              <a:r>
                <a:rPr lang="da-DK" altLang="zh-CN" sz="2000" smtClean="0">
                  <a:latin typeface="+mn-lt"/>
                  <a:ea typeface="+mn-ea"/>
                </a:rPr>
                <a:t>LOREM IPSUM DOLOR</a:t>
              </a:r>
              <a:endParaRPr lang="da-DK" altLang="zh-CN" sz="2000" dirty="0">
                <a:latin typeface="+mn-lt"/>
                <a:ea typeface="+mn-ea"/>
              </a:endParaRPr>
            </a:p>
          </p:txBody>
        </p:sp>
      </p:grpSp>
      <p:grpSp>
        <p:nvGrpSpPr>
          <p:cNvPr id="8" name="组合 7"/>
          <p:cNvGrpSpPr/>
          <p:nvPr>
            <p:custDataLst>
              <p:tags r:id="rId4"/>
            </p:custDataLst>
          </p:nvPr>
        </p:nvGrpSpPr>
        <p:grpSpPr>
          <a:xfrm>
            <a:off x="4234088" y="2329190"/>
            <a:ext cx="5424395" cy="736600"/>
            <a:chOff x="4198576" y="2436813"/>
            <a:chExt cx="5424395" cy="736600"/>
          </a:xfrm>
        </p:grpSpPr>
        <p:sp>
          <p:nvSpPr>
            <p:cNvPr id="3080" name="椭圆 28"/>
            <p:cNvSpPr>
              <a:spLocks noChangeArrowheads="1"/>
            </p:cNvSpPr>
            <p:nvPr>
              <p:custDataLst>
                <p:tags r:id="rId20"/>
              </p:custDataLst>
            </p:nvPr>
          </p:nvSpPr>
          <p:spPr bwMode="auto">
            <a:xfrm>
              <a:off x="4198576" y="2436813"/>
              <a:ext cx="736600" cy="73660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endParaRPr lang="zh-CN" altLang="en-US" sz="1800">
                <a:solidFill>
                  <a:srgbClr val="FFFFFF"/>
                </a:solidFill>
                <a:latin typeface="+mn-lt"/>
                <a:ea typeface="+mn-ea"/>
              </a:endParaRPr>
            </a:p>
          </p:txBody>
        </p:sp>
        <p:sp>
          <p:nvSpPr>
            <p:cNvPr id="3084" name="椭圆 32"/>
            <p:cNvSpPr>
              <a:spLocks noChangeArrowheads="1"/>
            </p:cNvSpPr>
            <p:nvPr>
              <p:custDataLst>
                <p:tags r:id="rId21"/>
              </p:custDataLst>
            </p:nvPr>
          </p:nvSpPr>
          <p:spPr bwMode="auto">
            <a:xfrm>
              <a:off x="4250963" y="2490788"/>
              <a:ext cx="630238" cy="628650"/>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r>
                <a:rPr lang="en-US" altLang="zh-CN" sz="2000">
                  <a:solidFill>
                    <a:srgbClr val="FFFFFF"/>
                  </a:solidFill>
                  <a:latin typeface="+mn-lt"/>
                  <a:ea typeface="+mn-ea"/>
                </a:rPr>
                <a:t>02</a:t>
              </a:r>
            </a:p>
          </p:txBody>
        </p:sp>
        <p:sp>
          <p:nvSpPr>
            <p:cNvPr id="3" name="文本框 36"/>
            <p:cNvSpPr txBox="1">
              <a:spLocks noChangeArrowheads="1"/>
            </p:cNvSpPr>
            <p:nvPr>
              <p:custDataLst>
                <p:tags r:id="rId22"/>
              </p:custDataLst>
            </p:nvPr>
          </p:nvSpPr>
          <p:spPr bwMode="auto">
            <a:xfrm>
              <a:off x="4966927" y="2601913"/>
              <a:ext cx="4656044"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spcBef>
                  <a:spcPct val="0"/>
                </a:spcBef>
                <a:buNone/>
                <a:defRPr/>
              </a:pPr>
              <a:r>
                <a:rPr lang="da-DK" altLang="zh-CN" sz="2000" smtClean="0">
                  <a:latin typeface="+mn-lt"/>
                  <a:ea typeface="+mn-ea"/>
                </a:rPr>
                <a:t>LOREM IPSUM DOLOR</a:t>
              </a:r>
              <a:endParaRPr lang="da-DK" altLang="zh-CN" sz="2000" dirty="0">
                <a:latin typeface="+mn-lt"/>
                <a:ea typeface="+mn-ea"/>
              </a:endParaRPr>
            </a:p>
          </p:txBody>
        </p:sp>
      </p:grpSp>
      <p:grpSp>
        <p:nvGrpSpPr>
          <p:cNvPr id="7" name="组合 6"/>
          <p:cNvGrpSpPr/>
          <p:nvPr>
            <p:custDataLst>
              <p:tags r:id="rId5"/>
            </p:custDataLst>
          </p:nvPr>
        </p:nvGrpSpPr>
        <p:grpSpPr>
          <a:xfrm>
            <a:off x="3709575" y="3204697"/>
            <a:ext cx="5382302" cy="736600"/>
            <a:chOff x="3674063" y="3314700"/>
            <a:chExt cx="5382302" cy="736600"/>
          </a:xfrm>
        </p:grpSpPr>
        <p:sp>
          <p:nvSpPr>
            <p:cNvPr id="3081" name="椭圆 29"/>
            <p:cNvSpPr>
              <a:spLocks noChangeArrowheads="1"/>
            </p:cNvSpPr>
            <p:nvPr>
              <p:custDataLst>
                <p:tags r:id="rId17"/>
              </p:custDataLst>
            </p:nvPr>
          </p:nvSpPr>
          <p:spPr bwMode="auto">
            <a:xfrm>
              <a:off x="3674063" y="3314700"/>
              <a:ext cx="735012" cy="73660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endParaRPr lang="zh-CN" altLang="en-US" sz="1800">
                <a:solidFill>
                  <a:srgbClr val="FFFFFF"/>
                </a:solidFill>
                <a:latin typeface="+mn-lt"/>
                <a:ea typeface="+mn-ea"/>
              </a:endParaRPr>
            </a:p>
          </p:txBody>
        </p:sp>
        <p:sp>
          <p:nvSpPr>
            <p:cNvPr id="3085" name="椭圆 33"/>
            <p:cNvSpPr>
              <a:spLocks noChangeArrowheads="1"/>
            </p:cNvSpPr>
            <p:nvPr>
              <p:custDataLst>
                <p:tags r:id="rId18"/>
              </p:custDataLst>
            </p:nvPr>
          </p:nvSpPr>
          <p:spPr bwMode="auto">
            <a:xfrm>
              <a:off x="3726450" y="3367089"/>
              <a:ext cx="630238" cy="630237"/>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r>
                <a:rPr lang="en-US" altLang="zh-CN" sz="2000">
                  <a:solidFill>
                    <a:srgbClr val="FFFFFF"/>
                  </a:solidFill>
                  <a:latin typeface="+mn-lt"/>
                  <a:ea typeface="+mn-ea"/>
                </a:rPr>
                <a:t>03</a:t>
              </a:r>
            </a:p>
          </p:txBody>
        </p:sp>
        <p:sp>
          <p:nvSpPr>
            <p:cNvPr id="4" name="文本框 37"/>
            <p:cNvSpPr txBox="1">
              <a:spLocks noChangeArrowheads="1"/>
            </p:cNvSpPr>
            <p:nvPr>
              <p:custDataLst>
                <p:tags r:id="rId19"/>
              </p:custDataLst>
            </p:nvPr>
          </p:nvSpPr>
          <p:spPr bwMode="auto">
            <a:xfrm>
              <a:off x="4402724" y="3541713"/>
              <a:ext cx="4653641"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spcBef>
                  <a:spcPct val="0"/>
                </a:spcBef>
                <a:buNone/>
                <a:defRPr/>
              </a:pPr>
              <a:r>
                <a:rPr lang="da-DK" altLang="zh-CN" sz="2000" smtClean="0">
                  <a:latin typeface="+mn-lt"/>
                  <a:ea typeface="+mn-ea"/>
                </a:rPr>
                <a:t>LOREM IPSUM DOLOR</a:t>
              </a:r>
              <a:endParaRPr lang="da-DK" altLang="zh-CN" sz="2000" dirty="0">
                <a:latin typeface="+mn-lt"/>
                <a:ea typeface="+mn-ea"/>
              </a:endParaRPr>
            </a:p>
          </p:txBody>
        </p:sp>
      </p:grpSp>
      <p:grpSp>
        <p:nvGrpSpPr>
          <p:cNvPr id="6" name="组合 5"/>
          <p:cNvGrpSpPr/>
          <p:nvPr>
            <p:custDataLst>
              <p:tags r:id="rId6"/>
            </p:custDataLst>
          </p:nvPr>
        </p:nvGrpSpPr>
        <p:grpSpPr>
          <a:xfrm>
            <a:off x="3192957" y="4080204"/>
            <a:ext cx="5374365" cy="735012"/>
            <a:chOff x="3157445" y="4183063"/>
            <a:chExt cx="5374365" cy="735012"/>
          </a:xfrm>
        </p:grpSpPr>
        <p:sp>
          <p:nvSpPr>
            <p:cNvPr id="3082" name="椭圆 30"/>
            <p:cNvSpPr>
              <a:spLocks noChangeArrowheads="1"/>
            </p:cNvSpPr>
            <p:nvPr>
              <p:custDataLst>
                <p:tags r:id="rId14"/>
              </p:custDataLst>
            </p:nvPr>
          </p:nvSpPr>
          <p:spPr bwMode="auto">
            <a:xfrm>
              <a:off x="3157445" y="4183063"/>
              <a:ext cx="735012" cy="73501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endParaRPr lang="zh-CN" altLang="en-US" sz="1800">
                <a:solidFill>
                  <a:srgbClr val="FFFFFF"/>
                </a:solidFill>
                <a:latin typeface="+mn-lt"/>
                <a:ea typeface="+mn-ea"/>
              </a:endParaRPr>
            </a:p>
          </p:txBody>
        </p:sp>
        <p:sp>
          <p:nvSpPr>
            <p:cNvPr id="3086" name="椭圆 34"/>
            <p:cNvSpPr>
              <a:spLocks noChangeArrowheads="1"/>
            </p:cNvSpPr>
            <p:nvPr>
              <p:custDataLst>
                <p:tags r:id="rId15"/>
              </p:custDataLst>
            </p:nvPr>
          </p:nvSpPr>
          <p:spPr bwMode="auto">
            <a:xfrm>
              <a:off x="3209832" y="4227514"/>
              <a:ext cx="630238" cy="630237"/>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r>
                <a:rPr lang="en-US" altLang="zh-CN" sz="2000" dirty="0">
                  <a:solidFill>
                    <a:srgbClr val="FFFFFF"/>
                  </a:solidFill>
                  <a:latin typeface="+mn-lt"/>
                  <a:ea typeface="+mn-ea"/>
                </a:rPr>
                <a:t>04</a:t>
              </a:r>
            </a:p>
          </p:txBody>
        </p:sp>
        <p:sp>
          <p:nvSpPr>
            <p:cNvPr id="3087" name="文本框 38"/>
            <p:cNvSpPr txBox="1">
              <a:spLocks noChangeArrowheads="1"/>
            </p:cNvSpPr>
            <p:nvPr>
              <p:custDataLst>
                <p:tags r:id="rId16"/>
              </p:custDataLst>
            </p:nvPr>
          </p:nvSpPr>
          <p:spPr bwMode="auto">
            <a:xfrm>
              <a:off x="3878169" y="4383088"/>
              <a:ext cx="4653641"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spcBef>
                  <a:spcPct val="0"/>
                </a:spcBef>
                <a:buNone/>
                <a:defRPr/>
              </a:pPr>
              <a:r>
                <a:rPr lang="da-DK" altLang="zh-CN" sz="2000" smtClean="0">
                  <a:latin typeface="+mn-lt"/>
                  <a:ea typeface="+mn-ea"/>
                </a:rPr>
                <a:t>LOREM IPSUM DOLOR</a:t>
              </a:r>
              <a:endParaRPr lang="da-DK" altLang="zh-CN" sz="2000" dirty="0">
                <a:latin typeface="+mn-lt"/>
                <a:ea typeface="+mn-ea"/>
              </a:endParaRPr>
            </a:p>
          </p:txBody>
        </p:sp>
      </p:grpSp>
      <p:grpSp>
        <p:nvGrpSpPr>
          <p:cNvPr id="5" name="组合 4"/>
          <p:cNvGrpSpPr/>
          <p:nvPr>
            <p:custDataLst>
              <p:tags r:id="rId7"/>
            </p:custDataLst>
          </p:nvPr>
        </p:nvGrpSpPr>
        <p:grpSpPr>
          <a:xfrm>
            <a:off x="2580396" y="4954121"/>
            <a:ext cx="5374365" cy="735012"/>
            <a:chOff x="2580396" y="5078413"/>
            <a:chExt cx="5374365" cy="735012"/>
          </a:xfrm>
        </p:grpSpPr>
        <p:sp>
          <p:nvSpPr>
            <p:cNvPr id="19" name="椭圆 30"/>
            <p:cNvSpPr>
              <a:spLocks noChangeArrowheads="1"/>
            </p:cNvSpPr>
            <p:nvPr>
              <p:custDataLst>
                <p:tags r:id="rId11"/>
              </p:custDataLst>
            </p:nvPr>
          </p:nvSpPr>
          <p:spPr bwMode="auto">
            <a:xfrm>
              <a:off x="2580396" y="5078413"/>
              <a:ext cx="735012" cy="73501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endParaRPr lang="zh-CN" altLang="en-US" sz="1800">
                <a:solidFill>
                  <a:srgbClr val="FFFFFF"/>
                </a:solidFill>
                <a:latin typeface="+mn-lt"/>
                <a:ea typeface="+mn-ea"/>
              </a:endParaRPr>
            </a:p>
          </p:txBody>
        </p:sp>
        <p:sp>
          <p:nvSpPr>
            <p:cNvPr id="20" name="椭圆 34"/>
            <p:cNvSpPr>
              <a:spLocks noChangeArrowheads="1"/>
            </p:cNvSpPr>
            <p:nvPr>
              <p:custDataLst>
                <p:tags r:id="rId12"/>
              </p:custDataLst>
            </p:nvPr>
          </p:nvSpPr>
          <p:spPr bwMode="auto">
            <a:xfrm>
              <a:off x="2632783" y="5122864"/>
              <a:ext cx="630238" cy="630237"/>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r>
                <a:rPr lang="en-US" altLang="zh-CN" sz="2000" dirty="0" smtClean="0">
                  <a:solidFill>
                    <a:srgbClr val="FFFFFF"/>
                  </a:solidFill>
                  <a:latin typeface="+mn-lt"/>
                  <a:ea typeface="+mn-ea"/>
                </a:rPr>
                <a:t>05</a:t>
              </a:r>
              <a:endParaRPr lang="en-US" altLang="zh-CN" sz="2000" dirty="0">
                <a:solidFill>
                  <a:srgbClr val="FFFFFF"/>
                </a:solidFill>
                <a:latin typeface="+mn-lt"/>
                <a:ea typeface="+mn-ea"/>
              </a:endParaRPr>
            </a:p>
          </p:txBody>
        </p:sp>
        <p:sp>
          <p:nvSpPr>
            <p:cNvPr id="21" name="文本框 38"/>
            <p:cNvSpPr txBox="1">
              <a:spLocks noChangeArrowheads="1"/>
            </p:cNvSpPr>
            <p:nvPr>
              <p:custDataLst>
                <p:tags r:id="rId13"/>
              </p:custDataLst>
            </p:nvPr>
          </p:nvSpPr>
          <p:spPr bwMode="auto">
            <a:xfrm>
              <a:off x="3301120" y="5278438"/>
              <a:ext cx="4653641"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spcBef>
                  <a:spcPct val="0"/>
                </a:spcBef>
                <a:buNone/>
                <a:defRPr/>
              </a:pPr>
              <a:r>
                <a:rPr lang="da-DK" altLang="zh-CN" sz="2000" smtClean="0">
                  <a:latin typeface="+mn-lt"/>
                  <a:ea typeface="+mn-ea"/>
                </a:rPr>
                <a:t>LOREM IPSUM DOLOR</a:t>
              </a:r>
              <a:endParaRPr lang="da-DK" altLang="zh-CN" sz="2000" dirty="0">
                <a:latin typeface="+mn-lt"/>
                <a:ea typeface="+mn-ea"/>
              </a:endParaRPr>
            </a:p>
          </p:txBody>
        </p:sp>
      </p:grpSp>
      <p:sp>
        <p:nvSpPr>
          <p:cNvPr id="27" name="Text Box 20"/>
          <p:cNvSpPr txBox="1">
            <a:spLocks noChangeArrowheads="1"/>
          </p:cNvSpPr>
          <p:nvPr>
            <p:custDataLst>
              <p:tags r:id="rId8"/>
            </p:custDataLst>
          </p:nvPr>
        </p:nvSpPr>
        <p:spPr bwMode="auto">
          <a:xfrm>
            <a:off x="1000104" y="866914"/>
            <a:ext cx="2530063"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dist" eaLnBrk="1" hangingPunct="1">
              <a:spcBef>
                <a:spcPct val="0"/>
              </a:spcBef>
              <a:buFont typeface="Arial" pitchFamily="34" charset="0"/>
              <a:buNone/>
            </a:pPr>
            <a:r>
              <a:rPr lang="en-US" altLang="zh-CN" sz="4000" b="1" smtClean="0">
                <a:solidFill>
                  <a:srgbClr val="FFFFFF"/>
                </a:solidFill>
                <a:latin typeface="+mj-lt"/>
                <a:ea typeface="+mj-ea"/>
                <a:cs typeface="+mj-cs"/>
              </a:rPr>
              <a:t>Contents</a:t>
            </a:r>
          </a:p>
        </p:txBody>
      </p:sp>
      <p:cxnSp>
        <p:nvCxnSpPr>
          <p:cNvPr id="28" name="直接连接符 22"/>
          <p:cNvCxnSpPr>
            <a:cxnSpLocks noChangeShapeType="1"/>
          </p:cNvCxnSpPr>
          <p:nvPr>
            <p:custDataLst>
              <p:tags r:id="rId9"/>
            </p:custDataLst>
          </p:nvPr>
        </p:nvCxnSpPr>
        <p:spPr bwMode="auto">
          <a:xfrm>
            <a:off x="580210" y="1628775"/>
            <a:ext cx="2430463" cy="0"/>
          </a:xfrm>
          <a:prstGeom prst="line">
            <a:avLst/>
          </a:prstGeom>
          <a:noFill/>
          <a:ln w="9525">
            <a:solidFill>
              <a:srgbClr val="FFFFFF"/>
            </a:solidFill>
            <a:prstDash val="sysDash"/>
            <a:round/>
          </a:ln>
          <a:extLst>
            <a:ext uri="{909E8E84-426E-40DD-AFC4-6F175D3DCCD1}">
              <a14:hiddenFill xmlns:a14="http://schemas.microsoft.com/office/drawing/2010/main">
                <a:noFill/>
              </a14:hiddenFill>
            </a:ext>
          </a:extLst>
        </p:spPr>
      </p:cxnSp>
      <p:cxnSp>
        <p:nvCxnSpPr>
          <p:cNvPr id="29" name="直接连接符 24"/>
          <p:cNvCxnSpPr>
            <a:cxnSpLocks noChangeShapeType="1"/>
          </p:cNvCxnSpPr>
          <p:nvPr>
            <p:custDataLst>
              <p:tags r:id="rId10"/>
            </p:custDataLst>
          </p:nvPr>
        </p:nvCxnSpPr>
        <p:spPr bwMode="auto">
          <a:xfrm>
            <a:off x="928913" y="534989"/>
            <a:ext cx="0" cy="1440000"/>
          </a:xfrm>
          <a:prstGeom prst="line">
            <a:avLst/>
          </a:prstGeom>
          <a:noFill/>
          <a:ln w="9525">
            <a:solidFill>
              <a:srgbClr val="FFFFFF"/>
            </a:solidFill>
            <a:prstDash val="sysDash"/>
            <a:round/>
          </a:ln>
          <a:extLst>
            <a:ext uri="{909E8E84-426E-40DD-AFC4-6F175D3DCCD1}">
              <a14:hiddenFill xmlns:a14="http://schemas.microsoft.com/office/drawing/2010/main">
                <a:noFill/>
              </a14:hiddenFill>
            </a:ext>
          </a:extLst>
        </p:spPr>
      </p:cxn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任意多边形 17"/>
          <p:cNvSpPr/>
          <p:nvPr>
            <p:custDataLst>
              <p:tags r:id="rId2"/>
            </p:custDataLst>
          </p:nvPr>
        </p:nvSpPr>
        <p:spPr bwMode="auto">
          <a:xfrm>
            <a:off x="7121" y="0"/>
            <a:ext cx="6341428" cy="6858000"/>
          </a:xfrm>
          <a:custGeom>
            <a:avLst/>
            <a:gdLst>
              <a:gd name="T0" fmla="*/ 0 w 5437991"/>
              <a:gd name="T1" fmla="*/ 0 h 6858000"/>
              <a:gd name="T2" fmla="*/ 5435582 w 5437991"/>
              <a:gd name="T3" fmla="*/ 0 h 6858000"/>
              <a:gd name="T4" fmla="*/ 1632404 w 5437991"/>
              <a:gd name="T5" fmla="*/ 6858000 h 6858000"/>
              <a:gd name="T6" fmla="*/ 0 w 5437991"/>
              <a:gd name="T7" fmla="*/ 6858000 h 6858000"/>
              <a:gd name="T8" fmla="*/ 0 w 5437991"/>
              <a:gd name="T9" fmla="*/ 0 h 6858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37991" h="6858000">
                <a:moveTo>
                  <a:pt x="0" y="0"/>
                </a:moveTo>
                <a:lnTo>
                  <a:pt x="5437991" y="0"/>
                </a:lnTo>
                <a:lnTo>
                  <a:pt x="1633127" y="6858000"/>
                </a:lnTo>
                <a:lnTo>
                  <a:pt x="0" y="6858000"/>
                </a:lnTo>
                <a:lnTo>
                  <a:pt x="0" y="0"/>
                </a:lnTo>
                <a:close/>
              </a:path>
            </a:pathLst>
          </a:custGeom>
          <a:solidFill>
            <a:schemeClr val="accent1">
              <a:lumMod val="60000"/>
              <a:lumOff val="40000"/>
            </a:schemeClr>
          </a:solidFill>
          <a:ln>
            <a:noFill/>
          </a:ln>
        </p:spPr>
        <p:txBody>
          <a:bodyPr anchor="ctr"/>
          <a:lstStyle/>
          <a:p>
            <a:endParaRPr lang="zh-CN" altLang="en-US"/>
          </a:p>
        </p:txBody>
      </p:sp>
      <p:grpSp>
        <p:nvGrpSpPr>
          <p:cNvPr id="9" name="组合 8"/>
          <p:cNvGrpSpPr/>
          <p:nvPr>
            <p:custDataLst>
              <p:tags r:id="rId3"/>
            </p:custDataLst>
          </p:nvPr>
        </p:nvGrpSpPr>
        <p:grpSpPr>
          <a:xfrm>
            <a:off x="5080538" y="1022557"/>
            <a:ext cx="5390240" cy="735012"/>
            <a:chOff x="4681176" y="1579563"/>
            <a:chExt cx="5390240" cy="735012"/>
          </a:xfrm>
        </p:grpSpPr>
        <p:sp>
          <p:nvSpPr>
            <p:cNvPr id="3079" name="椭圆 25"/>
            <p:cNvSpPr>
              <a:spLocks noChangeArrowheads="1"/>
            </p:cNvSpPr>
            <p:nvPr>
              <p:custDataLst>
                <p:tags r:id="rId27"/>
              </p:custDataLst>
            </p:nvPr>
          </p:nvSpPr>
          <p:spPr bwMode="auto">
            <a:xfrm>
              <a:off x="4681176" y="1579563"/>
              <a:ext cx="736600" cy="73501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endParaRPr lang="zh-CN" altLang="en-US" sz="1800">
                <a:solidFill>
                  <a:srgbClr val="FFFFFF"/>
                </a:solidFill>
                <a:latin typeface="+mn-lt"/>
                <a:ea typeface="+mn-ea"/>
              </a:endParaRPr>
            </a:p>
          </p:txBody>
        </p:sp>
        <p:sp>
          <p:nvSpPr>
            <p:cNvPr id="3083" name="椭圆 31"/>
            <p:cNvSpPr>
              <a:spLocks noChangeArrowheads="1"/>
            </p:cNvSpPr>
            <p:nvPr>
              <p:custDataLst>
                <p:tags r:id="rId28"/>
              </p:custDataLst>
            </p:nvPr>
          </p:nvSpPr>
          <p:spPr bwMode="auto">
            <a:xfrm>
              <a:off x="4735151" y="1631950"/>
              <a:ext cx="628650" cy="630238"/>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r>
                <a:rPr lang="en-US" altLang="zh-CN" sz="2000">
                  <a:solidFill>
                    <a:srgbClr val="FFFFFF"/>
                  </a:solidFill>
                  <a:latin typeface="+mn-lt"/>
                  <a:ea typeface="+mn-ea"/>
                </a:rPr>
                <a:t>01</a:t>
              </a:r>
            </a:p>
          </p:txBody>
        </p:sp>
        <p:sp>
          <p:nvSpPr>
            <p:cNvPr id="2" name="文本框 35"/>
            <p:cNvSpPr txBox="1">
              <a:spLocks noChangeArrowheads="1"/>
            </p:cNvSpPr>
            <p:nvPr>
              <p:custDataLst>
                <p:tags r:id="rId29"/>
              </p:custDataLst>
            </p:nvPr>
          </p:nvSpPr>
          <p:spPr bwMode="auto">
            <a:xfrm>
              <a:off x="5417775" y="1762125"/>
              <a:ext cx="4653641"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spcBef>
                  <a:spcPct val="0"/>
                </a:spcBef>
                <a:buNone/>
                <a:defRPr/>
              </a:pPr>
              <a:r>
                <a:rPr lang="da-DK" altLang="zh-CN" sz="2000" smtClean="0">
                  <a:latin typeface="+mn-lt"/>
                  <a:ea typeface="+mn-ea"/>
                </a:rPr>
                <a:t>LOREM IPSUM DOLOR</a:t>
              </a:r>
              <a:endParaRPr lang="da-DK" altLang="zh-CN" sz="2000" dirty="0">
                <a:latin typeface="+mn-lt"/>
                <a:ea typeface="+mn-ea"/>
              </a:endParaRPr>
            </a:p>
          </p:txBody>
        </p:sp>
      </p:grpSp>
      <p:grpSp>
        <p:nvGrpSpPr>
          <p:cNvPr id="8" name="组合 7"/>
          <p:cNvGrpSpPr/>
          <p:nvPr>
            <p:custDataLst>
              <p:tags r:id="rId4"/>
            </p:custDataLst>
          </p:nvPr>
        </p:nvGrpSpPr>
        <p:grpSpPr>
          <a:xfrm>
            <a:off x="4539164" y="1864437"/>
            <a:ext cx="5424395" cy="736600"/>
            <a:chOff x="4198576" y="2436813"/>
            <a:chExt cx="5424395" cy="736600"/>
          </a:xfrm>
        </p:grpSpPr>
        <p:sp>
          <p:nvSpPr>
            <p:cNvPr id="3080" name="椭圆 28"/>
            <p:cNvSpPr>
              <a:spLocks noChangeArrowheads="1"/>
            </p:cNvSpPr>
            <p:nvPr>
              <p:custDataLst>
                <p:tags r:id="rId24"/>
              </p:custDataLst>
            </p:nvPr>
          </p:nvSpPr>
          <p:spPr bwMode="auto">
            <a:xfrm>
              <a:off x="4198576" y="2436813"/>
              <a:ext cx="736600" cy="73660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endParaRPr lang="zh-CN" altLang="en-US" sz="1800">
                <a:solidFill>
                  <a:srgbClr val="FFFFFF"/>
                </a:solidFill>
                <a:latin typeface="+mn-lt"/>
                <a:ea typeface="+mn-ea"/>
              </a:endParaRPr>
            </a:p>
          </p:txBody>
        </p:sp>
        <p:sp>
          <p:nvSpPr>
            <p:cNvPr id="3084" name="椭圆 32"/>
            <p:cNvSpPr>
              <a:spLocks noChangeArrowheads="1"/>
            </p:cNvSpPr>
            <p:nvPr>
              <p:custDataLst>
                <p:tags r:id="rId25"/>
              </p:custDataLst>
            </p:nvPr>
          </p:nvSpPr>
          <p:spPr bwMode="auto">
            <a:xfrm>
              <a:off x="4250963" y="2490788"/>
              <a:ext cx="630238" cy="628650"/>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r>
                <a:rPr lang="en-US" altLang="zh-CN" sz="2000">
                  <a:solidFill>
                    <a:srgbClr val="FFFFFF"/>
                  </a:solidFill>
                  <a:latin typeface="+mn-lt"/>
                  <a:ea typeface="+mn-ea"/>
                </a:rPr>
                <a:t>02</a:t>
              </a:r>
            </a:p>
          </p:txBody>
        </p:sp>
        <p:sp>
          <p:nvSpPr>
            <p:cNvPr id="3" name="文本框 36"/>
            <p:cNvSpPr txBox="1">
              <a:spLocks noChangeArrowheads="1"/>
            </p:cNvSpPr>
            <p:nvPr>
              <p:custDataLst>
                <p:tags r:id="rId26"/>
              </p:custDataLst>
            </p:nvPr>
          </p:nvSpPr>
          <p:spPr bwMode="auto">
            <a:xfrm>
              <a:off x="4966927" y="2601913"/>
              <a:ext cx="4656044"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spcBef>
                  <a:spcPct val="0"/>
                </a:spcBef>
                <a:buNone/>
                <a:defRPr/>
              </a:pPr>
              <a:r>
                <a:rPr lang="da-DK" altLang="zh-CN" sz="2000" smtClean="0">
                  <a:latin typeface="+mn-lt"/>
                  <a:ea typeface="+mn-ea"/>
                </a:rPr>
                <a:t>LOREM IPSUM DOLOR</a:t>
              </a:r>
              <a:endParaRPr lang="da-DK" altLang="zh-CN" sz="2000" dirty="0">
                <a:latin typeface="+mn-lt"/>
                <a:ea typeface="+mn-ea"/>
              </a:endParaRPr>
            </a:p>
          </p:txBody>
        </p:sp>
      </p:grpSp>
      <p:grpSp>
        <p:nvGrpSpPr>
          <p:cNvPr id="7" name="组合 6"/>
          <p:cNvGrpSpPr/>
          <p:nvPr>
            <p:custDataLst>
              <p:tags r:id="rId5"/>
            </p:custDataLst>
          </p:nvPr>
        </p:nvGrpSpPr>
        <p:grpSpPr>
          <a:xfrm>
            <a:off x="3993969" y="2707905"/>
            <a:ext cx="5382302" cy="736600"/>
            <a:chOff x="3674063" y="3314700"/>
            <a:chExt cx="5382302" cy="736600"/>
          </a:xfrm>
        </p:grpSpPr>
        <p:sp>
          <p:nvSpPr>
            <p:cNvPr id="3081" name="椭圆 29"/>
            <p:cNvSpPr>
              <a:spLocks noChangeArrowheads="1"/>
            </p:cNvSpPr>
            <p:nvPr>
              <p:custDataLst>
                <p:tags r:id="rId21"/>
              </p:custDataLst>
            </p:nvPr>
          </p:nvSpPr>
          <p:spPr bwMode="auto">
            <a:xfrm>
              <a:off x="3674063" y="3314700"/>
              <a:ext cx="735012" cy="73660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endParaRPr lang="zh-CN" altLang="en-US" sz="1800">
                <a:solidFill>
                  <a:srgbClr val="FFFFFF"/>
                </a:solidFill>
                <a:latin typeface="+mn-lt"/>
                <a:ea typeface="+mn-ea"/>
              </a:endParaRPr>
            </a:p>
          </p:txBody>
        </p:sp>
        <p:sp>
          <p:nvSpPr>
            <p:cNvPr id="3085" name="椭圆 33"/>
            <p:cNvSpPr>
              <a:spLocks noChangeArrowheads="1"/>
            </p:cNvSpPr>
            <p:nvPr>
              <p:custDataLst>
                <p:tags r:id="rId22"/>
              </p:custDataLst>
            </p:nvPr>
          </p:nvSpPr>
          <p:spPr bwMode="auto">
            <a:xfrm>
              <a:off x="3726450" y="3367089"/>
              <a:ext cx="630238" cy="630237"/>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r>
                <a:rPr lang="en-US" altLang="zh-CN" sz="2000" dirty="0">
                  <a:solidFill>
                    <a:srgbClr val="FFFFFF"/>
                  </a:solidFill>
                  <a:latin typeface="+mn-lt"/>
                  <a:ea typeface="+mn-ea"/>
                </a:rPr>
                <a:t>03</a:t>
              </a:r>
            </a:p>
          </p:txBody>
        </p:sp>
        <p:sp>
          <p:nvSpPr>
            <p:cNvPr id="4" name="文本框 37"/>
            <p:cNvSpPr txBox="1">
              <a:spLocks noChangeArrowheads="1"/>
            </p:cNvSpPr>
            <p:nvPr>
              <p:custDataLst>
                <p:tags r:id="rId23"/>
              </p:custDataLst>
            </p:nvPr>
          </p:nvSpPr>
          <p:spPr bwMode="auto">
            <a:xfrm>
              <a:off x="4402724" y="3541713"/>
              <a:ext cx="4653641"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spcBef>
                  <a:spcPct val="0"/>
                </a:spcBef>
                <a:buNone/>
                <a:defRPr/>
              </a:pPr>
              <a:r>
                <a:rPr lang="da-DK" altLang="zh-CN" sz="2000" smtClean="0">
                  <a:latin typeface="+mn-lt"/>
                  <a:ea typeface="+mn-ea"/>
                </a:rPr>
                <a:t>LOREM IPSUM DOLOR</a:t>
              </a:r>
              <a:endParaRPr lang="da-DK" altLang="zh-CN" sz="2000" dirty="0">
                <a:latin typeface="+mn-lt"/>
                <a:ea typeface="+mn-ea"/>
              </a:endParaRPr>
            </a:p>
          </p:txBody>
        </p:sp>
      </p:grpSp>
      <p:grpSp>
        <p:nvGrpSpPr>
          <p:cNvPr id="6" name="组合 5"/>
          <p:cNvGrpSpPr/>
          <p:nvPr>
            <p:custDataLst>
              <p:tags r:id="rId6"/>
            </p:custDataLst>
          </p:nvPr>
        </p:nvGrpSpPr>
        <p:grpSpPr>
          <a:xfrm>
            <a:off x="3456126" y="3551373"/>
            <a:ext cx="5374365" cy="735012"/>
            <a:chOff x="3157445" y="4183063"/>
            <a:chExt cx="5374365" cy="735012"/>
          </a:xfrm>
        </p:grpSpPr>
        <p:sp>
          <p:nvSpPr>
            <p:cNvPr id="3082" name="椭圆 30"/>
            <p:cNvSpPr>
              <a:spLocks noChangeArrowheads="1"/>
            </p:cNvSpPr>
            <p:nvPr>
              <p:custDataLst>
                <p:tags r:id="rId18"/>
              </p:custDataLst>
            </p:nvPr>
          </p:nvSpPr>
          <p:spPr bwMode="auto">
            <a:xfrm>
              <a:off x="3157445" y="4183063"/>
              <a:ext cx="735012" cy="73501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endParaRPr lang="zh-CN" altLang="en-US" sz="1800">
                <a:solidFill>
                  <a:srgbClr val="FFFFFF"/>
                </a:solidFill>
                <a:latin typeface="+mn-lt"/>
                <a:ea typeface="+mn-ea"/>
              </a:endParaRPr>
            </a:p>
          </p:txBody>
        </p:sp>
        <p:sp>
          <p:nvSpPr>
            <p:cNvPr id="3086" name="椭圆 34"/>
            <p:cNvSpPr>
              <a:spLocks noChangeArrowheads="1"/>
            </p:cNvSpPr>
            <p:nvPr>
              <p:custDataLst>
                <p:tags r:id="rId19"/>
              </p:custDataLst>
            </p:nvPr>
          </p:nvSpPr>
          <p:spPr bwMode="auto">
            <a:xfrm>
              <a:off x="3209832" y="4227514"/>
              <a:ext cx="630238" cy="630237"/>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r>
                <a:rPr lang="en-US" altLang="zh-CN" sz="2000" dirty="0">
                  <a:solidFill>
                    <a:srgbClr val="FFFFFF"/>
                  </a:solidFill>
                  <a:latin typeface="+mn-lt"/>
                  <a:ea typeface="+mn-ea"/>
                </a:rPr>
                <a:t>04</a:t>
              </a:r>
            </a:p>
          </p:txBody>
        </p:sp>
        <p:sp>
          <p:nvSpPr>
            <p:cNvPr id="3087" name="文本框 38"/>
            <p:cNvSpPr txBox="1">
              <a:spLocks noChangeArrowheads="1"/>
            </p:cNvSpPr>
            <p:nvPr>
              <p:custDataLst>
                <p:tags r:id="rId20"/>
              </p:custDataLst>
            </p:nvPr>
          </p:nvSpPr>
          <p:spPr bwMode="auto">
            <a:xfrm>
              <a:off x="3878169" y="4383088"/>
              <a:ext cx="4653641"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spcBef>
                  <a:spcPct val="0"/>
                </a:spcBef>
                <a:buNone/>
                <a:defRPr/>
              </a:pPr>
              <a:r>
                <a:rPr lang="da-DK" altLang="zh-CN" sz="2000" smtClean="0">
                  <a:latin typeface="+mn-lt"/>
                  <a:ea typeface="+mn-ea"/>
                </a:rPr>
                <a:t>LOREM IPSUM DOLOR</a:t>
              </a:r>
              <a:endParaRPr lang="da-DK" altLang="zh-CN" sz="2000" dirty="0">
                <a:latin typeface="+mn-lt"/>
                <a:ea typeface="+mn-ea"/>
              </a:endParaRPr>
            </a:p>
          </p:txBody>
        </p:sp>
      </p:grpSp>
      <p:grpSp>
        <p:nvGrpSpPr>
          <p:cNvPr id="5" name="组合 4"/>
          <p:cNvGrpSpPr/>
          <p:nvPr>
            <p:custDataLst>
              <p:tags r:id="rId7"/>
            </p:custDataLst>
          </p:nvPr>
        </p:nvGrpSpPr>
        <p:grpSpPr>
          <a:xfrm>
            <a:off x="2906976" y="4393253"/>
            <a:ext cx="5374365" cy="735012"/>
            <a:chOff x="2580396" y="5078413"/>
            <a:chExt cx="5374365" cy="735012"/>
          </a:xfrm>
        </p:grpSpPr>
        <p:sp>
          <p:nvSpPr>
            <p:cNvPr id="19" name="椭圆 30"/>
            <p:cNvSpPr>
              <a:spLocks noChangeArrowheads="1"/>
            </p:cNvSpPr>
            <p:nvPr>
              <p:custDataLst>
                <p:tags r:id="rId15"/>
              </p:custDataLst>
            </p:nvPr>
          </p:nvSpPr>
          <p:spPr bwMode="auto">
            <a:xfrm>
              <a:off x="2580396" y="5078413"/>
              <a:ext cx="735012" cy="73501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endParaRPr lang="zh-CN" altLang="en-US" sz="1800">
                <a:solidFill>
                  <a:srgbClr val="FFFFFF"/>
                </a:solidFill>
                <a:latin typeface="+mn-lt"/>
                <a:ea typeface="+mn-ea"/>
              </a:endParaRPr>
            </a:p>
          </p:txBody>
        </p:sp>
        <p:sp>
          <p:nvSpPr>
            <p:cNvPr id="20" name="椭圆 34"/>
            <p:cNvSpPr>
              <a:spLocks noChangeArrowheads="1"/>
            </p:cNvSpPr>
            <p:nvPr>
              <p:custDataLst>
                <p:tags r:id="rId16"/>
              </p:custDataLst>
            </p:nvPr>
          </p:nvSpPr>
          <p:spPr bwMode="auto">
            <a:xfrm>
              <a:off x="2632783" y="5122864"/>
              <a:ext cx="630238" cy="630237"/>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r>
                <a:rPr lang="en-US" altLang="zh-CN" sz="2000" dirty="0" smtClean="0">
                  <a:solidFill>
                    <a:srgbClr val="FFFFFF"/>
                  </a:solidFill>
                  <a:latin typeface="+mn-lt"/>
                  <a:ea typeface="+mn-ea"/>
                </a:rPr>
                <a:t>05</a:t>
              </a:r>
              <a:endParaRPr lang="en-US" altLang="zh-CN" sz="2000" dirty="0">
                <a:solidFill>
                  <a:srgbClr val="FFFFFF"/>
                </a:solidFill>
                <a:latin typeface="+mn-lt"/>
                <a:ea typeface="+mn-ea"/>
              </a:endParaRPr>
            </a:p>
          </p:txBody>
        </p:sp>
        <p:sp>
          <p:nvSpPr>
            <p:cNvPr id="21" name="文本框 38"/>
            <p:cNvSpPr txBox="1">
              <a:spLocks noChangeArrowheads="1"/>
            </p:cNvSpPr>
            <p:nvPr>
              <p:custDataLst>
                <p:tags r:id="rId17"/>
              </p:custDataLst>
            </p:nvPr>
          </p:nvSpPr>
          <p:spPr bwMode="auto">
            <a:xfrm>
              <a:off x="3301120" y="5278438"/>
              <a:ext cx="4653641"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spcBef>
                  <a:spcPct val="0"/>
                </a:spcBef>
                <a:buNone/>
                <a:defRPr/>
              </a:pPr>
              <a:r>
                <a:rPr lang="da-DK" altLang="zh-CN" sz="2000" smtClean="0">
                  <a:latin typeface="+mn-lt"/>
                  <a:ea typeface="+mn-ea"/>
                </a:rPr>
                <a:t>LOREM IPSUM DOLOR</a:t>
              </a:r>
              <a:endParaRPr lang="da-DK" altLang="zh-CN" sz="2000" dirty="0">
                <a:latin typeface="+mn-lt"/>
                <a:ea typeface="+mn-ea"/>
              </a:endParaRPr>
            </a:p>
          </p:txBody>
        </p:sp>
      </p:grpSp>
      <p:grpSp>
        <p:nvGrpSpPr>
          <p:cNvPr id="27" name="组合 26"/>
          <p:cNvGrpSpPr/>
          <p:nvPr>
            <p:custDataLst>
              <p:tags r:id="rId8"/>
            </p:custDataLst>
          </p:nvPr>
        </p:nvGrpSpPr>
        <p:grpSpPr>
          <a:xfrm>
            <a:off x="2371661" y="5235134"/>
            <a:ext cx="5374365" cy="735012"/>
            <a:chOff x="2580396" y="5078413"/>
            <a:chExt cx="5374365" cy="735012"/>
          </a:xfrm>
        </p:grpSpPr>
        <p:sp>
          <p:nvSpPr>
            <p:cNvPr id="28" name="椭圆 30"/>
            <p:cNvSpPr>
              <a:spLocks noChangeArrowheads="1"/>
            </p:cNvSpPr>
            <p:nvPr>
              <p:custDataLst>
                <p:tags r:id="rId12"/>
              </p:custDataLst>
            </p:nvPr>
          </p:nvSpPr>
          <p:spPr bwMode="auto">
            <a:xfrm>
              <a:off x="2580396" y="5078413"/>
              <a:ext cx="735012" cy="73501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endParaRPr lang="zh-CN" altLang="en-US" sz="1800">
                <a:solidFill>
                  <a:srgbClr val="FFFFFF"/>
                </a:solidFill>
                <a:latin typeface="+mn-lt"/>
                <a:ea typeface="+mn-ea"/>
              </a:endParaRPr>
            </a:p>
          </p:txBody>
        </p:sp>
        <p:sp>
          <p:nvSpPr>
            <p:cNvPr id="29" name="椭圆 34"/>
            <p:cNvSpPr>
              <a:spLocks noChangeArrowheads="1"/>
            </p:cNvSpPr>
            <p:nvPr>
              <p:custDataLst>
                <p:tags r:id="rId13"/>
              </p:custDataLst>
            </p:nvPr>
          </p:nvSpPr>
          <p:spPr bwMode="auto">
            <a:xfrm>
              <a:off x="2632783" y="5122864"/>
              <a:ext cx="630238" cy="630237"/>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r>
                <a:rPr lang="en-US" altLang="zh-CN" sz="2000" dirty="0" smtClean="0">
                  <a:solidFill>
                    <a:srgbClr val="FFFFFF"/>
                  </a:solidFill>
                  <a:latin typeface="+mn-lt"/>
                  <a:ea typeface="+mn-ea"/>
                </a:rPr>
                <a:t>06</a:t>
              </a:r>
              <a:endParaRPr lang="en-US" altLang="zh-CN" sz="2000" dirty="0">
                <a:solidFill>
                  <a:srgbClr val="FFFFFF"/>
                </a:solidFill>
                <a:latin typeface="+mn-lt"/>
                <a:ea typeface="+mn-ea"/>
              </a:endParaRPr>
            </a:p>
          </p:txBody>
        </p:sp>
        <p:sp>
          <p:nvSpPr>
            <p:cNvPr id="30" name="文本框 38"/>
            <p:cNvSpPr txBox="1">
              <a:spLocks noChangeArrowheads="1"/>
            </p:cNvSpPr>
            <p:nvPr>
              <p:custDataLst>
                <p:tags r:id="rId14"/>
              </p:custDataLst>
            </p:nvPr>
          </p:nvSpPr>
          <p:spPr bwMode="auto">
            <a:xfrm>
              <a:off x="3301120" y="5278438"/>
              <a:ext cx="4653641"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spcBef>
                  <a:spcPct val="0"/>
                </a:spcBef>
                <a:buNone/>
                <a:defRPr/>
              </a:pPr>
              <a:r>
                <a:rPr lang="da-DK" altLang="zh-CN" sz="2000" smtClean="0">
                  <a:latin typeface="+mn-lt"/>
                  <a:ea typeface="+mn-ea"/>
                </a:rPr>
                <a:t>LOREM IPSUM DOLOR</a:t>
              </a:r>
              <a:endParaRPr lang="da-DK" altLang="zh-CN" sz="2000" dirty="0">
                <a:latin typeface="+mn-lt"/>
                <a:ea typeface="+mn-ea"/>
              </a:endParaRPr>
            </a:p>
          </p:txBody>
        </p:sp>
      </p:grpSp>
      <p:sp>
        <p:nvSpPr>
          <p:cNvPr id="34" name="Text Box 20"/>
          <p:cNvSpPr txBox="1">
            <a:spLocks noChangeArrowheads="1"/>
          </p:cNvSpPr>
          <p:nvPr>
            <p:custDataLst>
              <p:tags r:id="rId9"/>
            </p:custDataLst>
          </p:nvPr>
        </p:nvSpPr>
        <p:spPr bwMode="auto">
          <a:xfrm>
            <a:off x="1000104" y="866914"/>
            <a:ext cx="2530063"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dist" eaLnBrk="1" hangingPunct="1">
              <a:spcBef>
                <a:spcPct val="0"/>
              </a:spcBef>
              <a:buFont typeface="Arial" pitchFamily="34" charset="0"/>
              <a:buNone/>
            </a:pPr>
            <a:r>
              <a:rPr lang="en-US" altLang="zh-CN" sz="4000" b="1" smtClean="0">
                <a:solidFill>
                  <a:srgbClr val="FFFFFF"/>
                </a:solidFill>
                <a:latin typeface="+mj-lt"/>
                <a:ea typeface="+mj-ea"/>
                <a:cs typeface="+mj-cs"/>
              </a:rPr>
              <a:t>Contents</a:t>
            </a:r>
          </a:p>
        </p:txBody>
      </p:sp>
      <p:cxnSp>
        <p:nvCxnSpPr>
          <p:cNvPr id="35" name="直接连接符 22"/>
          <p:cNvCxnSpPr>
            <a:cxnSpLocks noChangeShapeType="1"/>
          </p:cNvCxnSpPr>
          <p:nvPr>
            <p:custDataLst>
              <p:tags r:id="rId10"/>
            </p:custDataLst>
          </p:nvPr>
        </p:nvCxnSpPr>
        <p:spPr bwMode="auto">
          <a:xfrm>
            <a:off x="580210" y="1628775"/>
            <a:ext cx="2430463" cy="0"/>
          </a:xfrm>
          <a:prstGeom prst="line">
            <a:avLst/>
          </a:prstGeom>
          <a:noFill/>
          <a:ln w="9525">
            <a:solidFill>
              <a:srgbClr val="FFFFFF"/>
            </a:solidFill>
            <a:prstDash val="sysDash"/>
            <a:round/>
          </a:ln>
          <a:extLst>
            <a:ext uri="{909E8E84-426E-40DD-AFC4-6F175D3DCCD1}">
              <a14:hiddenFill xmlns:a14="http://schemas.microsoft.com/office/drawing/2010/main">
                <a:noFill/>
              </a14:hiddenFill>
            </a:ext>
          </a:extLst>
        </p:spPr>
      </p:cxnSp>
      <p:cxnSp>
        <p:nvCxnSpPr>
          <p:cNvPr id="36" name="直接连接符 24"/>
          <p:cNvCxnSpPr>
            <a:cxnSpLocks noChangeShapeType="1"/>
          </p:cNvCxnSpPr>
          <p:nvPr>
            <p:custDataLst>
              <p:tags r:id="rId11"/>
            </p:custDataLst>
          </p:nvPr>
        </p:nvCxnSpPr>
        <p:spPr bwMode="auto">
          <a:xfrm>
            <a:off x="928913" y="534989"/>
            <a:ext cx="0" cy="1440000"/>
          </a:xfrm>
          <a:prstGeom prst="line">
            <a:avLst/>
          </a:prstGeom>
          <a:noFill/>
          <a:ln w="9525">
            <a:solidFill>
              <a:srgbClr val="FFFFFF"/>
            </a:solidFill>
            <a:prstDash val="sysDash"/>
            <a:round/>
          </a:ln>
          <a:extLst>
            <a:ext uri="{909E8E84-426E-40DD-AFC4-6F175D3DCCD1}">
              <a14:hiddenFill xmlns:a14="http://schemas.microsoft.com/office/drawing/2010/main">
                <a:noFill/>
              </a14:hiddenFill>
            </a:ext>
          </a:extLst>
        </p:spPr>
      </p:cxn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txBox="1"/>
          <p:nvPr>
            <p:custDataLst>
              <p:tags r:id="rId2"/>
            </p:custDataLst>
          </p:nvPr>
        </p:nvSpPr>
        <p:spPr>
          <a:xfrm>
            <a:off x="2368008" y="1672937"/>
            <a:ext cx="2286000" cy="2759726"/>
          </a:xfrm>
          <a:prstGeom prst="rect">
            <a:avLst/>
          </a:prstGeom>
        </p:spPr>
        <p:txBody>
          <a:bodyPr vert="horz" lIns="0" tIns="45720" rIns="0" bIns="45720" rtlCol="0" anchor="ctr">
            <a:normAutofit fontScale="92500" lnSpcReduction="10000"/>
          </a:bodyPr>
          <a:lstStyle>
            <a:lvl1pPr marL="1143000" indent="-1143000" algn="r" defTabSz="914400" rtl="0" eaLnBrk="1" latinLnBrk="0" hangingPunct="1">
              <a:lnSpc>
                <a:spcPct val="110000"/>
              </a:lnSpc>
              <a:spcBef>
                <a:spcPts val="1800"/>
              </a:spcBef>
              <a:spcAft>
                <a:spcPts val="0"/>
              </a:spcAft>
              <a:buSzPct val="80000"/>
              <a:buFont typeface="Arial" pitchFamily="34" charset="0"/>
              <a:buNone/>
              <a:defRPr lang="zh-CN" altLang="en-US" sz="23900" b="1" i="1" kern="1200" baseline="0" dirty="0">
                <a:gradFill>
                  <a:gsLst>
                    <a:gs pos="0">
                      <a:schemeClr val="accent2"/>
                    </a:gs>
                    <a:gs pos="100000">
                      <a:schemeClr val="accent1"/>
                    </a:gs>
                  </a:gsLst>
                  <a:lin ang="5400000" scaled="0"/>
                </a:gradFill>
                <a:latin typeface="Felix Titling" pitchFamily="82" charset="0"/>
                <a:ea typeface="幼圆" pitchFamily="49" charset="-122"/>
                <a:cs typeface="+mn-cs"/>
              </a:defRPr>
            </a:lvl1pPr>
            <a:lvl2pPr marL="357505" indent="-285750" algn="just" defTabSz="914400" rtl="0" eaLnBrk="1" latinLnBrk="0" hangingPunct="1">
              <a:lnSpc>
                <a:spcPct val="130000"/>
              </a:lnSpc>
              <a:spcBef>
                <a:spcPts val="200"/>
              </a:spcBef>
              <a:spcAft>
                <a:spcPts val="800"/>
              </a:spcAft>
              <a:buFont typeface="宋体-方正超大字符集" panose="03000509000000000000" pitchFamily="65" charset="-122"/>
              <a:buChar char=" "/>
              <a:defRPr sz="1600" kern="1200" baseline="0">
                <a:solidFill>
                  <a:schemeClr val="tx1">
                    <a:lumMod val="60000"/>
                    <a:lumOff val="40000"/>
                  </a:schemeClr>
                </a:solidFill>
                <a:latin typeface="宋体-方正超大字符集" panose="03000509000000000000" pitchFamily="65" charset="-122"/>
                <a:ea typeface="宋体-方正超大字符集" panose="03000509000000000000" pitchFamily="65" charset="-122"/>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spcBef>
                <a:spcPts val="0"/>
              </a:spcBef>
              <a:defRPr/>
            </a:pPr>
            <a:r>
              <a:rPr lang="en-US" altLang="en-US" sz="18500" smtClean="0">
                <a:gradFill>
                  <a:gsLst>
                    <a:gs pos="0">
                      <a:schemeClr val="accent1"/>
                    </a:gs>
                    <a:gs pos="100000">
                      <a:schemeClr val="accent2"/>
                    </a:gs>
                  </a:gsLst>
                  <a:lin ang="5400000" scaled="0"/>
                </a:gradFill>
                <a:latin typeface="+mn-lt"/>
                <a:ea typeface="+mn-ea"/>
              </a:rPr>
              <a:t>1</a:t>
            </a:r>
          </a:p>
        </p:txBody>
      </p:sp>
      <p:sp>
        <p:nvSpPr>
          <p:cNvPr id="8" name="文本框 7"/>
          <p:cNvSpPr txBox="1"/>
          <p:nvPr>
            <p:custDataLst>
              <p:tags r:id="rId3"/>
            </p:custDataLst>
          </p:nvPr>
        </p:nvSpPr>
        <p:spPr>
          <a:xfrm>
            <a:off x="3205372" y="2818366"/>
            <a:ext cx="1191129" cy="551316"/>
          </a:xfrm>
          <a:prstGeom prst="rect">
            <a:avLst/>
          </a:prstGeom>
          <a:solidFill>
            <a:srgbClr val="FFFFFF"/>
          </a:solidFill>
        </p:spPr>
        <p:txBody>
          <a:bodyPr vert="horz" lIns="91440" tIns="45720" rIns="91440" bIns="45720" rtlCol="0" anchor="ctr">
            <a:noAutofit/>
          </a:bodyPr>
          <a:lstStyle>
            <a:defPPr>
              <a:defRPr lang="zh-CN"/>
            </a:defPPr>
            <a:lvl1pPr indent="0" algn="ctr">
              <a:lnSpc>
                <a:spcPct val="110000"/>
              </a:lnSpc>
              <a:spcBef>
                <a:spcPts val="1800"/>
              </a:spcBef>
              <a:spcAft>
                <a:spcPts val="0"/>
              </a:spcAft>
              <a:buSzPct val="80000"/>
              <a:buFontTx/>
              <a:buNone/>
              <a:defRPr sz="3200" b="1" baseline="0">
                <a:solidFill>
                  <a:schemeClr val="accent2"/>
                </a:solidFill>
                <a:latin typeface="Felix Titling" pitchFamily="82" charset="0"/>
                <a:ea typeface="幼圆" pitchFamily="49" charset="-122"/>
              </a:defRPr>
            </a:lvl1pPr>
            <a:lvl2pPr indent="0" algn="just">
              <a:lnSpc>
                <a:spcPct val="130000"/>
              </a:lnSpc>
              <a:spcBef>
                <a:spcPts val="200"/>
              </a:spcBef>
              <a:spcAft>
                <a:spcPts val="800"/>
              </a:spcAft>
              <a:buFont typeface="宋体-方正超大字符集" panose="03000509000000000000" pitchFamily="65" charset="-122"/>
              <a:buNone/>
              <a:defRPr sz="2000" baseline="0">
                <a:solidFill>
                  <a:schemeClr val="tx1">
                    <a:tint val="75000"/>
                  </a:schemeClr>
                </a:solidFill>
                <a:latin typeface="宋体-方正超大字符集" panose="03000509000000000000" pitchFamily="65" charset="-122"/>
                <a:ea typeface="宋体-方正超大字符集" panose="03000509000000000000" pitchFamily="65" charset="-122"/>
              </a:defRPr>
            </a:lvl2pPr>
            <a:lvl3pPr indent="0">
              <a:lnSpc>
                <a:spcPct val="90000"/>
              </a:lnSpc>
              <a:spcBef>
                <a:spcPts val="500"/>
              </a:spcBef>
              <a:buFont typeface="Arial" pitchFamily="34" charset="0"/>
              <a:buNone/>
              <a:defRPr>
                <a:solidFill>
                  <a:schemeClr val="tx1">
                    <a:tint val="75000"/>
                  </a:schemeClr>
                </a:solidFill>
              </a:defRPr>
            </a:lvl3pPr>
            <a:lvl4pPr indent="0">
              <a:lnSpc>
                <a:spcPct val="90000"/>
              </a:lnSpc>
              <a:spcBef>
                <a:spcPts val="500"/>
              </a:spcBef>
              <a:buFont typeface="Arial" pitchFamily="34" charset="0"/>
              <a:buNone/>
              <a:defRPr sz="1600">
                <a:solidFill>
                  <a:schemeClr val="tx1">
                    <a:tint val="75000"/>
                  </a:schemeClr>
                </a:solidFill>
              </a:defRPr>
            </a:lvl4pPr>
            <a:lvl5pPr indent="0">
              <a:lnSpc>
                <a:spcPct val="90000"/>
              </a:lnSpc>
              <a:spcBef>
                <a:spcPts val="500"/>
              </a:spcBef>
              <a:buFont typeface="Arial" pitchFamily="34" charset="0"/>
              <a:buNone/>
              <a:defRPr sz="1600">
                <a:solidFill>
                  <a:schemeClr val="tx1">
                    <a:tint val="75000"/>
                  </a:schemeClr>
                </a:solidFill>
              </a:defRPr>
            </a:lvl5pPr>
            <a:lvl6pPr indent="0">
              <a:lnSpc>
                <a:spcPct val="90000"/>
              </a:lnSpc>
              <a:spcBef>
                <a:spcPts val="500"/>
              </a:spcBef>
              <a:buFont typeface="Arial" pitchFamily="34" charset="0"/>
              <a:buNone/>
              <a:defRPr sz="1600">
                <a:solidFill>
                  <a:schemeClr val="tx1">
                    <a:tint val="75000"/>
                  </a:schemeClr>
                </a:solidFill>
              </a:defRPr>
            </a:lvl6pPr>
            <a:lvl7pPr indent="0">
              <a:lnSpc>
                <a:spcPct val="90000"/>
              </a:lnSpc>
              <a:spcBef>
                <a:spcPts val="500"/>
              </a:spcBef>
              <a:buFont typeface="Arial" pitchFamily="34" charset="0"/>
              <a:buNone/>
              <a:defRPr sz="1600">
                <a:solidFill>
                  <a:schemeClr val="tx1">
                    <a:tint val="75000"/>
                  </a:schemeClr>
                </a:solidFill>
              </a:defRPr>
            </a:lvl7pPr>
            <a:lvl8pPr indent="0">
              <a:lnSpc>
                <a:spcPct val="90000"/>
              </a:lnSpc>
              <a:spcBef>
                <a:spcPts val="500"/>
              </a:spcBef>
              <a:buFont typeface="Arial" pitchFamily="34" charset="0"/>
              <a:buNone/>
              <a:defRPr sz="1600">
                <a:solidFill>
                  <a:schemeClr val="tx1">
                    <a:tint val="75000"/>
                  </a:schemeClr>
                </a:solidFill>
              </a:defRPr>
            </a:lvl8pPr>
            <a:lvl9pPr indent="0">
              <a:lnSpc>
                <a:spcPct val="90000"/>
              </a:lnSpc>
              <a:spcBef>
                <a:spcPts val="500"/>
              </a:spcBef>
              <a:buFont typeface="Arial" pitchFamily="34" charset="0"/>
              <a:buNone/>
              <a:defRPr sz="1600">
                <a:solidFill>
                  <a:schemeClr val="tx1">
                    <a:tint val="75000"/>
                  </a:schemeClr>
                </a:solidFill>
              </a:defRPr>
            </a:lvl9pPr>
          </a:lstStyle>
          <a:p>
            <a:r>
              <a:rPr lang="en-US" altLang="zh-CN" dirty="0" smtClean="0"/>
              <a:t>Part</a:t>
            </a:r>
            <a:endParaRPr lang="zh-CN" altLang="en-US" dirty="0"/>
          </a:p>
        </p:txBody>
      </p:sp>
      <p:sp>
        <p:nvSpPr>
          <p:cNvPr id="2" name="标题 1"/>
          <p:cNvSpPr>
            <a:spLocks noGrp="1"/>
          </p:cNvSpPr>
          <p:nvPr>
            <p:ph type="title"/>
            <p:custDataLst>
              <p:tags r:id="rId4"/>
            </p:custDataLst>
          </p:nvPr>
        </p:nvSpPr>
        <p:spPr/>
        <p:txBody>
          <a:bodyPr/>
          <a:lstStyle/>
          <a:p>
            <a:r>
              <a:rPr lang="en-US" altLang="zh-CN" smtClean="0"/>
              <a:t>LOREM IPSUM DOLOR</a:t>
            </a:r>
            <a:endParaRPr lang="zh-CN" altLang="en-US" dirty="0"/>
          </a:p>
        </p:txBody>
      </p:sp>
    </p:spTree>
    <p:custDataLst>
      <p:tags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custDataLst>
              <p:tags r:id="rId2"/>
            </p:custDataLst>
          </p:nvPr>
        </p:nvGrpSpPr>
        <p:grpSpPr>
          <a:xfrm>
            <a:off x="4421696" y="2727326"/>
            <a:ext cx="3348609" cy="2346325"/>
            <a:chOff x="3513745" y="2727326"/>
            <a:chExt cx="3348609" cy="2346325"/>
          </a:xfrm>
        </p:grpSpPr>
        <p:sp>
          <p:nvSpPr>
            <p:cNvPr id="3" name="圆角矩形 2"/>
            <p:cNvSpPr/>
            <p:nvPr>
              <p:custDataLst>
                <p:tags r:id="rId4"/>
              </p:custDataLst>
            </p:nvPr>
          </p:nvSpPr>
          <p:spPr>
            <a:xfrm>
              <a:off x="3513745" y="2727326"/>
              <a:ext cx="3348609" cy="2346325"/>
            </a:xfrm>
            <a:prstGeom prst="roundRect">
              <a:avLst>
                <a:gd name="adj" fmla="val 136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468000" rIns="72000" bIns="180000">
              <a:normAutofit/>
            </a:bodyPr>
            <a:lstStyle/>
            <a:p>
              <a:pPr algn="ctr">
                <a:lnSpc>
                  <a:spcPct val="120000"/>
                </a:lnSpc>
                <a:spcBef>
                  <a:spcPct val="0"/>
                </a:spcBef>
                <a:buNone/>
                <a:defRPr/>
              </a:pPr>
              <a:r>
                <a:rPr lang="da-DK" altLang="zh-CN" smtClean="0"/>
                <a:t>Lorem ipsum dolor sit amet, consectetur adipisicing elit.</a:t>
              </a:r>
              <a:endParaRPr lang="da-DK" altLang="zh-CN" dirty="0"/>
            </a:p>
          </p:txBody>
        </p:sp>
        <p:sp>
          <p:nvSpPr>
            <p:cNvPr id="6" name="任意多边形 5"/>
            <p:cNvSpPr/>
            <p:nvPr>
              <p:custDataLst>
                <p:tags r:id="rId5"/>
              </p:custDataLst>
            </p:nvPr>
          </p:nvSpPr>
          <p:spPr>
            <a:xfrm>
              <a:off x="4737993" y="2727326"/>
              <a:ext cx="900113" cy="430213"/>
            </a:xfrm>
            <a:custGeom>
              <a:avLst/>
              <a:gdLst>
                <a:gd name="connsiteX0" fmla="*/ 0 w 899600"/>
                <a:gd name="connsiteY0" fmla="*/ 0 h 429667"/>
                <a:gd name="connsiteX1" fmla="*/ 899600 w 899600"/>
                <a:gd name="connsiteY1" fmla="*/ 0 h 429667"/>
                <a:gd name="connsiteX2" fmla="*/ 890707 w 899600"/>
                <a:gd name="connsiteY2" fmla="*/ 84692 h 429667"/>
                <a:gd name="connsiteX3" fmla="*/ 449800 w 899600"/>
                <a:gd name="connsiteY3" fmla="*/ 429667 h 429667"/>
                <a:gd name="connsiteX4" fmla="*/ 8894 w 899600"/>
                <a:gd name="connsiteY4" fmla="*/ 84692 h 429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600" h="429667">
                  <a:moveTo>
                    <a:pt x="0" y="0"/>
                  </a:moveTo>
                  <a:lnTo>
                    <a:pt x="899600" y="0"/>
                  </a:lnTo>
                  <a:lnTo>
                    <a:pt x="890707" y="84692"/>
                  </a:lnTo>
                  <a:cubicBezTo>
                    <a:pt x="848741" y="281569"/>
                    <a:pt x="667287" y="429667"/>
                    <a:pt x="449800" y="429667"/>
                  </a:cubicBezTo>
                  <a:cubicBezTo>
                    <a:pt x="232314" y="429667"/>
                    <a:pt x="50859" y="281569"/>
                    <a:pt x="8894" y="84692"/>
                  </a:cubicBez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lnSpcReduction="10000"/>
            </a:bodyPr>
            <a:lstStyle/>
            <a:p>
              <a:pPr algn="ctr">
                <a:defRPr/>
              </a:pPr>
              <a:r>
                <a:rPr lang="en-US" altLang="zh-CN" sz="2400" dirty="0">
                  <a:solidFill>
                    <a:schemeClr val="accent1"/>
                  </a:solidFill>
                </a:rPr>
                <a:t>01</a:t>
              </a:r>
              <a:endParaRPr lang="zh-CN" altLang="en-US" sz="2400" dirty="0">
                <a:solidFill>
                  <a:schemeClr val="accent1"/>
                </a:solidFill>
              </a:endParaRPr>
            </a:p>
          </p:txBody>
        </p:sp>
      </p:grpSp>
      <p:sp>
        <p:nvSpPr>
          <p:cNvPr id="2" name="文本框 1"/>
          <p:cNvSpPr txBox="1"/>
          <p:nvPr>
            <p:custDataLst>
              <p:tags r:id="rId3"/>
            </p:custDataLst>
          </p:nvPr>
        </p:nvSpPr>
        <p:spPr>
          <a:xfrm>
            <a:off x="624420" y="593213"/>
            <a:ext cx="10957981" cy="71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normAutofit/>
          </a:bodyPr>
          <a:lstStyle>
            <a:lvl1pPr algn="ctr" fontAlgn="base">
              <a:spcBef>
                <a:spcPct val="0"/>
              </a:spcBef>
              <a:spcAft>
                <a:spcPct val="0"/>
              </a:spcAft>
              <a:defRPr sz="2800">
                <a:solidFill>
                  <a:schemeClr val="accent1"/>
                </a:solidFill>
                <a:latin typeface="+mj-lt"/>
                <a:ea typeface="+mj-ea"/>
                <a:cs typeface="+mj-cs"/>
              </a:defRPr>
            </a:lvl1pPr>
            <a:lvl2pPr fontAlgn="base">
              <a:spcBef>
                <a:spcPct val="0"/>
              </a:spcBef>
              <a:spcAft>
                <a:spcPct val="0"/>
              </a:spcAft>
              <a:defRPr sz="2800">
                <a:solidFill>
                  <a:schemeClr val="accent1"/>
                </a:solidFill>
                <a:latin typeface="Arial" pitchFamily="34" charset="0"/>
                <a:ea typeface="华文中宋" pitchFamily="2" charset="-122"/>
                <a:cs typeface="宋体" pitchFamily="2" charset="-122"/>
              </a:defRPr>
            </a:lvl2pPr>
            <a:lvl3pPr fontAlgn="base">
              <a:spcBef>
                <a:spcPct val="0"/>
              </a:spcBef>
              <a:spcAft>
                <a:spcPct val="0"/>
              </a:spcAft>
              <a:defRPr sz="2800">
                <a:solidFill>
                  <a:schemeClr val="accent1"/>
                </a:solidFill>
                <a:latin typeface="Arial" pitchFamily="34" charset="0"/>
                <a:ea typeface="华文中宋" pitchFamily="2" charset="-122"/>
                <a:cs typeface="宋体" pitchFamily="2" charset="-122"/>
              </a:defRPr>
            </a:lvl3pPr>
            <a:lvl4pPr fontAlgn="base">
              <a:spcBef>
                <a:spcPct val="0"/>
              </a:spcBef>
              <a:spcAft>
                <a:spcPct val="0"/>
              </a:spcAft>
              <a:defRPr sz="2800">
                <a:solidFill>
                  <a:schemeClr val="accent1"/>
                </a:solidFill>
                <a:latin typeface="Arial" pitchFamily="34" charset="0"/>
                <a:ea typeface="华文中宋" pitchFamily="2" charset="-122"/>
                <a:cs typeface="宋体" pitchFamily="2" charset="-122"/>
              </a:defRPr>
            </a:lvl4pPr>
            <a:lvl5pPr fontAlgn="base">
              <a:spcBef>
                <a:spcPct val="0"/>
              </a:spcBef>
              <a:spcAft>
                <a:spcPct val="0"/>
              </a:spcAft>
              <a:defRPr sz="2800">
                <a:solidFill>
                  <a:schemeClr val="accent1"/>
                </a:solidFill>
                <a:latin typeface="Arial" pitchFamily="34" charset="0"/>
                <a:ea typeface="华文中宋" pitchFamily="2" charset="-122"/>
                <a:cs typeface="宋体" pitchFamily="2" charset="-122"/>
              </a:defRPr>
            </a:lvl5pPr>
            <a:lvl6pPr marL="457200" fontAlgn="base">
              <a:spcBef>
                <a:spcPct val="0"/>
              </a:spcBef>
              <a:spcAft>
                <a:spcPct val="0"/>
              </a:spcAft>
              <a:defRPr sz="2800">
                <a:solidFill>
                  <a:srgbClr val="FF3300"/>
                </a:solidFill>
                <a:latin typeface="Arial" pitchFamily="34" charset="0"/>
                <a:ea typeface="华文中宋" pitchFamily="2" charset="-122"/>
                <a:cs typeface="宋体" pitchFamily="2" charset="-122"/>
              </a:defRPr>
            </a:lvl6pPr>
            <a:lvl7pPr marL="914400" fontAlgn="base">
              <a:spcBef>
                <a:spcPct val="0"/>
              </a:spcBef>
              <a:spcAft>
                <a:spcPct val="0"/>
              </a:spcAft>
              <a:defRPr sz="2800">
                <a:solidFill>
                  <a:srgbClr val="FF3300"/>
                </a:solidFill>
                <a:latin typeface="Arial" pitchFamily="34" charset="0"/>
                <a:ea typeface="华文中宋" pitchFamily="2" charset="-122"/>
                <a:cs typeface="宋体" pitchFamily="2" charset="-122"/>
              </a:defRPr>
            </a:lvl7pPr>
            <a:lvl8pPr marL="1371600" fontAlgn="base">
              <a:spcBef>
                <a:spcPct val="0"/>
              </a:spcBef>
              <a:spcAft>
                <a:spcPct val="0"/>
              </a:spcAft>
              <a:defRPr sz="2800">
                <a:solidFill>
                  <a:srgbClr val="FF3300"/>
                </a:solidFill>
                <a:latin typeface="Arial" pitchFamily="34" charset="0"/>
                <a:ea typeface="华文中宋" pitchFamily="2" charset="-122"/>
                <a:cs typeface="宋体" pitchFamily="2" charset="-122"/>
              </a:defRPr>
            </a:lvl8pPr>
            <a:lvl9pPr marL="1828800" fontAlgn="base">
              <a:spcBef>
                <a:spcPct val="0"/>
              </a:spcBef>
              <a:spcAft>
                <a:spcPct val="0"/>
              </a:spcAft>
              <a:defRPr sz="2800">
                <a:solidFill>
                  <a:srgbClr val="FF3300"/>
                </a:solidFill>
                <a:latin typeface="Arial" pitchFamily="34" charset="0"/>
                <a:ea typeface="华文中宋" pitchFamily="2" charset="-122"/>
                <a:cs typeface="宋体" pitchFamily="2" charset="-122"/>
              </a:defRPr>
            </a:lvl9pPr>
          </a:lstStyle>
          <a:p>
            <a:r>
              <a:rPr lang="da-DK" altLang="zh-CN" smtClean="0"/>
              <a:t>LOREM IPSUM DOLOR</a:t>
            </a:r>
            <a:endParaRPr lang="zh-CN" altLang="en-US" dirty="0"/>
          </a:p>
        </p:txBody>
      </p:sp>
    </p:spTree>
    <p:custDataLst>
      <p:tags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custDataLst>
              <p:tags r:id="rId2"/>
            </p:custDataLst>
          </p:nvPr>
        </p:nvGrpSpPr>
        <p:grpSpPr>
          <a:xfrm>
            <a:off x="3513745" y="2727326"/>
            <a:ext cx="1655763" cy="2346325"/>
            <a:chOff x="3979863" y="2727326"/>
            <a:chExt cx="1655763" cy="2346325"/>
          </a:xfrm>
        </p:grpSpPr>
        <p:sp>
          <p:nvSpPr>
            <p:cNvPr id="3" name="圆角矩形 2"/>
            <p:cNvSpPr/>
            <p:nvPr>
              <p:custDataLst>
                <p:tags r:id="rId7"/>
              </p:custDataLst>
            </p:nvPr>
          </p:nvSpPr>
          <p:spPr>
            <a:xfrm>
              <a:off x="3979863" y="2727326"/>
              <a:ext cx="1655763" cy="2346325"/>
            </a:xfrm>
            <a:prstGeom prst="roundRect">
              <a:avLst>
                <a:gd name="adj" fmla="val 136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468000" rIns="72000" bIns="180000">
              <a:normAutofit lnSpcReduction="10000"/>
            </a:bodyPr>
            <a:lstStyle/>
            <a:p>
              <a:pPr algn="ctr">
                <a:lnSpc>
                  <a:spcPct val="120000"/>
                </a:lnSpc>
                <a:spcBef>
                  <a:spcPct val="0"/>
                </a:spcBef>
                <a:buNone/>
                <a:defRPr/>
              </a:pPr>
              <a:r>
                <a:rPr lang="da-DK" altLang="zh-CN" smtClean="0"/>
                <a:t>Lorem ipsum dolor sit amet, consectetur adipisicing elit.</a:t>
              </a:r>
              <a:endParaRPr lang="da-DK" altLang="zh-CN" dirty="0"/>
            </a:p>
          </p:txBody>
        </p:sp>
        <p:sp>
          <p:nvSpPr>
            <p:cNvPr id="6" name="任意多边形 5"/>
            <p:cNvSpPr/>
            <p:nvPr>
              <p:custDataLst>
                <p:tags r:id="rId8"/>
              </p:custDataLst>
            </p:nvPr>
          </p:nvSpPr>
          <p:spPr>
            <a:xfrm>
              <a:off x="4366419" y="2727326"/>
              <a:ext cx="900113" cy="430213"/>
            </a:xfrm>
            <a:custGeom>
              <a:avLst/>
              <a:gdLst>
                <a:gd name="connsiteX0" fmla="*/ 0 w 899600"/>
                <a:gd name="connsiteY0" fmla="*/ 0 h 429667"/>
                <a:gd name="connsiteX1" fmla="*/ 899600 w 899600"/>
                <a:gd name="connsiteY1" fmla="*/ 0 h 429667"/>
                <a:gd name="connsiteX2" fmla="*/ 890707 w 899600"/>
                <a:gd name="connsiteY2" fmla="*/ 84692 h 429667"/>
                <a:gd name="connsiteX3" fmla="*/ 449800 w 899600"/>
                <a:gd name="connsiteY3" fmla="*/ 429667 h 429667"/>
                <a:gd name="connsiteX4" fmla="*/ 8894 w 899600"/>
                <a:gd name="connsiteY4" fmla="*/ 84692 h 429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600" h="429667">
                  <a:moveTo>
                    <a:pt x="0" y="0"/>
                  </a:moveTo>
                  <a:lnTo>
                    <a:pt x="899600" y="0"/>
                  </a:lnTo>
                  <a:lnTo>
                    <a:pt x="890707" y="84692"/>
                  </a:lnTo>
                  <a:cubicBezTo>
                    <a:pt x="848741" y="281569"/>
                    <a:pt x="667287" y="429667"/>
                    <a:pt x="449800" y="429667"/>
                  </a:cubicBezTo>
                  <a:cubicBezTo>
                    <a:pt x="232314" y="429667"/>
                    <a:pt x="50859" y="281569"/>
                    <a:pt x="8894" y="84692"/>
                  </a:cubicBez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lnSpcReduction="10000"/>
            </a:bodyPr>
            <a:lstStyle/>
            <a:p>
              <a:pPr algn="ctr">
                <a:defRPr/>
              </a:pPr>
              <a:r>
                <a:rPr lang="en-US" altLang="zh-CN" sz="2400" dirty="0">
                  <a:solidFill>
                    <a:schemeClr val="accent1"/>
                  </a:solidFill>
                </a:rPr>
                <a:t>01</a:t>
              </a:r>
              <a:endParaRPr lang="zh-CN" altLang="en-US" sz="2400" dirty="0">
                <a:solidFill>
                  <a:schemeClr val="accent1"/>
                </a:solidFill>
              </a:endParaRPr>
            </a:p>
          </p:txBody>
        </p:sp>
      </p:grpSp>
      <p:grpSp>
        <p:nvGrpSpPr>
          <p:cNvPr id="24" name="组合 23"/>
          <p:cNvGrpSpPr/>
          <p:nvPr>
            <p:custDataLst>
              <p:tags r:id="rId3"/>
            </p:custDataLst>
          </p:nvPr>
        </p:nvGrpSpPr>
        <p:grpSpPr>
          <a:xfrm>
            <a:off x="7022492" y="2727326"/>
            <a:ext cx="1655763" cy="2346325"/>
            <a:chOff x="3979863" y="2727326"/>
            <a:chExt cx="1655763" cy="2346325"/>
          </a:xfrm>
        </p:grpSpPr>
        <p:sp>
          <p:nvSpPr>
            <p:cNvPr id="25" name="圆角矩形 24"/>
            <p:cNvSpPr/>
            <p:nvPr>
              <p:custDataLst>
                <p:tags r:id="rId5"/>
              </p:custDataLst>
            </p:nvPr>
          </p:nvSpPr>
          <p:spPr>
            <a:xfrm>
              <a:off x="3979863" y="2727326"/>
              <a:ext cx="1655763" cy="2346325"/>
            </a:xfrm>
            <a:prstGeom prst="roundRect">
              <a:avLst>
                <a:gd name="adj" fmla="val 136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468000" rIns="72000" bIns="180000">
              <a:normAutofit lnSpcReduction="10000"/>
            </a:bodyPr>
            <a:lstStyle/>
            <a:p>
              <a:pPr algn="ctr">
                <a:lnSpc>
                  <a:spcPct val="120000"/>
                </a:lnSpc>
                <a:spcBef>
                  <a:spcPct val="0"/>
                </a:spcBef>
                <a:buNone/>
                <a:defRPr/>
              </a:pPr>
              <a:r>
                <a:rPr lang="da-DK" altLang="zh-CN" smtClean="0"/>
                <a:t>Lorem ipsum dolor sit amet, consectetur adipisicing elit.</a:t>
              </a:r>
              <a:endParaRPr lang="da-DK" altLang="zh-CN" dirty="0"/>
            </a:p>
          </p:txBody>
        </p:sp>
        <p:sp>
          <p:nvSpPr>
            <p:cNvPr id="26" name="任意多边形 25"/>
            <p:cNvSpPr/>
            <p:nvPr>
              <p:custDataLst>
                <p:tags r:id="rId6"/>
              </p:custDataLst>
            </p:nvPr>
          </p:nvSpPr>
          <p:spPr>
            <a:xfrm>
              <a:off x="4366419" y="2727326"/>
              <a:ext cx="900113" cy="430213"/>
            </a:xfrm>
            <a:custGeom>
              <a:avLst/>
              <a:gdLst>
                <a:gd name="connsiteX0" fmla="*/ 0 w 899600"/>
                <a:gd name="connsiteY0" fmla="*/ 0 h 429667"/>
                <a:gd name="connsiteX1" fmla="*/ 899600 w 899600"/>
                <a:gd name="connsiteY1" fmla="*/ 0 h 429667"/>
                <a:gd name="connsiteX2" fmla="*/ 890707 w 899600"/>
                <a:gd name="connsiteY2" fmla="*/ 84692 h 429667"/>
                <a:gd name="connsiteX3" fmla="*/ 449800 w 899600"/>
                <a:gd name="connsiteY3" fmla="*/ 429667 h 429667"/>
                <a:gd name="connsiteX4" fmla="*/ 8894 w 899600"/>
                <a:gd name="connsiteY4" fmla="*/ 84692 h 429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600" h="429667">
                  <a:moveTo>
                    <a:pt x="0" y="0"/>
                  </a:moveTo>
                  <a:lnTo>
                    <a:pt x="899600" y="0"/>
                  </a:lnTo>
                  <a:lnTo>
                    <a:pt x="890707" y="84692"/>
                  </a:lnTo>
                  <a:cubicBezTo>
                    <a:pt x="848741" y="281569"/>
                    <a:pt x="667287" y="429667"/>
                    <a:pt x="449800" y="429667"/>
                  </a:cubicBezTo>
                  <a:cubicBezTo>
                    <a:pt x="232314" y="429667"/>
                    <a:pt x="50859" y="281569"/>
                    <a:pt x="8894" y="84692"/>
                  </a:cubicBez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lnSpcReduction="10000"/>
            </a:bodyPr>
            <a:lstStyle/>
            <a:p>
              <a:pPr algn="ctr">
                <a:defRPr/>
              </a:pPr>
              <a:r>
                <a:rPr lang="en-US" altLang="zh-CN" sz="2400" dirty="0" smtClean="0">
                  <a:solidFill>
                    <a:schemeClr val="accent1"/>
                  </a:solidFill>
                </a:rPr>
                <a:t>02</a:t>
              </a:r>
              <a:endParaRPr lang="zh-CN" altLang="en-US" sz="2400" dirty="0">
                <a:solidFill>
                  <a:schemeClr val="accent1"/>
                </a:solidFill>
              </a:endParaRPr>
            </a:p>
          </p:txBody>
        </p:sp>
      </p:grpSp>
      <p:sp>
        <p:nvSpPr>
          <p:cNvPr id="4" name="文本框 3"/>
          <p:cNvSpPr txBox="1"/>
          <p:nvPr>
            <p:custDataLst>
              <p:tags r:id="rId4"/>
            </p:custDataLst>
          </p:nvPr>
        </p:nvSpPr>
        <p:spPr>
          <a:xfrm>
            <a:off x="624420" y="593213"/>
            <a:ext cx="10957981" cy="71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normAutofit/>
          </a:bodyPr>
          <a:lstStyle>
            <a:lvl1pPr algn="ctr" fontAlgn="base">
              <a:spcBef>
                <a:spcPct val="0"/>
              </a:spcBef>
              <a:spcAft>
                <a:spcPct val="0"/>
              </a:spcAft>
              <a:defRPr sz="2800">
                <a:solidFill>
                  <a:schemeClr val="accent1"/>
                </a:solidFill>
                <a:latin typeface="+mj-lt"/>
                <a:ea typeface="+mj-ea"/>
                <a:cs typeface="+mj-cs"/>
              </a:defRPr>
            </a:lvl1pPr>
            <a:lvl2pPr fontAlgn="base">
              <a:spcBef>
                <a:spcPct val="0"/>
              </a:spcBef>
              <a:spcAft>
                <a:spcPct val="0"/>
              </a:spcAft>
              <a:defRPr sz="2800">
                <a:solidFill>
                  <a:schemeClr val="accent1"/>
                </a:solidFill>
                <a:latin typeface="Arial" pitchFamily="34" charset="0"/>
                <a:ea typeface="华文中宋" pitchFamily="2" charset="-122"/>
                <a:cs typeface="宋体" pitchFamily="2" charset="-122"/>
              </a:defRPr>
            </a:lvl2pPr>
            <a:lvl3pPr fontAlgn="base">
              <a:spcBef>
                <a:spcPct val="0"/>
              </a:spcBef>
              <a:spcAft>
                <a:spcPct val="0"/>
              </a:spcAft>
              <a:defRPr sz="2800">
                <a:solidFill>
                  <a:schemeClr val="accent1"/>
                </a:solidFill>
                <a:latin typeface="Arial" pitchFamily="34" charset="0"/>
                <a:ea typeface="华文中宋" pitchFamily="2" charset="-122"/>
                <a:cs typeface="宋体" pitchFamily="2" charset="-122"/>
              </a:defRPr>
            </a:lvl3pPr>
            <a:lvl4pPr fontAlgn="base">
              <a:spcBef>
                <a:spcPct val="0"/>
              </a:spcBef>
              <a:spcAft>
                <a:spcPct val="0"/>
              </a:spcAft>
              <a:defRPr sz="2800">
                <a:solidFill>
                  <a:schemeClr val="accent1"/>
                </a:solidFill>
                <a:latin typeface="Arial" pitchFamily="34" charset="0"/>
                <a:ea typeface="华文中宋" pitchFamily="2" charset="-122"/>
                <a:cs typeface="宋体" pitchFamily="2" charset="-122"/>
              </a:defRPr>
            </a:lvl4pPr>
            <a:lvl5pPr fontAlgn="base">
              <a:spcBef>
                <a:spcPct val="0"/>
              </a:spcBef>
              <a:spcAft>
                <a:spcPct val="0"/>
              </a:spcAft>
              <a:defRPr sz="2800">
                <a:solidFill>
                  <a:schemeClr val="accent1"/>
                </a:solidFill>
                <a:latin typeface="Arial" pitchFamily="34" charset="0"/>
                <a:ea typeface="华文中宋" pitchFamily="2" charset="-122"/>
                <a:cs typeface="宋体" pitchFamily="2" charset="-122"/>
              </a:defRPr>
            </a:lvl5pPr>
            <a:lvl6pPr marL="457200" fontAlgn="base">
              <a:spcBef>
                <a:spcPct val="0"/>
              </a:spcBef>
              <a:spcAft>
                <a:spcPct val="0"/>
              </a:spcAft>
              <a:defRPr sz="2800">
                <a:solidFill>
                  <a:srgbClr val="FF3300"/>
                </a:solidFill>
                <a:latin typeface="Arial" pitchFamily="34" charset="0"/>
                <a:ea typeface="华文中宋" pitchFamily="2" charset="-122"/>
                <a:cs typeface="宋体" pitchFamily="2" charset="-122"/>
              </a:defRPr>
            </a:lvl6pPr>
            <a:lvl7pPr marL="914400" fontAlgn="base">
              <a:spcBef>
                <a:spcPct val="0"/>
              </a:spcBef>
              <a:spcAft>
                <a:spcPct val="0"/>
              </a:spcAft>
              <a:defRPr sz="2800">
                <a:solidFill>
                  <a:srgbClr val="FF3300"/>
                </a:solidFill>
                <a:latin typeface="Arial" pitchFamily="34" charset="0"/>
                <a:ea typeface="华文中宋" pitchFamily="2" charset="-122"/>
                <a:cs typeface="宋体" pitchFamily="2" charset="-122"/>
              </a:defRPr>
            </a:lvl7pPr>
            <a:lvl8pPr marL="1371600" fontAlgn="base">
              <a:spcBef>
                <a:spcPct val="0"/>
              </a:spcBef>
              <a:spcAft>
                <a:spcPct val="0"/>
              </a:spcAft>
              <a:defRPr sz="2800">
                <a:solidFill>
                  <a:srgbClr val="FF3300"/>
                </a:solidFill>
                <a:latin typeface="Arial" pitchFamily="34" charset="0"/>
                <a:ea typeface="华文中宋" pitchFamily="2" charset="-122"/>
                <a:cs typeface="宋体" pitchFamily="2" charset="-122"/>
              </a:defRPr>
            </a:lvl8pPr>
            <a:lvl9pPr marL="1828800" fontAlgn="base">
              <a:spcBef>
                <a:spcPct val="0"/>
              </a:spcBef>
              <a:spcAft>
                <a:spcPct val="0"/>
              </a:spcAft>
              <a:defRPr sz="2800">
                <a:solidFill>
                  <a:srgbClr val="FF3300"/>
                </a:solidFill>
                <a:latin typeface="Arial" pitchFamily="34" charset="0"/>
                <a:ea typeface="华文中宋" pitchFamily="2" charset="-122"/>
                <a:cs typeface="宋体" pitchFamily="2" charset="-122"/>
              </a:defRPr>
            </a:lvl9pPr>
          </a:lstStyle>
          <a:p>
            <a:r>
              <a:rPr lang="da-DK" altLang="zh-CN" smtClean="0"/>
              <a:t>LOREM IPSUM DOLOR</a:t>
            </a:r>
            <a:endParaRPr lang="zh-CN" altLang="en-US" dirty="0"/>
          </a:p>
        </p:txBody>
      </p:sp>
    </p:spTree>
    <p:custDataLst>
      <p:tags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custDataLst>
              <p:tags r:id="rId2"/>
            </p:custDataLst>
          </p:nvPr>
        </p:nvGrpSpPr>
        <p:grpSpPr>
          <a:xfrm>
            <a:off x="2636559" y="2727326"/>
            <a:ext cx="1655763" cy="2346325"/>
            <a:chOff x="3979863" y="2727326"/>
            <a:chExt cx="1655763" cy="2346325"/>
          </a:xfrm>
        </p:grpSpPr>
        <p:sp>
          <p:nvSpPr>
            <p:cNvPr id="3" name="圆角矩形 2"/>
            <p:cNvSpPr/>
            <p:nvPr>
              <p:custDataLst>
                <p:tags r:id="rId10"/>
              </p:custDataLst>
            </p:nvPr>
          </p:nvSpPr>
          <p:spPr>
            <a:xfrm>
              <a:off x="3979863" y="2727326"/>
              <a:ext cx="1655763" cy="2346325"/>
            </a:xfrm>
            <a:prstGeom prst="roundRect">
              <a:avLst>
                <a:gd name="adj" fmla="val 136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468000" rIns="72000" bIns="180000">
              <a:normAutofit lnSpcReduction="10000"/>
            </a:bodyPr>
            <a:lstStyle/>
            <a:p>
              <a:pPr algn="ctr">
                <a:lnSpc>
                  <a:spcPct val="120000"/>
                </a:lnSpc>
                <a:spcBef>
                  <a:spcPct val="0"/>
                </a:spcBef>
                <a:buNone/>
                <a:defRPr/>
              </a:pPr>
              <a:r>
                <a:rPr lang="da-DK" altLang="zh-CN" smtClean="0"/>
                <a:t>Lorem ipsum dolor sit amet, consectetur adipisicing elit.</a:t>
              </a:r>
              <a:endParaRPr lang="da-DK" altLang="zh-CN" dirty="0"/>
            </a:p>
          </p:txBody>
        </p:sp>
        <p:sp>
          <p:nvSpPr>
            <p:cNvPr id="6" name="任意多边形 5"/>
            <p:cNvSpPr/>
            <p:nvPr>
              <p:custDataLst>
                <p:tags r:id="rId11"/>
              </p:custDataLst>
            </p:nvPr>
          </p:nvSpPr>
          <p:spPr>
            <a:xfrm>
              <a:off x="4366419" y="2727326"/>
              <a:ext cx="900113" cy="430213"/>
            </a:xfrm>
            <a:custGeom>
              <a:avLst/>
              <a:gdLst>
                <a:gd name="connsiteX0" fmla="*/ 0 w 899600"/>
                <a:gd name="connsiteY0" fmla="*/ 0 h 429667"/>
                <a:gd name="connsiteX1" fmla="*/ 899600 w 899600"/>
                <a:gd name="connsiteY1" fmla="*/ 0 h 429667"/>
                <a:gd name="connsiteX2" fmla="*/ 890707 w 899600"/>
                <a:gd name="connsiteY2" fmla="*/ 84692 h 429667"/>
                <a:gd name="connsiteX3" fmla="*/ 449800 w 899600"/>
                <a:gd name="connsiteY3" fmla="*/ 429667 h 429667"/>
                <a:gd name="connsiteX4" fmla="*/ 8894 w 899600"/>
                <a:gd name="connsiteY4" fmla="*/ 84692 h 429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600" h="429667">
                  <a:moveTo>
                    <a:pt x="0" y="0"/>
                  </a:moveTo>
                  <a:lnTo>
                    <a:pt x="899600" y="0"/>
                  </a:lnTo>
                  <a:lnTo>
                    <a:pt x="890707" y="84692"/>
                  </a:lnTo>
                  <a:cubicBezTo>
                    <a:pt x="848741" y="281569"/>
                    <a:pt x="667287" y="429667"/>
                    <a:pt x="449800" y="429667"/>
                  </a:cubicBezTo>
                  <a:cubicBezTo>
                    <a:pt x="232314" y="429667"/>
                    <a:pt x="50859" y="281569"/>
                    <a:pt x="8894" y="84692"/>
                  </a:cubicBez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lnSpcReduction="10000"/>
            </a:bodyPr>
            <a:lstStyle/>
            <a:p>
              <a:pPr algn="ctr">
                <a:defRPr/>
              </a:pPr>
              <a:r>
                <a:rPr lang="en-US" altLang="zh-CN" sz="2400" dirty="0">
                  <a:solidFill>
                    <a:schemeClr val="accent1"/>
                  </a:solidFill>
                </a:rPr>
                <a:t>01</a:t>
              </a:r>
              <a:endParaRPr lang="zh-CN" altLang="en-US" sz="2400" dirty="0">
                <a:solidFill>
                  <a:schemeClr val="accent1"/>
                </a:solidFill>
              </a:endParaRPr>
            </a:p>
          </p:txBody>
        </p:sp>
      </p:grpSp>
      <p:grpSp>
        <p:nvGrpSpPr>
          <p:cNvPr id="24" name="组合 23"/>
          <p:cNvGrpSpPr/>
          <p:nvPr>
            <p:custDataLst>
              <p:tags r:id="rId3"/>
            </p:custDataLst>
          </p:nvPr>
        </p:nvGrpSpPr>
        <p:grpSpPr>
          <a:xfrm>
            <a:off x="5268119" y="2727326"/>
            <a:ext cx="1655763" cy="2346325"/>
            <a:chOff x="3979863" y="2727326"/>
            <a:chExt cx="1655763" cy="2346325"/>
          </a:xfrm>
        </p:grpSpPr>
        <p:sp>
          <p:nvSpPr>
            <p:cNvPr id="25" name="圆角矩形 24"/>
            <p:cNvSpPr/>
            <p:nvPr>
              <p:custDataLst>
                <p:tags r:id="rId8"/>
              </p:custDataLst>
            </p:nvPr>
          </p:nvSpPr>
          <p:spPr>
            <a:xfrm>
              <a:off x="3979863" y="2727326"/>
              <a:ext cx="1655763" cy="2346325"/>
            </a:xfrm>
            <a:prstGeom prst="roundRect">
              <a:avLst>
                <a:gd name="adj" fmla="val 136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468000" rIns="72000" bIns="180000">
              <a:normAutofit lnSpcReduction="10000"/>
            </a:bodyPr>
            <a:lstStyle/>
            <a:p>
              <a:pPr algn="ctr">
                <a:lnSpc>
                  <a:spcPct val="120000"/>
                </a:lnSpc>
                <a:spcBef>
                  <a:spcPct val="0"/>
                </a:spcBef>
                <a:buNone/>
                <a:defRPr/>
              </a:pPr>
              <a:r>
                <a:rPr lang="da-DK" altLang="zh-CN" smtClean="0"/>
                <a:t>Lorem ipsum dolor sit amet, consectetur adipisicing elit.</a:t>
              </a:r>
              <a:endParaRPr lang="da-DK" altLang="zh-CN" dirty="0"/>
            </a:p>
          </p:txBody>
        </p:sp>
        <p:sp>
          <p:nvSpPr>
            <p:cNvPr id="26" name="任意多边形 25"/>
            <p:cNvSpPr/>
            <p:nvPr>
              <p:custDataLst>
                <p:tags r:id="rId9"/>
              </p:custDataLst>
            </p:nvPr>
          </p:nvSpPr>
          <p:spPr>
            <a:xfrm>
              <a:off x="4366419" y="2727326"/>
              <a:ext cx="900113" cy="430213"/>
            </a:xfrm>
            <a:custGeom>
              <a:avLst/>
              <a:gdLst>
                <a:gd name="connsiteX0" fmla="*/ 0 w 899600"/>
                <a:gd name="connsiteY0" fmla="*/ 0 h 429667"/>
                <a:gd name="connsiteX1" fmla="*/ 899600 w 899600"/>
                <a:gd name="connsiteY1" fmla="*/ 0 h 429667"/>
                <a:gd name="connsiteX2" fmla="*/ 890707 w 899600"/>
                <a:gd name="connsiteY2" fmla="*/ 84692 h 429667"/>
                <a:gd name="connsiteX3" fmla="*/ 449800 w 899600"/>
                <a:gd name="connsiteY3" fmla="*/ 429667 h 429667"/>
                <a:gd name="connsiteX4" fmla="*/ 8894 w 899600"/>
                <a:gd name="connsiteY4" fmla="*/ 84692 h 429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600" h="429667">
                  <a:moveTo>
                    <a:pt x="0" y="0"/>
                  </a:moveTo>
                  <a:lnTo>
                    <a:pt x="899600" y="0"/>
                  </a:lnTo>
                  <a:lnTo>
                    <a:pt x="890707" y="84692"/>
                  </a:lnTo>
                  <a:cubicBezTo>
                    <a:pt x="848741" y="281569"/>
                    <a:pt x="667287" y="429667"/>
                    <a:pt x="449800" y="429667"/>
                  </a:cubicBezTo>
                  <a:cubicBezTo>
                    <a:pt x="232314" y="429667"/>
                    <a:pt x="50859" y="281569"/>
                    <a:pt x="8894" y="84692"/>
                  </a:cubicBez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lnSpcReduction="10000"/>
            </a:bodyPr>
            <a:lstStyle/>
            <a:p>
              <a:pPr algn="ctr">
                <a:defRPr/>
              </a:pPr>
              <a:r>
                <a:rPr lang="en-US" altLang="zh-CN" sz="2400" dirty="0" smtClean="0">
                  <a:solidFill>
                    <a:schemeClr val="accent1"/>
                  </a:solidFill>
                </a:rPr>
                <a:t>02</a:t>
              </a:r>
              <a:endParaRPr lang="zh-CN" altLang="en-US" sz="2400" dirty="0">
                <a:solidFill>
                  <a:schemeClr val="accent1"/>
                </a:solidFill>
              </a:endParaRPr>
            </a:p>
          </p:txBody>
        </p:sp>
      </p:grpSp>
      <p:grpSp>
        <p:nvGrpSpPr>
          <p:cNvPr id="9" name="组合 8"/>
          <p:cNvGrpSpPr/>
          <p:nvPr>
            <p:custDataLst>
              <p:tags r:id="rId4"/>
            </p:custDataLst>
          </p:nvPr>
        </p:nvGrpSpPr>
        <p:grpSpPr>
          <a:xfrm>
            <a:off x="7899678" y="2727326"/>
            <a:ext cx="1655763" cy="2346325"/>
            <a:chOff x="3979863" y="2727326"/>
            <a:chExt cx="1655763" cy="2346325"/>
          </a:xfrm>
        </p:grpSpPr>
        <p:sp>
          <p:nvSpPr>
            <p:cNvPr id="10" name="圆角矩形 9"/>
            <p:cNvSpPr/>
            <p:nvPr>
              <p:custDataLst>
                <p:tags r:id="rId6"/>
              </p:custDataLst>
            </p:nvPr>
          </p:nvSpPr>
          <p:spPr>
            <a:xfrm>
              <a:off x="3979863" y="2727326"/>
              <a:ext cx="1655763" cy="2346325"/>
            </a:xfrm>
            <a:prstGeom prst="roundRect">
              <a:avLst>
                <a:gd name="adj" fmla="val 136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468000" rIns="72000" bIns="180000">
              <a:normAutofit lnSpcReduction="10000"/>
            </a:bodyPr>
            <a:lstStyle/>
            <a:p>
              <a:pPr algn="ctr">
                <a:lnSpc>
                  <a:spcPct val="120000"/>
                </a:lnSpc>
                <a:spcBef>
                  <a:spcPct val="0"/>
                </a:spcBef>
                <a:buNone/>
                <a:defRPr/>
              </a:pPr>
              <a:r>
                <a:rPr lang="da-DK" altLang="zh-CN" smtClean="0"/>
                <a:t>Lorem ipsum dolor sit amet, consectetur adipisicing elit.</a:t>
              </a:r>
              <a:endParaRPr lang="da-DK" altLang="zh-CN" dirty="0"/>
            </a:p>
          </p:txBody>
        </p:sp>
        <p:sp>
          <p:nvSpPr>
            <p:cNvPr id="11" name="任意多边形 10"/>
            <p:cNvSpPr/>
            <p:nvPr>
              <p:custDataLst>
                <p:tags r:id="rId7"/>
              </p:custDataLst>
            </p:nvPr>
          </p:nvSpPr>
          <p:spPr>
            <a:xfrm>
              <a:off x="4366419" y="2727326"/>
              <a:ext cx="900113" cy="430213"/>
            </a:xfrm>
            <a:custGeom>
              <a:avLst/>
              <a:gdLst>
                <a:gd name="connsiteX0" fmla="*/ 0 w 899600"/>
                <a:gd name="connsiteY0" fmla="*/ 0 h 429667"/>
                <a:gd name="connsiteX1" fmla="*/ 899600 w 899600"/>
                <a:gd name="connsiteY1" fmla="*/ 0 h 429667"/>
                <a:gd name="connsiteX2" fmla="*/ 890707 w 899600"/>
                <a:gd name="connsiteY2" fmla="*/ 84692 h 429667"/>
                <a:gd name="connsiteX3" fmla="*/ 449800 w 899600"/>
                <a:gd name="connsiteY3" fmla="*/ 429667 h 429667"/>
                <a:gd name="connsiteX4" fmla="*/ 8894 w 899600"/>
                <a:gd name="connsiteY4" fmla="*/ 84692 h 429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600" h="429667">
                  <a:moveTo>
                    <a:pt x="0" y="0"/>
                  </a:moveTo>
                  <a:lnTo>
                    <a:pt x="899600" y="0"/>
                  </a:lnTo>
                  <a:lnTo>
                    <a:pt x="890707" y="84692"/>
                  </a:lnTo>
                  <a:cubicBezTo>
                    <a:pt x="848741" y="281569"/>
                    <a:pt x="667287" y="429667"/>
                    <a:pt x="449800" y="429667"/>
                  </a:cubicBezTo>
                  <a:cubicBezTo>
                    <a:pt x="232314" y="429667"/>
                    <a:pt x="50859" y="281569"/>
                    <a:pt x="8894" y="84692"/>
                  </a:cubicBez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lnSpcReduction="10000"/>
            </a:bodyPr>
            <a:lstStyle/>
            <a:p>
              <a:pPr algn="ctr">
                <a:defRPr/>
              </a:pPr>
              <a:r>
                <a:rPr lang="en-US" altLang="zh-CN" sz="2400" dirty="0" smtClean="0">
                  <a:solidFill>
                    <a:schemeClr val="accent1"/>
                  </a:solidFill>
                </a:rPr>
                <a:t>03</a:t>
              </a:r>
              <a:endParaRPr lang="zh-CN" altLang="en-US" sz="2400" dirty="0">
                <a:solidFill>
                  <a:schemeClr val="accent1"/>
                </a:solidFill>
              </a:endParaRPr>
            </a:p>
          </p:txBody>
        </p:sp>
      </p:grpSp>
      <p:sp>
        <p:nvSpPr>
          <p:cNvPr id="4" name="文本框 3"/>
          <p:cNvSpPr txBox="1"/>
          <p:nvPr>
            <p:custDataLst>
              <p:tags r:id="rId5"/>
            </p:custDataLst>
          </p:nvPr>
        </p:nvSpPr>
        <p:spPr>
          <a:xfrm>
            <a:off x="624420" y="593213"/>
            <a:ext cx="10957981" cy="71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normAutofit/>
          </a:bodyPr>
          <a:lstStyle>
            <a:lvl1pPr algn="ctr" fontAlgn="base">
              <a:spcBef>
                <a:spcPct val="0"/>
              </a:spcBef>
              <a:spcAft>
                <a:spcPct val="0"/>
              </a:spcAft>
              <a:defRPr sz="2800">
                <a:solidFill>
                  <a:schemeClr val="accent1"/>
                </a:solidFill>
                <a:latin typeface="+mj-lt"/>
                <a:ea typeface="+mj-ea"/>
                <a:cs typeface="+mj-cs"/>
              </a:defRPr>
            </a:lvl1pPr>
            <a:lvl2pPr fontAlgn="base">
              <a:spcBef>
                <a:spcPct val="0"/>
              </a:spcBef>
              <a:spcAft>
                <a:spcPct val="0"/>
              </a:spcAft>
              <a:defRPr sz="2800">
                <a:solidFill>
                  <a:schemeClr val="accent1"/>
                </a:solidFill>
                <a:latin typeface="Arial" pitchFamily="34" charset="0"/>
                <a:ea typeface="华文中宋" pitchFamily="2" charset="-122"/>
                <a:cs typeface="宋体" pitchFamily="2" charset="-122"/>
              </a:defRPr>
            </a:lvl2pPr>
            <a:lvl3pPr fontAlgn="base">
              <a:spcBef>
                <a:spcPct val="0"/>
              </a:spcBef>
              <a:spcAft>
                <a:spcPct val="0"/>
              </a:spcAft>
              <a:defRPr sz="2800">
                <a:solidFill>
                  <a:schemeClr val="accent1"/>
                </a:solidFill>
                <a:latin typeface="Arial" pitchFamily="34" charset="0"/>
                <a:ea typeface="华文中宋" pitchFamily="2" charset="-122"/>
                <a:cs typeface="宋体" pitchFamily="2" charset="-122"/>
              </a:defRPr>
            </a:lvl3pPr>
            <a:lvl4pPr fontAlgn="base">
              <a:spcBef>
                <a:spcPct val="0"/>
              </a:spcBef>
              <a:spcAft>
                <a:spcPct val="0"/>
              </a:spcAft>
              <a:defRPr sz="2800">
                <a:solidFill>
                  <a:schemeClr val="accent1"/>
                </a:solidFill>
                <a:latin typeface="Arial" pitchFamily="34" charset="0"/>
                <a:ea typeface="华文中宋" pitchFamily="2" charset="-122"/>
                <a:cs typeface="宋体" pitchFamily="2" charset="-122"/>
              </a:defRPr>
            </a:lvl4pPr>
            <a:lvl5pPr fontAlgn="base">
              <a:spcBef>
                <a:spcPct val="0"/>
              </a:spcBef>
              <a:spcAft>
                <a:spcPct val="0"/>
              </a:spcAft>
              <a:defRPr sz="2800">
                <a:solidFill>
                  <a:schemeClr val="accent1"/>
                </a:solidFill>
                <a:latin typeface="Arial" pitchFamily="34" charset="0"/>
                <a:ea typeface="华文中宋" pitchFamily="2" charset="-122"/>
                <a:cs typeface="宋体" pitchFamily="2" charset="-122"/>
              </a:defRPr>
            </a:lvl5pPr>
            <a:lvl6pPr marL="457200" fontAlgn="base">
              <a:spcBef>
                <a:spcPct val="0"/>
              </a:spcBef>
              <a:spcAft>
                <a:spcPct val="0"/>
              </a:spcAft>
              <a:defRPr sz="2800">
                <a:solidFill>
                  <a:srgbClr val="FF3300"/>
                </a:solidFill>
                <a:latin typeface="Arial" pitchFamily="34" charset="0"/>
                <a:ea typeface="华文中宋" pitchFamily="2" charset="-122"/>
                <a:cs typeface="宋体" pitchFamily="2" charset="-122"/>
              </a:defRPr>
            </a:lvl6pPr>
            <a:lvl7pPr marL="914400" fontAlgn="base">
              <a:spcBef>
                <a:spcPct val="0"/>
              </a:spcBef>
              <a:spcAft>
                <a:spcPct val="0"/>
              </a:spcAft>
              <a:defRPr sz="2800">
                <a:solidFill>
                  <a:srgbClr val="FF3300"/>
                </a:solidFill>
                <a:latin typeface="Arial" pitchFamily="34" charset="0"/>
                <a:ea typeface="华文中宋" pitchFamily="2" charset="-122"/>
                <a:cs typeface="宋体" pitchFamily="2" charset="-122"/>
              </a:defRPr>
            </a:lvl7pPr>
            <a:lvl8pPr marL="1371600" fontAlgn="base">
              <a:spcBef>
                <a:spcPct val="0"/>
              </a:spcBef>
              <a:spcAft>
                <a:spcPct val="0"/>
              </a:spcAft>
              <a:defRPr sz="2800">
                <a:solidFill>
                  <a:srgbClr val="FF3300"/>
                </a:solidFill>
                <a:latin typeface="Arial" pitchFamily="34" charset="0"/>
                <a:ea typeface="华文中宋" pitchFamily="2" charset="-122"/>
                <a:cs typeface="宋体" pitchFamily="2" charset="-122"/>
              </a:defRPr>
            </a:lvl8pPr>
            <a:lvl9pPr marL="1828800" fontAlgn="base">
              <a:spcBef>
                <a:spcPct val="0"/>
              </a:spcBef>
              <a:spcAft>
                <a:spcPct val="0"/>
              </a:spcAft>
              <a:defRPr sz="2800">
                <a:solidFill>
                  <a:srgbClr val="FF3300"/>
                </a:solidFill>
                <a:latin typeface="Arial" pitchFamily="34" charset="0"/>
                <a:ea typeface="华文中宋" pitchFamily="2" charset="-122"/>
                <a:cs typeface="宋体" pitchFamily="2" charset="-122"/>
              </a:defRPr>
            </a:lvl9pPr>
          </a:lstStyle>
          <a:p>
            <a:r>
              <a:rPr lang="da-DK" altLang="zh-CN" smtClean="0"/>
              <a:t>LOREM IPSUM DOLOR</a:t>
            </a:r>
            <a:endParaRPr lang="zh-CN" altLang="en-US"/>
          </a:p>
        </p:txBody>
      </p:sp>
    </p:spTree>
    <p:custDataLst>
      <p:tags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custDataLst>
              <p:tags r:id="rId2"/>
            </p:custDataLst>
          </p:nvPr>
        </p:nvGrpSpPr>
        <p:grpSpPr>
          <a:xfrm>
            <a:off x="1827410" y="2727326"/>
            <a:ext cx="1655763" cy="2346325"/>
            <a:chOff x="3979863" y="2727326"/>
            <a:chExt cx="1655763" cy="2346325"/>
          </a:xfrm>
        </p:grpSpPr>
        <p:sp>
          <p:nvSpPr>
            <p:cNvPr id="3" name="圆角矩形 2"/>
            <p:cNvSpPr/>
            <p:nvPr>
              <p:custDataLst>
                <p:tags r:id="rId13"/>
              </p:custDataLst>
            </p:nvPr>
          </p:nvSpPr>
          <p:spPr>
            <a:xfrm>
              <a:off x="3979863" y="2727326"/>
              <a:ext cx="1655763" cy="2346325"/>
            </a:xfrm>
            <a:prstGeom prst="roundRect">
              <a:avLst>
                <a:gd name="adj" fmla="val 136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468000" rIns="72000" bIns="180000">
              <a:normAutofit lnSpcReduction="10000"/>
            </a:bodyPr>
            <a:lstStyle/>
            <a:p>
              <a:pPr algn="ctr">
                <a:lnSpc>
                  <a:spcPct val="120000"/>
                </a:lnSpc>
                <a:spcBef>
                  <a:spcPct val="0"/>
                </a:spcBef>
                <a:buNone/>
                <a:defRPr/>
              </a:pPr>
              <a:r>
                <a:rPr lang="da-DK" altLang="zh-CN" smtClean="0"/>
                <a:t>Lorem ipsum dolor sit amet, consectetur adipisicing elit.</a:t>
              </a:r>
              <a:endParaRPr lang="da-DK" altLang="zh-CN" dirty="0"/>
            </a:p>
          </p:txBody>
        </p:sp>
        <p:sp>
          <p:nvSpPr>
            <p:cNvPr id="6" name="任意多边形 5"/>
            <p:cNvSpPr/>
            <p:nvPr>
              <p:custDataLst>
                <p:tags r:id="rId14"/>
              </p:custDataLst>
            </p:nvPr>
          </p:nvSpPr>
          <p:spPr>
            <a:xfrm>
              <a:off x="4366419" y="2727326"/>
              <a:ext cx="900113" cy="430213"/>
            </a:xfrm>
            <a:custGeom>
              <a:avLst/>
              <a:gdLst>
                <a:gd name="connsiteX0" fmla="*/ 0 w 899600"/>
                <a:gd name="connsiteY0" fmla="*/ 0 h 429667"/>
                <a:gd name="connsiteX1" fmla="*/ 899600 w 899600"/>
                <a:gd name="connsiteY1" fmla="*/ 0 h 429667"/>
                <a:gd name="connsiteX2" fmla="*/ 890707 w 899600"/>
                <a:gd name="connsiteY2" fmla="*/ 84692 h 429667"/>
                <a:gd name="connsiteX3" fmla="*/ 449800 w 899600"/>
                <a:gd name="connsiteY3" fmla="*/ 429667 h 429667"/>
                <a:gd name="connsiteX4" fmla="*/ 8894 w 899600"/>
                <a:gd name="connsiteY4" fmla="*/ 84692 h 429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600" h="429667">
                  <a:moveTo>
                    <a:pt x="0" y="0"/>
                  </a:moveTo>
                  <a:lnTo>
                    <a:pt x="899600" y="0"/>
                  </a:lnTo>
                  <a:lnTo>
                    <a:pt x="890707" y="84692"/>
                  </a:lnTo>
                  <a:cubicBezTo>
                    <a:pt x="848741" y="281569"/>
                    <a:pt x="667287" y="429667"/>
                    <a:pt x="449800" y="429667"/>
                  </a:cubicBezTo>
                  <a:cubicBezTo>
                    <a:pt x="232314" y="429667"/>
                    <a:pt x="50859" y="281569"/>
                    <a:pt x="8894" y="84692"/>
                  </a:cubicBez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lnSpcReduction="10000"/>
            </a:bodyPr>
            <a:lstStyle/>
            <a:p>
              <a:pPr algn="ctr">
                <a:defRPr/>
              </a:pPr>
              <a:r>
                <a:rPr lang="en-US" altLang="zh-CN" sz="2400" dirty="0">
                  <a:solidFill>
                    <a:schemeClr val="accent1"/>
                  </a:solidFill>
                </a:rPr>
                <a:t>01</a:t>
              </a:r>
              <a:endParaRPr lang="zh-CN" altLang="en-US" sz="2400" dirty="0">
                <a:solidFill>
                  <a:schemeClr val="accent1"/>
                </a:solidFill>
              </a:endParaRPr>
            </a:p>
          </p:txBody>
        </p:sp>
      </p:grpSp>
      <p:grpSp>
        <p:nvGrpSpPr>
          <p:cNvPr id="24" name="组合 23"/>
          <p:cNvGrpSpPr/>
          <p:nvPr>
            <p:custDataLst>
              <p:tags r:id="rId3"/>
            </p:custDataLst>
          </p:nvPr>
        </p:nvGrpSpPr>
        <p:grpSpPr>
          <a:xfrm>
            <a:off x="4141764" y="2727326"/>
            <a:ext cx="1655763" cy="2346325"/>
            <a:chOff x="3979863" y="2727326"/>
            <a:chExt cx="1655763" cy="2346325"/>
          </a:xfrm>
        </p:grpSpPr>
        <p:sp>
          <p:nvSpPr>
            <p:cNvPr id="25" name="圆角矩形 24"/>
            <p:cNvSpPr/>
            <p:nvPr>
              <p:custDataLst>
                <p:tags r:id="rId11"/>
              </p:custDataLst>
            </p:nvPr>
          </p:nvSpPr>
          <p:spPr>
            <a:xfrm>
              <a:off x="3979863" y="2727326"/>
              <a:ext cx="1655763" cy="2346325"/>
            </a:xfrm>
            <a:prstGeom prst="roundRect">
              <a:avLst>
                <a:gd name="adj" fmla="val 136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468000" rIns="72000" bIns="180000">
              <a:normAutofit lnSpcReduction="10000"/>
            </a:bodyPr>
            <a:lstStyle/>
            <a:p>
              <a:pPr algn="ctr">
                <a:lnSpc>
                  <a:spcPct val="120000"/>
                </a:lnSpc>
                <a:spcBef>
                  <a:spcPct val="0"/>
                </a:spcBef>
                <a:buNone/>
                <a:defRPr/>
              </a:pPr>
              <a:r>
                <a:rPr lang="da-DK" altLang="zh-CN" smtClean="0"/>
                <a:t>Lorem ipsum dolor sit amet, consectetur adipisicing elit.</a:t>
              </a:r>
              <a:endParaRPr lang="da-DK" altLang="zh-CN" dirty="0"/>
            </a:p>
          </p:txBody>
        </p:sp>
        <p:sp>
          <p:nvSpPr>
            <p:cNvPr id="26" name="任意多边形 25"/>
            <p:cNvSpPr/>
            <p:nvPr>
              <p:custDataLst>
                <p:tags r:id="rId12"/>
              </p:custDataLst>
            </p:nvPr>
          </p:nvSpPr>
          <p:spPr>
            <a:xfrm>
              <a:off x="4366419" y="2727326"/>
              <a:ext cx="900113" cy="430213"/>
            </a:xfrm>
            <a:custGeom>
              <a:avLst/>
              <a:gdLst>
                <a:gd name="connsiteX0" fmla="*/ 0 w 899600"/>
                <a:gd name="connsiteY0" fmla="*/ 0 h 429667"/>
                <a:gd name="connsiteX1" fmla="*/ 899600 w 899600"/>
                <a:gd name="connsiteY1" fmla="*/ 0 h 429667"/>
                <a:gd name="connsiteX2" fmla="*/ 890707 w 899600"/>
                <a:gd name="connsiteY2" fmla="*/ 84692 h 429667"/>
                <a:gd name="connsiteX3" fmla="*/ 449800 w 899600"/>
                <a:gd name="connsiteY3" fmla="*/ 429667 h 429667"/>
                <a:gd name="connsiteX4" fmla="*/ 8894 w 899600"/>
                <a:gd name="connsiteY4" fmla="*/ 84692 h 429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600" h="429667">
                  <a:moveTo>
                    <a:pt x="0" y="0"/>
                  </a:moveTo>
                  <a:lnTo>
                    <a:pt x="899600" y="0"/>
                  </a:lnTo>
                  <a:lnTo>
                    <a:pt x="890707" y="84692"/>
                  </a:lnTo>
                  <a:cubicBezTo>
                    <a:pt x="848741" y="281569"/>
                    <a:pt x="667287" y="429667"/>
                    <a:pt x="449800" y="429667"/>
                  </a:cubicBezTo>
                  <a:cubicBezTo>
                    <a:pt x="232314" y="429667"/>
                    <a:pt x="50859" y="281569"/>
                    <a:pt x="8894" y="84692"/>
                  </a:cubicBez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lnSpcReduction="10000"/>
            </a:bodyPr>
            <a:lstStyle/>
            <a:p>
              <a:pPr algn="ctr">
                <a:defRPr/>
              </a:pPr>
              <a:r>
                <a:rPr lang="en-US" altLang="zh-CN" sz="2400" dirty="0" smtClean="0">
                  <a:solidFill>
                    <a:schemeClr val="accent1"/>
                  </a:solidFill>
                </a:rPr>
                <a:t>02</a:t>
              </a:r>
              <a:endParaRPr lang="zh-CN" altLang="en-US" sz="2400" dirty="0">
                <a:solidFill>
                  <a:schemeClr val="accent1"/>
                </a:solidFill>
              </a:endParaRPr>
            </a:p>
          </p:txBody>
        </p:sp>
      </p:grpSp>
      <p:grpSp>
        <p:nvGrpSpPr>
          <p:cNvPr id="9" name="组合 8"/>
          <p:cNvGrpSpPr/>
          <p:nvPr>
            <p:custDataLst>
              <p:tags r:id="rId4"/>
            </p:custDataLst>
          </p:nvPr>
        </p:nvGrpSpPr>
        <p:grpSpPr>
          <a:xfrm>
            <a:off x="6425297" y="2727326"/>
            <a:ext cx="1655763" cy="2346325"/>
            <a:chOff x="3979863" y="2727326"/>
            <a:chExt cx="1655763" cy="2346325"/>
          </a:xfrm>
        </p:grpSpPr>
        <p:sp>
          <p:nvSpPr>
            <p:cNvPr id="10" name="圆角矩形 9"/>
            <p:cNvSpPr/>
            <p:nvPr>
              <p:custDataLst>
                <p:tags r:id="rId9"/>
              </p:custDataLst>
            </p:nvPr>
          </p:nvSpPr>
          <p:spPr>
            <a:xfrm>
              <a:off x="3979863" y="2727326"/>
              <a:ext cx="1655763" cy="2346325"/>
            </a:xfrm>
            <a:prstGeom prst="roundRect">
              <a:avLst>
                <a:gd name="adj" fmla="val 136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468000" rIns="72000" bIns="180000">
              <a:normAutofit lnSpcReduction="10000"/>
            </a:bodyPr>
            <a:lstStyle/>
            <a:p>
              <a:pPr algn="ctr">
                <a:lnSpc>
                  <a:spcPct val="120000"/>
                </a:lnSpc>
                <a:spcBef>
                  <a:spcPct val="0"/>
                </a:spcBef>
                <a:buNone/>
                <a:defRPr/>
              </a:pPr>
              <a:r>
                <a:rPr lang="da-DK" altLang="zh-CN" smtClean="0"/>
                <a:t>Lorem ipsum dolor sit amet, consectetur adipisicing elit.</a:t>
              </a:r>
              <a:endParaRPr lang="da-DK" altLang="zh-CN" dirty="0"/>
            </a:p>
          </p:txBody>
        </p:sp>
        <p:sp>
          <p:nvSpPr>
            <p:cNvPr id="11" name="任意多边形 10"/>
            <p:cNvSpPr/>
            <p:nvPr>
              <p:custDataLst>
                <p:tags r:id="rId10"/>
              </p:custDataLst>
            </p:nvPr>
          </p:nvSpPr>
          <p:spPr>
            <a:xfrm>
              <a:off x="4366419" y="2727326"/>
              <a:ext cx="900113" cy="430213"/>
            </a:xfrm>
            <a:custGeom>
              <a:avLst/>
              <a:gdLst>
                <a:gd name="connsiteX0" fmla="*/ 0 w 899600"/>
                <a:gd name="connsiteY0" fmla="*/ 0 h 429667"/>
                <a:gd name="connsiteX1" fmla="*/ 899600 w 899600"/>
                <a:gd name="connsiteY1" fmla="*/ 0 h 429667"/>
                <a:gd name="connsiteX2" fmla="*/ 890707 w 899600"/>
                <a:gd name="connsiteY2" fmla="*/ 84692 h 429667"/>
                <a:gd name="connsiteX3" fmla="*/ 449800 w 899600"/>
                <a:gd name="connsiteY3" fmla="*/ 429667 h 429667"/>
                <a:gd name="connsiteX4" fmla="*/ 8894 w 899600"/>
                <a:gd name="connsiteY4" fmla="*/ 84692 h 429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600" h="429667">
                  <a:moveTo>
                    <a:pt x="0" y="0"/>
                  </a:moveTo>
                  <a:lnTo>
                    <a:pt x="899600" y="0"/>
                  </a:lnTo>
                  <a:lnTo>
                    <a:pt x="890707" y="84692"/>
                  </a:lnTo>
                  <a:cubicBezTo>
                    <a:pt x="848741" y="281569"/>
                    <a:pt x="667287" y="429667"/>
                    <a:pt x="449800" y="429667"/>
                  </a:cubicBezTo>
                  <a:cubicBezTo>
                    <a:pt x="232314" y="429667"/>
                    <a:pt x="50859" y="281569"/>
                    <a:pt x="8894" y="84692"/>
                  </a:cubicBez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lnSpcReduction="10000"/>
            </a:bodyPr>
            <a:lstStyle/>
            <a:p>
              <a:pPr algn="ctr">
                <a:defRPr/>
              </a:pPr>
              <a:r>
                <a:rPr lang="en-US" altLang="zh-CN" sz="2400" dirty="0" smtClean="0">
                  <a:solidFill>
                    <a:schemeClr val="accent1"/>
                  </a:solidFill>
                </a:rPr>
                <a:t>03</a:t>
              </a:r>
              <a:endParaRPr lang="zh-CN" altLang="en-US" sz="2400" dirty="0">
                <a:solidFill>
                  <a:schemeClr val="accent1"/>
                </a:solidFill>
              </a:endParaRPr>
            </a:p>
          </p:txBody>
        </p:sp>
      </p:grpSp>
      <p:grpSp>
        <p:nvGrpSpPr>
          <p:cNvPr id="12" name="组合 11"/>
          <p:cNvGrpSpPr/>
          <p:nvPr>
            <p:custDataLst>
              <p:tags r:id="rId5"/>
            </p:custDataLst>
          </p:nvPr>
        </p:nvGrpSpPr>
        <p:grpSpPr>
          <a:xfrm>
            <a:off x="8739651" y="2727326"/>
            <a:ext cx="1655763" cy="2346325"/>
            <a:chOff x="3979863" y="2727326"/>
            <a:chExt cx="1655763" cy="2346325"/>
          </a:xfrm>
        </p:grpSpPr>
        <p:sp>
          <p:nvSpPr>
            <p:cNvPr id="13" name="圆角矩形 12"/>
            <p:cNvSpPr/>
            <p:nvPr>
              <p:custDataLst>
                <p:tags r:id="rId7"/>
              </p:custDataLst>
            </p:nvPr>
          </p:nvSpPr>
          <p:spPr>
            <a:xfrm>
              <a:off x="3979863" y="2727326"/>
              <a:ext cx="1655763" cy="2346325"/>
            </a:xfrm>
            <a:prstGeom prst="roundRect">
              <a:avLst>
                <a:gd name="adj" fmla="val 136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468000" rIns="72000" bIns="180000">
              <a:normAutofit lnSpcReduction="10000"/>
            </a:bodyPr>
            <a:lstStyle/>
            <a:p>
              <a:pPr algn="ctr">
                <a:lnSpc>
                  <a:spcPct val="120000"/>
                </a:lnSpc>
                <a:spcBef>
                  <a:spcPct val="0"/>
                </a:spcBef>
                <a:buNone/>
                <a:defRPr/>
              </a:pPr>
              <a:r>
                <a:rPr lang="da-DK" altLang="zh-CN" smtClean="0"/>
                <a:t>Lorem ipsum dolor sit amet, consectetur adipisicing elit.</a:t>
              </a:r>
              <a:endParaRPr lang="da-DK" altLang="zh-CN" dirty="0"/>
            </a:p>
          </p:txBody>
        </p:sp>
        <p:sp>
          <p:nvSpPr>
            <p:cNvPr id="14" name="任意多边形 13"/>
            <p:cNvSpPr/>
            <p:nvPr>
              <p:custDataLst>
                <p:tags r:id="rId8"/>
              </p:custDataLst>
            </p:nvPr>
          </p:nvSpPr>
          <p:spPr>
            <a:xfrm>
              <a:off x="4366419" y="2727326"/>
              <a:ext cx="900113" cy="430213"/>
            </a:xfrm>
            <a:custGeom>
              <a:avLst/>
              <a:gdLst>
                <a:gd name="connsiteX0" fmla="*/ 0 w 899600"/>
                <a:gd name="connsiteY0" fmla="*/ 0 h 429667"/>
                <a:gd name="connsiteX1" fmla="*/ 899600 w 899600"/>
                <a:gd name="connsiteY1" fmla="*/ 0 h 429667"/>
                <a:gd name="connsiteX2" fmla="*/ 890707 w 899600"/>
                <a:gd name="connsiteY2" fmla="*/ 84692 h 429667"/>
                <a:gd name="connsiteX3" fmla="*/ 449800 w 899600"/>
                <a:gd name="connsiteY3" fmla="*/ 429667 h 429667"/>
                <a:gd name="connsiteX4" fmla="*/ 8894 w 899600"/>
                <a:gd name="connsiteY4" fmla="*/ 84692 h 429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600" h="429667">
                  <a:moveTo>
                    <a:pt x="0" y="0"/>
                  </a:moveTo>
                  <a:lnTo>
                    <a:pt x="899600" y="0"/>
                  </a:lnTo>
                  <a:lnTo>
                    <a:pt x="890707" y="84692"/>
                  </a:lnTo>
                  <a:cubicBezTo>
                    <a:pt x="848741" y="281569"/>
                    <a:pt x="667287" y="429667"/>
                    <a:pt x="449800" y="429667"/>
                  </a:cubicBezTo>
                  <a:cubicBezTo>
                    <a:pt x="232314" y="429667"/>
                    <a:pt x="50859" y="281569"/>
                    <a:pt x="8894" y="84692"/>
                  </a:cubicBez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lnSpcReduction="10000"/>
            </a:bodyPr>
            <a:lstStyle/>
            <a:p>
              <a:pPr algn="ctr">
                <a:defRPr/>
              </a:pPr>
              <a:r>
                <a:rPr lang="en-US" altLang="zh-CN" sz="2400" dirty="0" smtClean="0">
                  <a:solidFill>
                    <a:schemeClr val="accent1"/>
                  </a:solidFill>
                </a:rPr>
                <a:t>04</a:t>
              </a:r>
              <a:endParaRPr lang="zh-CN" altLang="en-US" sz="2400" dirty="0">
                <a:solidFill>
                  <a:schemeClr val="accent1"/>
                </a:solidFill>
              </a:endParaRPr>
            </a:p>
          </p:txBody>
        </p:sp>
      </p:grpSp>
      <p:sp>
        <p:nvSpPr>
          <p:cNvPr id="4" name="文本框 3"/>
          <p:cNvSpPr txBox="1"/>
          <p:nvPr>
            <p:custDataLst>
              <p:tags r:id="rId6"/>
            </p:custDataLst>
          </p:nvPr>
        </p:nvSpPr>
        <p:spPr>
          <a:xfrm>
            <a:off x="655242" y="593213"/>
            <a:ext cx="10957981" cy="71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normAutofit/>
          </a:bodyPr>
          <a:lstStyle>
            <a:lvl1pPr algn="ctr" fontAlgn="base">
              <a:spcBef>
                <a:spcPct val="0"/>
              </a:spcBef>
              <a:spcAft>
                <a:spcPct val="0"/>
              </a:spcAft>
              <a:defRPr sz="2800">
                <a:solidFill>
                  <a:schemeClr val="accent1"/>
                </a:solidFill>
                <a:latin typeface="+mj-lt"/>
                <a:ea typeface="+mj-ea"/>
                <a:cs typeface="+mj-cs"/>
              </a:defRPr>
            </a:lvl1pPr>
            <a:lvl2pPr fontAlgn="base">
              <a:spcBef>
                <a:spcPct val="0"/>
              </a:spcBef>
              <a:spcAft>
                <a:spcPct val="0"/>
              </a:spcAft>
              <a:defRPr sz="2800">
                <a:solidFill>
                  <a:schemeClr val="accent1"/>
                </a:solidFill>
                <a:latin typeface="Arial" pitchFamily="34" charset="0"/>
                <a:ea typeface="华文中宋" pitchFamily="2" charset="-122"/>
                <a:cs typeface="宋体" pitchFamily="2" charset="-122"/>
              </a:defRPr>
            </a:lvl2pPr>
            <a:lvl3pPr fontAlgn="base">
              <a:spcBef>
                <a:spcPct val="0"/>
              </a:spcBef>
              <a:spcAft>
                <a:spcPct val="0"/>
              </a:spcAft>
              <a:defRPr sz="2800">
                <a:solidFill>
                  <a:schemeClr val="accent1"/>
                </a:solidFill>
                <a:latin typeface="Arial" pitchFamily="34" charset="0"/>
                <a:ea typeface="华文中宋" pitchFamily="2" charset="-122"/>
                <a:cs typeface="宋体" pitchFamily="2" charset="-122"/>
              </a:defRPr>
            </a:lvl3pPr>
            <a:lvl4pPr fontAlgn="base">
              <a:spcBef>
                <a:spcPct val="0"/>
              </a:spcBef>
              <a:spcAft>
                <a:spcPct val="0"/>
              </a:spcAft>
              <a:defRPr sz="2800">
                <a:solidFill>
                  <a:schemeClr val="accent1"/>
                </a:solidFill>
                <a:latin typeface="Arial" pitchFamily="34" charset="0"/>
                <a:ea typeface="华文中宋" pitchFamily="2" charset="-122"/>
                <a:cs typeface="宋体" pitchFamily="2" charset="-122"/>
              </a:defRPr>
            </a:lvl4pPr>
            <a:lvl5pPr fontAlgn="base">
              <a:spcBef>
                <a:spcPct val="0"/>
              </a:spcBef>
              <a:spcAft>
                <a:spcPct val="0"/>
              </a:spcAft>
              <a:defRPr sz="2800">
                <a:solidFill>
                  <a:schemeClr val="accent1"/>
                </a:solidFill>
                <a:latin typeface="Arial" pitchFamily="34" charset="0"/>
                <a:ea typeface="华文中宋" pitchFamily="2" charset="-122"/>
                <a:cs typeface="宋体" pitchFamily="2" charset="-122"/>
              </a:defRPr>
            </a:lvl5pPr>
            <a:lvl6pPr marL="457200" fontAlgn="base">
              <a:spcBef>
                <a:spcPct val="0"/>
              </a:spcBef>
              <a:spcAft>
                <a:spcPct val="0"/>
              </a:spcAft>
              <a:defRPr sz="2800">
                <a:solidFill>
                  <a:srgbClr val="FF3300"/>
                </a:solidFill>
                <a:latin typeface="Arial" pitchFamily="34" charset="0"/>
                <a:ea typeface="华文中宋" pitchFamily="2" charset="-122"/>
                <a:cs typeface="宋体" pitchFamily="2" charset="-122"/>
              </a:defRPr>
            </a:lvl6pPr>
            <a:lvl7pPr marL="914400" fontAlgn="base">
              <a:spcBef>
                <a:spcPct val="0"/>
              </a:spcBef>
              <a:spcAft>
                <a:spcPct val="0"/>
              </a:spcAft>
              <a:defRPr sz="2800">
                <a:solidFill>
                  <a:srgbClr val="FF3300"/>
                </a:solidFill>
                <a:latin typeface="Arial" pitchFamily="34" charset="0"/>
                <a:ea typeface="华文中宋" pitchFamily="2" charset="-122"/>
                <a:cs typeface="宋体" pitchFamily="2" charset="-122"/>
              </a:defRPr>
            </a:lvl7pPr>
            <a:lvl8pPr marL="1371600" fontAlgn="base">
              <a:spcBef>
                <a:spcPct val="0"/>
              </a:spcBef>
              <a:spcAft>
                <a:spcPct val="0"/>
              </a:spcAft>
              <a:defRPr sz="2800">
                <a:solidFill>
                  <a:srgbClr val="FF3300"/>
                </a:solidFill>
                <a:latin typeface="Arial" pitchFamily="34" charset="0"/>
                <a:ea typeface="华文中宋" pitchFamily="2" charset="-122"/>
                <a:cs typeface="宋体" pitchFamily="2" charset="-122"/>
              </a:defRPr>
            </a:lvl8pPr>
            <a:lvl9pPr marL="1828800" fontAlgn="base">
              <a:spcBef>
                <a:spcPct val="0"/>
              </a:spcBef>
              <a:spcAft>
                <a:spcPct val="0"/>
              </a:spcAft>
              <a:defRPr sz="2800">
                <a:solidFill>
                  <a:srgbClr val="FF3300"/>
                </a:solidFill>
                <a:latin typeface="Arial" pitchFamily="34" charset="0"/>
                <a:ea typeface="华文中宋" pitchFamily="2" charset="-122"/>
                <a:cs typeface="宋体" pitchFamily="2" charset="-122"/>
              </a:defRPr>
            </a:lvl9pPr>
          </a:lstStyle>
          <a:p>
            <a:r>
              <a:rPr lang="da-DK" altLang="zh-CN" smtClean="0"/>
              <a:t>LOREM IPSUM DOLOR</a:t>
            </a:r>
            <a:endParaRPr lang="zh-CN" altLang="en-US" dirty="0"/>
          </a:p>
        </p:txBody>
      </p:sp>
    </p:spTree>
    <p:custDataLst>
      <p:tags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custDataLst>
              <p:tags r:id="rId2"/>
            </p:custDataLst>
          </p:nvPr>
        </p:nvGrpSpPr>
        <p:grpSpPr>
          <a:xfrm>
            <a:off x="1254325" y="2727326"/>
            <a:ext cx="1655763" cy="2346325"/>
            <a:chOff x="3979863" y="2727326"/>
            <a:chExt cx="1655763" cy="2346325"/>
          </a:xfrm>
        </p:grpSpPr>
        <p:sp>
          <p:nvSpPr>
            <p:cNvPr id="3" name="圆角矩形 2"/>
            <p:cNvSpPr/>
            <p:nvPr>
              <p:custDataLst>
                <p:tags r:id="rId16"/>
              </p:custDataLst>
            </p:nvPr>
          </p:nvSpPr>
          <p:spPr>
            <a:xfrm>
              <a:off x="3979863" y="2727326"/>
              <a:ext cx="1655763" cy="2346325"/>
            </a:xfrm>
            <a:prstGeom prst="roundRect">
              <a:avLst>
                <a:gd name="adj" fmla="val 136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468000" rIns="72000" bIns="180000">
              <a:normAutofit lnSpcReduction="10000"/>
            </a:bodyPr>
            <a:lstStyle/>
            <a:p>
              <a:pPr algn="ctr">
                <a:lnSpc>
                  <a:spcPct val="120000"/>
                </a:lnSpc>
                <a:spcBef>
                  <a:spcPct val="0"/>
                </a:spcBef>
                <a:buNone/>
                <a:defRPr/>
              </a:pPr>
              <a:r>
                <a:rPr lang="da-DK" altLang="zh-CN" smtClean="0"/>
                <a:t>Lorem ipsum dolor sit amet, consectetur adipisicing elit.</a:t>
              </a:r>
              <a:endParaRPr lang="da-DK" altLang="zh-CN" dirty="0"/>
            </a:p>
          </p:txBody>
        </p:sp>
        <p:sp>
          <p:nvSpPr>
            <p:cNvPr id="6" name="任意多边形 5"/>
            <p:cNvSpPr/>
            <p:nvPr>
              <p:custDataLst>
                <p:tags r:id="rId17"/>
              </p:custDataLst>
            </p:nvPr>
          </p:nvSpPr>
          <p:spPr>
            <a:xfrm>
              <a:off x="4366419" y="2727326"/>
              <a:ext cx="900113" cy="430213"/>
            </a:xfrm>
            <a:custGeom>
              <a:avLst/>
              <a:gdLst>
                <a:gd name="connsiteX0" fmla="*/ 0 w 899600"/>
                <a:gd name="connsiteY0" fmla="*/ 0 h 429667"/>
                <a:gd name="connsiteX1" fmla="*/ 899600 w 899600"/>
                <a:gd name="connsiteY1" fmla="*/ 0 h 429667"/>
                <a:gd name="connsiteX2" fmla="*/ 890707 w 899600"/>
                <a:gd name="connsiteY2" fmla="*/ 84692 h 429667"/>
                <a:gd name="connsiteX3" fmla="*/ 449800 w 899600"/>
                <a:gd name="connsiteY3" fmla="*/ 429667 h 429667"/>
                <a:gd name="connsiteX4" fmla="*/ 8894 w 899600"/>
                <a:gd name="connsiteY4" fmla="*/ 84692 h 429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600" h="429667">
                  <a:moveTo>
                    <a:pt x="0" y="0"/>
                  </a:moveTo>
                  <a:lnTo>
                    <a:pt x="899600" y="0"/>
                  </a:lnTo>
                  <a:lnTo>
                    <a:pt x="890707" y="84692"/>
                  </a:lnTo>
                  <a:cubicBezTo>
                    <a:pt x="848741" y="281569"/>
                    <a:pt x="667287" y="429667"/>
                    <a:pt x="449800" y="429667"/>
                  </a:cubicBezTo>
                  <a:cubicBezTo>
                    <a:pt x="232314" y="429667"/>
                    <a:pt x="50859" y="281569"/>
                    <a:pt x="8894" y="84692"/>
                  </a:cubicBez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lnSpcReduction="10000"/>
            </a:bodyPr>
            <a:lstStyle/>
            <a:p>
              <a:pPr algn="ctr">
                <a:defRPr/>
              </a:pPr>
              <a:r>
                <a:rPr lang="en-US" altLang="zh-CN" sz="2400" dirty="0">
                  <a:solidFill>
                    <a:schemeClr val="accent1"/>
                  </a:solidFill>
                </a:rPr>
                <a:t>01</a:t>
              </a:r>
              <a:endParaRPr lang="zh-CN" altLang="en-US" sz="2400" dirty="0">
                <a:solidFill>
                  <a:schemeClr val="accent1"/>
                </a:solidFill>
              </a:endParaRPr>
            </a:p>
          </p:txBody>
        </p:sp>
      </p:grpSp>
      <p:grpSp>
        <p:nvGrpSpPr>
          <p:cNvPr id="24" name="组合 23"/>
          <p:cNvGrpSpPr/>
          <p:nvPr>
            <p:custDataLst>
              <p:tags r:id="rId3"/>
            </p:custDataLst>
          </p:nvPr>
        </p:nvGrpSpPr>
        <p:grpSpPr>
          <a:xfrm>
            <a:off x="3261222" y="2727326"/>
            <a:ext cx="1655763" cy="2346325"/>
            <a:chOff x="3979863" y="2727326"/>
            <a:chExt cx="1655763" cy="2346325"/>
          </a:xfrm>
        </p:grpSpPr>
        <p:sp>
          <p:nvSpPr>
            <p:cNvPr id="25" name="圆角矩形 24"/>
            <p:cNvSpPr/>
            <p:nvPr>
              <p:custDataLst>
                <p:tags r:id="rId14"/>
              </p:custDataLst>
            </p:nvPr>
          </p:nvSpPr>
          <p:spPr>
            <a:xfrm>
              <a:off x="3979863" y="2727326"/>
              <a:ext cx="1655763" cy="2346325"/>
            </a:xfrm>
            <a:prstGeom prst="roundRect">
              <a:avLst>
                <a:gd name="adj" fmla="val 136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468000" rIns="72000" bIns="180000">
              <a:normAutofit lnSpcReduction="10000"/>
            </a:bodyPr>
            <a:lstStyle/>
            <a:p>
              <a:pPr algn="ctr">
                <a:lnSpc>
                  <a:spcPct val="120000"/>
                </a:lnSpc>
                <a:spcBef>
                  <a:spcPct val="0"/>
                </a:spcBef>
                <a:buNone/>
                <a:defRPr/>
              </a:pPr>
              <a:r>
                <a:rPr lang="da-DK" altLang="zh-CN" smtClean="0"/>
                <a:t>Lorem ipsum dolor sit amet, consectetur adipisicing elit.</a:t>
              </a:r>
              <a:endParaRPr lang="da-DK" altLang="zh-CN" dirty="0"/>
            </a:p>
          </p:txBody>
        </p:sp>
        <p:sp>
          <p:nvSpPr>
            <p:cNvPr id="26" name="任意多边形 25"/>
            <p:cNvSpPr/>
            <p:nvPr>
              <p:custDataLst>
                <p:tags r:id="rId15"/>
              </p:custDataLst>
            </p:nvPr>
          </p:nvSpPr>
          <p:spPr>
            <a:xfrm>
              <a:off x="4366419" y="2727326"/>
              <a:ext cx="900113" cy="430213"/>
            </a:xfrm>
            <a:custGeom>
              <a:avLst/>
              <a:gdLst>
                <a:gd name="connsiteX0" fmla="*/ 0 w 899600"/>
                <a:gd name="connsiteY0" fmla="*/ 0 h 429667"/>
                <a:gd name="connsiteX1" fmla="*/ 899600 w 899600"/>
                <a:gd name="connsiteY1" fmla="*/ 0 h 429667"/>
                <a:gd name="connsiteX2" fmla="*/ 890707 w 899600"/>
                <a:gd name="connsiteY2" fmla="*/ 84692 h 429667"/>
                <a:gd name="connsiteX3" fmla="*/ 449800 w 899600"/>
                <a:gd name="connsiteY3" fmla="*/ 429667 h 429667"/>
                <a:gd name="connsiteX4" fmla="*/ 8894 w 899600"/>
                <a:gd name="connsiteY4" fmla="*/ 84692 h 429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600" h="429667">
                  <a:moveTo>
                    <a:pt x="0" y="0"/>
                  </a:moveTo>
                  <a:lnTo>
                    <a:pt x="899600" y="0"/>
                  </a:lnTo>
                  <a:lnTo>
                    <a:pt x="890707" y="84692"/>
                  </a:lnTo>
                  <a:cubicBezTo>
                    <a:pt x="848741" y="281569"/>
                    <a:pt x="667287" y="429667"/>
                    <a:pt x="449800" y="429667"/>
                  </a:cubicBezTo>
                  <a:cubicBezTo>
                    <a:pt x="232314" y="429667"/>
                    <a:pt x="50859" y="281569"/>
                    <a:pt x="8894" y="84692"/>
                  </a:cubicBez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lnSpcReduction="10000"/>
            </a:bodyPr>
            <a:lstStyle/>
            <a:p>
              <a:pPr algn="ctr">
                <a:defRPr/>
              </a:pPr>
              <a:r>
                <a:rPr lang="en-US" altLang="zh-CN" sz="2400" dirty="0" smtClean="0">
                  <a:solidFill>
                    <a:schemeClr val="accent1"/>
                  </a:solidFill>
                </a:rPr>
                <a:t>02</a:t>
              </a:r>
              <a:endParaRPr lang="zh-CN" altLang="en-US" sz="2400" dirty="0">
                <a:solidFill>
                  <a:schemeClr val="accent1"/>
                </a:solidFill>
              </a:endParaRPr>
            </a:p>
          </p:txBody>
        </p:sp>
      </p:grpSp>
      <p:grpSp>
        <p:nvGrpSpPr>
          <p:cNvPr id="9" name="组合 8"/>
          <p:cNvGrpSpPr/>
          <p:nvPr>
            <p:custDataLst>
              <p:tags r:id="rId4"/>
            </p:custDataLst>
          </p:nvPr>
        </p:nvGrpSpPr>
        <p:grpSpPr>
          <a:xfrm>
            <a:off x="5268119" y="2727326"/>
            <a:ext cx="1655763" cy="2346325"/>
            <a:chOff x="3979863" y="2727326"/>
            <a:chExt cx="1655763" cy="2346325"/>
          </a:xfrm>
        </p:grpSpPr>
        <p:sp>
          <p:nvSpPr>
            <p:cNvPr id="10" name="圆角矩形 9"/>
            <p:cNvSpPr/>
            <p:nvPr>
              <p:custDataLst>
                <p:tags r:id="rId12"/>
              </p:custDataLst>
            </p:nvPr>
          </p:nvSpPr>
          <p:spPr>
            <a:xfrm>
              <a:off x="3979863" y="2727326"/>
              <a:ext cx="1655763" cy="2346325"/>
            </a:xfrm>
            <a:prstGeom prst="roundRect">
              <a:avLst>
                <a:gd name="adj" fmla="val 136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468000" rIns="72000" bIns="180000">
              <a:normAutofit lnSpcReduction="10000"/>
            </a:bodyPr>
            <a:lstStyle/>
            <a:p>
              <a:pPr algn="ctr">
                <a:lnSpc>
                  <a:spcPct val="120000"/>
                </a:lnSpc>
                <a:spcBef>
                  <a:spcPct val="0"/>
                </a:spcBef>
                <a:buNone/>
                <a:defRPr/>
              </a:pPr>
              <a:r>
                <a:rPr lang="da-DK" altLang="zh-CN" smtClean="0"/>
                <a:t>Lorem ipsum dolor sit amet, consectetur adipisicing elit.</a:t>
              </a:r>
              <a:endParaRPr lang="da-DK" altLang="zh-CN" dirty="0"/>
            </a:p>
          </p:txBody>
        </p:sp>
        <p:sp>
          <p:nvSpPr>
            <p:cNvPr id="11" name="任意多边形 10"/>
            <p:cNvSpPr/>
            <p:nvPr>
              <p:custDataLst>
                <p:tags r:id="rId13"/>
              </p:custDataLst>
            </p:nvPr>
          </p:nvSpPr>
          <p:spPr>
            <a:xfrm>
              <a:off x="4366419" y="2727326"/>
              <a:ext cx="900113" cy="430213"/>
            </a:xfrm>
            <a:custGeom>
              <a:avLst/>
              <a:gdLst>
                <a:gd name="connsiteX0" fmla="*/ 0 w 899600"/>
                <a:gd name="connsiteY0" fmla="*/ 0 h 429667"/>
                <a:gd name="connsiteX1" fmla="*/ 899600 w 899600"/>
                <a:gd name="connsiteY1" fmla="*/ 0 h 429667"/>
                <a:gd name="connsiteX2" fmla="*/ 890707 w 899600"/>
                <a:gd name="connsiteY2" fmla="*/ 84692 h 429667"/>
                <a:gd name="connsiteX3" fmla="*/ 449800 w 899600"/>
                <a:gd name="connsiteY3" fmla="*/ 429667 h 429667"/>
                <a:gd name="connsiteX4" fmla="*/ 8894 w 899600"/>
                <a:gd name="connsiteY4" fmla="*/ 84692 h 429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600" h="429667">
                  <a:moveTo>
                    <a:pt x="0" y="0"/>
                  </a:moveTo>
                  <a:lnTo>
                    <a:pt x="899600" y="0"/>
                  </a:lnTo>
                  <a:lnTo>
                    <a:pt x="890707" y="84692"/>
                  </a:lnTo>
                  <a:cubicBezTo>
                    <a:pt x="848741" y="281569"/>
                    <a:pt x="667287" y="429667"/>
                    <a:pt x="449800" y="429667"/>
                  </a:cubicBezTo>
                  <a:cubicBezTo>
                    <a:pt x="232314" y="429667"/>
                    <a:pt x="50859" y="281569"/>
                    <a:pt x="8894" y="84692"/>
                  </a:cubicBez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lnSpcReduction="10000"/>
            </a:bodyPr>
            <a:lstStyle/>
            <a:p>
              <a:pPr algn="ctr">
                <a:defRPr/>
              </a:pPr>
              <a:r>
                <a:rPr lang="en-US" altLang="zh-CN" sz="2400" dirty="0" smtClean="0">
                  <a:solidFill>
                    <a:schemeClr val="accent1"/>
                  </a:solidFill>
                </a:rPr>
                <a:t>03</a:t>
              </a:r>
              <a:endParaRPr lang="zh-CN" altLang="en-US" sz="2400" dirty="0">
                <a:solidFill>
                  <a:schemeClr val="accent1"/>
                </a:solidFill>
              </a:endParaRPr>
            </a:p>
          </p:txBody>
        </p:sp>
      </p:grpSp>
      <p:grpSp>
        <p:nvGrpSpPr>
          <p:cNvPr id="12" name="组合 11"/>
          <p:cNvGrpSpPr/>
          <p:nvPr>
            <p:custDataLst>
              <p:tags r:id="rId5"/>
            </p:custDataLst>
          </p:nvPr>
        </p:nvGrpSpPr>
        <p:grpSpPr>
          <a:xfrm>
            <a:off x="9281913" y="2727326"/>
            <a:ext cx="1655763" cy="2346325"/>
            <a:chOff x="3979863" y="2727326"/>
            <a:chExt cx="1655763" cy="2346325"/>
          </a:xfrm>
        </p:grpSpPr>
        <p:sp>
          <p:nvSpPr>
            <p:cNvPr id="13" name="圆角矩形 12"/>
            <p:cNvSpPr/>
            <p:nvPr>
              <p:custDataLst>
                <p:tags r:id="rId10"/>
              </p:custDataLst>
            </p:nvPr>
          </p:nvSpPr>
          <p:spPr>
            <a:xfrm>
              <a:off x="3979863" y="2727326"/>
              <a:ext cx="1655763" cy="2346325"/>
            </a:xfrm>
            <a:prstGeom prst="roundRect">
              <a:avLst>
                <a:gd name="adj" fmla="val 136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468000" rIns="72000" bIns="180000">
              <a:normAutofit lnSpcReduction="10000"/>
            </a:bodyPr>
            <a:lstStyle/>
            <a:p>
              <a:pPr algn="ctr">
                <a:lnSpc>
                  <a:spcPct val="120000"/>
                </a:lnSpc>
                <a:spcBef>
                  <a:spcPct val="0"/>
                </a:spcBef>
                <a:buNone/>
                <a:defRPr/>
              </a:pPr>
              <a:r>
                <a:rPr lang="da-DK" altLang="zh-CN" smtClean="0"/>
                <a:t>Lorem ipsum dolor sit amet, consectetur adipisicing elit.</a:t>
              </a:r>
              <a:endParaRPr lang="da-DK" altLang="zh-CN" dirty="0"/>
            </a:p>
          </p:txBody>
        </p:sp>
        <p:sp>
          <p:nvSpPr>
            <p:cNvPr id="14" name="任意多边形 13"/>
            <p:cNvSpPr/>
            <p:nvPr>
              <p:custDataLst>
                <p:tags r:id="rId11"/>
              </p:custDataLst>
            </p:nvPr>
          </p:nvSpPr>
          <p:spPr>
            <a:xfrm>
              <a:off x="4366419" y="2727326"/>
              <a:ext cx="900113" cy="430213"/>
            </a:xfrm>
            <a:custGeom>
              <a:avLst/>
              <a:gdLst>
                <a:gd name="connsiteX0" fmla="*/ 0 w 899600"/>
                <a:gd name="connsiteY0" fmla="*/ 0 h 429667"/>
                <a:gd name="connsiteX1" fmla="*/ 899600 w 899600"/>
                <a:gd name="connsiteY1" fmla="*/ 0 h 429667"/>
                <a:gd name="connsiteX2" fmla="*/ 890707 w 899600"/>
                <a:gd name="connsiteY2" fmla="*/ 84692 h 429667"/>
                <a:gd name="connsiteX3" fmla="*/ 449800 w 899600"/>
                <a:gd name="connsiteY3" fmla="*/ 429667 h 429667"/>
                <a:gd name="connsiteX4" fmla="*/ 8894 w 899600"/>
                <a:gd name="connsiteY4" fmla="*/ 84692 h 429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600" h="429667">
                  <a:moveTo>
                    <a:pt x="0" y="0"/>
                  </a:moveTo>
                  <a:lnTo>
                    <a:pt x="899600" y="0"/>
                  </a:lnTo>
                  <a:lnTo>
                    <a:pt x="890707" y="84692"/>
                  </a:lnTo>
                  <a:cubicBezTo>
                    <a:pt x="848741" y="281569"/>
                    <a:pt x="667287" y="429667"/>
                    <a:pt x="449800" y="429667"/>
                  </a:cubicBezTo>
                  <a:cubicBezTo>
                    <a:pt x="232314" y="429667"/>
                    <a:pt x="50859" y="281569"/>
                    <a:pt x="8894" y="84692"/>
                  </a:cubicBez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lnSpcReduction="10000"/>
            </a:bodyPr>
            <a:lstStyle/>
            <a:p>
              <a:pPr algn="ctr">
                <a:defRPr/>
              </a:pPr>
              <a:r>
                <a:rPr lang="en-US" altLang="zh-CN" sz="2400" dirty="0" smtClean="0">
                  <a:solidFill>
                    <a:schemeClr val="accent1"/>
                  </a:solidFill>
                </a:rPr>
                <a:t>05</a:t>
              </a:r>
              <a:endParaRPr lang="zh-CN" altLang="en-US" sz="2400" dirty="0">
                <a:solidFill>
                  <a:schemeClr val="accent1"/>
                </a:solidFill>
              </a:endParaRPr>
            </a:p>
          </p:txBody>
        </p:sp>
      </p:grpSp>
      <p:grpSp>
        <p:nvGrpSpPr>
          <p:cNvPr id="15" name="组合 14"/>
          <p:cNvGrpSpPr/>
          <p:nvPr>
            <p:custDataLst>
              <p:tags r:id="rId6"/>
            </p:custDataLst>
          </p:nvPr>
        </p:nvGrpSpPr>
        <p:grpSpPr>
          <a:xfrm>
            <a:off x="7275016" y="2727326"/>
            <a:ext cx="1655763" cy="2346325"/>
            <a:chOff x="3979863" y="2727326"/>
            <a:chExt cx="1655763" cy="2346325"/>
          </a:xfrm>
        </p:grpSpPr>
        <p:sp>
          <p:nvSpPr>
            <p:cNvPr id="16" name="圆角矩形 15"/>
            <p:cNvSpPr/>
            <p:nvPr>
              <p:custDataLst>
                <p:tags r:id="rId8"/>
              </p:custDataLst>
            </p:nvPr>
          </p:nvSpPr>
          <p:spPr>
            <a:xfrm>
              <a:off x="3979863" y="2727326"/>
              <a:ext cx="1655763" cy="2346325"/>
            </a:xfrm>
            <a:prstGeom prst="roundRect">
              <a:avLst>
                <a:gd name="adj" fmla="val 136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468000" rIns="72000" bIns="180000">
              <a:normAutofit lnSpcReduction="10000"/>
            </a:bodyPr>
            <a:lstStyle/>
            <a:p>
              <a:pPr algn="ctr">
                <a:lnSpc>
                  <a:spcPct val="120000"/>
                </a:lnSpc>
                <a:spcBef>
                  <a:spcPct val="0"/>
                </a:spcBef>
                <a:buNone/>
                <a:defRPr/>
              </a:pPr>
              <a:r>
                <a:rPr lang="da-DK" altLang="zh-CN" smtClean="0"/>
                <a:t>Lorem ipsum dolor sit amet, consectetur adipisicing elit.</a:t>
              </a:r>
              <a:endParaRPr lang="da-DK" altLang="zh-CN" dirty="0"/>
            </a:p>
          </p:txBody>
        </p:sp>
        <p:sp>
          <p:nvSpPr>
            <p:cNvPr id="17" name="任意多边形 16"/>
            <p:cNvSpPr/>
            <p:nvPr>
              <p:custDataLst>
                <p:tags r:id="rId9"/>
              </p:custDataLst>
            </p:nvPr>
          </p:nvSpPr>
          <p:spPr>
            <a:xfrm>
              <a:off x="4366419" y="2727326"/>
              <a:ext cx="900113" cy="430213"/>
            </a:xfrm>
            <a:custGeom>
              <a:avLst/>
              <a:gdLst>
                <a:gd name="connsiteX0" fmla="*/ 0 w 899600"/>
                <a:gd name="connsiteY0" fmla="*/ 0 h 429667"/>
                <a:gd name="connsiteX1" fmla="*/ 899600 w 899600"/>
                <a:gd name="connsiteY1" fmla="*/ 0 h 429667"/>
                <a:gd name="connsiteX2" fmla="*/ 890707 w 899600"/>
                <a:gd name="connsiteY2" fmla="*/ 84692 h 429667"/>
                <a:gd name="connsiteX3" fmla="*/ 449800 w 899600"/>
                <a:gd name="connsiteY3" fmla="*/ 429667 h 429667"/>
                <a:gd name="connsiteX4" fmla="*/ 8894 w 899600"/>
                <a:gd name="connsiteY4" fmla="*/ 84692 h 429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600" h="429667">
                  <a:moveTo>
                    <a:pt x="0" y="0"/>
                  </a:moveTo>
                  <a:lnTo>
                    <a:pt x="899600" y="0"/>
                  </a:lnTo>
                  <a:lnTo>
                    <a:pt x="890707" y="84692"/>
                  </a:lnTo>
                  <a:cubicBezTo>
                    <a:pt x="848741" y="281569"/>
                    <a:pt x="667287" y="429667"/>
                    <a:pt x="449800" y="429667"/>
                  </a:cubicBezTo>
                  <a:cubicBezTo>
                    <a:pt x="232314" y="429667"/>
                    <a:pt x="50859" y="281569"/>
                    <a:pt x="8894" y="84692"/>
                  </a:cubicBez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lnSpcReduction="10000"/>
            </a:bodyPr>
            <a:lstStyle/>
            <a:p>
              <a:pPr algn="ctr">
                <a:defRPr/>
              </a:pPr>
              <a:r>
                <a:rPr lang="en-US" altLang="zh-CN" sz="2400" dirty="0" smtClean="0">
                  <a:solidFill>
                    <a:schemeClr val="accent1"/>
                  </a:solidFill>
                </a:rPr>
                <a:t>04</a:t>
              </a:r>
              <a:endParaRPr lang="zh-CN" altLang="en-US" sz="2400" dirty="0">
                <a:solidFill>
                  <a:schemeClr val="accent1"/>
                </a:solidFill>
              </a:endParaRPr>
            </a:p>
          </p:txBody>
        </p:sp>
      </p:grpSp>
      <p:sp>
        <p:nvSpPr>
          <p:cNvPr id="4" name="文本框 3"/>
          <p:cNvSpPr txBox="1"/>
          <p:nvPr>
            <p:custDataLst>
              <p:tags r:id="rId7"/>
            </p:custDataLst>
          </p:nvPr>
        </p:nvSpPr>
        <p:spPr>
          <a:xfrm>
            <a:off x="624420" y="593213"/>
            <a:ext cx="10957981" cy="71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normAutofit/>
          </a:bodyPr>
          <a:lstStyle>
            <a:lvl1pPr algn="ctr" fontAlgn="base">
              <a:spcBef>
                <a:spcPct val="0"/>
              </a:spcBef>
              <a:spcAft>
                <a:spcPct val="0"/>
              </a:spcAft>
              <a:defRPr sz="2800">
                <a:solidFill>
                  <a:schemeClr val="accent1"/>
                </a:solidFill>
                <a:latin typeface="+mj-lt"/>
                <a:ea typeface="+mj-ea"/>
                <a:cs typeface="+mj-cs"/>
              </a:defRPr>
            </a:lvl1pPr>
            <a:lvl2pPr fontAlgn="base">
              <a:spcBef>
                <a:spcPct val="0"/>
              </a:spcBef>
              <a:spcAft>
                <a:spcPct val="0"/>
              </a:spcAft>
              <a:defRPr sz="2800">
                <a:solidFill>
                  <a:schemeClr val="accent1"/>
                </a:solidFill>
                <a:latin typeface="Arial" pitchFamily="34" charset="0"/>
                <a:ea typeface="华文中宋" pitchFamily="2" charset="-122"/>
                <a:cs typeface="宋体" pitchFamily="2" charset="-122"/>
              </a:defRPr>
            </a:lvl2pPr>
            <a:lvl3pPr fontAlgn="base">
              <a:spcBef>
                <a:spcPct val="0"/>
              </a:spcBef>
              <a:spcAft>
                <a:spcPct val="0"/>
              </a:spcAft>
              <a:defRPr sz="2800">
                <a:solidFill>
                  <a:schemeClr val="accent1"/>
                </a:solidFill>
                <a:latin typeface="Arial" pitchFamily="34" charset="0"/>
                <a:ea typeface="华文中宋" pitchFamily="2" charset="-122"/>
                <a:cs typeface="宋体" pitchFamily="2" charset="-122"/>
              </a:defRPr>
            </a:lvl3pPr>
            <a:lvl4pPr fontAlgn="base">
              <a:spcBef>
                <a:spcPct val="0"/>
              </a:spcBef>
              <a:spcAft>
                <a:spcPct val="0"/>
              </a:spcAft>
              <a:defRPr sz="2800">
                <a:solidFill>
                  <a:schemeClr val="accent1"/>
                </a:solidFill>
                <a:latin typeface="Arial" pitchFamily="34" charset="0"/>
                <a:ea typeface="华文中宋" pitchFamily="2" charset="-122"/>
                <a:cs typeface="宋体" pitchFamily="2" charset="-122"/>
              </a:defRPr>
            </a:lvl4pPr>
            <a:lvl5pPr fontAlgn="base">
              <a:spcBef>
                <a:spcPct val="0"/>
              </a:spcBef>
              <a:spcAft>
                <a:spcPct val="0"/>
              </a:spcAft>
              <a:defRPr sz="2800">
                <a:solidFill>
                  <a:schemeClr val="accent1"/>
                </a:solidFill>
                <a:latin typeface="Arial" pitchFamily="34" charset="0"/>
                <a:ea typeface="华文中宋" pitchFamily="2" charset="-122"/>
                <a:cs typeface="宋体" pitchFamily="2" charset="-122"/>
              </a:defRPr>
            </a:lvl5pPr>
            <a:lvl6pPr marL="457200" fontAlgn="base">
              <a:spcBef>
                <a:spcPct val="0"/>
              </a:spcBef>
              <a:spcAft>
                <a:spcPct val="0"/>
              </a:spcAft>
              <a:defRPr sz="2800">
                <a:solidFill>
                  <a:srgbClr val="FF3300"/>
                </a:solidFill>
                <a:latin typeface="Arial" pitchFamily="34" charset="0"/>
                <a:ea typeface="华文中宋" pitchFamily="2" charset="-122"/>
                <a:cs typeface="宋体" pitchFamily="2" charset="-122"/>
              </a:defRPr>
            </a:lvl6pPr>
            <a:lvl7pPr marL="914400" fontAlgn="base">
              <a:spcBef>
                <a:spcPct val="0"/>
              </a:spcBef>
              <a:spcAft>
                <a:spcPct val="0"/>
              </a:spcAft>
              <a:defRPr sz="2800">
                <a:solidFill>
                  <a:srgbClr val="FF3300"/>
                </a:solidFill>
                <a:latin typeface="Arial" pitchFamily="34" charset="0"/>
                <a:ea typeface="华文中宋" pitchFamily="2" charset="-122"/>
                <a:cs typeface="宋体" pitchFamily="2" charset="-122"/>
              </a:defRPr>
            </a:lvl7pPr>
            <a:lvl8pPr marL="1371600" fontAlgn="base">
              <a:spcBef>
                <a:spcPct val="0"/>
              </a:spcBef>
              <a:spcAft>
                <a:spcPct val="0"/>
              </a:spcAft>
              <a:defRPr sz="2800">
                <a:solidFill>
                  <a:srgbClr val="FF3300"/>
                </a:solidFill>
                <a:latin typeface="Arial" pitchFamily="34" charset="0"/>
                <a:ea typeface="华文中宋" pitchFamily="2" charset="-122"/>
                <a:cs typeface="宋体" pitchFamily="2" charset="-122"/>
              </a:defRPr>
            </a:lvl8pPr>
            <a:lvl9pPr marL="1828800" fontAlgn="base">
              <a:spcBef>
                <a:spcPct val="0"/>
              </a:spcBef>
              <a:spcAft>
                <a:spcPct val="0"/>
              </a:spcAft>
              <a:defRPr sz="2800">
                <a:solidFill>
                  <a:srgbClr val="FF3300"/>
                </a:solidFill>
                <a:latin typeface="Arial" pitchFamily="34" charset="0"/>
                <a:ea typeface="华文中宋" pitchFamily="2" charset="-122"/>
                <a:cs typeface="宋体" pitchFamily="2" charset="-122"/>
              </a:defRPr>
            </a:lvl9pPr>
          </a:lstStyle>
          <a:p>
            <a:r>
              <a:rPr lang="da-DK" altLang="zh-CN" smtClean="0"/>
              <a:t>LOREM IPSUM DOLOR</a:t>
            </a:r>
            <a:endParaRPr lang="zh-CN" altLang="en-US" dirty="0"/>
          </a:p>
        </p:txBody>
      </p:sp>
    </p:spTree>
    <p:custDataLst>
      <p:tags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custDataLst>
              <p:tags r:id="rId2"/>
            </p:custDataLst>
          </p:nvPr>
        </p:nvGrpSpPr>
        <p:grpSpPr>
          <a:xfrm>
            <a:off x="1217365" y="2758596"/>
            <a:ext cx="1521876" cy="2283786"/>
            <a:chOff x="3979863" y="2727326"/>
            <a:chExt cx="1655763" cy="2346325"/>
          </a:xfrm>
        </p:grpSpPr>
        <p:sp>
          <p:nvSpPr>
            <p:cNvPr id="3" name="圆角矩形 2"/>
            <p:cNvSpPr/>
            <p:nvPr>
              <p:custDataLst>
                <p:tags r:id="rId19"/>
              </p:custDataLst>
            </p:nvPr>
          </p:nvSpPr>
          <p:spPr>
            <a:xfrm>
              <a:off x="3979863" y="2727326"/>
              <a:ext cx="1655763" cy="2346325"/>
            </a:xfrm>
            <a:prstGeom prst="roundRect">
              <a:avLst>
                <a:gd name="adj" fmla="val 136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468000" rIns="72000" bIns="180000">
              <a:normAutofit/>
            </a:bodyPr>
            <a:lstStyle/>
            <a:p>
              <a:pPr algn="ctr">
                <a:lnSpc>
                  <a:spcPct val="120000"/>
                </a:lnSpc>
                <a:spcBef>
                  <a:spcPct val="0"/>
                </a:spcBef>
                <a:buNone/>
                <a:defRPr/>
              </a:pPr>
              <a:r>
                <a:rPr lang="da-DK" altLang="zh-CN" smtClean="0"/>
                <a:t>LOREM IPSUM DOLOR</a:t>
              </a:r>
              <a:endParaRPr lang="da-DK" altLang="zh-CN" dirty="0"/>
            </a:p>
          </p:txBody>
        </p:sp>
        <p:sp>
          <p:nvSpPr>
            <p:cNvPr id="6" name="任意多边形 5"/>
            <p:cNvSpPr/>
            <p:nvPr>
              <p:custDataLst>
                <p:tags r:id="rId20"/>
              </p:custDataLst>
            </p:nvPr>
          </p:nvSpPr>
          <p:spPr>
            <a:xfrm>
              <a:off x="4366419" y="2727326"/>
              <a:ext cx="900113" cy="430213"/>
            </a:xfrm>
            <a:custGeom>
              <a:avLst/>
              <a:gdLst>
                <a:gd name="connsiteX0" fmla="*/ 0 w 899600"/>
                <a:gd name="connsiteY0" fmla="*/ 0 h 429667"/>
                <a:gd name="connsiteX1" fmla="*/ 899600 w 899600"/>
                <a:gd name="connsiteY1" fmla="*/ 0 h 429667"/>
                <a:gd name="connsiteX2" fmla="*/ 890707 w 899600"/>
                <a:gd name="connsiteY2" fmla="*/ 84692 h 429667"/>
                <a:gd name="connsiteX3" fmla="*/ 449800 w 899600"/>
                <a:gd name="connsiteY3" fmla="*/ 429667 h 429667"/>
                <a:gd name="connsiteX4" fmla="*/ 8894 w 899600"/>
                <a:gd name="connsiteY4" fmla="*/ 84692 h 429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600" h="429667">
                  <a:moveTo>
                    <a:pt x="0" y="0"/>
                  </a:moveTo>
                  <a:lnTo>
                    <a:pt x="899600" y="0"/>
                  </a:lnTo>
                  <a:lnTo>
                    <a:pt x="890707" y="84692"/>
                  </a:lnTo>
                  <a:cubicBezTo>
                    <a:pt x="848741" y="281569"/>
                    <a:pt x="667287" y="429667"/>
                    <a:pt x="449800" y="429667"/>
                  </a:cubicBezTo>
                  <a:cubicBezTo>
                    <a:pt x="232314" y="429667"/>
                    <a:pt x="50859" y="281569"/>
                    <a:pt x="8894" y="84692"/>
                  </a:cubicBez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10000"/>
            </a:bodyPr>
            <a:lstStyle/>
            <a:p>
              <a:pPr algn="ctr">
                <a:defRPr/>
              </a:pPr>
              <a:r>
                <a:rPr lang="en-US" altLang="zh-CN" sz="2400" dirty="0">
                  <a:solidFill>
                    <a:schemeClr val="accent1"/>
                  </a:solidFill>
                </a:rPr>
                <a:t>01</a:t>
              </a:r>
              <a:endParaRPr lang="zh-CN" altLang="en-US" sz="2400" dirty="0">
                <a:solidFill>
                  <a:schemeClr val="accent1"/>
                </a:solidFill>
              </a:endParaRPr>
            </a:p>
          </p:txBody>
        </p:sp>
      </p:grpSp>
      <p:grpSp>
        <p:nvGrpSpPr>
          <p:cNvPr id="24" name="组合 23"/>
          <p:cNvGrpSpPr/>
          <p:nvPr>
            <p:custDataLst>
              <p:tags r:id="rId3"/>
            </p:custDataLst>
          </p:nvPr>
        </p:nvGrpSpPr>
        <p:grpSpPr>
          <a:xfrm>
            <a:off x="2926089" y="2758596"/>
            <a:ext cx="1521876" cy="2283786"/>
            <a:chOff x="3979863" y="2727326"/>
            <a:chExt cx="1655763" cy="2346325"/>
          </a:xfrm>
        </p:grpSpPr>
        <p:sp>
          <p:nvSpPr>
            <p:cNvPr id="25" name="圆角矩形 24"/>
            <p:cNvSpPr/>
            <p:nvPr>
              <p:custDataLst>
                <p:tags r:id="rId17"/>
              </p:custDataLst>
            </p:nvPr>
          </p:nvSpPr>
          <p:spPr>
            <a:xfrm>
              <a:off x="3979863" y="2727326"/>
              <a:ext cx="1655763" cy="2346325"/>
            </a:xfrm>
            <a:prstGeom prst="roundRect">
              <a:avLst>
                <a:gd name="adj" fmla="val 136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468000" rIns="72000" bIns="180000">
              <a:normAutofit/>
            </a:bodyPr>
            <a:lstStyle/>
            <a:p>
              <a:pPr algn="ctr">
                <a:lnSpc>
                  <a:spcPct val="120000"/>
                </a:lnSpc>
                <a:spcBef>
                  <a:spcPct val="0"/>
                </a:spcBef>
                <a:buNone/>
                <a:defRPr/>
              </a:pPr>
              <a:r>
                <a:rPr lang="da-DK" altLang="zh-CN" smtClean="0"/>
                <a:t>LOREM IPSUM DOLOR</a:t>
              </a:r>
              <a:endParaRPr lang="da-DK" altLang="zh-CN" dirty="0"/>
            </a:p>
          </p:txBody>
        </p:sp>
        <p:sp>
          <p:nvSpPr>
            <p:cNvPr id="26" name="任意多边形 25"/>
            <p:cNvSpPr/>
            <p:nvPr>
              <p:custDataLst>
                <p:tags r:id="rId18"/>
              </p:custDataLst>
            </p:nvPr>
          </p:nvSpPr>
          <p:spPr>
            <a:xfrm>
              <a:off x="4366419" y="2727326"/>
              <a:ext cx="900113" cy="430213"/>
            </a:xfrm>
            <a:custGeom>
              <a:avLst/>
              <a:gdLst>
                <a:gd name="connsiteX0" fmla="*/ 0 w 899600"/>
                <a:gd name="connsiteY0" fmla="*/ 0 h 429667"/>
                <a:gd name="connsiteX1" fmla="*/ 899600 w 899600"/>
                <a:gd name="connsiteY1" fmla="*/ 0 h 429667"/>
                <a:gd name="connsiteX2" fmla="*/ 890707 w 899600"/>
                <a:gd name="connsiteY2" fmla="*/ 84692 h 429667"/>
                <a:gd name="connsiteX3" fmla="*/ 449800 w 899600"/>
                <a:gd name="connsiteY3" fmla="*/ 429667 h 429667"/>
                <a:gd name="connsiteX4" fmla="*/ 8894 w 899600"/>
                <a:gd name="connsiteY4" fmla="*/ 84692 h 429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600" h="429667">
                  <a:moveTo>
                    <a:pt x="0" y="0"/>
                  </a:moveTo>
                  <a:lnTo>
                    <a:pt x="899600" y="0"/>
                  </a:lnTo>
                  <a:lnTo>
                    <a:pt x="890707" y="84692"/>
                  </a:lnTo>
                  <a:cubicBezTo>
                    <a:pt x="848741" y="281569"/>
                    <a:pt x="667287" y="429667"/>
                    <a:pt x="449800" y="429667"/>
                  </a:cubicBezTo>
                  <a:cubicBezTo>
                    <a:pt x="232314" y="429667"/>
                    <a:pt x="50859" y="281569"/>
                    <a:pt x="8894" y="84692"/>
                  </a:cubicBez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10000"/>
            </a:bodyPr>
            <a:lstStyle/>
            <a:p>
              <a:pPr algn="ctr">
                <a:defRPr/>
              </a:pPr>
              <a:r>
                <a:rPr lang="en-US" altLang="zh-CN" sz="2400" dirty="0" smtClean="0">
                  <a:solidFill>
                    <a:schemeClr val="accent1"/>
                  </a:solidFill>
                </a:rPr>
                <a:t>02</a:t>
              </a:r>
              <a:endParaRPr lang="zh-CN" altLang="en-US" sz="2400" dirty="0">
                <a:solidFill>
                  <a:schemeClr val="accent1"/>
                </a:solidFill>
              </a:endParaRPr>
            </a:p>
          </p:txBody>
        </p:sp>
      </p:grpSp>
      <p:grpSp>
        <p:nvGrpSpPr>
          <p:cNvPr id="9" name="组合 8"/>
          <p:cNvGrpSpPr/>
          <p:nvPr>
            <p:custDataLst>
              <p:tags r:id="rId4"/>
            </p:custDataLst>
          </p:nvPr>
        </p:nvGrpSpPr>
        <p:grpSpPr>
          <a:xfrm>
            <a:off x="4634813" y="2758596"/>
            <a:ext cx="1521876" cy="2283786"/>
            <a:chOff x="3979863" y="2727326"/>
            <a:chExt cx="1655763" cy="2346325"/>
          </a:xfrm>
        </p:grpSpPr>
        <p:sp>
          <p:nvSpPr>
            <p:cNvPr id="10" name="圆角矩形 9"/>
            <p:cNvSpPr/>
            <p:nvPr>
              <p:custDataLst>
                <p:tags r:id="rId15"/>
              </p:custDataLst>
            </p:nvPr>
          </p:nvSpPr>
          <p:spPr>
            <a:xfrm>
              <a:off x="3979863" y="2727326"/>
              <a:ext cx="1655763" cy="2346325"/>
            </a:xfrm>
            <a:prstGeom prst="roundRect">
              <a:avLst>
                <a:gd name="adj" fmla="val 136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468000" rIns="72000" bIns="180000">
              <a:normAutofit/>
            </a:bodyPr>
            <a:lstStyle/>
            <a:p>
              <a:pPr algn="ctr">
                <a:lnSpc>
                  <a:spcPct val="120000"/>
                </a:lnSpc>
                <a:spcBef>
                  <a:spcPct val="0"/>
                </a:spcBef>
                <a:buNone/>
                <a:defRPr/>
              </a:pPr>
              <a:r>
                <a:rPr lang="da-DK" altLang="zh-CN" smtClean="0"/>
                <a:t>LOREM IPSUM DOLOR</a:t>
              </a:r>
              <a:endParaRPr lang="da-DK" altLang="zh-CN" dirty="0"/>
            </a:p>
          </p:txBody>
        </p:sp>
        <p:sp>
          <p:nvSpPr>
            <p:cNvPr id="11" name="任意多边形 10"/>
            <p:cNvSpPr/>
            <p:nvPr>
              <p:custDataLst>
                <p:tags r:id="rId16"/>
              </p:custDataLst>
            </p:nvPr>
          </p:nvSpPr>
          <p:spPr>
            <a:xfrm>
              <a:off x="4366419" y="2727326"/>
              <a:ext cx="900113" cy="430213"/>
            </a:xfrm>
            <a:custGeom>
              <a:avLst/>
              <a:gdLst>
                <a:gd name="connsiteX0" fmla="*/ 0 w 899600"/>
                <a:gd name="connsiteY0" fmla="*/ 0 h 429667"/>
                <a:gd name="connsiteX1" fmla="*/ 899600 w 899600"/>
                <a:gd name="connsiteY1" fmla="*/ 0 h 429667"/>
                <a:gd name="connsiteX2" fmla="*/ 890707 w 899600"/>
                <a:gd name="connsiteY2" fmla="*/ 84692 h 429667"/>
                <a:gd name="connsiteX3" fmla="*/ 449800 w 899600"/>
                <a:gd name="connsiteY3" fmla="*/ 429667 h 429667"/>
                <a:gd name="connsiteX4" fmla="*/ 8894 w 899600"/>
                <a:gd name="connsiteY4" fmla="*/ 84692 h 429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600" h="429667">
                  <a:moveTo>
                    <a:pt x="0" y="0"/>
                  </a:moveTo>
                  <a:lnTo>
                    <a:pt x="899600" y="0"/>
                  </a:lnTo>
                  <a:lnTo>
                    <a:pt x="890707" y="84692"/>
                  </a:lnTo>
                  <a:cubicBezTo>
                    <a:pt x="848741" y="281569"/>
                    <a:pt x="667287" y="429667"/>
                    <a:pt x="449800" y="429667"/>
                  </a:cubicBezTo>
                  <a:cubicBezTo>
                    <a:pt x="232314" y="429667"/>
                    <a:pt x="50859" y="281569"/>
                    <a:pt x="8894" y="84692"/>
                  </a:cubicBez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10000"/>
            </a:bodyPr>
            <a:lstStyle/>
            <a:p>
              <a:pPr algn="ctr">
                <a:defRPr/>
              </a:pPr>
              <a:r>
                <a:rPr lang="en-US" altLang="zh-CN" sz="2400" dirty="0" smtClean="0">
                  <a:solidFill>
                    <a:schemeClr val="accent1"/>
                  </a:solidFill>
                </a:rPr>
                <a:t>03</a:t>
              </a:r>
              <a:endParaRPr lang="zh-CN" altLang="en-US" sz="2400" dirty="0">
                <a:solidFill>
                  <a:schemeClr val="accent1"/>
                </a:solidFill>
              </a:endParaRPr>
            </a:p>
          </p:txBody>
        </p:sp>
      </p:grpSp>
      <p:grpSp>
        <p:nvGrpSpPr>
          <p:cNvPr id="12" name="组合 11"/>
          <p:cNvGrpSpPr/>
          <p:nvPr>
            <p:custDataLst>
              <p:tags r:id="rId5"/>
            </p:custDataLst>
          </p:nvPr>
        </p:nvGrpSpPr>
        <p:grpSpPr>
          <a:xfrm>
            <a:off x="9719887" y="2758596"/>
            <a:ext cx="1521876" cy="2283786"/>
            <a:chOff x="3979863" y="2727326"/>
            <a:chExt cx="1655763" cy="2346325"/>
          </a:xfrm>
        </p:grpSpPr>
        <p:sp>
          <p:nvSpPr>
            <p:cNvPr id="13" name="圆角矩形 12"/>
            <p:cNvSpPr/>
            <p:nvPr>
              <p:custDataLst>
                <p:tags r:id="rId13"/>
              </p:custDataLst>
            </p:nvPr>
          </p:nvSpPr>
          <p:spPr>
            <a:xfrm>
              <a:off x="3979863" y="2727326"/>
              <a:ext cx="1655763" cy="2346325"/>
            </a:xfrm>
            <a:prstGeom prst="roundRect">
              <a:avLst>
                <a:gd name="adj" fmla="val 136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468000" rIns="72000" bIns="180000">
              <a:normAutofit/>
            </a:bodyPr>
            <a:lstStyle/>
            <a:p>
              <a:pPr algn="ctr">
                <a:lnSpc>
                  <a:spcPct val="120000"/>
                </a:lnSpc>
                <a:spcBef>
                  <a:spcPct val="0"/>
                </a:spcBef>
                <a:buNone/>
                <a:defRPr/>
              </a:pPr>
              <a:r>
                <a:rPr lang="da-DK" altLang="zh-CN" smtClean="0"/>
                <a:t>LOREM IPSUM DOLOR</a:t>
              </a:r>
              <a:endParaRPr lang="da-DK" altLang="zh-CN" dirty="0"/>
            </a:p>
          </p:txBody>
        </p:sp>
        <p:sp>
          <p:nvSpPr>
            <p:cNvPr id="14" name="任意多边形 13"/>
            <p:cNvSpPr/>
            <p:nvPr>
              <p:custDataLst>
                <p:tags r:id="rId14"/>
              </p:custDataLst>
            </p:nvPr>
          </p:nvSpPr>
          <p:spPr>
            <a:xfrm>
              <a:off x="4366419" y="2727326"/>
              <a:ext cx="900113" cy="430213"/>
            </a:xfrm>
            <a:custGeom>
              <a:avLst/>
              <a:gdLst>
                <a:gd name="connsiteX0" fmla="*/ 0 w 899600"/>
                <a:gd name="connsiteY0" fmla="*/ 0 h 429667"/>
                <a:gd name="connsiteX1" fmla="*/ 899600 w 899600"/>
                <a:gd name="connsiteY1" fmla="*/ 0 h 429667"/>
                <a:gd name="connsiteX2" fmla="*/ 890707 w 899600"/>
                <a:gd name="connsiteY2" fmla="*/ 84692 h 429667"/>
                <a:gd name="connsiteX3" fmla="*/ 449800 w 899600"/>
                <a:gd name="connsiteY3" fmla="*/ 429667 h 429667"/>
                <a:gd name="connsiteX4" fmla="*/ 8894 w 899600"/>
                <a:gd name="connsiteY4" fmla="*/ 84692 h 429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600" h="429667">
                  <a:moveTo>
                    <a:pt x="0" y="0"/>
                  </a:moveTo>
                  <a:lnTo>
                    <a:pt x="899600" y="0"/>
                  </a:lnTo>
                  <a:lnTo>
                    <a:pt x="890707" y="84692"/>
                  </a:lnTo>
                  <a:cubicBezTo>
                    <a:pt x="848741" y="281569"/>
                    <a:pt x="667287" y="429667"/>
                    <a:pt x="449800" y="429667"/>
                  </a:cubicBezTo>
                  <a:cubicBezTo>
                    <a:pt x="232314" y="429667"/>
                    <a:pt x="50859" y="281569"/>
                    <a:pt x="8894" y="84692"/>
                  </a:cubicBez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10000"/>
            </a:bodyPr>
            <a:lstStyle/>
            <a:p>
              <a:pPr algn="ctr">
                <a:defRPr/>
              </a:pPr>
              <a:r>
                <a:rPr lang="en-US" altLang="zh-CN" sz="2400" dirty="0" smtClean="0">
                  <a:solidFill>
                    <a:schemeClr val="accent1"/>
                  </a:solidFill>
                </a:rPr>
                <a:t>06</a:t>
              </a:r>
              <a:endParaRPr lang="zh-CN" altLang="en-US" sz="2400" dirty="0">
                <a:solidFill>
                  <a:schemeClr val="accent1"/>
                </a:solidFill>
              </a:endParaRPr>
            </a:p>
          </p:txBody>
        </p:sp>
      </p:grpSp>
      <p:grpSp>
        <p:nvGrpSpPr>
          <p:cNvPr id="15" name="组合 14"/>
          <p:cNvGrpSpPr/>
          <p:nvPr>
            <p:custDataLst>
              <p:tags r:id="rId6"/>
            </p:custDataLst>
          </p:nvPr>
        </p:nvGrpSpPr>
        <p:grpSpPr>
          <a:xfrm>
            <a:off x="6343537" y="2758596"/>
            <a:ext cx="1521876" cy="2283786"/>
            <a:chOff x="3979863" y="2727326"/>
            <a:chExt cx="1655763" cy="2346325"/>
          </a:xfrm>
        </p:grpSpPr>
        <p:sp>
          <p:nvSpPr>
            <p:cNvPr id="16" name="圆角矩形 15"/>
            <p:cNvSpPr/>
            <p:nvPr>
              <p:custDataLst>
                <p:tags r:id="rId11"/>
              </p:custDataLst>
            </p:nvPr>
          </p:nvSpPr>
          <p:spPr>
            <a:xfrm>
              <a:off x="3979863" y="2727326"/>
              <a:ext cx="1655763" cy="2346325"/>
            </a:xfrm>
            <a:prstGeom prst="roundRect">
              <a:avLst>
                <a:gd name="adj" fmla="val 136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468000" rIns="72000" bIns="180000">
              <a:normAutofit/>
            </a:bodyPr>
            <a:lstStyle/>
            <a:p>
              <a:pPr algn="ctr">
                <a:lnSpc>
                  <a:spcPct val="120000"/>
                </a:lnSpc>
                <a:spcBef>
                  <a:spcPct val="0"/>
                </a:spcBef>
                <a:buNone/>
                <a:defRPr/>
              </a:pPr>
              <a:r>
                <a:rPr lang="da-DK" altLang="zh-CN" smtClean="0"/>
                <a:t>LOREM IPSUM DOLOR</a:t>
              </a:r>
              <a:endParaRPr lang="da-DK" altLang="zh-CN" dirty="0"/>
            </a:p>
          </p:txBody>
        </p:sp>
        <p:sp>
          <p:nvSpPr>
            <p:cNvPr id="17" name="任意多边形 16"/>
            <p:cNvSpPr/>
            <p:nvPr>
              <p:custDataLst>
                <p:tags r:id="rId12"/>
              </p:custDataLst>
            </p:nvPr>
          </p:nvSpPr>
          <p:spPr>
            <a:xfrm>
              <a:off x="4366419" y="2727326"/>
              <a:ext cx="900113" cy="430213"/>
            </a:xfrm>
            <a:custGeom>
              <a:avLst/>
              <a:gdLst>
                <a:gd name="connsiteX0" fmla="*/ 0 w 899600"/>
                <a:gd name="connsiteY0" fmla="*/ 0 h 429667"/>
                <a:gd name="connsiteX1" fmla="*/ 899600 w 899600"/>
                <a:gd name="connsiteY1" fmla="*/ 0 h 429667"/>
                <a:gd name="connsiteX2" fmla="*/ 890707 w 899600"/>
                <a:gd name="connsiteY2" fmla="*/ 84692 h 429667"/>
                <a:gd name="connsiteX3" fmla="*/ 449800 w 899600"/>
                <a:gd name="connsiteY3" fmla="*/ 429667 h 429667"/>
                <a:gd name="connsiteX4" fmla="*/ 8894 w 899600"/>
                <a:gd name="connsiteY4" fmla="*/ 84692 h 429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600" h="429667">
                  <a:moveTo>
                    <a:pt x="0" y="0"/>
                  </a:moveTo>
                  <a:lnTo>
                    <a:pt x="899600" y="0"/>
                  </a:lnTo>
                  <a:lnTo>
                    <a:pt x="890707" y="84692"/>
                  </a:lnTo>
                  <a:cubicBezTo>
                    <a:pt x="848741" y="281569"/>
                    <a:pt x="667287" y="429667"/>
                    <a:pt x="449800" y="429667"/>
                  </a:cubicBezTo>
                  <a:cubicBezTo>
                    <a:pt x="232314" y="429667"/>
                    <a:pt x="50859" y="281569"/>
                    <a:pt x="8894" y="84692"/>
                  </a:cubicBez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10000"/>
            </a:bodyPr>
            <a:lstStyle/>
            <a:p>
              <a:pPr algn="ctr">
                <a:defRPr/>
              </a:pPr>
              <a:r>
                <a:rPr lang="en-US" altLang="zh-CN" sz="2400" dirty="0" smtClean="0">
                  <a:solidFill>
                    <a:schemeClr val="accent1"/>
                  </a:solidFill>
                </a:rPr>
                <a:t>04</a:t>
              </a:r>
              <a:endParaRPr lang="zh-CN" altLang="en-US" sz="2400" dirty="0">
                <a:solidFill>
                  <a:schemeClr val="accent1"/>
                </a:solidFill>
              </a:endParaRPr>
            </a:p>
          </p:txBody>
        </p:sp>
      </p:grpSp>
      <p:grpSp>
        <p:nvGrpSpPr>
          <p:cNvPr id="18" name="组合 17"/>
          <p:cNvGrpSpPr/>
          <p:nvPr>
            <p:custDataLst>
              <p:tags r:id="rId7"/>
            </p:custDataLst>
          </p:nvPr>
        </p:nvGrpSpPr>
        <p:grpSpPr>
          <a:xfrm>
            <a:off x="8011165" y="2758596"/>
            <a:ext cx="1521876" cy="2283786"/>
            <a:chOff x="3979863" y="2727326"/>
            <a:chExt cx="1655763" cy="2346325"/>
          </a:xfrm>
        </p:grpSpPr>
        <p:sp>
          <p:nvSpPr>
            <p:cNvPr id="19" name="圆角矩形 18"/>
            <p:cNvSpPr/>
            <p:nvPr>
              <p:custDataLst>
                <p:tags r:id="rId9"/>
              </p:custDataLst>
            </p:nvPr>
          </p:nvSpPr>
          <p:spPr>
            <a:xfrm>
              <a:off x="3979863" y="2727326"/>
              <a:ext cx="1655763" cy="2346325"/>
            </a:xfrm>
            <a:prstGeom prst="roundRect">
              <a:avLst>
                <a:gd name="adj" fmla="val 136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468000" rIns="72000" bIns="180000">
              <a:normAutofit/>
            </a:bodyPr>
            <a:lstStyle/>
            <a:p>
              <a:pPr algn="ctr">
                <a:lnSpc>
                  <a:spcPct val="120000"/>
                </a:lnSpc>
                <a:spcBef>
                  <a:spcPct val="0"/>
                </a:spcBef>
                <a:buNone/>
                <a:defRPr/>
              </a:pPr>
              <a:r>
                <a:rPr lang="da-DK" altLang="zh-CN" smtClean="0"/>
                <a:t>LOREM IPSUM DOLOR</a:t>
              </a:r>
              <a:endParaRPr lang="da-DK" altLang="zh-CN" dirty="0"/>
            </a:p>
          </p:txBody>
        </p:sp>
        <p:sp>
          <p:nvSpPr>
            <p:cNvPr id="20" name="任意多边形 19"/>
            <p:cNvSpPr/>
            <p:nvPr>
              <p:custDataLst>
                <p:tags r:id="rId10"/>
              </p:custDataLst>
            </p:nvPr>
          </p:nvSpPr>
          <p:spPr>
            <a:xfrm>
              <a:off x="4366419" y="2727326"/>
              <a:ext cx="900113" cy="430213"/>
            </a:xfrm>
            <a:custGeom>
              <a:avLst/>
              <a:gdLst>
                <a:gd name="connsiteX0" fmla="*/ 0 w 899600"/>
                <a:gd name="connsiteY0" fmla="*/ 0 h 429667"/>
                <a:gd name="connsiteX1" fmla="*/ 899600 w 899600"/>
                <a:gd name="connsiteY1" fmla="*/ 0 h 429667"/>
                <a:gd name="connsiteX2" fmla="*/ 890707 w 899600"/>
                <a:gd name="connsiteY2" fmla="*/ 84692 h 429667"/>
                <a:gd name="connsiteX3" fmla="*/ 449800 w 899600"/>
                <a:gd name="connsiteY3" fmla="*/ 429667 h 429667"/>
                <a:gd name="connsiteX4" fmla="*/ 8894 w 899600"/>
                <a:gd name="connsiteY4" fmla="*/ 84692 h 429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600" h="429667">
                  <a:moveTo>
                    <a:pt x="0" y="0"/>
                  </a:moveTo>
                  <a:lnTo>
                    <a:pt x="899600" y="0"/>
                  </a:lnTo>
                  <a:lnTo>
                    <a:pt x="890707" y="84692"/>
                  </a:lnTo>
                  <a:cubicBezTo>
                    <a:pt x="848741" y="281569"/>
                    <a:pt x="667287" y="429667"/>
                    <a:pt x="449800" y="429667"/>
                  </a:cubicBezTo>
                  <a:cubicBezTo>
                    <a:pt x="232314" y="429667"/>
                    <a:pt x="50859" y="281569"/>
                    <a:pt x="8894" y="84692"/>
                  </a:cubicBez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10000"/>
            </a:bodyPr>
            <a:lstStyle/>
            <a:p>
              <a:pPr algn="ctr">
                <a:defRPr/>
              </a:pPr>
              <a:r>
                <a:rPr lang="en-US" altLang="zh-CN" sz="2400" dirty="0" smtClean="0">
                  <a:solidFill>
                    <a:schemeClr val="accent1"/>
                  </a:solidFill>
                </a:rPr>
                <a:t>05</a:t>
              </a:r>
              <a:endParaRPr lang="zh-CN" altLang="en-US" sz="2400" dirty="0">
                <a:solidFill>
                  <a:schemeClr val="accent1"/>
                </a:solidFill>
              </a:endParaRPr>
            </a:p>
          </p:txBody>
        </p:sp>
      </p:grpSp>
      <p:sp>
        <p:nvSpPr>
          <p:cNvPr id="4" name="文本框 3"/>
          <p:cNvSpPr txBox="1"/>
          <p:nvPr>
            <p:custDataLst>
              <p:tags r:id="rId8"/>
            </p:custDataLst>
          </p:nvPr>
        </p:nvSpPr>
        <p:spPr>
          <a:xfrm>
            <a:off x="778532" y="593213"/>
            <a:ext cx="10957981" cy="71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normAutofit/>
          </a:bodyPr>
          <a:lstStyle>
            <a:lvl1pPr algn="ctr" fontAlgn="base">
              <a:spcBef>
                <a:spcPct val="0"/>
              </a:spcBef>
              <a:spcAft>
                <a:spcPct val="0"/>
              </a:spcAft>
              <a:defRPr sz="2800">
                <a:solidFill>
                  <a:schemeClr val="accent1"/>
                </a:solidFill>
                <a:latin typeface="+mj-lt"/>
                <a:ea typeface="+mj-ea"/>
                <a:cs typeface="+mj-cs"/>
              </a:defRPr>
            </a:lvl1pPr>
            <a:lvl2pPr fontAlgn="base">
              <a:spcBef>
                <a:spcPct val="0"/>
              </a:spcBef>
              <a:spcAft>
                <a:spcPct val="0"/>
              </a:spcAft>
              <a:defRPr sz="2800">
                <a:solidFill>
                  <a:schemeClr val="accent1"/>
                </a:solidFill>
                <a:latin typeface="Arial" pitchFamily="34" charset="0"/>
                <a:ea typeface="华文中宋" pitchFamily="2" charset="-122"/>
                <a:cs typeface="宋体" pitchFamily="2" charset="-122"/>
              </a:defRPr>
            </a:lvl2pPr>
            <a:lvl3pPr fontAlgn="base">
              <a:spcBef>
                <a:spcPct val="0"/>
              </a:spcBef>
              <a:spcAft>
                <a:spcPct val="0"/>
              </a:spcAft>
              <a:defRPr sz="2800">
                <a:solidFill>
                  <a:schemeClr val="accent1"/>
                </a:solidFill>
                <a:latin typeface="Arial" pitchFamily="34" charset="0"/>
                <a:ea typeface="华文中宋" pitchFamily="2" charset="-122"/>
                <a:cs typeface="宋体" pitchFamily="2" charset="-122"/>
              </a:defRPr>
            </a:lvl3pPr>
            <a:lvl4pPr fontAlgn="base">
              <a:spcBef>
                <a:spcPct val="0"/>
              </a:spcBef>
              <a:spcAft>
                <a:spcPct val="0"/>
              </a:spcAft>
              <a:defRPr sz="2800">
                <a:solidFill>
                  <a:schemeClr val="accent1"/>
                </a:solidFill>
                <a:latin typeface="Arial" pitchFamily="34" charset="0"/>
                <a:ea typeface="华文中宋" pitchFamily="2" charset="-122"/>
                <a:cs typeface="宋体" pitchFamily="2" charset="-122"/>
              </a:defRPr>
            </a:lvl4pPr>
            <a:lvl5pPr fontAlgn="base">
              <a:spcBef>
                <a:spcPct val="0"/>
              </a:spcBef>
              <a:spcAft>
                <a:spcPct val="0"/>
              </a:spcAft>
              <a:defRPr sz="2800">
                <a:solidFill>
                  <a:schemeClr val="accent1"/>
                </a:solidFill>
                <a:latin typeface="Arial" pitchFamily="34" charset="0"/>
                <a:ea typeface="华文中宋" pitchFamily="2" charset="-122"/>
                <a:cs typeface="宋体" pitchFamily="2" charset="-122"/>
              </a:defRPr>
            </a:lvl5pPr>
            <a:lvl6pPr marL="457200" fontAlgn="base">
              <a:spcBef>
                <a:spcPct val="0"/>
              </a:spcBef>
              <a:spcAft>
                <a:spcPct val="0"/>
              </a:spcAft>
              <a:defRPr sz="2800">
                <a:solidFill>
                  <a:srgbClr val="FF3300"/>
                </a:solidFill>
                <a:latin typeface="Arial" pitchFamily="34" charset="0"/>
                <a:ea typeface="华文中宋" pitchFamily="2" charset="-122"/>
                <a:cs typeface="宋体" pitchFamily="2" charset="-122"/>
              </a:defRPr>
            </a:lvl6pPr>
            <a:lvl7pPr marL="914400" fontAlgn="base">
              <a:spcBef>
                <a:spcPct val="0"/>
              </a:spcBef>
              <a:spcAft>
                <a:spcPct val="0"/>
              </a:spcAft>
              <a:defRPr sz="2800">
                <a:solidFill>
                  <a:srgbClr val="FF3300"/>
                </a:solidFill>
                <a:latin typeface="Arial" pitchFamily="34" charset="0"/>
                <a:ea typeface="华文中宋" pitchFamily="2" charset="-122"/>
                <a:cs typeface="宋体" pitchFamily="2" charset="-122"/>
              </a:defRPr>
            </a:lvl7pPr>
            <a:lvl8pPr marL="1371600" fontAlgn="base">
              <a:spcBef>
                <a:spcPct val="0"/>
              </a:spcBef>
              <a:spcAft>
                <a:spcPct val="0"/>
              </a:spcAft>
              <a:defRPr sz="2800">
                <a:solidFill>
                  <a:srgbClr val="FF3300"/>
                </a:solidFill>
                <a:latin typeface="Arial" pitchFamily="34" charset="0"/>
                <a:ea typeface="华文中宋" pitchFamily="2" charset="-122"/>
                <a:cs typeface="宋体" pitchFamily="2" charset="-122"/>
              </a:defRPr>
            </a:lvl8pPr>
            <a:lvl9pPr marL="1828800" fontAlgn="base">
              <a:spcBef>
                <a:spcPct val="0"/>
              </a:spcBef>
              <a:spcAft>
                <a:spcPct val="0"/>
              </a:spcAft>
              <a:defRPr sz="2800">
                <a:solidFill>
                  <a:srgbClr val="FF3300"/>
                </a:solidFill>
                <a:latin typeface="Arial" pitchFamily="34" charset="0"/>
                <a:ea typeface="华文中宋" pitchFamily="2" charset="-122"/>
                <a:cs typeface="宋体" pitchFamily="2" charset="-122"/>
              </a:defRPr>
            </a:lvl9pPr>
          </a:lstStyle>
          <a:p>
            <a:r>
              <a:rPr lang="da-DK" altLang="zh-CN" smtClean="0"/>
              <a:t>LOREM IPSUM DOLOR</a:t>
            </a:r>
            <a:endParaRPr lang="zh-CN" altLang="en-US" dirty="0"/>
          </a:p>
        </p:txBody>
      </p:sp>
    </p:spTree>
    <p:custDataLst>
      <p:tags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en-US" altLang="zh-CN" smtClean="0"/>
              <a:t>LOREM IPSUM DOLOR</a:t>
            </a:r>
            <a:endParaRPr lang="zh-CN" altLang="en-US" dirty="0"/>
          </a:p>
        </p:txBody>
      </p:sp>
      <p:pic>
        <p:nvPicPr>
          <p:cNvPr id="7" name="图片占位符 6"/>
          <p:cNvPicPr>
            <a:picLocks noGrp="1" noChangeAspect="1"/>
          </p:cNvPicPr>
          <p:nvPr>
            <p:ph type="pic" idx="1"/>
            <p:custDataLst>
              <p:tags r:id="rId3"/>
            </p:custDataLst>
          </p:nvPr>
        </p:nvPicPr>
        <p:blipFill>
          <a:blip r:embed="rId7">
            <a:extLst>
              <a:ext uri="{28A0092B-C50C-407E-A947-70E740481C1C}">
                <a14:useLocalDpi xmlns:a14="http://schemas.microsoft.com/office/drawing/2010/main" val="0"/>
              </a:ext>
            </a:extLst>
          </a:blip>
          <a:srcRect l="34" r="34"/>
          <a:stretch>
            <a:fillRect/>
          </a:stretch>
        </p:blipFill>
        <p:spPr/>
      </p:pic>
      <p:sp>
        <p:nvSpPr>
          <p:cNvPr id="4" name="文本占位符 3"/>
          <p:cNvSpPr>
            <a:spLocks noGrp="1"/>
          </p:cNvSpPr>
          <p:nvPr>
            <p:ph type="body" sz="half" idx="2"/>
            <p:custDataLst>
              <p:tags r:id="rId4"/>
            </p:custDataLst>
          </p:nvPr>
        </p:nvSpPr>
        <p:spPr/>
        <p:txBody>
          <a:bodyPr>
            <a:normAutofit/>
          </a:bodyPr>
          <a:lstStyle/>
          <a:p>
            <a:r>
              <a:rPr lang="en-US" altLang="zh-CN" smtClean="0"/>
              <a:t>Lorem ipsum dolor sit amet, consectetur adipisicing elit, sed do eiusmod tempor incididunt ut labore et dolore magna aliqua. </a:t>
            </a:r>
            <a:endParaRPr lang="zh-CN" altLang="en-US" dirty="0"/>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2"/>
            </p:custDataLst>
          </p:nvPr>
        </p:nvSpPr>
        <p:spPr/>
        <p:txBody>
          <a:bodyPr/>
          <a:lstStyle/>
          <a:p>
            <a:r>
              <a:rPr lang="en-US" altLang="zh-CN" dirty="0" smtClean="0"/>
              <a:t>LOREM IPSUM DOLOR</a:t>
            </a:r>
            <a:endParaRPr lang="zh-CN" altLang="en-US" dirty="0"/>
          </a:p>
        </p:txBody>
      </p:sp>
      <p:sp>
        <p:nvSpPr>
          <p:cNvPr id="4" name="内容占位符 3"/>
          <p:cNvSpPr>
            <a:spLocks noGrp="1"/>
          </p:cNvSpPr>
          <p:nvPr>
            <p:ph idx="1"/>
            <p:custDataLst>
              <p:tags r:id="rId3"/>
            </p:custDataLst>
          </p:nvPr>
        </p:nvSpPr>
        <p:spPr/>
        <p:txBody>
          <a:bodyPr/>
          <a:lstStyle/>
          <a:p>
            <a:r>
              <a:rPr lang="en-US" altLang="zh-CN" dirty="0" smtClean="0"/>
              <a:t>Lorem ipsum dolor sit amet, consectetur adipisicing elit, sed do eiusmod tempor incididunt ut labore et dolore magna aliqua. Ut enim ad minim veniam, quis nostrud exercitation ullamco laboris nisi ut aliquip ex ea commodo consequat.</a:t>
            </a:r>
            <a:endParaRPr lang="zh-CN" altLang="en-US" dirty="0"/>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custDataLst>
              <p:tags r:id="rId2"/>
            </p:custDataLst>
          </p:nvPr>
        </p:nvSpPr>
        <p:spPr>
          <a:xfrm>
            <a:off x="6821480" y="1168543"/>
            <a:ext cx="5023190" cy="552318"/>
          </a:xfrm>
          <a:prstGeom prst="rect">
            <a:avLst/>
          </a:prstGeom>
          <a:noFill/>
        </p:spPr>
        <p:txBody>
          <a:bodyPr wrap="square" rtlCol="0" anchor="ctr" anchorCtr="0">
            <a:normAutofit/>
          </a:bodyPr>
          <a:lstStyle/>
          <a:p>
            <a:r>
              <a:rPr lang="en-US" altLang="zh-CN" sz="2800" b="1" smtClean="0">
                <a:solidFill>
                  <a:schemeClr val="accent1"/>
                </a:solidFill>
                <a:latin typeface="+mj-lt"/>
                <a:ea typeface="+mj-ea"/>
                <a:cs typeface="+mj-cs"/>
              </a:rPr>
              <a:t>LOREM IPSUM DOLOR</a:t>
            </a:r>
            <a:endParaRPr lang="zh-CN" altLang="en-US" sz="2800" b="1" dirty="0">
              <a:solidFill>
                <a:schemeClr val="accent1"/>
              </a:solidFill>
              <a:latin typeface="+mj-lt"/>
              <a:ea typeface="+mj-ea"/>
              <a:cs typeface="+mj-cs"/>
            </a:endParaRPr>
          </a:p>
        </p:txBody>
      </p:sp>
      <p:sp>
        <p:nvSpPr>
          <p:cNvPr id="10" name="TextBox 9"/>
          <p:cNvSpPr txBox="1"/>
          <p:nvPr>
            <p:custDataLst>
              <p:tags r:id="rId3"/>
            </p:custDataLst>
          </p:nvPr>
        </p:nvSpPr>
        <p:spPr>
          <a:xfrm>
            <a:off x="6821480" y="1784659"/>
            <a:ext cx="4161465" cy="1663986"/>
          </a:xfrm>
          <a:prstGeom prst="rect">
            <a:avLst/>
          </a:prstGeom>
          <a:noFill/>
        </p:spPr>
        <p:txBody>
          <a:bodyPr wrap="square" rtlCol="0" anchor="t" anchorCtr="0">
            <a:normAutofit/>
          </a:bodyPr>
          <a:lstStyle/>
          <a:p>
            <a:pPr algn="just">
              <a:lnSpc>
                <a:spcPct val="130000"/>
              </a:lnSpc>
              <a:spcBef>
                <a:spcPts val="600"/>
              </a:spcBef>
            </a:pPr>
            <a:r>
              <a:rPr lang="en-US" altLang="zh-CN" smtClean="0"/>
              <a:t>Lorem ipsum dolor sit amet, consectetur adipisicing elit, sed do eiusmod tempor incididunt ut labore et dolore magna aliqua. </a:t>
            </a:r>
            <a:endParaRPr lang="zh-CN" altLang="en-US" dirty="0"/>
          </a:p>
        </p:txBody>
      </p:sp>
      <p:sp>
        <p:nvSpPr>
          <p:cNvPr id="6" name="矩形 5"/>
          <p:cNvSpPr/>
          <p:nvPr>
            <p:custDataLst>
              <p:tags r:id="rId4"/>
            </p:custDataLst>
          </p:nvPr>
        </p:nvSpPr>
        <p:spPr>
          <a:xfrm>
            <a:off x="6936439" y="3512443"/>
            <a:ext cx="4046506" cy="2498653"/>
          </a:xfrm>
          <a:prstGeom prst="rect">
            <a:avLst/>
          </a:prstGeom>
          <a:blipFill dpi="0" rotWithShape="1">
            <a:blip r:embed="rId8" cstate="print">
              <a:extLst>
                <a:ext uri="{28A0092B-C50C-407E-A947-70E740481C1C}">
                  <a14:useLocalDpi xmlns:a14="http://schemas.microsoft.com/office/drawing/2010/main" val="0"/>
                </a:ext>
              </a:extLst>
            </a:blip>
            <a:srcRect/>
            <a:stretch>
              <a:fillRect t="-609" b="-60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a:p>
        </p:txBody>
      </p:sp>
      <p:sp>
        <p:nvSpPr>
          <p:cNvPr id="8" name="矩形 7"/>
          <p:cNvSpPr/>
          <p:nvPr>
            <p:custDataLst>
              <p:tags r:id="rId5"/>
            </p:custDataLst>
          </p:nvPr>
        </p:nvSpPr>
        <p:spPr>
          <a:xfrm>
            <a:off x="1251586" y="1168543"/>
            <a:ext cx="5010380" cy="3243969"/>
          </a:xfrm>
          <a:prstGeom prst="rect">
            <a:avLst/>
          </a:prstGeom>
          <a:blipFill dpi="0" rotWithShape="1">
            <a:blip r:embed="rId9" cstate="print">
              <a:extLst>
                <a:ext uri="{28A0092B-C50C-407E-A947-70E740481C1C}">
                  <a14:useLocalDpi xmlns:a14="http://schemas.microsoft.com/office/drawing/2010/main" val="0"/>
                </a:ext>
              </a:extLst>
            </a:blip>
            <a:srcRect/>
            <a:stretch>
              <a:fillRect l="-1796" r="-179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4"/>
    </mc:Choice>
    <mc:Fallback xmlns="">
      <p:transition spd="slow" advTm="4"/>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74" name="直接连接符 3"/>
          <p:cNvCxnSpPr>
            <a:cxnSpLocks noChangeShapeType="1"/>
          </p:cNvCxnSpPr>
          <p:nvPr>
            <p:custDataLst>
              <p:tags r:id="rId2"/>
            </p:custDataLst>
          </p:nvPr>
        </p:nvCxnSpPr>
        <p:spPr bwMode="auto">
          <a:xfrm>
            <a:off x="1844360" y="1924716"/>
            <a:ext cx="8518840" cy="0"/>
          </a:xfrm>
          <a:prstGeom prst="line">
            <a:avLst/>
          </a:prstGeom>
          <a:noFill/>
          <a:ln w="12700">
            <a:solidFill>
              <a:schemeClr val="accent1">
                <a:lumMod val="60000"/>
                <a:lumOff val="40000"/>
              </a:schemeClr>
            </a:solidFill>
            <a:round/>
          </a:ln>
          <a:extLst>
            <a:ext uri="{909E8E84-426E-40DD-AFC4-6F175D3DCCD1}">
              <a14:hiddenFill xmlns:a14="http://schemas.microsoft.com/office/drawing/2010/main">
                <a:noFill/>
              </a14:hiddenFill>
            </a:ext>
          </a:extLst>
        </p:spPr>
      </p:cxnSp>
      <p:cxnSp>
        <p:nvCxnSpPr>
          <p:cNvPr id="3075" name="直接连接符 4"/>
          <p:cNvCxnSpPr>
            <a:cxnSpLocks noChangeShapeType="1"/>
          </p:cNvCxnSpPr>
          <p:nvPr>
            <p:custDataLst>
              <p:tags r:id="rId3"/>
            </p:custDataLst>
          </p:nvPr>
        </p:nvCxnSpPr>
        <p:spPr bwMode="auto">
          <a:xfrm>
            <a:off x="1844360" y="4573725"/>
            <a:ext cx="8518840" cy="0"/>
          </a:xfrm>
          <a:prstGeom prst="line">
            <a:avLst/>
          </a:prstGeom>
          <a:noFill/>
          <a:ln w="12700">
            <a:solidFill>
              <a:schemeClr val="accent1">
                <a:lumMod val="60000"/>
                <a:lumOff val="40000"/>
              </a:schemeClr>
            </a:solidFill>
            <a:round/>
          </a:ln>
          <a:extLst>
            <a:ext uri="{909E8E84-426E-40DD-AFC4-6F175D3DCCD1}">
              <a14:hiddenFill xmlns:a14="http://schemas.microsoft.com/office/drawing/2010/main">
                <a:noFill/>
              </a14:hiddenFill>
            </a:ext>
          </a:extLst>
        </p:spPr>
      </p:cxnSp>
      <p:sp>
        <p:nvSpPr>
          <p:cNvPr id="3079" name="TextBox 13"/>
          <p:cNvSpPr txBox="1">
            <a:spLocks noChangeArrowheads="1"/>
          </p:cNvSpPr>
          <p:nvPr>
            <p:custDataLst>
              <p:tags r:id="rId4"/>
            </p:custDataLst>
          </p:nvPr>
        </p:nvSpPr>
        <p:spPr bwMode="auto">
          <a:xfrm>
            <a:off x="1828800" y="1005420"/>
            <a:ext cx="8534400" cy="71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a:spcBef>
                <a:spcPct val="0"/>
              </a:spcBef>
              <a:buNone/>
            </a:pPr>
            <a:r>
              <a:rPr lang="en-US" altLang="zh-CN" sz="2800" b="1" smtClean="0">
                <a:solidFill>
                  <a:schemeClr val="accent1"/>
                </a:solidFill>
                <a:latin typeface="+mj-lt"/>
                <a:ea typeface="+mj-ea"/>
                <a:cs typeface="+mj-cs"/>
              </a:rPr>
              <a:t>LOREM IPSUM DOLOR</a:t>
            </a:r>
            <a:endParaRPr lang="zh-CN" altLang="en-US" sz="2800" b="1" dirty="0">
              <a:solidFill>
                <a:schemeClr val="accent1"/>
              </a:solidFill>
              <a:latin typeface="+mj-lt"/>
              <a:ea typeface="+mj-ea"/>
              <a:cs typeface="+mj-cs"/>
            </a:endParaRPr>
          </a:p>
        </p:txBody>
      </p:sp>
      <p:sp>
        <p:nvSpPr>
          <p:cNvPr id="3080" name="文本框 14"/>
          <p:cNvSpPr txBox="1">
            <a:spLocks noChangeArrowheads="1"/>
          </p:cNvSpPr>
          <p:nvPr>
            <p:custDataLst>
              <p:tags r:id="rId5"/>
            </p:custDataLst>
          </p:nvPr>
        </p:nvSpPr>
        <p:spPr bwMode="auto">
          <a:xfrm>
            <a:off x="1844360" y="4770165"/>
            <a:ext cx="8518840" cy="982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lgn="just">
              <a:lnSpc>
                <a:spcPct val="130000"/>
              </a:lnSpc>
              <a:spcBef>
                <a:spcPts val="600"/>
              </a:spcBef>
              <a:buNone/>
            </a:pPr>
            <a:r>
              <a:rPr lang="en-US" altLang="zh-CN" sz="1800" smtClean="0">
                <a:latin typeface="+mn-lt"/>
                <a:ea typeface="+mn-ea"/>
              </a:rPr>
              <a:t>Lorem ipsum dolor sit amet, consectetur adipisicing elit, sed do eiusmod tempor incididunt ut labore et dolore magna aliqua. </a:t>
            </a:r>
            <a:endParaRPr lang="zh-CN" altLang="en-US" sz="1800" dirty="0">
              <a:latin typeface="+mn-lt"/>
              <a:ea typeface="+mn-ea"/>
            </a:endParaRPr>
          </a:p>
        </p:txBody>
      </p:sp>
      <p:sp>
        <p:nvSpPr>
          <p:cNvPr id="9" name="矩形 5"/>
          <p:cNvSpPr>
            <a:spLocks noChangeArrowheads="1"/>
          </p:cNvSpPr>
          <p:nvPr>
            <p:custDataLst>
              <p:tags r:id="rId6"/>
            </p:custDataLst>
          </p:nvPr>
        </p:nvSpPr>
        <p:spPr bwMode="auto">
          <a:xfrm>
            <a:off x="1844360" y="2263137"/>
            <a:ext cx="2738477" cy="1972170"/>
          </a:xfrm>
          <a:prstGeom prst="rect">
            <a:avLst/>
          </a:prstGeom>
          <a:blipFill dpi="0" rotWithShape="1">
            <a:blip r:embed="rId11" cstate="print">
              <a:extLst>
                <a:ext uri="{28A0092B-C50C-407E-A947-70E740481C1C}">
                  <a14:useLocalDpi xmlns:a14="http://schemas.microsoft.com/office/drawing/2010/main" val="0"/>
                </a:ext>
              </a:extLst>
            </a:blip>
            <a:srcRect/>
            <a:stretch>
              <a:fillRect/>
            </a:stretch>
          </a:blipFill>
          <a:ln>
            <a:noFill/>
          </a:ln>
        </p:spPr>
        <p:txBody>
          <a:bodyPr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endParaRPr lang="zh-CN" altLang="en-US" sz="1800">
              <a:solidFill>
                <a:srgbClr val="FFFFFF"/>
              </a:solidFill>
              <a:latin typeface="+mn-lt"/>
              <a:ea typeface="+mn-ea"/>
            </a:endParaRPr>
          </a:p>
        </p:txBody>
      </p:sp>
      <p:sp>
        <p:nvSpPr>
          <p:cNvPr id="10" name="矩形 10"/>
          <p:cNvSpPr>
            <a:spLocks noChangeArrowheads="1"/>
          </p:cNvSpPr>
          <p:nvPr>
            <p:custDataLst>
              <p:tags r:id="rId7"/>
            </p:custDataLst>
          </p:nvPr>
        </p:nvSpPr>
        <p:spPr bwMode="auto">
          <a:xfrm>
            <a:off x="4734541" y="2263137"/>
            <a:ext cx="2738477" cy="1972170"/>
          </a:xfrm>
          <a:prstGeom prst="rect">
            <a:avLst/>
          </a:prstGeom>
          <a:blipFill dpi="0" rotWithShape="1">
            <a:blip r:embed="rId12">
              <a:extLst>
                <a:ext uri="{28A0092B-C50C-407E-A947-70E740481C1C}">
                  <a14:useLocalDpi xmlns:a14="http://schemas.microsoft.com/office/drawing/2010/main" val="0"/>
                </a:ext>
              </a:extLst>
            </a:blip>
            <a:srcRect/>
            <a:stretch>
              <a:fillRect t="-54773" b="-54773"/>
            </a:stretch>
          </a:blipFill>
          <a:ln>
            <a:noFill/>
          </a:ln>
        </p:spPr>
        <p:txBody>
          <a:bodyPr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endParaRPr lang="zh-CN" altLang="en-US" sz="1800">
              <a:solidFill>
                <a:srgbClr val="FFFFFF"/>
              </a:solidFill>
              <a:latin typeface="+mn-lt"/>
              <a:ea typeface="+mn-ea"/>
            </a:endParaRPr>
          </a:p>
        </p:txBody>
      </p:sp>
      <p:sp>
        <p:nvSpPr>
          <p:cNvPr id="11" name="矩形 11"/>
          <p:cNvSpPr>
            <a:spLocks noChangeArrowheads="1"/>
          </p:cNvSpPr>
          <p:nvPr>
            <p:custDataLst>
              <p:tags r:id="rId8"/>
            </p:custDataLst>
          </p:nvPr>
        </p:nvSpPr>
        <p:spPr bwMode="auto">
          <a:xfrm>
            <a:off x="7624723" y="2263137"/>
            <a:ext cx="2738477" cy="1972170"/>
          </a:xfrm>
          <a:prstGeom prst="rect">
            <a:avLst/>
          </a:prstGeom>
          <a:blipFill dpi="0" rotWithShape="1">
            <a:blip r:embed="rId13" cstate="print">
              <a:extLst>
                <a:ext uri="{28A0092B-C50C-407E-A947-70E740481C1C}">
                  <a14:useLocalDpi xmlns:a14="http://schemas.microsoft.com/office/drawing/2010/main" val="0"/>
                </a:ext>
              </a:extLst>
            </a:blip>
            <a:srcRect/>
            <a:stretch>
              <a:fillRect l="-7614" r="-7614"/>
            </a:stretch>
          </a:blipFill>
          <a:ln>
            <a:noFill/>
          </a:ln>
        </p:spPr>
        <p:txBody>
          <a:bodyPr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endParaRPr lang="zh-CN" altLang="en-US" sz="1800">
              <a:solidFill>
                <a:srgbClr val="FFFFFF"/>
              </a:solidFill>
              <a:latin typeface="+mn-lt"/>
              <a:ea typeface="+mn-ea"/>
            </a:endParaRP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custDataLst>
              <p:tags r:id="rId2"/>
            </p:custDataLst>
          </p:nvPr>
        </p:nvGrpSpPr>
        <p:grpSpPr>
          <a:xfrm>
            <a:off x="4220457" y="2481140"/>
            <a:ext cx="3751087" cy="3348489"/>
            <a:chOff x="4220457" y="2481140"/>
            <a:chExt cx="3751087" cy="3348489"/>
          </a:xfrm>
        </p:grpSpPr>
        <p:sp>
          <p:nvSpPr>
            <p:cNvPr id="3" name="空心弧 2"/>
            <p:cNvSpPr/>
            <p:nvPr>
              <p:custDataLst>
                <p:tags r:id="rId4"/>
              </p:custDataLst>
            </p:nvPr>
          </p:nvSpPr>
          <p:spPr>
            <a:xfrm>
              <a:off x="4220457" y="2481140"/>
              <a:ext cx="3751087" cy="3348489"/>
            </a:xfrm>
            <a:prstGeom prst="blockArc">
              <a:avLst>
                <a:gd name="adj1" fmla="val 13186668"/>
                <a:gd name="adj2" fmla="val 19259822"/>
                <a:gd name="adj3" fmla="val 20854"/>
              </a:avLst>
            </a:prstGeom>
            <a:solidFill>
              <a:schemeClr val="accent1"/>
            </a:solidFill>
            <a:ln w="25400" cap="flat" cmpd="sng" algn="ctr">
              <a:noFill/>
              <a:prstDash val="solid"/>
            </a:ln>
            <a:effectLst/>
          </p:spPr>
          <p:txBody>
            <a:bodyPr lIns="0" tIns="0" rIns="0" bIns="180000" anchor="ctr">
              <a:normAutofit/>
            </a:bodyPr>
            <a:lstStyle/>
            <a:p>
              <a:pPr algn="ctr">
                <a:defRPr/>
              </a:pPr>
              <a:r>
                <a:rPr lang="en-US" altLang="zh-CN" sz="2400" smtClean="0">
                  <a:solidFill>
                    <a:schemeClr val="bg1"/>
                  </a:solidFill>
                  <a:latin typeface="+mj-lt"/>
                  <a:ea typeface="+mj-ea"/>
                  <a:cs typeface="+mj-cs"/>
                </a:rPr>
                <a:t>LOREM</a:t>
              </a:r>
              <a:endParaRPr lang="zh-CN" altLang="en-US" sz="2400" kern="0" dirty="0">
                <a:solidFill>
                  <a:schemeClr val="bg1"/>
                </a:solidFill>
                <a:latin typeface="+mj-lt"/>
                <a:ea typeface="+mj-ea"/>
                <a:cs typeface="+mj-cs"/>
              </a:endParaRPr>
            </a:p>
          </p:txBody>
        </p:sp>
        <p:grpSp>
          <p:nvGrpSpPr>
            <p:cNvPr id="8" name="组合 7"/>
            <p:cNvGrpSpPr/>
            <p:nvPr/>
          </p:nvGrpSpPr>
          <p:grpSpPr>
            <a:xfrm>
              <a:off x="4470457" y="3565447"/>
              <a:ext cx="3251086" cy="1919893"/>
              <a:chOff x="2215754" y="4090902"/>
              <a:chExt cx="2384425" cy="1408093"/>
            </a:xfrm>
          </p:grpSpPr>
          <p:sp>
            <p:nvSpPr>
              <p:cNvPr id="4" name="椭圆 2"/>
              <p:cNvSpPr/>
              <p:nvPr>
                <p:custDataLst>
                  <p:tags r:id="rId5"/>
                </p:custDataLst>
              </p:nvPr>
            </p:nvSpPr>
            <p:spPr>
              <a:xfrm>
                <a:off x="3193654" y="4241801"/>
                <a:ext cx="428625" cy="214313"/>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1" fmla="*/ 648072 w 648072"/>
                  <a:gd name="connsiteY0-2" fmla="*/ 0 h 324036"/>
                  <a:gd name="connsiteX1-3" fmla="*/ 324036 w 648072"/>
                  <a:gd name="connsiteY1-4" fmla="*/ 324036 h 324036"/>
                  <a:gd name="connsiteX2-5" fmla="*/ 0 w 648072"/>
                  <a:gd name="connsiteY2-6" fmla="*/ 0 h 324036"/>
                </a:gdLst>
                <a:ahLst/>
                <a:cxnLst>
                  <a:cxn ang="0">
                    <a:pos x="connsiteX0-1" y="connsiteY0-2"/>
                  </a:cxn>
                  <a:cxn ang="0">
                    <a:pos x="connsiteX1-3" y="connsiteY1-4"/>
                  </a:cxn>
                  <a:cxn ang="0">
                    <a:pos x="connsiteX2-5" y="connsiteY2-6"/>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rgbClr val="D7D7D7"/>
                </a:solidFill>
                <a:prstDash val="solid"/>
              </a:ln>
              <a:effectLst/>
            </p:spPr>
            <p:txBody>
              <a:bodyPr anchor="ctr">
                <a:normAutofit fontScale="85000" lnSpcReduction="20000"/>
              </a:bodyPr>
              <a:lstStyle/>
              <a:p>
                <a:pPr algn="ctr">
                  <a:defRPr/>
                </a:pPr>
                <a:endParaRPr lang="en-US" kern="0">
                  <a:solidFill>
                    <a:sysClr val="window" lastClr="FFFFFF"/>
                  </a:solidFill>
                </a:endParaRPr>
              </a:p>
            </p:txBody>
          </p:sp>
          <p:cxnSp>
            <p:nvCxnSpPr>
              <p:cNvPr id="3076" name="直接连接符 4"/>
              <p:cNvCxnSpPr>
                <a:cxnSpLocks noChangeShapeType="1"/>
              </p:cNvCxnSpPr>
              <p:nvPr>
                <p:custDataLst>
                  <p:tags r:id="rId6"/>
                </p:custDataLst>
              </p:nvPr>
            </p:nvCxnSpPr>
            <p:spPr bwMode="auto">
              <a:xfrm>
                <a:off x="3407966" y="4456114"/>
                <a:ext cx="0" cy="427037"/>
              </a:xfrm>
              <a:prstGeom prst="line">
                <a:avLst/>
              </a:prstGeom>
              <a:noFill/>
              <a:ln w="25400" algn="ctr">
                <a:solidFill>
                  <a:srgbClr val="D7D7D7"/>
                </a:solidFill>
                <a:prstDash val="sysDash"/>
                <a:round/>
                <a:tailEnd type="oval" w="med" len="med"/>
              </a:ln>
              <a:extLst>
                <a:ext uri="{909E8E84-426E-40DD-AFC4-6F175D3DCCD1}">
                  <a14:hiddenFill xmlns:a14="http://schemas.microsoft.com/office/drawing/2010/main">
                    <a:noFill/>
                  </a14:hiddenFill>
                </a:ext>
              </a:extLst>
            </p:spPr>
          </p:cxnSp>
          <p:sp>
            <p:nvSpPr>
              <p:cNvPr id="6" name="TextBox 37"/>
              <p:cNvSpPr txBox="1"/>
              <p:nvPr>
                <p:custDataLst>
                  <p:tags r:id="rId7"/>
                </p:custDataLst>
              </p:nvPr>
            </p:nvSpPr>
            <p:spPr>
              <a:xfrm flipH="1">
                <a:off x="3089672" y="4090902"/>
                <a:ext cx="636588" cy="487363"/>
              </a:xfrm>
              <a:prstGeom prst="rect">
                <a:avLst/>
              </a:prstGeom>
              <a:noFill/>
            </p:spPr>
            <p:txBody>
              <a:bodyPr>
                <a:normAutofit/>
              </a:bodyPr>
              <a:lstStyle>
                <a:defPPr>
                  <a:defRPr lang="en-US"/>
                </a:defPPr>
                <a:lvl1pPr marR="0" lvl="0" indent="0" algn="ctr" defTabSz="-635">
                  <a:lnSpc>
                    <a:spcPct val="80000"/>
                  </a:lnSpc>
                  <a:spcBef>
                    <a:spcPts val="0"/>
                  </a:spcBef>
                  <a:spcAft>
                    <a:spcPts val="0"/>
                  </a:spcAft>
                  <a:buClrTx/>
                  <a:buSzTx/>
                  <a:buFontTx/>
                  <a:buNone/>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eaLnBrk="1" hangingPunct="1">
                  <a:defRPr/>
                </a:pPr>
                <a:r>
                  <a:rPr lang="en-US" altLang="zh-CN" sz="3200" dirty="0" smtClean="0">
                    <a:solidFill>
                      <a:schemeClr val="accent1">
                        <a:lumMod val="75000"/>
                      </a:schemeClr>
                    </a:solidFill>
                    <a:effectLst/>
                    <a:latin typeface="+mn-lt"/>
                    <a:ea typeface="+mn-ea"/>
                    <a:cs typeface="+mn-cs"/>
                  </a:rPr>
                  <a:t>A</a:t>
                </a:r>
                <a:endParaRPr lang="zh-CN" altLang="en-US" sz="3200" dirty="0">
                  <a:solidFill>
                    <a:schemeClr val="accent1">
                      <a:lumMod val="75000"/>
                    </a:schemeClr>
                  </a:solidFill>
                  <a:effectLst/>
                  <a:latin typeface="+mn-lt"/>
                  <a:ea typeface="+mn-ea"/>
                  <a:cs typeface="+mn-cs"/>
                </a:endParaRPr>
              </a:p>
            </p:txBody>
          </p:sp>
          <p:sp>
            <p:nvSpPr>
              <p:cNvPr id="13" name="TextBox 56"/>
              <p:cNvSpPr txBox="1"/>
              <p:nvPr>
                <p:custDataLst>
                  <p:tags r:id="rId8"/>
                </p:custDataLst>
              </p:nvPr>
            </p:nvSpPr>
            <p:spPr>
              <a:xfrm>
                <a:off x="2215754" y="4932363"/>
                <a:ext cx="2384425" cy="566632"/>
              </a:xfrm>
              <a:prstGeom prst="rect">
                <a:avLst/>
              </a:prstGeom>
              <a:noFill/>
            </p:spPr>
            <p:txBody>
              <a:bodyPr>
                <a:normAutofit lnSpcReduction="10000"/>
              </a:bodyPr>
              <a:lstStyle/>
              <a:p>
                <a:pPr algn="ctr">
                  <a:lnSpc>
                    <a:spcPct val="130000"/>
                  </a:lnSpc>
                  <a:defRPr/>
                </a:pPr>
                <a:r>
                  <a:rPr lang="en-US" altLang="zh-CN" smtClean="0"/>
                  <a:t>Lorem ipsum dolor sit amet, consectetur adipisicing elit.</a:t>
                </a:r>
                <a:endParaRPr lang="en-US" altLang="zh-CN" kern="0" dirty="0"/>
              </a:p>
            </p:txBody>
          </p:sp>
        </p:grpSp>
      </p:grpSp>
      <p:sp>
        <p:nvSpPr>
          <p:cNvPr id="5" name="文本框 4"/>
          <p:cNvSpPr txBox="1"/>
          <p:nvPr>
            <p:custDataLst>
              <p:tags r:id="rId3"/>
            </p:custDataLst>
          </p:nvPr>
        </p:nvSpPr>
        <p:spPr>
          <a:xfrm>
            <a:off x="624420" y="593213"/>
            <a:ext cx="10957981" cy="71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normAutofit/>
          </a:bodyPr>
          <a:lstStyle>
            <a:lvl1pPr algn="ctr" fontAlgn="base">
              <a:lnSpc>
                <a:spcPct val="130000"/>
              </a:lnSpc>
              <a:spcBef>
                <a:spcPct val="0"/>
              </a:spcBef>
              <a:spcAft>
                <a:spcPct val="0"/>
              </a:spcAft>
              <a:defRPr sz="2800">
                <a:solidFill>
                  <a:schemeClr val="accent1"/>
                </a:solidFill>
                <a:latin typeface="+mj-lt"/>
                <a:ea typeface="+mj-ea"/>
                <a:cs typeface="+mj-cs"/>
              </a:defRPr>
            </a:lvl1pPr>
            <a:lvl2pPr fontAlgn="base">
              <a:spcBef>
                <a:spcPct val="0"/>
              </a:spcBef>
              <a:spcAft>
                <a:spcPct val="0"/>
              </a:spcAft>
              <a:defRPr sz="2800">
                <a:solidFill>
                  <a:schemeClr val="accent1"/>
                </a:solidFill>
                <a:latin typeface="Arial" pitchFamily="34" charset="0"/>
                <a:ea typeface="华文中宋" pitchFamily="2" charset="-122"/>
                <a:cs typeface="宋体" pitchFamily="2" charset="-122"/>
              </a:defRPr>
            </a:lvl2pPr>
            <a:lvl3pPr fontAlgn="base">
              <a:spcBef>
                <a:spcPct val="0"/>
              </a:spcBef>
              <a:spcAft>
                <a:spcPct val="0"/>
              </a:spcAft>
              <a:defRPr sz="2800">
                <a:solidFill>
                  <a:schemeClr val="accent1"/>
                </a:solidFill>
                <a:latin typeface="Arial" pitchFamily="34" charset="0"/>
                <a:ea typeface="华文中宋" pitchFamily="2" charset="-122"/>
                <a:cs typeface="宋体" pitchFamily="2" charset="-122"/>
              </a:defRPr>
            </a:lvl3pPr>
            <a:lvl4pPr fontAlgn="base">
              <a:spcBef>
                <a:spcPct val="0"/>
              </a:spcBef>
              <a:spcAft>
                <a:spcPct val="0"/>
              </a:spcAft>
              <a:defRPr sz="2800">
                <a:solidFill>
                  <a:schemeClr val="accent1"/>
                </a:solidFill>
                <a:latin typeface="Arial" pitchFamily="34" charset="0"/>
                <a:ea typeface="华文中宋" pitchFamily="2" charset="-122"/>
                <a:cs typeface="宋体" pitchFamily="2" charset="-122"/>
              </a:defRPr>
            </a:lvl4pPr>
            <a:lvl5pPr fontAlgn="base">
              <a:spcBef>
                <a:spcPct val="0"/>
              </a:spcBef>
              <a:spcAft>
                <a:spcPct val="0"/>
              </a:spcAft>
              <a:defRPr sz="2800">
                <a:solidFill>
                  <a:schemeClr val="accent1"/>
                </a:solidFill>
                <a:latin typeface="Arial" pitchFamily="34" charset="0"/>
                <a:ea typeface="华文中宋" pitchFamily="2" charset="-122"/>
                <a:cs typeface="宋体" pitchFamily="2" charset="-122"/>
              </a:defRPr>
            </a:lvl5pPr>
            <a:lvl6pPr marL="457200" fontAlgn="base">
              <a:spcBef>
                <a:spcPct val="0"/>
              </a:spcBef>
              <a:spcAft>
                <a:spcPct val="0"/>
              </a:spcAft>
              <a:defRPr sz="2800">
                <a:solidFill>
                  <a:srgbClr val="FF3300"/>
                </a:solidFill>
                <a:latin typeface="Arial" pitchFamily="34" charset="0"/>
                <a:ea typeface="华文中宋" pitchFamily="2" charset="-122"/>
                <a:cs typeface="宋体" pitchFamily="2" charset="-122"/>
              </a:defRPr>
            </a:lvl6pPr>
            <a:lvl7pPr marL="914400" fontAlgn="base">
              <a:spcBef>
                <a:spcPct val="0"/>
              </a:spcBef>
              <a:spcAft>
                <a:spcPct val="0"/>
              </a:spcAft>
              <a:defRPr sz="2800">
                <a:solidFill>
                  <a:srgbClr val="FF3300"/>
                </a:solidFill>
                <a:latin typeface="Arial" pitchFamily="34" charset="0"/>
                <a:ea typeface="华文中宋" pitchFamily="2" charset="-122"/>
                <a:cs typeface="宋体" pitchFamily="2" charset="-122"/>
              </a:defRPr>
            </a:lvl7pPr>
            <a:lvl8pPr marL="1371600" fontAlgn="base">
              <a:spcBef>
                <a:spcPct val="0"/>
              </a:spcBef>
              <a:spcAft>
                <a:spcPct val="0"/>
              </a:spcAft>
              <a:defRPr sz="2800">
                <a:solidFill>
                  <a:srgbClr val="FF3300"/>
                </a:solidFill>
                <a:latin typeface="Arial" pitchFamily="34" charset="0"/>
                <a:ea typeface="华文中宋" pitchFamily="2" charset="-122"/>
                <a:cs typeface="宋体" pitchFamily="2" charset="-122"/>
              </a:defRPr>
            </a:lvl8pPr>
            <a:lvl9pPr marL="1828800" fontAlgn="base">
              <a:spcBef>
                <a:spcPct val="0"/>
              </a:spcBef>
              <a:spcAft>
                <a:spcPct val="0"/>
              </a:spcAft>
              <a:defRPr sz="2800">
                <a:solidFill>
                  <a:srgbClr val="FF3300"/>
                </a:solidFill>
                <a:latin typeface="Arial" pitchFamily="34" charset="0"/>
                <a:ea typeface="华文中宋" pitchFamily="2" charset="-122"/>
                <a:cs typeface="宋体" pitchFamily="2" charset="-122"/>
              </a:defRPr>
            </a:lvl9pPr>
          </a:lstStyle>
          <a:p>
            <a:r>
              <a:rPr lang="da-DK" altLang="zh-CN" smtClean="0"/>
              <a:t>LOREM IPSUM DOLOR</a:t>
            </a:r>
            <a:endParaRPr lang="zh-CN" altLang="en-US" dirty="0"/>
          </a:p>
        </p:txBody>
      </p:sp>
    </p:spTree>
    <p:custDataLst>
      <p:tags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custDataLst>
              <p:tags r:id="rId2"/>
            </p:custDataLst>
          </p:nvPr>
        </p:nvGrpSpPr>
        <p:grpSpPr>
          <a:xfrm>
            <a:off x="3175000" y="3177831"/>
            <a:ext cx="3751087" cy="3348489"/>
            <a:chOff x="3175000" y="3055906"/>
            <a:chExt cx="3751087" cy="3348489"/>
          </a:xfrm>
        </p:grpSpPr>
        <p:sp>
          <p:nvSpPr>
            <p:cNvPr id="3" name="空心弧 2"/>
            <p:cNvSpPr/>
            <p:nvPr>
              <p:custDataLst>
                <p:tags r:id="rId10"/>
              </p:custDataLst>
            </p:nvPr>
          </p:nvSpPr>
          <p:spPr>
            <a:xfrm>
              <a:off x="3175000" y="3055906"/>
              <a:ext cx="3751087" cy="3348489"/>
            </a:xfrm>
            <a:prstGeom prst="blockArc">
              <a:avLst>
                <a:gd name="adj1" fmla="val 13186668"/>
                <a:gd name="adj2" fmla="val 19259822"/>
                <a:gd name="adj3" fmla="val 20854"/>
              </a:avLst>
            </a:prstGeom>
            <a:solidFill>
              <a:schemeClr val="accent1"/>
            </a:solidFill>
            <a:ln w="25400" cap="flat" cmpd="sng" algn="ctr">
              <a:noFill/>
              <a:prstDash val="solid"/>
            </a:ln>
            <a:effectLst/>
          </p:spPr>
          <p:txBody>
            <a:bodyPr lIns="0" tIns="0" rIns="0" bIns="180000" anchor="ctr">
              <a:normAutofit/>
            </a:bodyPr>
            <a:lstStyle/>
            <a:p>
              <a:pPr algn="ctr">
                <a:defRPr/>
              </a:pPr>
              <a:r>
                <a:rPr lang="en-US" altLang="zh-CN" sz="2400" smtClean="0">
                  <a:solidFill>
                    <a:schemeClr val="bg1"/>
                  </a:solidFill>
                  <a:latin typeface="+mj-lt"/>
                  <a:ea typeface="+mj-ea"/>
                  <a:cs typeface="+mj-cs"/>
                </a:rPr>
                <a:t>LOREM</a:t>
              </a:r>
              <a:endParaRPr lang="zh-CN" altLang="en-US" sz="2400" kern="0" dirty="0">
                <a:solidFill>
                  <a:schemeClr val="bg1"/>
                </a:solidFill>
                <a:latin typeface="+mj-lt"/>
                <a:ea typeface="+mj-ea"/>
                <a:cs typeface="+mj-cs"/>
              </a:endParaRPr>
            </a:p>
          </p:txBody>
        </p:sp>
        <p:grpSp>
          <p:nvGrpSpPr>
            <p:cNvPr id="8" name="组合 7"/>
            <p:cNvGrpSpPr/>
            <p:nvPr/>
          </p:nvGrpSpPr>
          <p:grpSpPr>
            <a:xfrm>
              <a:off x="3452058" y="4140213"/>
              <a:ext cx="3251086" cy="1919893"/>
              <a:chOff x="2215754" y="4090902"/>
              <a:chExt cx="2384425" cy="1408093"/>
            </a:xfrm>
          </p:grpSpPr>
          <p:sp>
            <p:nvSpPr>
              <p:cNvPr id="4" name="椭圆 2"/>
              <p:cNvSpPr/>
              <p:nvPr>
                <p:custDataLst>
                  <p:tags r:id="rId11"/>
                </p:custDataLst>
              </p:nvPr>
            </p:nvSpPr>
            <p:spPr>
              <a:xfrm>
                <a:off x="3193654" y="4241801"/>
                <a:ext cx="428625" cy="214313"/>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1" fmla="*/ 648072 w 648072"/>
                  <a:gd name="connsiteY0-2" fmla="*/ 0 h 324036"/>
                  <a:gd name="connsiteX1-3" fmla="*/ 324036 w 648072"/>
                  <a:gd name="connsiteY1-4" fmla="*/ 324036 h 324036"/>
                  <a:gd name="connsiteX2-5" fmla="*/ 0 w 648072"/>
                  <a:gd name="connsiteY2-6" fmla="*/ 0 h 324036"/>
                </a:gdLst>
                <a:ahLst/>
                <a:cxnLst>
                  <a:cxn ang="0">
                    <a:pos x="connsiteX0-1" y="connsiteY0-2"/>
                  </a:cxn>
                  <a:cxn ang="0">
                    <a:pos x="connsiteX1-3" y="connsiteY1-4"/>
                  </a:cxn>
                  <a:cxn ang="0">
                    <a:pos x="connsiteX2-5" y="connsiteY2-6"/>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rgbClr val="D7D7D7"/>
                </a:solidFill>
                <a:prstDash val="solid"/>
              </a:ln>
              <a:effectLst/>
            </p:spPr>
            <p:txBody>
              <a:bodyPr anchor="ctr">
                <a:normAutofit fontScale="85000" lnSpcReduction="20000"/>
              </a:bodyPr>
              <a:lstStyle/>
              <a:p>
                <a:pPr algn="ctr">
                  <a:defRPr/>
                </a:pPr>
                <a:endParaRPr lang="en-US" kern="0">
                  <a:solidFill>
                    <a:sysClr val="window" lastClr="FFFFFF"/>
                  </a:solidFill>
                </a:endParaRPr>
              </a:p>
            </p:txBody>
          </p:sp>
          <p:cxnSp>
            <p:nvCxnSpPr>
              <p:cNvPr id="3076" name="直接连接符 4"/>
              <p:cNvCxnSpPr>
                <a:cxnSpLocks noChangeShapeType="1"/>
              </p:cNvCxnSpPr>
              <p:nvPr>
                <p:custDataLst>
                  <p:tags r:id="rId12"/>
                </p:custDataLst>
              </p:nvPr>
            </p:nvCxnSpPr>
            <p:spPr bwMode="auto">
              <a:xfrm>
                <a:off x="3407966" y="4456114"/>
                <a:ext cx="0" cy="427037"/>
              </a:xfrm>
              <a:prstGeom prst="line">
                <a:avLst/>
              </a:prstGeom>
              <a:noFill/>
              <a:ln w="25400" algn="ctr">
                <a:solidFill>
                  <a:srgbClr val="D7D7D7"/>
                </a:solidFill>
                <a:prstDash val="sysDash"/>
                <a:round/>
                <a:tailEnd type="oval" w="med" len="med"/>
              </a:ln>
              <a:extLst>
                <a:ext uri="{909E8E84-426E-40DD-AFC4-6F175D3DCCD1}">
                  <a14:hiddenFill xmlns:a14="http://schemas.microsoft.com/office/drawing/2010/main">
                    <a:noFill/>
                  </a14:hiddenFill>
                </a:ext>
              </a:extLst>
            </p:spPr>
          </p:cxnSp>
          <p:sp>
            <p:nvSpPr>
              <p:cNvPr id="6" name="TextBox 37"/>
              <p:cNvSpPr txBox="1"/>
              <p:nvPr>
                <p:custDataLst>
                  <p:tags r:id="rId13"/>
                </p:custDataLst>
              </p:nvPr>
            </p:nvSpPr>
            <p:spPr>
              <a:xfrm flipH="1">
                <a:off x="3089672" y="4090902"/>
                <a:ext cx="636588" cy="487363"/>
              </a:xfrm>
              <a:prstGeom prst="rect">
                <a:avLst/>
              </a:prstGeom>
              <a:noFill/>
            </p:spPr>
            <p:txBody>
              <a:bodyPr>
                <a:normAutofit/>
              </a:bodyPr>
              <a:lstStyle>
                <a:defPPr>
                  <a:defRPr lang="en-US"/>
                </a:defPPr>
                <a:lvl1pPr marR="0" lvl="0" indent="0" algn="ctr" defTabSz="-635">
                  <a:lnSpc>
                    <a:spcPct val="80000"/>
                  </a:lnSpc>
                  <a:spcBef>
                    <a:spcPts val="0"/>
                  </a:spcBef>
                  <a:spcAft>
                    <a:spcPts val="0"/>
                  </a:spcAft>
                  <a:buClrTx/>
                  <a:buSzTx/>
                  <a:buFontTx/>
                  <a:buNone/>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eaLnBrk="1" hangingPunct="1">
                  <a:defRPr/>
                </a:pPr>
                <a:r>
                  <a:rPr lang="en-US" altLang="zh-CN" sz="3200" dirty="0" smtClean="0">
                    <a:solidFill>
                      <a:schemeClr val="accent1">
                        <a:lumMod val="75000"/>
                      </a:schemeClr>
                    </a:solidFill>
                    <a:effectLst/>
                    <a:latin typeface="+mn-lt"/>
                    <a:ea typeface="+mn-ea"/>
                    <a:cs typeface="+mn-cs"/>
                  </a:rPr>
                  <a:t>A</a:t>
                </a:r>
                <a:endParaRPr lang="zh-CN" altLang="en-US" sz="3200" dirty="0">
                  <a:solidFill>
                    <a:schemeClr val="accent1">
                      <a:lumMod val="75000"/>
                    </a:schemeClr>
                  </a:solidFill>
                  <a:effectLst/>
                  <a:latin typeface="+mn-lt"/>
                  <a:ea typeface="+mn-ea"/>
                  <a:cs typeface="+mn-cs"/>
                </a:endParaRPr>
              </a:p>
            </p:txBody>
          </p:sp>
          <p:sp>
            <p:nvSpPr>
              <p:cNvPr id="13" name="TextBox 56"/>
              <p:cNvSpPr txBox="1"/>
              <p:nvPr>
                <p:custDataLst>
                  <p:tags r:id="rId14"/>
                </p:custDataLst>
              </p:nvPr>
            </p:nvSpPr>
            <p:spPr>
              <a:xfrm>
                <a:off x="2215754" y="4932363"/>
                <a:ext cx="2384425" cy="566632"/>
              </a:xfrm>
              <a:prstGeom prst="rect">
                <a:avLst/>
              </a:prstGeom>
              <a:noFill/>
            </p:spPr>
            <p:txBody>
              <a:bodyPr>
                <a:normAutofit lnSpcReduction="10000"/>
              </a:bodyPr>
              <a:lstStyle/>
              <a:p>
                <a:pPr algn="ctr">
                  <a:lnSpc>
                    <a:spcPct val="130000"/>
                  </a:lnSpc>
                  <a:defRPr/>
                </a:pPr>
                <a:r>
                  <a:rPr lang="en-US" altLang="zh-CN" smtClean="0"/>
                  <a:t>Lorem ipsum dolor sit amet, consectetur adipisicing elit.</a:t>
                </a:r>
                <a:endParaRPr lang="en-US" altLang="zh-CN" kern="0" dirty="0"/>
              </a:p>
            </p:txBody>
          </p:sp>
        </p:grpSp>
      </p:grpSp>
      <p:grpSp>
        <p:nvGrpSpPr>
          <p:cNvPr id="5" name="组合 4"/>
          <p:cNvGrpSpPr/>
          <p:nvPr>
            <p:custDataLst>
              <p:tags r:id="rId3"/>
            </p:custDataLst>
          </p:nvPr>
        </p:nvGrpSpPr>
        <p:grpSpPr>
          <a:xfrm>
            <a:off x="5765914" y="1628044"/>
            <a:ext cx="3251086" cy="3171001"/>
            <a:chOff x="5765914" y="1506119"/>
            <a:chExt cx="3251086" cy="3171001"/>
          </a:xfrm>
        </p:grpSpPr>
        <p:grpSp>
          <p:nvGrpSpPr>
            <p:cNvPr id="21" name="组合 20"/>
            <p:cNvGrpSpPr/>
            <p:nvPr/>
          </p:nvGrpSpPr>
          <p:grpSpPr>
            <a:xfrm>
              <a:off x="5765914" y="1506119"/>
              <a:ext cx="3251086" cy="2349896"/>
              <a:chOff x="3912792" y="2159000"/>
              <a:chExt cx="2384425" cy="1723470"/>
            </a:xfrm>
          </p:grpSpPr>
          <p:sp>
            <p:nvSpPr>
              <p:cNvPr id="7" name="椭圆 2"/>
              <p:cNvSpPr/>
              <p:nvPr>
                <p:custDataLst>
                  <p:tags r:id="rId6"/>
                </p:custDataLst>
              </p:nvPr>
            </p:nvSpPr>
            <p:spPr>
              <a:xfrm flipV="1">
                <a:off x="4891486" y="3332164"/>
                <a:ext cx="427037" cy="212725"/>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1" fmla="*/ 648072 w 648072"/>
                  <a:gd name="connsiteY0-2" fmla="*/ 0 h 324036"/>
                  <a:gd name="connsiteX1-3" fmla="*/ 324036 w 648072"/>
                  <a:gd name="connsiteY1-4" fmla="*/ 324036 h 324036"/>
                  <a:gd name="connsiteX2-5" fmla="*/ 0 w 648072"/>
                  <a:gd name="connsiteY2-6" fmla="*/ 0 h 324036"/>
                </a:gdLst>
                <a:ahLst/>
                <a:cxnLst>
                  <a:cxn ang="0">
                    <a:pos x="connsiteX0-1" y="connsiteY0-2"/>
                  </a:cxn>
                  <a:cxn ang="0">
                    <a:pos x="connsiteX1-3" y="connsiteY1-4"/>
                  </a:cxn>
                  <a:cxn ang="0">
                    <a:pos x="connsiteX2-5" y="connsiteY2-6"/>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rgbClr val="D7D7D7"/>
                </a:solidFill>
                <a:prstDash val="solid"/>
              </a:ln>
              <a:effectLst/>
            </p:spPr>
            <p:txBody>
              <a:bodyPr anchor="ctr">
                <a:normAutofit fontScale="85000" lnSpcReduction="20000"/>
              </a:bodyPr>
              <a:lstStyle/>
              <a:p>
                <a:pPr algn="ctr">
                  <a:defRPr/>
                </a:pPr>
                <a:endParaRPr lang="en-US" kern="0">
                  <a:solidFill>
                    <a:sysClr val="window" lastClr="FFFFFF"/>
                  </a:solidFill>
                </a:endParaRPr>
              </a:p>
            </p:txBody>
          </p:sp>
          <p:cxnSp>
            <p:nvCxnSpPr>
              <p:cNvPr id="3079" name="直接连接符 7"/>
              <p:cNvCxnSpPr>
                <a:cxnSpLocks noChangeShapeType="1"/>
              </p:cNvCxnSpPr>
              <p:nvPr>
                <p:custDataLst>
                  <p:tags r:id="rId7"/>
                </p:custDataLst>
              </p:nvPr>
            </p:nvCxnSpPr>
            <p:spPr bwMode="auto">
              <a:xfrm flipV="1">
                <a:off x="5105004" y="2890839"/>
                <a:ext cx="0" cy="428625"/>
              </a:xfrm>
              <a:prstGeom prst="line">
                <a:avLst/>
              </a:prstGeom>
              <a:noFill/>
              <a:ln w="25400" algn="ctr">
                <a:solidFill>
                  <a:srgbClr val="D7D7D7"/>
                </a:solidFill>
                <a:prstDash val="sysDash"/>
                <a:round/>
                <a:tailEnd type="oval" w="med" len="med"/>
              </a:ln>
              <a:extLst>
                <a:ext uri="{909E8E84-426E-40DD-AFC4-6F175D3DCCD1}">
                  <a14:hiddenFill xmlns:a14="http://schemas.microsoft.com/office/drawing/2010/main">
                    <a:noFill/>
                  </a14:hiddenFill>
                </a:ext>
              </a:extLst>
            </p:spPr>
          </p:cxnSp>
          <p:sp>
            <p:nvSpPr>
              <p:cNvPr id="9" name="TextBox 43"/>
              <p:cNvSpPr txBox="1"/>
              <p:nvPr>
                <p:custDataLst>
                  <p:tags r:id="rId8"/>
                </p:custDataLst>
              </p:nvPr>
            </p:nvSpPr>
            <p:spPr>
              <a:xfrm flipH="1">
                <a:off x="4786711" y="3395108"/>
                <a:ext cx="636587" cy="487362"/>
              </a:xfrm>
              <a:prstGeom prst="rect">
                <a:avLst/>
              </a:prstGeom>
              <a:noFill/>
            </p:spPr>
            <p:txBody>
              <a:bodyPr>
                <a:normAutofit/>
              </a:bodyPr>
              <a:lstStyle>
                <a:defPPr>
                  <a:defRPr lang="en-US"/>
                </a:defPPr>
                <a:lvl1pPr marR="0" lvl="0" indent="0" algn="ctr" defTabSz="-635">
                  <a:lnSpc>
                    <a:spcPct val="80000"/>
                  </a:lnSpc>
                  <a:spcBef>
                    <a:spcPts val="0"/>
                  </a:spcBef>
                  <a:spcAft>
                    <a:spcPts val="0"/>
                  </a:spcAft>
                  <a:buClrTx/>
                  <a:buSzTx/>
                  <a:buFontTx/>
                  <a:buNone/>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eaLnBrk="1" hangingPunct="1">
                  <a:defRPr/>
                </a:pPr>
                <a:r>
                  <a:rPr lang="en-US" altLang="zh-CN" sz="3200" dirty="0" smtClean="0">
                    <a:solidFill>
                      <a:schemeClr val="accent1">
                        <a:lumMod val="75000"/>
                      </a:schemeClr>
                    </a:solidFill>
                    <a:effectLst/>
                    <a:latin typeface="+mn-lt"/>
                    <a:ea typeface="+mn-ea"/>
                    <a:cs typeface="+mn-cs"/>
                  </a:rPr>
                  <a:t>B</a:t>
                </a:r>
                <a:endParaRPr lang="zh-CN" altLang="en-US" sz="3200" dirty="0">
                  <a:solidFill>
                    <a:schemeClr val="accent1">
                      <a:lumMod val="75000"/>
                    </a:schemeClr>
                  </a:solidFill>
                  <a:effectLst/>
                  <a:latin typeface="+mn-lt"/>
                  <a:ea typeface="+mn-ea"/>
                  <a:cs typeface="+mn-cs"/>
                </a:endParaRPr>
              </a:p>
            </p:txBody>
          </p:sp>
          <p:sp>
            <p:nvSpPr>
              <p:cNvPr id="14" name="TextBox 57"/>
              <p:cNvSpPr txBox="1"/>
              <p:nvPr>
                <p:custDataLst>
                  <p:tags r:id="rId9"/>
                </p:custDataLst>
              </p:nvPr>
            </p:nvSpPr>
            <p:spPr>
              <a:xfrm>
                <a:off x="3912792" y="2159000"/>
                <a:ext cx="2384425" cy="566632"/>
              </a:xfrm>
              <a:prstGeom prst="rect">
                <a:avLst/>
              </a:prstGeom>
              <a:noFill/>
            </p:spPr>
            <p:txBody>
              <a:bodyPr>
                <a:normAutofit lnSpcReduction="10000"/>
              </a:bodyPr>
              <a:lstStyle/>
              <a:p>
                <a:pPr algn="ctr">
                  <a:lnSpc>
                    <a:spcPct val="130000"/>
                  </a:lnSpc>
                  <a:defRPr/>
                </a:pPr>
                <a:r>
                  <a:rPr lang="en-US" altLang="zh-CN" smtClean="0"/>
                  <a:t>Lorem ipsum dolor sit amet, consectetur adipisicing elit.</a:t>
                </a:r>
                <a:endParaRPr lang="en-US" altLang="zh-CN" kern="0" dirty="0"/>
              </a:p>
            </p:txBody>
          </p:sp>
        </p:grpSp>
        <p:sp>
          <p:nvSpPr>
            <p:cNvPr id="16" name="椭圆 3"/>
            <p:cNvSpPr/>
            <p:nvPr>
              <p:custDataLst>
                <p:tags r:id="rId5"/>
              </p:custDataLst>
            </p:nvPr>
          </p:nvSpPr>
          <p:spPr>
            <a:xfrm>
              <a:off x="5947732" y="3638158"/>
              <a:ext cx="2816020" cy="1038962"/>
            </a:xfrm>
            <a:custGeom>
              <a:avLst/>
              <a:gdLst>
                <a:gd name="connsiteX0" fmla="*/ 1819599 w 2302409"/>
                <a:gd name="connsiteY0" fmla="*/ 0 h 943122"/>
                <a:gd name="connsiteX1" fmla="*/ 2302409 w 2302409"/>
                <a:gd name="connsiteY1" fmla="*/ 391014 h 943122"/>
                <a:gd name="connsiteX2" fmla="*/ 1154885 w 2302409"/>
                <a:gd name="connsiteY2" fmla="*/ 943088 h 943122"/>
                <a:gd name="connsiteX3" fmla="*/ 0 w 2302409"/>
                <a:gd name="connsiteY3" fmla="*/ 406582 h 943122"/>
                <a:gd name="connsiteX4" fmla="*/ 459006 w 2302409"/>
                <a:gd name="connsiteY4" fmla="*/ 19413 h 943122"/>
                <a:gd name="connsiteX5" fmla="*/ 1150684 w 2302409"/>
                <a:gd name="connsiteY5" fmla="*/ 321815 h 943122"/>
                <a:gd name="connsiteX6" fmla="*/ 1819599 w 2302409"/>
                <a:gd name="connsiteY6" fmla="*/ 0 h 943122"/>
                <a:gd name="connsiteX0-1" fmla="*/ 1856544 w 2302409"/>
                <a:gd name="connsiteY0-2" fmla="*/ 1264 h 923709"/>
                <a:gd name="connsiteX1-3" fmla="*/ 2302409 w 2302409"/>
                <a:gd name="connsiteY1-4" fmla="*/ 371601 h 923709"/>
                <a:gd name="connsiteX2-5" fmla="*/ 1154885 w 2302409"/>
                <a:gd name="connsiteY2-6" fmla="*/ 923675 h 923709"/>
                <a:gd name="connsiteX3-7" fmla="*/ 0 w 2302409"/>
                <a:gd name="connsiteY3-8" fmla="*/ 387169 h 923709"/>
                <a:gd name="connsiteX4-9" fmla="*/ 459006 w 2302409"/>
                <a:gd name="connsiteY4-10" fmla="*/ 0 h 923709"/>
                <a:gd name="connsiteX5-11" fmla="*/ 1150684 w 2302409"/>
                <a:gd name="connsiteY5-12" fmla="*/ 302402 h 923709"/>
                <a:gd name="connsiteX6-13" fmla="*/ 1856544 w 2302409"/>
                <a:gd name="connsiteY6-14" fmla="*/ 1264 h 923709"/>
                <a:gd name="connsiteX0-15" fmla="*/ 1828835 w 2274700"/>
                <a:gd name="connsiteY0-16" fmla="*/ 1264 h 923747"/>
                <a:gd name="connsiteX1-17" fmla="*/ 2274700 w 2274700"/>
                <a:gd name="connsiteY1-18" fmla="*/ 371601 h 923747"/>
                <a:gd name="connsiteX2-19" fmla="*/ 1127176 w 2274700"/>
                <a:gd name="connsiteY2-20" fmla="*/ 923675 h 923747"/>
                <a:gd name="connsiteX3-21" fmla="*/ 0 w 2274700"/>
                <a:gd name="connsiteY3-22" fmla="*/ 397509 h 923747"/>
                <a:gd name="connsiteX4-23" fmla="*/ 431297 w 2274700"/>
                <a:gd name="connsiteY4-24" fmla="*/ 0 h 923747"/>
                <a:gd name="connsiteX5-25" fmla="*/ 1122975 w 2274700"/>
                <a:gd name="connsiteY5-26" fmla="*/ 302402 h 923747"/>
                <a:gd name="connsiteX6-27" fmla="*/ 1828835 w 2274700"/>
                <a:gd name="connsiteY6-28" fmla="*/ 1264 h 923747"/>
                <a:gd name="connsiteX0-29" fmla="*/ 1828835 w 2237755"/>
                <a:gd name="connsiteY0-30" fmla="*/ 1264 h 923747"/>
                <a:gd name="connsiteX1-31" fmla="*/ 2237755 w 2237755"/>
                <a:gd name="connsiteY1-32" fmla="*/ 371601 h 923747"/>
                <a:gd name="connsiteX2-33" fmla="*/ 1127176 w 2237755"/>
                <a:gd name="connsiteY2-34" fmla="*/ 923675 h 923747"/>
                <a:gd name="connsiteX3-35" fmla="*/ 0 w 2237755"/>
                <a:gd name="connsiteY3-36" fmla="*/ 397509 h 923747"/>
                <a:gd name="connsiteX4-37" fmla="*/ 431297 w 2237755"/>
                <a:gd name="connsiteY4-38" fmla="*/ 0 h 923747"/>
                <a:gd name="connsiteX5-39" fmla="*/ 1122975 w 2237755"/>
                <a:gd name="connsiteY5-40" fmla="*/ 302402 h 923747"/>
                <a:gd name="connsiteX6-41" fmla="*/ 1828835 w 2237755"/>
                <a:gd name="connsiteY6-42" fmla="*/ 1264 h 923747"/>
                <a:gd name="connsiteX0-43" fmla="*/ 1828835 w 2237755"/>
                <a:gd name="connsiteY0-44" fmla="*/ 1264 h 923678"/>
                <a:gd name="connsiteX1-45" fmla="*/ 2237755 w 2237755"/>
                <a:gd name="connsiteY1-46" fmla="*/ 392279 h 923678"/>
                <a:gd name="connsiteX2-47" fmla="*/ 1127176 w 2237755"/>
                <a:gd name="connsiteY2-48" fmla="*/ 923675 h 923678"/>
                <a:gd name="connsiteX3-49" fmla="*/ 0 w 2237755"/>
                <a:gd name="connsiteY3-50" fmla="*/ 397509 h 923678"/>
                <a:gd name="connsiteX4-51" fmla="*/ 431297 w 2237755"/>
                <a:gd name="connsiteY4-52" fmla="*/ 0 h 923678"/>
                <a:gd name="connsiteX5-53" fmla="*/ 1122975 w 2237755"/>
                <a:gd name="connsiteY5-54" fmla="*/ 302402 h 923678"/>
                <a:gd name="connsiteX6-55" fmla="*/ 1828835 w 2237755"/>
                <a:gd name="connsiteY6-56" fmla="*/ 1264 h 923678"/>
              </a:gdLst>
              <a:ahLst/>
              <a:cxnLst>
                <a:cxn ang="0">
                  <a:pos x="connsiteX0-43" y="connsiteY0-44"/>
                </a:cxn>
                <a:cxn ang="0">
                  <a:pos x="connsiteX1-45" y="connsiteY1-46"/>
                </a:cxn>
                <a:cxn ang="0">
                  <a:pos x="connsiteX2-47" y="connsiteY2-48"/>
                </a:cxn>
                <a:cxn ang="0">
                  <a:pos x="connsiteX3-49" y="connsiteY3-50"/>
                </a:cxn>
                <a:cxn ang="0">
                  <a:pos x="connsiteX4-51" y="connsiteY4-52"/>
                </a:cxn>
                <a:cxn ang="0">
                  <a:pos x="connsiteX5-53" y="connsiteY5-54"/>
                </a:cxn>
                <a:cxn ang="0">
                  <a:pos x="connsiteX6-55" y="connsiteY6-56"/>
                </a:cxn>
              </a:cxnLst>
              <a:rect l="l" t="t" r="r" b="b"/>
              <a:pathLst>
                <a:path w="2237755" h="923678">
                  <a:moveTo>
                    <a:pt x="1828835" y="1264"/>
                  </a:moveTo>
                  <a:lnTo>
                    <a:pt x="2237755" y="392279"/>
                  </a:lnTo>
                  <a:cubicBezTo>
                    <a:pt x="1957146" y="738766"/>
                    <a:pt x="1500135" y="922803"/>
                    <a:pt x="1127176" y="923675"/>
                  </a:cubicBezTo>
                  <a:cubicBezTo>
                    <a:pt x="754217" y="924547"/>
                    <a:pt x="285269" y="740170"/>
                    <a:pt x="0" y="397509"/>
                  </a:cubicBezTo>
                  <a:cubicBezTo>
                    <a:pt x="159159" y="265007"/>
                    <a:pt x="272138" y="132502"/>
                    <a:pt x="431297" y="0"/>
                  </a:cubicBezTo>
                  <a:cubicBezTo>
                    <a:pt x="597587" y="199744"/>
                    <a:pt x="890052" y="302191"/>
                    <a:pt x="1122975" y="302402"/>
                  </a:cubicBezTo>
                  <a:cubicBezTo>
                    <a:pt x="1355898" y="302613"/>
                    <a:pt x="1665262" y="203238"/>
                    <a:pt x="1828835" y="1264"/>
                  </a:cubicBezTo>
                  <a:close/>
                </a:path>
              </a:pathLst>
            </a:custGeom>
            <a:solidFill>
              <a:schemeClr val="accent1"/>
            </a:solidFill>
            <a:ln w="25400" cap="flat" cmpd="sng" algn="ctr">
              <a:noFill/>
              <a:prstDash val="solid"/>
            </a:ln>
            <a:effectLst/>
          </p:spPr>
          <p:txBody>
            <a:bodyPr lIns="0" tIns="180000" rIns="0" bIns="0" anchor="ctr">
              <a:normAutofit/>
            </a:bodyPr>
            <a:lstStyle/>
            <a:p>
              <a:pPr algn="ctr">
                <a:defRPr/>
              </a:pPr>
              <a:r>
                <a:rPr lang="en-US" altLang="zh-CN" sz="2400" smtClean="0">
                  <a:solidFill>
                    <a:schemeClr val="bg1"/>
                  </a:solidFill>
                  <a:latin typeface="+mj-lt"/>
                  <a:ea typeface="+mj-ea"/>
                  <a:cs typeface="+mj-cs"/>
                </a:rPr>
                <a:t>LOREM</a:t>
              </a:r>
              <a:endParaRPr lang="zh-CN" altLang="en-US" sz="2400" kern="0" dirty="0">
                <a:solidFill>
                  <a:schemeClr val="bg1"/>
                </a:solidFill>
                <a:latin typeface="+mj-lt"/>
                <a:ea typeface="+mj-ea"/>
                <a:cs typeface="+mj-cs"/>
              </a:endParaRPr>
            </a:p>
          </p:txBody>
        </p:sp>
      </p:grpSp>
      <p:sp>
        <p:nvSpPr>
          <p:cNvPr id="10" name="文本框 9"/>
          <p:cNvSpPr txBox="1"/>
          <p:nvPr>
            <p:custDataLst>
              <p:tags r:id="rId4"/>
            </p:custDataLst>
          </p:nvPr>
        </p:nvSpPr>
        <p:spPr>
          <a:xfrm>
            <a:off x="624420" y="593213"/>
            <a:ext cx="10957981" cy="71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normAutofit/>
          </a:bodyPr>
          <a:lstStyle>
            <a:lvl1pPr algn="ctr" fontAlgn="base">
              <a:lnSpc>
                <a:spcPct val="130000"/>
              </a:lnSpc>
              <a:spcBef>
                <a:spcPct val="0"/>
              </a:spcBef>
              <a:spcAft>
                <a:spcPct val="0"/>
              </a:spcAft>
              <a:defRPr sz="2800">
                <a:solidFill>
                  <a:schemeClr val="accent1"/>
                </a:solidFill>
                <a:latin typeface="+mj-lt"/>
                <a:ea typeface="+mj-ea"/>
                <a:cs typeface="+mj-cs"/>
              </a:defRPr>
            </a:lvl1pPr>
            <a:lvl2pPr fontAlgn="base">
              <a:spcBef>
                <a:spcPct val="0"/>
              </a:spcBef>
              <a:spcAft>
                <a:spcPct val="0"/>
              </a:spcAft>
              <a:defRPr sz="2800">
                <a:solidFill>
                  <a:schemeClr val="accent1"/>
                </a:solidFill>
                <a:latin typeface="Arial" pitchFamily="34" charset="0"/>
                <a:ea typeface="华文中宋" pitchFamily="2" charset="-122"/>
                <a:cs typeface="宋体" pitchFamily="2" charset="-122"/>
              </a:defRPr>
            </a:lvl2pPr>
            <a:lvl3pPr fontAlgn="base">
              <a:spcBef>
                <a:spcPct val="0"/>
              </a:spcBef>
              <a:spcAft>
                <a:spcPct val="0"/>
              </a:spcAft>
              <a:defRPr sz="2800">
                <a:solidFill>
                  <a:schemeClr val="accent1"/>
                </a:solidFill>
                <a:latin typeface="Arial" pitchFamily="34" charset="0"/>
                <a:ea typeface="华文中宋" pitchFamily="2" charset="-122"/>
                <a:cs typeface="宋体" pitchFamily="2" charset="-122"/>
              </a:defRPr>
            </a:lvl3pPr>
            <a:lvl4pPr fontAlgn="base">
              <a:spcBef>
                <a:spcPct val="0"/>
              </a:spcBef>
              <a:spcAft>
                <a:spcPct val="0"/>
              </a:spcAft>
              <a:defRPr sz="2800">
                <a:solidFill>
                  <a:schemeClr val="accent1"/>
                </a:solidFill>
                <a:latin typeface="Arial" pitchFamily="34" charset="0"/>
                <a:ea typeface="华文中宋" pitchFamily="2" charset="-122"/>
                <a:cs typeface="宋体" pitchFamily="2" charset="-122"/>
              </a:defRPr>
            </a:lvl4pPr>
            <a:lvl5pPr fontAlgn="base">
              <a:spcBef>
                <a:spcPct val="0"/>
              </a:spcBef>
              <a:spcAft>
                <a:spcPct val="0"/>
              </a:spcAft>
              <a:defRPr sz="2800">
                <a:solidFill>
                  <a:schemeClr val="accent1"/>
                </a:solidFill>
                <a:latin typeface="Arial" pitchFamily="34" charset="0"/>
                <a:ea typeface="华文中宋" pitchFamily="2" charset="-122"/>
                <a:cs typeface="宋体" pitchFamily="2" charset="-122"/>
              </a:defRPr>
            </a:lvl5pPr>
            <a:lvl6pPr marL="457200" fontAlgn="base">
              <a:spcBef>
                <a:spcPct val="0"/>
              </a:spcBef>
              <a:spcAft>
                <a:spcPct val="0"/>
              </a:spcAft>
              <a:defRPr sz="2800">
                <a:solidFill>
                  <a:srgbClr val="FF3300"/>
                </a:solidFill>
                <a:latin typeface="Arial" pitchFamily="34" charset="0"/>
                <a:ea typeface="华文中宋" pitchFamily="2" charset="-122"/>
                <a:cs typeface="宋体" pitchFamily="2" charset="-122"/>
              </a:defRPr>
            </a:lvl6pPr>
            <a:lvl7pPr marL="914400" fontAlgn="base">
              <a:spcBef>
                <a:spcPct val="0"/>
              </a:spcBef>
              <a:spcAft>
                <a:spcPct val="0"/>
              </a:spcAft>
              <a:defRPr sz="2800">
                <a:solidFill>
                  <a:srgbClr val="FF3300"/>
                </a:solidFill>
                <a:latin typeface="Arial" pitchFamily="34" charset="0"/>
                <a:ea typeface="华文中宋" pitchFamily="2" charset="-122"/>
                <a:cs typeface="宋体" pitchFamily="2" charset="-122"/>
              </a:defRPr>
            </a:lvl7pPr>
            <a:lvl8pPr marL="1371600" fontAlgn="base">
              <a:spcBef>
                <a:spcPct val="0"/>
              </a:spcBef>
              <a:spcAft>
                <a:spcPct val="0"/>
              </a:spcAft>
              <a:defRPr sz="2800">
                <a:solidFill>
                  <a:srgbClr val="FF3300"/>
                </a:solidFill>
                <a:latin typeface="Arial" pitchFamily="34" charset="0"/>
                <a:ea typeface="华文中宋" pitchFamily="2" charset="-122"/>
                <a:cs typeface="宋体" pitchFamily="2" charset="-122"/>
              </a:defRPr>
            </a:lvl8pPr>
            <a:lvl9pPr marL="1828800" fontAlgn="base">
              <a:spcBef>
                <a:spcPct val="0"/>
              </a:spcBef>
              <a:spcAft>
                <a:spcPct val="0"/>
              </a:spcAft>
              <a:defRPr sz="2800">
                <a:solidFill>
                  <a:srgbClr val="FF3300"/>
                </a:solidFill>
                <a:latin typeface="Arial" pitchFamily="34" charset="0"/>
                <a:ea typeface="华文中宋" pitchFamily="2" charset="-122"/>
                <a:cs typeface="宋体" pitchFamily="2" charset="-122"/>
              </a:defRPr>
            </a:lvl9pPr>
          </a:lstStyle>
          <a:p>
            <a:r>
              <a:rPr lang="da-DK" altLang="zh-CN" smtClean="0"/>
              <a:t>LOREM IPSUM DOLOR</a:t>
            </a:r>
            <a:endParaRPr lang="zh-CN" altLang="en-US" dirty="0"/>
          </a:p>
        </p:txBody>
      </p:sp>
    </p:spTree>
    <p:custDataLst>
      <p:tags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custDataLst>
              <p:tags r:id="rId2"/>
            </p:custDataLst>
          </p:nvPr>
        </p:nvGrpSpPr>
        <p:grpSpPr>
          <a:xfrm>
            <a:off x="4725987" y="3295651"/>
            <a:ext cx="2751138" cy="2455863"/>
            <a:chOff x="4725987" y="3295651"/>
            <a:chExt cx="2751138" cy="2455863"/>
          </a:xfrm>
        </p:grpSpPr>
        <p:sp>
          <p:nvSpPr>
            <p:cNvPr id="3" name="空心弧 2"/>
            <p:cNvSpPr/>
            <p:nvPr>
              <p:custDataLst>
                <p:tags r:id="rId16"/>
              </p:custDataLst>
            </p:nvPr>
          </p:nvSpPr>
          <p:spPr>
            <a:xfrm>
              <a:off x="4725987" y="3295651"/>
              <a:ext cx="2751138" cy="2455863"/>
            </a:xfrm>
            <a:prstGeom prst="blockArc">
              <a:avLst>
                <a:gd name="adj1" fmla="val 13186668"/>
                <a:gd name="adj2" fmla="val 19259822"/>
                <a:gd name="adj3" fmla="val 20854"/>
              </a:avLst>
            </a:prstGeom>
            <a:solidFill>
              <a:schemeClr val="accent1"/>
            </a:solidFill>
            <a:ln w="25400" cap="flat" cmpd="sng" algn="ctr">
              <a:noFill/>
              <a:prstDash val="solid"/>
            </a:ln>
            <a:effectLst/>
          </p:spPr>
          <p:txBody>
            <a:bodyPr lIns="0" tIns="0" rIns="0" bIns="180000" anchor="ctr">
              <a:normAutofit/>
            </a:bodyPr>
            <a:lstStyle/>
            <a:p>
              <a:pPr algn="ctr">
                <a:defRPr/>
              </a:pPr>
              <a:r>
                <a:rPr lang="en-US" altLang="zh-CN" sz="2400" smtClean="0">
                  <a:solidFill>
                    <a:schemeClr val="bg1"/>
                  </a:solidFill>
                  <a:latin typeface="+mj-lt"/>
                  <a:ea typeface="+mj-ea"/>
                  <a:cs typeface="+mj-cs"/>
                </a:rPr>
                <a:t>LOREM</a:t>
              </a:r>
              <a:endParaRPr lang="zh-CN" altLang="en-US" sz="2400" kern="0" dirty="0">
                <a:solidFill>
                  <a:schemeClr val="bg1"/>
                </a:solidFill>
                <a:latin typeface="+mj-lt"/>
                <a:ea typeface="+mj-ea"/>
                <a:cs typeface="+mj-cs"/>
              </a:endParaRPr>
            </a:p>
          </p:txBody>
        </p:sp>
        <p:grpSp>
          <p:nvGrpSpPr>
            <p:cNvPr id="8" name="组合 7"/>
            <p:cNvGrpSpPr/>
            <p:nvPr/>
          </p:nvGrpSpPr>
          <p:grpSpPr>
            <a:xfrm>
              <a:off x="4929188" y="3997326"/>
              <a:ext cx="2384425" cy="1707621"/>
              <a:chOff x="2215754" y="3997326"/>
              <a:chExt cx="2384425" cy="1707621"/>
            </a:xfrm>
          </p:grpSpPr>
          <p:sp>
            <p:nvSpPr>
              <p:cNvPr id="4" name="椭圆 2"/>
              <p:cNvSpPr/>
              <p:nvPr>
                <p:custDataLst>
                  <p:tags r:id="rId17"/>
                </p:custDataLst>
              </p:nvPr>
            </p:nvSpPr>
            <p:spPr>
              <a:xfrm>
                <a:off x="3193654" y="4241801"/>
                <a:ext cx="428625" cy="214313"/>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1" fmla="*/ 648072 w 648072"/>
                  <a:gd name="connsiteY0-2" fmla="*/ 0 h 324036"/>
                  <a:gd name="connsiteX1-3" fmla="*/ 324036 w 648072"/>
                  <a:gd name="connsiteY1-4" fmla="*/ 324036 h 324036"/>
                  <a:gd name="connsiteX2-5" fmla="*/ 0 w 648072"/>
                  <a:gd name="connsiteY2-6" fmla="*/ 0 h 324036"/>
                </a:gdLst>
                <a:ahLst/>
                <a:cxnLst>
                  <a:cxn ang="0">
                    <a:pos x="connsiteX0-1" y="connsiteY0-2"/>
                  </a:cxn>
                  <a:cxn ang="0">
                    <a:pos x="connsiteX1-3" y="connsiteY1-4"/>
                  </a:cxn>
                  <a:cxn ang="0">
                    <a:pos x="connsiteX2-5" y="connsiteY2-6"/>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rgbClr val="D7D7D7"/>
                </a:solidFill>
                <a:prstDash val="solid"/>
              </a:ln>
              <a:effectLst/>
            </p:spPr>
            <p:txBody>
              <a:bodyPr anchor="ctr">
                <a:normAutofit fontScale="55000" lnSpcReduction="20000"/>
              </a:bodyPr>
              <a:lstStyle/>
              <a:p>
                <a:pPr algn="ctr">
                  <a:defRPr/>
                </a:pPr>
                <a:endParaRPr lang="en-US" kern="0">
                  <a:solidFill>
                    <a:sysClr val="window" lastClr="FFFFFF"/>
                  </a:solidFill>
                </a:endParaRPr>
              </a:p>
            </p:txBody>
          </p:sp>
          <p:cxnSp>
            <p:nvCxnSpPr>
              <p:cNvPr id="3076" name="直接连接符 4"/>
              <p:cNvCxnSpPr>
                <a:cxnSpLocks noChangeShapeType="1"/>
              </p:cNvCxnSpPr>
              <p:nvPr>
                <p:custDataLst>
                  <p:tags r:id="rId18"/>
                </p:custDataLst>
              </p:nvPr>
            </p:nvCxnSpPr>
            <p:spPr bwMode="auto">
              <a:xfrm>
                <a:off x="3407966" y="4456114"/>
                <a:ext cx="0" cy="427037"/>
              </a:xfrm>
              <a:prstGeom prst="line">
                <a:avLst/>
              </a:prstGeom>
              <a:noFill/>
              <a:ln w="25400" algn="ctr">
                <a:solidFill>
                  <a:srgbClr val="D7D7D7"/>
                </a:solidFill>
                <a:prstDash val="sysDash"/>
                <a:round/>
                <a:tailEnd type="oval" w="med" len="med"/>
              </a:ln>
              <a:extLst>
                <a:ext uri="{909E8E84-426E-40DD-AFC4-6F175D3DCCD1}">
                  <a14:hiddenFill xmlns:a14="http://schemas.microsoft.com/office/drawing/2010/main">
                    <a:noFill/>
                  </a14:hiddenFill>
                </a:ext>
              </a:extLst>
            </p:spPr>
          </p:cxnSp>
          <p:sp>
            <p:nvSpPr>
              <p:cNvPr id="6" name="TextBox 37"/>
              <p:cNvSpPr txBox="1"/>
              <p:nvPr>
                <p:custDataLst>
                  <p:tags r:id="rId19"/>
                </p:custDataLst>
              </p:nvPr>
            </p:nvSpPr>
            <p:spPr>
              <a:xfrm flipH="1">
                <a:off x="3089672" y="3997326"/>
                <a:ext cx="636588" cy="487363"/>
              </a:xfrm>
              <a:prstGeom prst="rect">
                <a:avLst/>
              </a:prstGeom>
              <a:noFill/>
            </p:spPr>
            <p:txBody>
              <a:bodyPr>
                <a:normAutofit/>
              </a:bodyPr>
              <a:lstStyle>
                <a:defPPr>
                  <a:defRPr lang="en-US"/>
                </a:defPPr>
                <a:lvl1pPr marR="0" lvl="0" indent="0" algn="ctr" defTabSz="-635">
                  <a:lnSpc>
                    <a:spcPct val="80000"/>
                  </a:lnSpc>
                  <a:spcBef>
                    <a:spcPts val="0"/>
                  </a:spcBef>
                  <a:spcAft>
                    <a:spcPts val="0"/>
                  </a:spcAft>
                  <a:buClrTx/>
                  <a:buSzTx/>
                  <a:buFontTx/>
                  <a:buNone/>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eaLnBrk="1" hangingPunct="1">
                  <a:defRPr/>
                </a:pPr>
                <a:r>
                  <a:rPr lang="en-US" altLang="zh-CN" sz="3200" dirty="0" smtClean="0">
                    <a:solidFill>
                      <a:schemeClr val="accent1">
                        <a:lumMod val="75000"/>
                      </a:schemeClr>
                    </a:solidFill>
                    <a:effectLst/>
                    <a:latin typeface="+mn-lt"/>
                    <a:ea typeface="+mn-ea"/>
                    <a:cs typeface="+mn-cs"/>
                  </a:rPr>
                  <a:t>B</a:t>
                </a:r>
                <a:endParaRPr lang="zh-CN" altLang="en-US" sz="3200" dirty="0">
                  <a:solidFill>
                    <a:schemeClr val="accent1">
                      <a:lumMod val="75000"/>
                    </a:schemeClr>
                  </a:solidFill>
                  <a:effectLst/>
                  <a:latin typeface="+mn-lt"/>
                  <a:ea typeface="+mn-ea"/>
                  <a:cs typeface="+mn-cs"/>
                </a:endParaRPr>
              </a:p>
            </p:txBody>
          </p:sp>
          <p:sp>
            <p:nvSpPr>
              <p:cNvPr id="13" name="TextBox 56"/>
              <p:cNvSpPr txBox="1"/>
              <p:nvPr>
                <p:custDataLst>
                  <p:tags r:id="rId20"/>
                </p:custDataLst>
              </p:nvPr>
            </p:nvSpPr>
            <p:spPr>
              <a:xfrm>
                <a:off x="2215754" y="4932363"/>
                <a:ext cx="2384425" cy="772584"/>
              </a:xfrm>
              <a:prstGeom prst="rect">
                <a:avLst/>
              </a:prstGeom>
              <a:noFill/>
            </p:spPr>
            <p:txBody>
              <a:bodyPr>
                <a:normAutofit lnSpcReduction="10000"/>
              </a:bodyPr>
              <a:lstStyle/>
              <a:p>
                <a:pPr algn="ctr">
                  <a:lnSpc>
                    <a:spcPct val="130000"/>
                  </a:lnSpc>
                  <a:defRPr/>
                </a:pPr>
                <a:r>
                  <a:rPr lang="en-US" altLang="zh-CN" smtClean="0"/>
                  <a:t>LOREM IPSUM DOLOR</a:t>
                </a:r>
                <a:endParaRPr lang="en-US" altLang="zh-CN" kern="0" dirty="0"/>
              </a:p>
            </p:txBody>
          </p:sp>
        </p:grpSp>
      </p:grpSp>
      <p:grpSp>
        <p:nvGrpSpPr>
          <p:cNvPr id="10" name="组合 9"/>
          <p:cNvGrpSpPr/>
          <p:nvPr>
            <p:custDataLst>
              <p:tags r:id="rId3"/>
            </p:custDataLst>
          </p:nvPr>
        </p:nvGrpSpPr>
        <p:grpSpPr>
          <a:xfrm>
            <a:off x="6626226" y="2159000"/>
            <a:ext cx="2384425" cy="2325689"/>
            <a:chOff x="6626226" y="2159000"/>
            <a:chExt cx="2384425" cy="2325689"/>
          </a:xfrm>
        </p:grpSpPr>
        <p:grpSp>
          <p:nvGrpSpPr>
            <p:cNvPr id="21" name="组合 20"/>
            <p:cNvGrpSpPr/>
            <p:nvPr/>
          </p:nvGrpSpPr>
          <p:grpSpPr>
            <a:xfrm>
              <a:off x="6626226" y="2159000"/>
              <a:ext cx="2384425" cy="1692275"/>
              <a:chOff x="3912792" y="2159000"/>
              <a:chExt cx="2384425" cy="1692275"/>
            </a:xfrm>
          </p:grpSpPr>
          <p:sp>
            <p:nvSpPr>
              <p:cNvPr id="7" name="椭圆 2"/>
              <p:cNvSpPr/>
              <p:nvPr>
                <p:custDataLst>
                  <p:tags r:id="rId12"/>
                </p:custDataLst>
              </p:nvPr>
            </p:nvSpPr>
            <p:spPr>
              <a:xfrm flipV="1">
                <a:off x="4891486" y="3332164"/>
                <a:ext cx="427037" cy="212725"/>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1" fmla="*/ 648072 w 648072"/>
                  <a:gd name="connsiteY0-2" fmla="*/ 0 h 324036"/>
                  <a:gd name="connsiteX1-3" fmla="*/ 324036 w 648072"/>
                  <a:gd name="connsiteY1-4" fmla="*/ 324036 h 324036"/>
                  <a:gd name="connsiteX2-5" fmla="*/ 0 w 648072"/>
                  <a:gd name="connsiteY2-6" fmla="*/ 0 h 324036"/>
                </a:gdLst>
                <a:ahLst/>
                <a:cxnLst>
                  <a:cxn ang="0">
                    <a:pos x="connsiteX0-1" y="connsiteY0-2"/>
                  </a:cxn>
                  <a:cxn ang="0">
                    <a:pos x="connsiteX1-3" y="connsiteY1-4"/>
                  </a:cxn>
                  <a:cxn ang="0">
                    <a:pos x="connsiteX2-5" y="connsiteY2-6"/>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rgbClr val="D7D7D7"/>
                </a:solidFill>
                <a:prstDash val="solid"/>
              </a:ln>
              <a:effectLst/>
            </p:spPr>
            <p:txBody>
              <a:bodyPr anchor="ctr">
                <a:normAutofit fontScale="47500" lnSpcReduction="20000"/>
              </a:bodyPr>
              <a:lstStyle/>
              <a:p>
                <a:pPr algn="ctr">
                  <a:defRPr/>
                </a:pPr>
                <a:endParaRPr lang="en-US" kern="0">
                  <a:solidFill>
                    <a:sysClr val="window" lastClr="FFFFFF"/>
                  </a:solidFill>
                </a:endParaRPr>
              </a:p>
            </p:txBody>
          </p:sp>
          <p:cxnSp>
            <p:nvCxnSpPr>
              <p:cNvPr id="3079" name="直接连接符 7"/>
              <p:cNvCxnSpPr>
                <a:cxnSpLocks noChangeShapeType="1"/>
              </p:cNvCxnSpPr>
              <p:nvPr>
                <p:custDataLst>
                  <p:tags r:id="rId13"/>
                </p:custDataLst>
              </p:nvPr>
            </p:nvCxnSpPr>
            <p:spPr bwMode="auto">
              <a:xfrm flipV="1">
                <a:off x="5105004" y="2890839"/>
                <a:ext cx="0" cy="428625"/>
              </a:xfrm>
              <a:prstGeom prst="line">
                <a:avLst/>
              </a:prstGeom>
              <a:noFill/>
              <a:ln w="25400" algn="ctr">
                <a:solidFill>
                  <a:srgbClr val="D7D7D7"/>
                </a:solidFill>
                <a:prstDash val="sysDash"/>
                <a:round/>
                <a:tailEnd type="oval" w="med" len="med"/>
              </a:ln>
              <a:extLst>
                <a:ext uri="{909E8E84-426E-40DD-AFC4-6F175D3DCCD1}">
                  <a14:hiddenFill xmlns:a14="http://schemas.microsoft.com/office/drawing/2010/main">
                    <a:noFill/>
                  </a14:hiddenFill>
                </a:ext>
              </a:extLst>
            </p:spPr>
          </p:cxnSp>
          <p:sp>
            <p:nvSpPr>
              <p:cNvPr id="9" name="TextBox 43"/>
              <p:cNvSpPr txBox="1"/>
              <p:nvPr>
                <p:custDataLst>
                  <p:tags r:id="rId14"/>
                </p:custDataLst>
              </p:nvPr>
            </p:nvSpPr>
            <p:spPr>
              <a:xfrm flipH="1">
                <a:off x="4786711" y="3363913"/>
                <a:ext cx="636587" cy="487362"/>
              </a:xfrm>
              <a:prstGeom prst="rect">
                <a:avLst/>
              </a:prstGeom>
              <a:noFill/>
            </p:spPr>
            <p:txBody>
              <a:bodyPr>
                <a:normAutofit/>
              </a:bodyPr>
              <a:lstStyle>
                <a:defPPr>
                  <a:defRPr lang="en-US"/>
                </a:defPPr>
                <a:lvl1pPr marR="0" lvl="0" indent="0" algn="ctr" defTabSz="-635">
                  <a:lnSpc>
                    <a:spcPct val="80000"/>
                  </a:lnSpc>
                  <a:spcBef>
                    <a:spcPts val="0"/>
                  </a:spcBef>
                  <a:spcAft>
                    <a:spcPts val="0"/>
                  </a:spcAft>
                  <a:buClrTx/>
                  <a:buSzTx/>
                  <a:buFontTx/>
                  <a:buNone/>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eaLnBrk="1" hangingPunct="1">
                  <a:defRPr/>
                </a:pPr>
                <a:r>
                  <a:rPr lang="en-US" altLang="zh-CN" sz="3200" dirty="0" smtClean="0">
                    <a:solidFill>
                      <a:schemeClr val="accent1">
                        <a:lumMod val="75000"/>
                      </a:schemeClr>
                    </a:solidFill>
                    <a:effectLst/>
                    <a:latin typeface="+mn-lt"/>
                    <a:ea typeface="+mn-ea"/>
                    <a:cs typeface="+mn-cs"/>
                  </a:rPr>
                  <a:t>C</a:t>
                </a:r>
                <a:endParaRPr lang="zh-CN" altLang="en-US" sz="3200" dirty="0">
                  <a:solidFill>
                    <a:schemeClr val="accent1">
                      <a:lumMod val="75000"/>
                    </a:schemeClr>
                  </a:solidFill>
                  <a:effectLst/>
                  <a:latin typeface="+mn-lt"/>
                  <a:ea typeface="+mn-ea"/>
                  <a:cs typeface="+mn-cs"/>
                </a:endParaRPr>
              </a:p>
            </p:txBody>
          </p:sp>
          <p:sp>
            <p:nvSpPr>
              <p:cNvPr id="14" name="TextBox 57"/>
              <p:cNvSpPr txBox="1"/>
              <p:nvPr>
                <p:custDataLst>
                  <p:tags r:id="rId15"/>
                </p:custDataLst>
              </p:nvPr>
            </p:nvSpPr>
            <p:spPr>
              <a:xfrm>
                <a:off x="3912792" y="2159000"/>
                <a:ext cx="2384425" cy="772584"/>
              </a:xfrm>
              <a:prstGeom prst="rect">
                <a:avLst/>
              </a:prstGeom>
              <a:noFill/>
            </p:spPr>
            <p:txBody>
              <a:bodyPr>
                <a:normAutofit lnSpcReduction="10000"/>
              </a:bodyPr>
              <a:lstStyle/>
              <a:p>
                <a:pPr algn="ctr">
                  <a:lnSpc>
                    <a:spcPct val="130000"/>
                  </a:lnSpc>
                  <a:defRPr/>
                </a:pPr>
                <a:r>
                  <a:rPr lang="en-US" altLang="zh-CN" smtClean="0"/>
                  <a:t>LOREM IPSUM DOLOR</a:t>
                </a:r>
                <a:endParaRPr lang="en-US" altLang="zh-CN" kern="0" dirty="0"/>
              </a:p>
            </p:txBody>
          </p:sp>
        </p:grpSp>
        <p:sp>
          <p:nvSpPr>
            <p:cNvPr id="16" name="椭圆 3"/>
            <p:cNvSpPr/>
            <p:nvPr>
              <p:custDataLst>
                <p:tags r:id="rId11"/>
              </p:custDataLst>
            </p:nvPr>
          </p:nvSpPr>
          <p:spPr>
            <a:xfrm>
              <a:off x="6759576" y="3722689"/>
              <a:ext cx="2065337" cy="762000"/>
            </a:xfrm>
            <a:custGeom>
              <a:avLst/>
              <a:gdLst>
                <a:gd name="connsiteX0" fmla="*/ 1819599 w 2302409"/>
                <a:gd name="connsiteY0" fmla="*/ 0 h 943122"/>
                <a:gd name="connsiteX1" fmla="*/ 2302409 w 2302409"/>
                <a:gd name="connsiteY1" fmla="*/ 391014 h 943122"/>
                <a:gd name="connsiteX2" fmla="*/ 1154885 w 2302409"/>
                <a:gd name="connsiteY2" fmla="*/ 943088 h 943122"/>
                <a:gd name="connsiteX3" fmla="*/ 0 w 2302409"/>
                <a:gd name="connsiteY3" fmla="*/ 406582 h 943122"/>
                <a:gd name="connsiteX4" fmla="*/ 459006 w 2302409"/>
                <a:gd name="connsiteY4" fmla="*/ 19413 h 943122"/>
                <a:gd name="connsiteX5" fmla="*/ 1150684 w 2302409"/>
                <a:gd name="connsiteY5" fmla="*/ 321815 h 943122"/>
                <a:gd name="connsiteX6" fmla="*/ 1819599 w 2302409"/>
                <a:gd name="connsiteY6" fmla="*/ 0 h 943122"/>
                <a:gd name="connsiteX0-1" fmla="*/ 1856544 w 2302409"/>
                <a:gd name="connsiteY0-2" fmla="*/ 1264 h 923709"/>
                <a:gd name="connsiteX1-3" fmla="*/ 2302409 w 2302409"/>
                <a:gd name="connsiteY1-4" fmla="*/ 371601 h 923709"/>
                <a:gd name="connsiteX2-5" fmla="*/ 1154885 w 2302409"/>
                <a:gd name="connsiteY2-6" fmla="*/ 923675 h 923709"/>
                <a:gd name="connsiteX3-7" fmla="*/ 0 w 2302409"/>
                <a:gd name="connsiteY3-8" fmla="*/ 387169 h 923709"/>
                <a:gd name="connsiteX4-9" fmla="*/ 459006 w 2302409"/>
                <a:gd name="connsiteY4-10" fmla="*/ 0 h 923709"/>
                <a:gd name="connsiteX5-11" fmla="*/ 1150684 w 2302409"/>
                <a:gd name="connsiteY5-12" fmla="*/ 302402 h 923709"/>
                <a:gd name="connsiteX6-13" fmla="*/ 1856544 w 2302409"/>
                <a:gd name="connsiteY6-14" fmla="*/ 1264 h 923709"/>
                <a:gd name="connsiteX0-15" fmla="*/ 1828835 w 2274700"/>
                <a:gd name="connsiteY0-16" fmla="*/ 1264 h 923747"/>
                <a:gd name="connsiteX1-17" fmla="*/ 2274700 w 2274700"/>
                <a:gd name="connsiteY1-18" fmla="*/ 371601 h 923747"/>
                <a:gd name="connsiteX2-19" fmla="*/ 1127176 w 2274700"/>
                <a:gd name="connsiteY2-20" fmla="*/ 923675 h 923747"/>
                <a:gd name="connsiteX3-21" fmla="*/ 0 w 2274700"/>
                <a:gd name="connsiteY3-22" fmla="*/ 397509 h 923747"/>
                <a:gd name="connsiteX4-23" fmla="*/ 431297 w 2274700"/>
                <a:gd name="connsiteY4-24" fmla="*/ 0 h 923747"/>
                <a:gd name="connsiteX5-25" fmla="*/ 1122975 w 2274700"/>
                <a:gd name="connsiteY5-26" fmla="*/ 302402 h 923747"/>
                <a:gd name="connsiteX6-27" fmla="*/ 1828835 w 2274700"/>
                <a:gd name="connsiteY6-28" fmla="*/ 1264 h 923747"/>
                <a:gd name="connsiteX0-29" fmla="*/ 1828835 w 2237755"/>
                <a:gd name="connsiteY0-30" fmla="*/ 1264 h 923747"/>
                <a:gd name="connsiteX1-31" fmla="*/ 2237755 w 2237755"/>
                <a:gd name="connsiteY1-32" fmla="*/ 371601 h 923747"/>
                <a:gd name="connsiteX2-33" fmla="*/ 1127176 w 2237755"/>
                <a:gd name="connsiteY2-34" fmla="*/ 923675 h 923747"/>
                <a:gd name="connsiteX3-35" fmla="*/ 0 w 2237755"/>
                <a:gd name="connsiteY3-36" fmla="*/ 397509 h 923747"/>
                <a:gd name="connsiteX4-37" fmla="*/ 431297 w 2237755"/>
                <a:gd name="connsiteY4-38" fmla="*/ 0 h 923747"/>
                <a:gd name="connsiteX5-39" fmla="*/ 1122975 w 2237755"/>
                <a:gd name="connsiteY5-40" fmla="*/ 302402 h 923747"/>
                <a:gd name="connsiteX6-41" fmla="*/ 1828835 w 2237755"/>
                <a:gd name="connsiteY6-42" fmla="*/ 1264 h 923747"/>
                <a:gd name="connsiteX0-43" fmla="*/ 1828835 w 2237755"/>
                <a:gd name="connsiteY0-44" fmla="*/ 1264 h 923678"/>
                <a:gd name="connsiteX1-45" fmla="*/ 2237755 w 2237755"/>
                <a:gd name="connsiteY1-46" fmla="*/ 392279 h 923678"/>
                <a:gd name="connsiteX2-47" fmla="*/ 1127176 w 2237755"/>
                <a:gd name="connsiteY2-48" fmla="*/ 923675 h 923678"/>
                <a:gd name="connsiteX3-49" fmla="*/ 0 w 2237755"/>
                <a:gd name="connsiteY3-50" fmla="*/ 397509 h 923678"/>
                <a:gd name="connsiteX4-51" fmla="*/ 431297 w 2237755"/>
                <a:gd name="connsiteY4-52" fmla="*/ 0 h 923678"/>
                <a:gd name="connsiteX5-53" fmla="*/ 1122975 w 2237755"/>
                <a:gd name="connsiteY5-54" fmla="*/ 302402 h 923678"/>
                <a:gd name="connsiteX6-55" fmla="*/ 1828835 w 2237755"/>
                <a:gd name="connsiteY6-56" fmla="*/ 1264 h 923678"/>
              </a:gdLst>
              <a:ahLst/>
              <a:cxnLst>
                <a:cxn ang="0">
                  <a:pos x="connsiteX0-43" y="connsiteY0-44"/>
                </a:cxn>
                <a:cxn ang="0">
                  <a:pos x="connsiteX1-45" y="connsiteY1-46"/>
                </a:cxn>
                <a:cxn ang="0">
                  <a:pos x="connsiteX2-47" y="connsiteY2-48"/>
                </a:cxn>
                <a:cxn ang="0">
                  <a:pos x="connsiteX3-49" y="connsiteY3-50"/>
                </a:cxn>
                <a:cxn ang="0">
                  <a:pos x="connsiteX4-51" y="connsiteY4-52"/>
                </a:cxn>
                <a:cxn ang="0">
                  <a:pos x="connsiteX5-53" y="connsiteY5-54"/>
                </a:cxn>
                <a:cxn ang="0">
                  <a:pos x="connsiteX6-55" y="connsiteY6-56"/>
                </a:cxn>
              </a:cxnLst>
              <a:rect l="l" t="t" r="r" b="b"/>
              <a:pathLst>
                <a:path w="2237755" h="923678">
                  <a:moveTo>
                    <a:pt x="1828835" y="1264"/>
                  </a:moveTo>
                  <a:lnTo>
                    <a:pt x="2237755" y="392279"/>
                  </a:lnTo>
                  <a:cubicBezTo>
                    <a:pt x="1957146" y="738766"/>
                    <a:pt x="1500135" y="922803"/>
                    <a:pt x="1127176" y="923675"/>
                  </a:cubicBezTo>
                  <a:cubicBezTo>
                    <a:pt x="754217" y="924547"/>
                    <a:pt x="285269" y="740170"/>
                    <a:pt x="0" y="397509"/>
                  </a:cubicBezTo>
                  <a:cubicBezTo>
                    <a:pt x="159159" y="265007"/>
                    <a:pt x="272138" y="132502"/>
                    <a:pt x="431297" y="0"/>
                  </a:cubicBezTo>
                  <a:cubicBezTo>
                    <a:pt x="597587" y="199744"/>
                    <a:pt x="890052" y="302191"/>
                    <a:pt x="1122975" y="302402"/>
                  </a:cubicBezTo>
                  <a:cubicBezTo>
                    <a:pt x="1355898" y="302613"/>
                    <a:pt x="1665262" y="203238"/>
                    <a:pt x="1828835" y="1264"/>
                  </a:cubicBezTo>
                  <a:close/>
                </a:path>
              </a:pathLst>
            </a:custGeom>
            <a:solidFill>
              <a:schemeClr val="accent1"/>
            </a:solidFill>
            <a:ln w="25400" cap="flat" cmpd="sng" algn="ctr">
              <a:noFill/>
              <a:prstDash val="solid"/>
            </a:ln>
            <a:effectLst/>
          </p:spPr>
          <p:txBody>
            <a:bodyPr lIns="0" tIns="180000" rIns="0" bIns="0" anchor="ctr">
              <a:normAutofit/>
            </a:bodyPr>
            <a:lstStyle/>
            <a:p>
              <a:pPr algn="ctr">
                <a:defRPr/>
              </a:pPr>
              <a:r>
                <a:rPr lang="en-US" altLang="zh-CN" sz="2400" smtClean="0">
                  <a:solidFill>
                    <a:schemeClr val="bg1"/>
                  </a:solidFill>
                  <a:latin typeface="+mj-lt"/>
                  <a:ea typeface="+mj-ea"/>
                  <a:cs typeface="+mj-cs"/>
                </a:rPr>
                <a:t>LOREM</a:t>
              </a:r>
              <a:endParaRPr lang="zh-CN" altLang="en-US" sz="2400" kern="0" dirty="0">
                <a:solidFill>
                  <a:schemeClr val="bg1"/>
                </a:solidFill>
                <a:latin typeface="+mj-lt"/>
                <a:ea typeface="+mj-ea"/>
                <a:cs typeface="+mj-cs"/>
              </a:endParaRPr>
            </a:p>
          </p:txBody>
        </p:sp>
      </p:grpSp>
      <p:grpSp>
        <p:nvGrpSpPr>
          <p:cNvPr id="2" name="组合 1"/>
          <p:cNvGrpSpPr/>
          <p:nvPr>
            <p:custDataLst>
              <p:tags r:id="rId4"/>
            </p:custDataLst>
          </p:nvPr>
        </p:nvGrpSpPr>
        <p:grpSpPr>
          <a:xfrm>
            <a:off x="3181349" y="2159000"/>
            <a:ext cx="2384425" cy="2325689"/>
            <a:chOff x="3181349" y="2159000"/>
            <a:chExt cx="2384425" cy="2325689"/>
          </a:xfrm>
        </p:grpSpPr>
        <p:sp>
          <p:nvSpPr>
            <p:cNvPr id="18" name="椭圆 3"/>
            <p:cNvSpPr/>
            <p:nvPr>
              <p:custDataLst>
                <p:tags r:id="rId6"/>
              </p:custDataLst>
            </p:nvPr>
          </p:nvSpPr>
          <p:spPr>
            <a:xfrm>
              <a:off x="3369469" y="3722689"/>
              <a:ext cx="2065337" cy="762000"/>
            </a:xfrm>
            <a:custGeom>
              <a:avLst/>
              <a:gdLst>
                <a:gd name="connsiteX0" fmla="*/ 1819599 w 2302409"/>
                <a:gd name="connsiteY0" fmla="*/ 0 h 943122"/>
                <a:gd name="connsiteX1" fmla="*/ 2302409 w 2302409"/>
                <a:gd name="connsiteY1" fmla="*/ 391014 h 943122"/>
                <a:gd name="connsiteX2" fmla="*/ 1154885 w 2302409"/>
                <a:gd name="connsiteY2" fmla="*/ 943088 h 943122"/>
                <a:gd name="connsiteX3" fmla="*/ 0 w 2302409"/>
                <a:gd name="connsiteY3" fmla="*/ 406582 h 943122"/>
                <a:gd name="connsiteX4" fmla="*/ 459006 w 2302409"/>
                <a:gd name="connsiteY4" fmla="*/ 19413 h 943122"/>
                <a:gd name="connsiteX5" fmla="*/ 1150684 w 2302409"/>
                <a:gd name="connsiteY5" fmla="*/ 321815 h 943122"/>
                <a:gd name="connsiteX6" fmla="*/ 1819599 w 2302409"/>
                <a:gd name="connsiteY6" fmla="*/ 0 h 943122"/>
                <a:gd name="connsiteX0-1" fmla="*/ 1856544 w 2302409"/>
                <a:gd name="connsiteY0-2" fmla="*/ 1264 h 923709"/>
                <a:gd name="connsiteX1-3" fmla="*/ 2302409 w 2302409"/>
                <a:gd name="connsiteY1-4" fmla="*/ 371601 h 923709"/>
                <a:gd name="connsiteX2-5" fmla="*/ 1154885 w 2302409"/>
                <a:gd name="connsiteY2-6" fmla="*/ 923675 h 923709"/>
                <a:gd name="connsiteX3-7" fmla="*/ 0 w 2302409"/>
                <a:gd name="connsiteY3-8" fmla="*/ 387169 h 923709"/>
                <a:gd name="connsiteX4-9" fmla="*/ 459006 w 2302409"/>
                <a:gd name="connsiteY4-10" fmla="*/ 0 h 923709"/>
                <a:gd name="connsiteX5-11" fmla="*/ 1150684 w 2302409"/>
                <a:gd name="connsiteY5-12" fmla="*/ 302402 h 923709"/>
                <a:gd name="connsiteX6-13" fmla="*/ 1856544 w 2302409"/>
                <a:gd name="connsiteY6-14" fmla="*/ 1264 h 923709"/>
                <a:gd name="connsiteX0-15" fmla="*/ 1828835 w 2274700"/>
                <a:gd name="connsiteY0-16" fmla="*/ 1264 h 923747"/>
                <a:gd name="connsiteX1-17" fmla="*/ 2274700 w 2274700"/>
                <a:gd name="connsiteY1-18" fmla="*/ 371601 h 923747"/>
                <a:gd name="connsiteX2-19" fmla="*/ 1127176 w 2274700"/>
                <a:gd name="connsiteY2-20" fmla="*/ 923675 h 923747"/>
                <a:gd name="connsiteX3-21" fmla="*/ 0 w 2274700"/>
                <a:gd name="connsiteY3-22" fmla="*/ 397509 h 923747"/>
                <a:gd name="connsiteX4-23" fmla="*/ 431297 w 2274700"/>
                <a:gd name="connsiteY4-24" fmla="*/ 0 h 923747"/>
                <a:gd name="connsiteX5-25" fmla="*/ 1122975 w 2274700"/>
                <a:gd name="connsiteY5-26" fmla="*/ 302402 h 923747"/>
                <a:gd name="connsiteX6-27" fmla="*/ 1828835 w 2274700"/>
                <a:gd name="connsiteY6-28" fmla="*/ 1264 h 923747"/>
                <a:gd name="connsiteX0-29" fmla="*/ 1828835 w 2237755"/>
                <a:gd name="connsiteY0-30" fmla="*/ 1264 h 923747"/>
                <a:gd name="connsiteX1-31" fmla="*/ 2237755 w 2237755"/>
                <a:gd name="connsiteY1-32" fmla="*/ 371601 h 923747"/>
                <a:gd name="connsiteX2-33" fmla="*/ 1127176 w 2237755"/>
                <a:gd name="connsiteY2-34" fmla="*/ 923675 h 923747"/>
                <a:gd name="connsiteX3-35" fmla="*/ 0 w 2237755"/>
                <a:gd name="connsiteY3-36" fmla="*/ 397509 h 923747"/>
                <a:gd name="connsiteX4-37" fmla="*/ 431297 w 2237755"/>
                <a:gd name="connsiteY4-38" fmla="*/ 0 h 923747"/>
                <a:gd name="connsiteX5-39" fmla="*/ 1122975 w 2237755"/>
                <a:gd name="connsiteY5-40" fmla="*/ 302402 h 923747"/>
                <a:gd name="connsiteX6-41" fmla="*/ 1828835 w 2237755"/>
                <a:gd name="connsiteY6-42" fmla="*/ 1264 h 923747"/>
                <a:gd name="connsiteX0-43" fmla="*/ 1828835 w 2237755"/>
                <a:gd name="connsiteY0-44" fmla="*/ 1264 h 923678"/>
                <a:gd name="connsiteX1-45" fmla="*/ 2237755 w 2237755"/>
                <a:gd name="connsiteY1-46" fmla="*/ 392279 h 923678"/>
                <a:gd name="connsiteX2-47" fmla="*/ 1127176 w 2237755"/>
                <a:gd name="connsiteY2-48" fmla="*/ 923675 h 923678"/>
                <a:gd name="connsiteX3-49" fmla="*/ 0 w 2237755"/>
                <a:gd name="connsiteY3-50" fmla="*/ 397509 h 923678"/>
                <a:gd name="connsiteX4-51" fmla="*/ 431297 w 2237755"/>
                <a:gd name="connsiteY4-52" fmla="*/ 0 h 923678"/>
                <a:gd name="connsiteX5-53" fmla="*/ 1122975 w 2237755"/>
                <a:gd name="connsiteY5-54" fmla="*/ 302402 h 923678"/>
                <a:gd name="connsiteX6-55" fmla="*/ 1828835 w 2237755"/>
                <a:gd name="connsiteY6-56" fmla="*/ 1264 h 923678"/>
              </a:gdLst>
              <a:ahLst/>
              <a:cxnLst>
                <a:cxn ang="0">
                  <a:pos x="connsiteX0-43" y="connsiteY0-44"/>
                </a:cxn>
                <a:cxn ang="0">
                  <a:pos x="connsiteX1-45" y="connsiteY1-46"/>
                </a:cxn>
                <a:cxn ang="0">
                  <a:pos x="connsiteX2-47" y="connsiteY2-48"/>
                </a:cxn>
                <a:cxn ang="0">
                  <a:pos x="connsiteX3-49" y="connsiteY3-50"/>
                </a:cxn>
                <a:cxn ang="0">
                  <a:pos x="connsiteX4-51" y="connsiteY4-52"/>
                </a:cxn>
                <a:cxn ang="0">
                  <a:pos x="connsiteX5-53" y="connsiteY5-54"/>
                </a:cxn>
                <a:cxn ang="0">
                  <a:pos x="connsiteX6-55" y="connsiteY6-56"/>
                </a:cxn>
              </a:cxnLst>
              <a:rect l="l" t="t" r="r" b="b"/>
              <a:pathLst>
                <a:path w="2237755" h="923678">
                  <a:moveTo>
                    <a:pt x="1828835" y="1264"/>
                  </a:moveTo>
                  <a:lnTo>
                    <a:pt x="2237755" y="392279"/>
                  </a:lnTo>
                  <a:cubicBezTo>
                    <a:pt x="1957146" y="738766"/>
                    <a:pt x="1500135" y="922803"/>
                    <a:pt x="1127176" y="923675"/>
                  </a:cubicBezTo>
                  <a:cubicBezTo>
                    <a:pt x="754217" y="924547"/>
                    <a:pt x="285269" y="740170"/>
                    <a:pt x="0" y="397509"/>
                  </a:cubicBezTo>
                  <a:cubicBezTo>
                    <a:pt x="159159" y="265007"/>
                    <a:pt x="272138" y="132502"/>
                    <a:pt x="431297" y="0"/>
                  </a:cubicBezTo>
                  <a:cubicBezTo>
                    <a:pt x="597587" y="199744"/>
                    <a:pt x="890052" y="302191"/>
                    <a:pt x="1122975" y="302402"/>
                  </a:cubicBezTo>
                  <a:cubicBezTo>
                    <a:pt x="1355898" y="302613"/>
                    <a:pt x="1665262" y="203238"/>
                    <a:pt x="1828835" y="1264"/>
                  </a:cubicBezTo>
                  <a:close/>
                </a:path>
              </a:pathLst>
            </a:custGeom>
            <a:solidFill>
              <a:schemeClr val="accent1"/>
            </a:solidFill>
            <a:ln w="25400" cap="flat" cmpd="sng" algn="ctr">
              <a:noFill/>
              <a:prstDash val="solid"/>
            </a:ln>
            <a:effectLst/>
          </p:spPr>
          <p:txBody>
            <a:bodyPr lIns="0" tIns="180000" rIns="0" bIns="0" anchor="ctr">
              <a:normAutofit/>
            </a:bodyPr>
            <a:lstStyle/>
            <a:p>
              <a:pPr algn="ctr">
                <a:defRPr/>
              </a:pPr>
              <a:r>
                <a:rPr lang="en-US" altLang="zh-CN" sz="2400" smtClean="0">
                  <a:solidFill>
                    <a:schemeClr val="bg1"/>
                  </a:solidFill>
                  <a:latin typeface="+mj-lt"/>
                  <a:ea typeface="+mj-ea"/>
                  <a:cs typeface="+mj-cs"/>
                </a:rPr>
                <a:t>LOREM</a:t>
              </a:r>
              <a:endParaRPr lang="zh-CN" altLang="en-US" sz="2400" kern="0" dirty="0">
                <a:solidFill>
                  <a:schemeClr val="bg1"/>
                </a:solidFill>
                <a:latin typeface="+mj-lt"/>
                <a:ea typeface="+mj-ea"/>
                <a:cs typeface="+mj-cs"/>
              </a:endParaRPr>
            </a:p>
          </p:txBody>
        </p:sp>
        <p:grpSp>
          <p:nvGrpSpPr>
            <p:cNvPr id="11" name="组合 10"/>
            <p:cNvGrpSpPr/>
            <p:nvPr/>
          </p:nvGrpSpPr>
          <p:grpSpPr>
            <a:xfrm>
              <a:off x="3181349" y="2159000"/>
              <a:ext cx="2384425" cy="1692275"/>
              <a:chOff x="467915" y="2159000"/>
              <a:chExt cx="2384425" cy="1692275"/>
            </a:xfrm>
          </p:grpSpPr>
          <p:sp>
            <p:nvSpPr>
              <p:cNvPr id="26" name="椭圆 2"/>
              <p:cNvSpPr/>
              <p:nvPr>
                <p:custDataLst>
                  <p:tags r:id="rId7"/>
                </p:custDataLst>
              </p:nvPr>
            </p:nvSpPr>
            <p:spPr>
              <a:xfrm flipV="1">
                <a:off x="1446609" y="3332164"/>
                <a:ext cx="427037" cy="212725"/>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1" fmla="*/ 648072 w 648072"/>
                  <a:gd name="connsiteY0-2" fmla="*/ 0 h 324036"/>
                  <a:gd name="connsiteX1-3" fmla="*/ 324036 w 648072"/>
                  <a:gd name="connsiteY1-4" fmla="*/ 324036 h 324036"/>
                  <a:gd name="connsiteX2-5" fmla="*/ 0 w 648072"/>
                  <a:gd name="connsiteY2-6" fmla="*/ 0 h 324036"/>
                </a:gdLst>
                <a:ahLst/>
                <a:cxnLst>
                  <a:cxn ang="0">
                    <a:pos x="connsiteX0-1" y="connsiteY0-2"/>
                  </a:cxn>
                  <a:cxn ang="0">
                    <a:pos x="connsiteX1-3" y="connsiteY1-4"/>
                  </a:cxn>
                  <a:cxn ang="0">
                    <a:pos x="connsiteX2-5" y="connsiteY2-6"/>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rgbClr val="D7D7D7"/>
                </a:solidFill>
                <a:prstDash val="solid"/>
              </a:ln>
              <a:effectLst/>
            </p:spPr>
            <p:txBody>
              <a:bodyPr anchor="ctr">
                <a:normAutofit fontScale="47500" lnSpcReduction="20000"/>
              </a:bodyPr>
              <a:lstStyle/>
              <a:p>
                <a:pPr algn="ctr">
                  <a:defRPr/>
                </a:pPr>
                <a:endParaRPr lang="en-US" kern="0">
                  <a:solidFill>
                    <a:sysClr val="window" lastClr="FFFFFF"/>
                  </a:solidFill>
                </a:endParaRPr>
              </a:p>
            </p:txBody>
          </p:sp>
          <p:cxnSp>
            <p:nvCxnSpPr>
              <p:cNvPr id="27" name="直接连接符 7"/>
              <p:cNvCxnSpPr>
                <a:cxnSpLocks noChangeShapeType="1"/>
              </p:cNvCxnSpPr>
              <p:nvPr>
                <p:custDataLst>
                  <p:tags r:id="rId8"/>
                </p:custDataLst>
              </p:nvPr>
            </p:nvCxnSpPr>
            <p:spPr bwMode="auto">
              <a:xfrm flipV="1">
                <a:off x="1660127" y="2890839"/>
                <a:ext cx="0" cy="428625"/>
              </a:xfrm>
              <a:prstGeom prst="line">
                <a:avLst/>
              </a:prstGeom>
              <a:noFill/>
              <a:ln w="25400" algn="ctr">
                <a:solidFill>
                  <a:srgbClr val="D7D7D7"/>
                </a:solidFill>
                <a:prstDash val="sysDash"/>
                <a:round/>
                <a:tailEnd type="oval" w="med" len="med"/>
              </a:ln>
              <a:extLst>
                <a:ext uri="{909E8E84-426E-40DD-AFC4-6F175D3DCCD1}">
                  <a14:hiddenFill xmlns:a14="http://schemas.microsoft.com/office/drawing/2010/main">
                    <a:noFill/>
                  </a14:hiddenFill>
                </a:ext>
              </a:extLst>
            </p:spPr>
          </p:cxnSp>
          <p:sp>
            <p:nvSpPr>
              <p:cNvPr id="28" name="TextBox 43"/>
              <p:cNvSpPr txBox="1"/>
              <p:nvPr>
                <p:custDataLst>
                  <p:tags r:id="rId9"/>
                </p:custDataLst>
              </p:nvPr>
            </p:nvSpPr>
            <p:spPr>
              <a:xfrm flipH="1">
                <a:off x="1341834" y="3363913"/>
                <a:ext cx="636587" cy="487362"/>
              </a:xfrm>
              <a:prstGeom prst="rect">
                <a:avLst/>
              </a:prstGeom>
              <a:noFill/>
            </p:spPr>
            <p:txBody>
              <a:bodyPr>
                <a:normAutofit/>
              </a:bodyPr>
              <a:lstStyle>
                <a:defPPr>
                  <a:defRPr lang="en-US"/>
                </a:defPPr>
                <a:lvl1pPr marR="0" lvl="0" indent="0" algn="ctr" defTabSz="-635">
                  <a:lnSpc>
                    <a:spcPct val="80000"/>
                  </a:lnSpc>
                  <a:spcBef>
                    <a:spcPts val="0"/>
                  </a:spcBef>
                  <a:spcAft>
                    <a:spcPts val="0"/>
                  </a:spcAft>
                  <a:buClrTx/>
                  <a:buSzTx/>
                  <a:buFontTx/>
                  <a:buNone/>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eaLnBrk="1" hangingPunct="1">
                  <a:defRPr/>
                </a:pPr>
                <a:r>
                  <a:rPr lang="en-US" altLang="zh-CN" sz="3200" dirty="0" smtClean="0">
                    <a:solidFill>
                      <a:schemeClr val="accent1">
                        <a:lumMod val="75000"/>
                      </a:schemeClr>
                    </a:solidFill>
                    <a:effectLst/>
                    <a:latin typeface="+mn-lt"/>
                    <a:ea typeface="+mn-ea"/>
                    <a:cs typeface="+mn-cs"/>
                  </a:rPr>
                  <a:t>A</a:t>
                </a:r>
                <a:endParaRPr lang="zh-CN" altLang="en-US" sz="3200" dirty="0">
                  <a:solidFill>
                    <a:schemeClr val="accent1">
                      <a:lumMod val="75000"/>
                    </a:schemeClr>
                  </a:solidFill>
                  <a:effectLst/>
                  <a:latin typeface="+mn-lt"/>
                  <a:ea typeface="+mn-ea"/>
                  <a:cs typeface="+mn-cs"/>
                </a:endParaRPr>
              </a:p>
            </p:txBody>
          </p:sp>
          <p:sp>
            <p:nvSpPr>
              <p:cNvPr id="29" name="TextBox 57"/>
              <p:cNvSpPr txBox="1"/>
              <p:nvPr>
                <p:custDataLst>
                  <p:tags r:id="rId10"/>
                </p:custDataLst>
              </p:nvPr>
            </p:nvSpPr>
            <p:spPr>
              <a:xfrm>
                <a:off x="467915" y="2159000"/>
                <a:ext cx="2384425" cy="772584"/>
              </a:xfrm>
              <a:prstGeom prst="rect">
                <a:avLst/>
              </a:prstGeom>
              <a:noFill/>
            </p:spPr>
            <p:txBody>
              <a:bodyPr>
                <a:normAutofit lnSpcReduction="10000"/>
              </a:bodyPr>
              <a:lstStyle/>
              <a:p>
                <a:pPr algn="ctr">
                  <a:lnSpc>
                    <a:spcPct val="130000"/>
                  </a:lnSpc>
                  <a:defRPr/>
                </a:pPr>
                <a:r>
                  <a:rPr lang="en-US" altLang="zh-CN" smtClean="0"/>
                  <a:t>LOREM IPSUM DOLOR</a:t>
                </a:r>
                <a:endParaRPr lang="en-US" altLang="zh-CN" kern="0" dirty="0"/>
              </a:p>
            </p:txBody>
          </p:sp>
        </p:grpSp>
      </p:grpSp>
      <p:sp>
        <p:nvSpPr>
          <p:cNvPr id="12" name="文本框 11"/>
          <p:cNvSpPr txBox="1"/>
          <p:nvPr>
            <p:custDataLst>
              <p:tags r:id="rId5"/>
            </p:custDataLst>
          </p:nvPr>
        </p:nvSpPr>
        <p:spPr>
          <a:xfrm>
            <a:off x="624420" y="593213"/>
            <a:ext cx="10957981" cy="71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normAutofit/>
          </a:bodyPr>
          <a:lstStyle>
            <a:lvl1pPr algn="ctr" fontAlgn="base">
              <a:lnSpc>
                <a:spcPct val="130000"/>
              </a:lnSpc>
              <a:spcBef>
                <a:spcPct val="0"/>
              </a:spcBef>
              <a:spcAft>
                <a:spcPct val="0"/>
              </a:spcAft>
              <a:defRPr sz="2800">
                <a:solidFill>
                  <a:schemeClr val="accent1"/>
                </a:solidFill>
                <a:latin typeface="+mj-lt"/>
                <a:ea typeface="+mj-ea"/>
                <a:cs typeface="+mj-cs"/>
              </a:defRPr>
            </a:lvl1pPr>
            <a:lvl2pPr fontAlgn="base">
              <a:spcBef>
                <a:spcPct val="0"/>
              </a:spcBef>
              <a:spcAft>
                <a:spcPct val="0"/>
              </a:spcAft>
              <a:defRPr sz="2800">
                <a:solidFill>
                  <a:schemeClr val="accent1"/>
                </a:solidFill>
                <a:latin typeface="Arial" pitchFamily="34" charset="0"/>
                <a:ea typeface="华文中宋" pitchFamily="2" charset="-122"/>
                <a:cs typeface="宋体" pitchFamily="2" charset="-122"/>
              </a:defRPr>
            </a:lvl2pPr>
            <a:lvl3pPr fontAlgn="base">
              <a:spcBef>
                <a:spcPct val="0"/>
              </a:spcBef>
              <a:spcAft>
                <a:spcPct val="0"/>
              </a:spcAft>
              <a:defRPr sz="2800">
                <a:solidFill>
                  <a:schemeClr val="accent1"/>
                </a:solidFill>
                <a:latin typeface="Arial" pitchFamily="34" charset="0"/>
                <a:ea typeface="华文中宋" pitchFamily="2" charset="-122"/>
                <a:cs typeface="宋体" pitchFamily="2" charset="-122"/>
              </a:defRPr>
            </a:lvl3pPr>
            <a:lvl4pPr fontAlgn="base">
              <a:spcBef>
                <a:spcPct val="0"/>
              </a:spcBef>
              <a:spcAft>
                <a:spcPct val="0"/>
              </a:spcAft>
              <a:defRPr sz="2800">
                <a:solidFill>
                  <a:schemeClr val="accent1"/>
                </a:solidFill>
                <a:latin typeface="Arial" pitchFamily="34" charset="0"/>
                <a:ea typeface="华文中宋" pitchFamily="2" charset="-122"/>
                <a:cs typeface="宋体" pitchFamily="2" charset="-122"/>
              </a:defRPr>
            </a:lvl4pPr>
            <a:lvl5pPr fontAlgn="base">
              <a:spcBef>
                <a:spcPct val="0"/>
              </a:spcBef>
              <a:spcAft>
                <a:spcPct val="0"/>
              </a:spcAft>
              <a:defRPr sz="2800">
                <a:solidFill>
                  <a:schemeClr val="accent1"/>
                </a:solidFill>
                <a:latin typeface="Arial" pitchFamily="34" charset="0"/>
                <a:ea typeface="华文中宋" pitchFamily="2" charset="-122"/>
                <a:cs typeface="宋体" pitchFamily="2" charset="-122"/>
              </a:defRPr>
            </a:lvl5pPr>
            <a:lvl6pPr marL="457200" fontAlgn="base">
              <a:spcBef>
                <a:spcPct val="0"/>
              </a:spcBef>
              <a:spcAft>
                <a:spcPct val="0"/>
              </a:spcAft>
              <a:defRPr sz="2800">
                <a:solidFill>
                  <a:srgbClr val="FF3300"/>
                </a:solidFill>
                <a:latin typeface="Arial" pitchFamily="34" charset="0"/>
                <a:ea typeface="华文中宋" pitchFamily="2" charset="-122"/>
                <a:cs typeface="宋体" pitchFamily="2" charset="-122"/>
              </a:defRPr>
            </a:lvl6pPr>
            <a:lvl7pPr marL="914400" fontAlgn="base">
              <a:spcBef>
                <a:spcPct val="0"/>
              </a:spcBef>
              <a:spcAft>
                <a:spcPct val="0"/>
              </a:spcAft>
              <a:defRPr sz="2800">
                <a:solidFill>
                  <a:srgbClr val="FF3300"/>
                </a:solidFill>
                <a:latin typeface="Arial" pitchFamily="34" charset="0"/>
                <a:ea typeface="华文中宋" pitchFamily="2" charset="-122"/>
                <a:cs typeface="宋体" pitchFamily="2" charset="-122"/>
              </a:defRPr>
            </a:lvl7pPr>
            <a:lvl8pPr marL="1371600" fontAlgn="base">
              <a:spcBef>
                <a:spcPct val="0"/>
              </a:spcBef>
              <a:spcAft>
                <a:spcPct val="0"/>
              </a:spcAft>
              <a:defRPr sz="2800">
                <a:solidFill>
                  <a:srgbClr val="FF3300"/>
                </a:solidFill>
                <a:latin typeface="Arial" pitchFamily="34" charset="0"/>
                <a:ea typeface="华文中宋" pitchFamily="2" charset="-122"/>
                <a:cs typeface="宋体" pitchFamily="2" charset="-122"/>
              </a:defRPr>
            </a:lvl8pPr>
            <a:lvl9pPr marL="1828800" fontAlgn="base">
              <a:spcBef>
                <a:spcPct val="0"/>
              </a:spcBef>
              <a:spcAft>
                <a:spcPct val="0"/>
              </a:spcAft>
              <a:defRPr sz="2800">
                <a:solidFill>
                  <a:srgbClr val="FF3300"/>
                </a:solidFill>
                <a:latin typeface="Arial" pitchFamily="34" charset="0"/>
                <a:ea typeface="华文中宋" pitchFamily="2" charset="-122"/>
                <a:cs typeface="宋体" pitchFamily="2" charset="-122"/>
              </a:defRPr>
            </a:lvl9pPr>
          </a:lstStyle>
          <a:p>
            <a:r>
              <a:rPr lang="da-DK" altLang="zh-CN" smtClean="0"/>
              <a:t>LOREM IPSUM DOLOR</a:t>
            </a:r>
            <a:endParaRPr lang="zh-CN" altLang="en-US" dirty="0"/>
          </a:p>
        </p:txBody>
      </p:sp>
    </p:spTree>
    <p:custDataLst>
      <p:tags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custDataLst>
              <p:tags r:id="rId2"/>
            </p:custDataLst>
          </p:nvPr>
        </p:nvGrpSpPr>
        <p:grpSpPr>
          <a:xfrm>
            <a:off x="3800475" y="3295651"/>
            <a:ext cx="2751138" cy="2455863"/>
            <a:chOff x="3800475" y="3295651"/>
            <a:chExt cx="2751138" cy="2455863"/>
          </a:xfrm>
        </p:grpSpPr>
        <p:sp>
          <p:nvSpPr>
            <p:cNvPr id="3" name="空心弧 2"/>
            <p:cNvSpPr/>
            <p:nvPr>
              <p:custDataLst>
                <p:tags r:id="rId22"/>
              </p:custDataLst>
            </p:nvPr>
          </p:nvSpPr>
          <p:spPr>
            <a:xfrm>
              <a:off x="3800475" y="3295651"/>
              <a:ext cx="2751138" cy="2455863"/>
            </a:xfrm>
            <a:prstGeom prst="blockArc">
              <a:avLst>
                <a:gd name="adj1" fmla="val 13186668"/>
                <a:gd name="adj2" fmla="val 19259822"/>
                <a:gd name="adj3" fmla="val 20854"/>
              </a:avLst>
            </a:prstGeom>
            <a:solidFill>
              <a:schemeClr val="accent1"/>
            </a:solidFill>
            <a:ln w="25400" cap="flat" cmpd="sng" algn="ctr">
              <a:noFill/>
              <a:prstDash val="solid"/>
            </a:ln>
            <a:effectLst/>
          </p:spPr>
          <p:txBody>
            <a:bodyPr lIns="0" tIns="0" rIns="0" bIns="180000" anchor="ctr">
              <a:normAutofit/>
            </a:bodyPr>
            <a:lstStyle/>
            <a:p>
              <a:pPr algn="ctr">
                <a:defRPr/>
              </a:pPr>
              <a:r>
                <a:rPr lang="en-US" altLang="zh-CN" sz="2400" smtClean="0">
                  <a:solidFill>
                    <a:schemeClr val="bg1"/>
                  </a:solidFill>
                  <a:latin typeface="+mj-lt"/>
                  <a:ea typeface="+mj-ea"/>
                  <a:cs typeface="+mj-cs"/>
                </a:rPr>
                <a:t>LOREM</a:t>
              </a:r>
              <a:endParaRPr lang="zh-CN" altLang="en-US" sz="2400" kern="0" dirty="0">
                <a:solidFill>
                  <a:schemeClr val="bg1"/>
                </a:solidFill>
                <a:latin typeface="+mj-lt"/>
                <a:ea typeface="+mj-ea"/>
                <a:cs typeface="+mj-cs"/>
              </a:endParaRPr>
            </a:p>
          </p:txBody>
        </p:sp>
        <p:grpSp>
          <p:nvGrpSpPr>
            <p:cNvPr id="8" name="组合 7"/>
            <p:cNvGrpSpPr/>
            <p:nvPr/>
          </p:nvGrpSpPr>
          <p:grpSpPr>
            <a:xfrm>
              <a:off x="4003676" y="3997326"/>
              <a:ext cx="2384425" cy="1707621"/>
              <a:chOff x="2215754" y="3997326"/>
              <a:chExt cx="2384425" cy="1707621"/>
            </a:xfrm>
          </p:grpSpPr>
          <p:sp>
            <p:nvSpPr>
              <p:cNvPr id="4" name="椭圆 2"/>
              <p:cNvSpPr/>
              <p:nvPr>
                <p:custDataLst>
                  <p:tags r:id="rId23"/>
                </p:custDataLst>
              </p:nvPr>
            </p:nvSpPr>
            <p:spPr>
              <a:xfrm>
                <a:off x="3193654" y="4241801"/>
                <a:ext cx="428625" cy="214313"/>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1" fmla="*/ 648072 w 648072"/>
                  <a:gd name="connsiteY0-2" fmla="*/ 0 h 324036"/>
                  <a:gd name="connsiteX1-3" fmla="*/ 324036 w 648072"/>
                  <a:gd name="connsiteY1-4" fmla="*/ 324036 h 324036"/>
                  <a:gd name="connsiteX2-5" fmla="*/ 0 w 648072"/>
                  <a:gd name="connsiteY2-6" fmla="*/ 0 h 324036"/>
                </a:gdLst>
                <a:ahLst/>
                <a:cxnLst>
                  <a:cxn ang="0">
                    <a:pos x="connsiteX0-1" y="connsiteY0-2"/>
                  </a:cxn>
                  <a:cxn ang="0">
                    <a:pos x="connsiteX1-3" y="connsiteY1-4"/>
                  </a:cxn>
                  <a:cxn ang="0">
                    <a:pos x="connsiteX2-5" y="connsiteY2-6"/>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rgbClr val="D7D7D7"/>
                </a:solidFill>
                <a:prstDash val="solid"/>
              </a:ln>
              <a:effectLst/>
            </p:spPr>
            <p:txBody>
              <a:bodyPr anchor="ctr">
                <a:normAutofit fontScale="55000" lnSpcReduction="20000"/>
              </a:bodyPr>
              <a:lstStyle/>
              <a:p>
                <a:pPr algn="ctr">
                  <a:defRPr/>
                </a:pPr>
                <a:endParaRPr lang="en-US" kern="0">
                  <a:solidFill>
                    <a:sysClr val="window" lastClr="FFFFFF"/>
                  </a:solidFill>
                </a:endParaRPr>
              </a:p>
            </p:txBody>
          </p:sp>
          <p:cxnSp>
            <p:nvCxnSpPr>
              <p:cNvPr id="3076" name="直接连接符 4"/>
              <p:cNvCxnSpPr>
                <a:cxnSpLocks noChangeShapeType="1"/>
              </p:cNvCxnSpPr>
              <p:nvPr>
                <p:custDataLst>
                  <p:tags r:id="rId24"/>
                </p:custDataLst>
              </p:nvPr>
            </p:nvCxnSpPr>
            <p:spPr bwMode="auto">
              <a:xfrm>
                <a:off x="3407966" y="4456114"/>
                <a:ext cx="0" cy="427037"/>
              </a:xfrm>
              <a:prstGeom prst="line">
                <a:avLst/>
              </a:prstGeom>
              <a:noFill/>
              <a:ln w="25400" algn="ctr">
                <a:solidFill>
                  <a:srgbClr val="D7D7D7"/>
                </a:solidFill>
                <a:prstDash val="sysDash"/>
                <a:round/>
                <a:tailEnd type="oval" w="med" len="med"/>
              </a:ln>
              <a:extLst>
                <a:ext uri="{909E8E84-426E-40DD-AFC4-6F175D3DCCD1}">
                  <a14:hiddenFill xmlns:a14="http://schemas.microsoft.com/office/drawing/2010/main">
                    <a:noFill/>
                  </a14:hiddenFill>
                </a:ext>
              </a:extLst>
            </p:spPr>
          </p:cxnSp>
          <p:sp>
            <p:nvSpPr>
              <p:cNvPr id="6" name="TextBox 37"/>
              <p:cNvSpPr txBox="1"/>
              <p:nvPr>
                <p:custDataLst>
                  <p:tags r:id="rId25"/>
                </p:custDataLst>
              </p:nvPr>
            </p:nvSpPr>
            <p:spPr>
              <a:xfrm flipH="1">
                <a:off x="3089672" y="3997326"/>
                <a:ext cx="636588" cy="487363"/>
              </a:xfrm>
              <a:prstGeom prst="rect">
                <a:avLst/>
              </a:prstGeom>
              <a:noFill/>
            </p:spPr>
            <p:txBody>
              <a:bodyPr>
                <a:normAutofit/>
              </a:bodyPr>
              <a:lstStyle>
                <a:defPPr>
                  <a:defRPr lang="en-US"/>
                </a:defPPr>
                <a:lvl1pPr marR="0" lvl="0" indent="0" algn="ctr" defTabSz="-635">
                  <a:lnSpc>
                    <a:spcPct val="80000"/>
                  </a:lnSpc>
                  <a:spcBef>
                    <a:spcPts val="0"/>
                  </a:spcBef>
                  <a:spcAft>
                    <a:spcPts val="0"/>
                  </a:spcAft>
                  <a:buClrTx/>
                  <a:buSzTx/>
                  <a:buFontTx/>
                  <a:buNone/>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eaLnBrk="1" hangingPunct="1">
                  <a:defRPr/>
                </a:pPr>
                <a:r>
                  <a:rPr lang="en-US" altLang="zh-CN" sz="3200" dirty="0" smtClean="0">
                    <a:solidFill>
                      <a:schemeClr val="accent1">
                        <a:lumMod val="75000"/>
                      </a:schemeClr>
                    </a:solidFill>
                    <a:effectLst/>
                    <a:latin typeface="+mn-lt"/>
                    <a:ea typeface="+mn-ea"/>
                    <a:cs typeface="+mn-cs"/>
                  </a:rPr>
                  <a:t>B</a:t>
                </a:r>
                <a:endParaRPr lang="zh-CN" altLang="en-US" sz="3200" dirty="0">
                  <a:solidFill>
                    <a:schemeClr val="accent1">
                      <a:lumMod val="75000"/>
                    </a:schemeClr>
                  </a:solidFill>
                  <a:effectLst/>
                  <a:latin typeface="+mn-lt"/>
                  <a:ea typeface="+mn-ea"/>
                  <a:cs typeface="+mn-cs"/>
                </a:endParaRPr>
              </a:p>
            </p:txBody>
          </p:sp>
          <p:sp>
            <p:nvSpPr>
              <p:cNvPr id="13" name="TextBox 56"/>
              <p:cNvSpPr txBox="1"/>
              <p:nvPr>
                <p:custDataLst>
                  <p:tags r:id="rId26"/>
                </p:custDataLst>
              </p:nvPr>
            </p:nvSpPr>
            <p:spPr>
              <a:xfrm>
                <a:off x="2215754" y="4932363"/>
                <a:ext cx="2384425" cy="772584"/>
              </a:xfrm>
              <a:prstGeom prst="rect">
                <a:avLst/>
              </a:prstGeom>
              <a:noFill/>
            </p:spPr>
            <p:txBody>
              <a:bodyPr>
                <a:normAutofit lnSpcReduction="10000"/>
              </a:bodyPr>
              <a:lstStyle/>
              <a:p>
                <a:pPr algn="ctr">
                  <a:lnSpc>
                    <a:spcPct val="130000"/>
                  </a:lnSpc>
                  <a:defRPr/>
                </a:pPr>
                <a:r>
                  <a:rPr lang="en-US" altLang="zh-CN" smtClean="0"/>
                  <a:t>LOREM IPSUM DOLOR</a:t>
                </a:r>
                <a:endParaRPr lang="en-US" altLang="zh-CN" kern="0" dirty="0"/>
              </a:p>
            </p:txBody>
          </p:sp>
        </p:grpSp>
      </p:grpSp>
      <p:grpSp>
        <p:nvGrpSpPr>
          <p:cNvPr id="5" name="组合 4"/>
          <p:cNvGrpSpPr/>
          <p:nvPr>
            <p:custDataLst>
              <p:tags r:id="rId3"/>
            </p:custDataLst>
          </p:nvPr>
        </p:nvGrpSpPr>
        <p:grpSpPr>
          <a:xfrm>
            <a:off x="5700714" y="2159000"/>
            <a:ext cx="2384425" cy="2325689"/>
            <a:chOff x="5700714" y="2159000"/>
            <a:chExt cx="2384425" cy="2325689"/>
          </a:xfrm>
        </p:grpSpPr>
        <p:grpSp>
          <p:nvGrpSpPr>
            <p:cNvPr id="21" name="组合 20"/>
            <p:cNvGrpSpPr/>
            <p:nvPr/>
          </p:nvGrpSpPr>
          <p:grpSpPr>
            <a:xfrm>
              <a:off x="5700714" y="2159000"/>
              <a:ext cx="2384425" cy="1692275"/>
              <a:chOff x="3912792" y="2159000"/>
              <a:chExt cx="2384425" cy="1692275"/>
            </a:xfrm>
          </p:grpSpPr>
          <p:sp>
            <p:nvSpPr>
              <p:cNvPr id="7" name="椭圆 2"/>
              <p:cNvSpPr/>
              <p:nvPr>
                <p:custDataLst>
                  <p:tags r:id="rId18"/>
                </p:custDataLst>
              </p:nvPr>
            </p:nvSpPr>
            <p:spPr>
              <a:xfrm flipV="1">
                <a:off x="4891486" y="3332164"/>
                <a:ext cx="427037" cy="212725"/>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1" fmla="*/ 648072 w 648072"/>
                  <a:gd name="connsiteY0-2" fmla="*/ 0 h 324036"/>
                  <a:gd name="connsiteX1-3" fmla="*/ 324036 w 648072"/>
                  <a:gd name="connsiteY1-4" fmla="*/ 324036 h 324036"/>
                  <a:gd name="connsiteX2-5" fmla="*/ 0 w 648072"/>
                  <a:gd name="connsiteY2-6" fmla="*/ 0 h 324036"/>
                </a:gdLst>
                <a:ahLst/>
                <a:cxnLst>
                  <a:cxn ang="0">
                    <a:pos x="connsiteX0-1" y="connsiteY0-2"/>
                  </a:cxn>
                  <a:cxn ang="0">
                    <a:pos x="connsiteX1-3" y="connsiteY1-4"/>
                  </a:cxn>
                  <a:cxn ang="0">
                    <a:pos x="connsiteX2-5" y="connsiteY2-6"/>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rgbClr val="D7D7D7"/>
                </a:solidFill>
                <a:prstDash val="solid"/>
              </a:ln>
              <a:effectLst/>
            </p:spPr>
            <p:txBody>
              <a:bodyPr anchor="ctr">
                <a:normAutofit fontScale="47500" lnSpcReduction="20000"/>
              </a:bodyPr>
              <a:lstStyle/>
              <a:p>
                <a:pPr algn="ctr">
                  <a:defRPr/>
                </a:pPr>
                <a:endParaRPr lang="en-US" kern="0">
                  <a:solidFill>
                    <a:sysClr val="window" lastClr="FFFFFF"/>
                  </a:solidFill>
                </a:endParaRPr>
              </a:p>
            </p:txBody>
          </p:sp>
          <p:cxnSp>
            <p:nvCxnSpPr>
              <p:cNvPr id="3079" name="直接连接符 7"/>
              <p:cNvCxnSpPr>
                <a:cxnSpLocks noChangeShapeType="1"/>
              </p:cNvCxnSpPr>
              <p:nvPr>
                <p:custDataLst>
                  <p:tags r:id="rId19"/>
                </p:custDataLst>
              </p:nvPr>
            </p:nvCxnSpPr>
            <p:spPr bwMode="auto">
              <a:xfrm flipV="1">
                <a:off x="5105004" y="2890839"/>
                <a:ext cx="0" cy="428625"/>
              </a:xfrm>
              <a:prstGeom prst="line">
                <a:avLst/>
              </a:prstGeom>
              <a:noFill/>
              <a:ln w="25400" algn="ctr">
                <a:solidFill>
                  <a:srgbClr val="D7D7D7"/>
                </a:solidFill>
                <a:prstDash val="sysDash"/>
                <a:round/>
                <a:tailEnd type="oval" w="med" len="med"/>
              </a:ln>
              <a:extLst>
                <a:ext uri="{909E8E84-426E-40DD-AFC4-6F175D3DCCD1}">
                  <a14:hiddenFill xmlns:a14="http://schemas.microsoft.com/office/drawing/2010/main">
                    <a:noFill/>
                  </a14:hiddenFill>
                </a:ext>
              </a:extLst>
            </p:spPr>
          </p:cxnSp>
          <p:sp>
            <p:nvSpPr>
              <p:cNvPr id="9" name="TextBox 43"/>
              <p:cNvSpPr txBox="1"/>
              <p:nvPr>
                <p:custDataLst>
                  <p:tags r:id="rId20"/>
                </p:custDataLst>
              </p:nvPr>
            </p:nvSpPr>
            <p:spPr>
              <a:xfrm flipH="1">
                <a:off x="4786711" y="3363913"/>
                <a:ext cx="636587" cy="487362"/>
              </a:xfrm>
              <a:prstGeom prst="rect">
                <a:avLst/>
              </a:prstGeom>
              <a:noFill/>
            </p:spPr>
            <p:txBody>
              <a:bodyPr>
                <a:normAutofit/>
              </a:bodyPr>
              <a:lstStyle>
                <a:defPPr>
                  <a:defRPr lang="en-US"/>
                </a:defPPr>
                <a:lvl1pPr marR="0" lvl="0" indent="0" algn="ctr" defTabSz="-635">
                  <a:lnSpc>
                    <a:spcPct val="80000"/>
                  </a:lnSpc>
                  <a:spcBef>
                    <a:spcPts val="0"/>
                  </a:spcBef>
                  <a:spcAft>
                    <a:spcPts val="0"/>
                  </a:spcAft>
                  <a:buClrTx/>
                  <a:buSzTx/>
                  <a:buFontTx/>
                  <a:buNone/>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eaLnBrk="1" hangingPunct="1">
                  <a:defRPr/>
                </a:pPr>
                <a:r>
                  <a:rPr lang="en-US" altLang="zh-CN" sz="3200" dirty="0" smtClean="0">
                    <a:solidFill>
                      <a:schemeClr val="accent1">
                        <a:lumMod val="75000"/>
                      </a:schemeClr>
                    </a:solidFill>
                    <a:effectLst/>
                    <a:latin typeface="+mn-lt"/>
                    <a:ea typeface="+mn-ea"/>
                    <a:cs typeface="+mn-cs"/>
                  </a:rPr>
                  <a:t>C</a:t>
                </a:r>
                <a:endParaRPr lang="zh-CN" altLang="en-US" sz="3200" dirty="0">
                  <a:solidFill>
                    <a:schemeClr val="accent1">
                      <a:lumMod val="75000"/>
                    </a:schemeClr>
                  </a:solidFill>
                  <a:effectLst/>
                  <a:latin typeface="+mn-lt"/>
                  <a:ea typeface="+mn-ea"/>
                  <a:cs typeface="+mn-cs"/>
                </a:endParaRPr>
              </a:p>
            </p:txBody>
          </p:sp>
          <p:sp>
            <p:nvSpPr>
              <p:cNvPr id="14" name="TextBox 57"/>
              <p:cNvSpPr txBox="1"/>
              <p:nvPr>
                <p:custDataLst>
                  <p:tags r:id="rId21"/>
                </p:custDataLst>
              </p:nvPr>
            </p:nvSpPr>
            <p:spPr>
              <a:xfrm>
                <a:off x="3912792" y="2159000"/>
                <a:ext cx="2384425" cy="772584"/>
              </a:xfrm>
              <a:prstGeom prst="rect">
                <a:avLst/>
              </a:prstGeom>
              <a:noFill/>
            </p:spPr>
            <p:txBody>
              <a:bodyPr>
                <a:normAutofit lnSpcReduction="10000"/>
              </a:bodyPr>
              <a:lstStyle/>
              <a:p>
                <a:pPr algn="ctr">
                  <a:lnSpc>
                    <a:spcPct val="130000"/>
                  </a:lnSpc>
                  <a:defRPr/>
                </a:pPr>
                <a:r>
                  <a:rPr lang="en-US" altLang="zh-CN" smtClean="0"/>
                  <a:t>LOREM IPSUM DOLOR</a:t>
                </a:r>
                <a:endParaRPr lang="en-US" altLang="zh-CN" kern="0" dirty="0"/>
              </a:p>
            </p:txBody>
          </p:sp>
        </p:grpSp>
        <p:sp>
          <p:nvSpPr>
            <p:cNvPr id="16" name="椭圆 3"/>
            <p:cNvSpPr/>
            <p:nvPr>
              <p:custDataLst>
                <p:tags r:id="rId17"/>
              </p:custDataLst>
            </p:nvPr>
          </p:nvSpPr>
          <p:spPr>
            <a:xfrm>
              <a:off x="5834064" y="3722689"/>
              <a:ext cx="2065337" cy="762000"/>
            </a:xfrm>
            <a:custGeom>
              <a:avLst/>
              <a:gdLst>
                <a:gd name="connsiteX0" fmla="*/ 1819599 w 2302409"/>
                <a:gd name="connsiteY0" fmla="*/ 0 h 943122"/>
                <a:gd name="connsiteX1" fmla="*/ 2302409 w 2302409"/>
                <a:gd name="connsiteY1" fmla="*/ 391014 h 943122"/>
                <a:gd name="connsiteX2" fmla="*/ 1154885 w 2302409"/>
                <a:gd name="connsiteY2" fmla="*/ 943088 h 943122"/>
                <a:gd name="connsiteX3" fmla="*/ 0 w 2302409"/>
                <a:gd name="connsiteY3" fmla="*/ 406582 h 943122"/>
                <a:gd name="connsiteX4" fmla="*/ 459006 w 2302409"/>
                <a:gd name="connsiteY4" fmla="*/ 19413 h 943122"/>
                <a:gd name="connsiteX5" fmla="*/ 1150684 w 2302409"/>
                <a:gd name="connsiteY5" fmla="*/ 321815 h 943122"/>
                <a:gd name="connsiteX6" fmla="*/ 1819599 w 2302409"/>
                <a:gd name="connsiteY6" fmla="*/ 0 h 943122"/>
                <a:gd name="connsiteX0-1" fmla="*/ 1856544 w 2302409"/>
                <a:gd name="connsiteY0-2" fmla="*/ 1264 h 923709"/>
                <a:gd name="connsiteX1-3" fmla="*/ 2302409 w 2302409"/>
                <a:gd name="connsiteY1-4" fmla="*/ 371601 h 923709"/>
                <a:gd name="connsiteX2-5" fmla="*/ 1154885 w 2302409"/>
                <a:gd name="connsiteY2-6" fmla="*/ 923675 h 923709"/>
                <a:gd name="connsiteX3-7" fmla="*/ 0 w 2302409"/>
                <a:gd name="connsiteY3-8" fmla="*/ 387169 h 923709"/>
                <a:gd name="connsiteX4-9" fmla="*/ 459006 w 2302409"/>
                <a:gd name="connsiteY4-10" fmla="*/ 0 h 923709"/>
                <a:gd name="connsiteX5-11" fmla="*/ 1150684 w 2302409"/>
                <a:gd name="connsiteY5-12" fmla="*/ 302402 h 923709"/>
                <a:gd name="connsiteX6-13" fmla="*/ 1856544 w 2302409"/>
                <a:gd name="connsiteY6-14" fmla="*/ 1264 h 923709"/>
                <a:gd name="connsiteX0-15" fmla="*/ 1828835 w 2274700"/>
                <a:gd name="connsiteY0-16" fmla="*/ 1264 h 923747"/>
                <a:gd name="connsiteX1-17" fmla="*/ 2274700 w 2274700"/>
                <a:gd name="connsiteY1-18" fmla="*/ 371601 h 923747"/>
                <a:gd name="connsiteX2-19" fmla="*/ 1127176 w 2274700"/>
                <a:gd name="connsiteY2-20" fmla="*/ 923675 h 923747"/>
                <a:gd name="connsiteX3-21" fmla="*/ 0 w 2274700"/>
                <a:gd name="connsiteY3-22" fmla="*/ 397509 h 923747"/>
                <a:gd name="connsiteX4-23" fmla="*/ 431297 w 2274700"/>
                <a:gd name="connsiteY4-24" fmla="*/ 0 h 923747"/>
                <a:gd name="connsiteX5-25" fmla="*/ 1122975 w 2274700"/>
                <a:gd name="connsiteY5-26" fmla="*/ 302402 h 923747"/>
                <a:gd name="connsiteX6-27" fmla="*/ 1828835 w 2274700"/>
                <a:gd name="connsiteY6-28" fmla="*/ 1264 h 923747"/>
                <a:gd name="connsiteX0-29" fmla="*/ 1828835 w 2237755"/>
                <a:gd name="connsiteY0-30" fmla="*/ 1264 h 923747"/>
                <a:gd name="connsiteX1-31" fmla="*/ 2237755 w 2237755"/>
                <a:gd name="connsiteY1-32" fmla="*/ 371601 h 923747"/>
                <a:gd name="connsiteX2-33" fmla="*/ 1127176 w 2237755"/>
                <a:gd name="connsiteY2-34" fmla="*/ 923675 h 923747"/>
                <a:gd name="connsiteX3-35" fmla="*/ 0 w 2237755"/>
                <a:gd name="connsiteY3-36" fmla="*/ 397509 h 923747"/>
                <a:gd name="connsiteX4-37" fmla="*/ 431297 w 2237755"/>
                <a:gd name="connsiteY4-38" fmla="*/ 0 h 923747"/>
                <a:gd name="connsiteX5-39" fmla="*/ 1122975 w 2237755"/>
                <a:gd name="connsiteY5-40" fmla="*/ 302402 h 923747"/>
                <a:gd name="connsiteX6-41" fmla="*/ 1828835 w 2237755"/>
                <a:gd name="connsiteY6-42" fmla="*/ 1264 h 923747"/>
                <a:gd name="connsiteX0-43" fmla="*/ 1828835 w 2237755"/>
                <a:gd name="connsiteY0-44" fmla="*/ 1264 h 923678"/>
                <a:gd name="connsiteX1-45" fmla="*/ 2237755 w 2237755"/>
                <a:gd name="connsiteY1-46" fmla="*/ 392279 h 923678"/>
                <a:gd name="connsiteX2-47" fmla="*/ 1127176 w 2237755"/>
                <a:gd name="connsiteY2-48" fmla="*/ 923675 h 923678"/>
                <a:gd name="connsiteX3-49" fmla="*/ 0 w 2237755"/>
                <a:gd name="connsiteY3-50" fmla="*/ 397509 h 923678"/>
                <a:gd name="connsiteX4-51" fmla="*/ 431297 w 2237755"/>
                <a:gd name="connsiteY4-52" fmla="*/ 0 h 923678"/>
                <a:gd name="connsiteX5-53" fmla="*/ 1122975 w 2237755"/>
                <a:gd name="connsiteY5-54" fmla="*/ 302402 h 923678"/>
                <a:gd name="connsiteX6-55" fmla="*/ 1828835 w 2237755"/>
                <a:gd name="connsiteY6-56" fmla="*/ 1264 h 923678"/>
              </a:gdLst>
              <a:ahLst/>
              <a:cxnLst>
                <a:cxn ang="0">
                  <a:pos x="connsiteX0-43" y="connsiteY0-44"/>
                </a:cxn>
                <a:cxn ang="0">
                  <a:pos x="connsiteX1-45" y="connsiteY1-46"/>
                </a:cxn>
                <a:cxn ang="0">
                  <a:pos x="connsiteX2-47" y="connsiteY2-48"/>
                </a:cxn>
                <a:cxn ang="0">
                  <a:pos x="connsiteX3-49" y="connsiteY3-50"/>
                </a:cxn>
                <a:cxn ang="0">
                  <a:pos x="connsiteX4-51" y="connsiteY4-52"/>
                </a:cxn>
                <a:cxn ang="0">
                  <a:pos x="connsiteX5-53" y="connsiteY5-54"/>
                </a:cxn>
                <a:cxn ang="0">
                  <a:pos x="connsiteX6-55" y="connsiteY6-56"/>
                </a:cxn>
              </a:cxnLst>
              <a:rect l="l" t="t" r="r" b="b"/>
              <a:pathLst>
                <a:path w="2237755" h="923678">
                  <a:moveTo>
                    <a:pt x="1828835" y="1264"/>
                  </a:moveTo>
                  <a:lnTo>
                    <a:pt x="2237755" y="392279"/>
                  </a:lnTo>
                  <a:cubicBezTo>
                    <a:pt x="1957146" y="738766"/>
                    <a:pt x="1500135" y="922803"/>
                    <a:pt x="1127176" y="923675"/>
                  </a:cubicBezTo>
                  <a:cubicBezTo>
                    <a:pt x="754217" y="924547"/>
                    <a:pt x="285269" y="740170"/>
                    <a:pt x="0" y="397509"/>
                  </a:cubicBezTo>
                  <a:cubicBezTo>
                    <a:pt x="159159" y="265007"/>
                    <a:pt x="272138" y="132502"/>
                    <a:pt x="431297" y="0"/>
                  </a:cubicBezTo>
                  <a:cubicBezTo>
                    <a:pt x="597587" y="199744"/>
                    <a:pt x="890052" y="302191"/>
                    <a:pt x="1122975" y="302402"/>
                  </a:cubicBezTo>
                  <a:cubicBezTo>
                    <a:pt x="1355898" y="302613"/>
                    <a:pt x="1665262" y="203238"/>
                    <a:pt x="1828835" y="1264"/>
                  </a:cubicBezTo>
                  <a:close/>
                </a:path>
              </a:pathLst>
            </a:custGeom>
            <a:solidFill>
              <a:schemeClr val="accent1"/>
            </a:solidFill>
            <a:ln w="25400" cap="flat" cmpd="sng" algn="ctr">
              <a:noFill/>
              <a:prstDash val="solid"/>
            </a:ln>
            <a:effectLst/>
          </p:spPr>
          <p:txBody>
            <a:bodyPr lIns="0" tIns="180000" rIns="0" bIns="0" anchor="ctr">
              <a:normAutofit/>
            </a:bodyPr>
            <a:lstStyle/>
            <a:p>
              <a:pPr algn="ctr">
                <a:defRPr/>
              </a:pPr>
              <a:r>
                <a:rPr lang="en-US" altLang="zh-CN" sz="2400" smtClean="0">
                  <a:solidFill>
                    <a:schemeClr val="bg1"/>
                  </a:solidFill>
                  <a:latin typeface="+mj-lt"/>
                  <a:ea typeface="+mj-ea"/>
                  <a:cs typeface="+mj-cs"/>
                </a:rPr>
                <a:t>LOREM</a:t>
              </a:r>
              <a:endParaRPr lang="zh-CN" altLang="en-US" sz="2400" kern="0" dirty="0">
                <a:solidFill>
                  <a:schemeClr val="bg1"/>
                </a:solidFill>
                <a:latin typeface="+mj-lt"/>
                <a:ea typeface="+mj-ea"/>
                <a:cs typeface="+mj-cs"/>
              </a:endParaRPr>
            </a:p>
          </p:txBody>
        </p:sp>
      </p:grpSp>
      <p:grpSp>
        <p:nvGrpSpPr>
          <p:cNvPr id="2" name="组合 1"/>
          <p:cNvGrpSpPr/>
          <p:nvPr>
            <p:custDataLst>
              <p:tags r:id="rId4"/>
            </p:custDataLst>
          </p:nvPr>
        </p:nvGrpSpPr>
        <p:grpSpPr>
          <a:xfrm>
            <a:off x="7186613" y="3295651"/>
            <a:ext cx="2749550" cy="2455863"/>
            <a:chOff x="7186613" y="3295651"/>
            <a:chExt cx="2749550" cy="2455863"/>
          </a:xfrm>
        </p:grpSpPr>
        <p:sp>
          <p:nvSpPr>
            <p:cNvPr id="10" name="椭圆 2"/>
            <p:cNvSpPr/>
            <p:nvPr>
              <p:custDataLst>
                <p:tags r:id="rId12"/>
              </p:custDataLst>
            </p:nvPr>
          </p:nvSpPr>
          <p:spPr>
            <a:xfrm>
              <a:off x="8358189" y="4241801"/>
              <a:ext cx="427037" cy="214313"/>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1" fmla="*/ 648072 w 648072"/>
                <a:gd name="connsiteY0-2" fmla="*/ 0 h 324036"/>
                <a:gd name="connsiteX1-3" fmla="*/ 324036 w 648072"/>
                <a:gd name="connsiteY1-4" fmla="*/ 324036 h 324036"/>
                <a:gd name="connsiteX2-5" fmla="*/ 0 w 648072"/>
                <a:gd name="connsiteY2-6" fmla="*/ 0 h 324036"/>
              </a:gdLst>
              <a:ahLst/>
              <a:cxnLst>
                <a:cxn ang="0">
                  <a:pos x="connsiteX0-1" y="connsiteY0-2"/>
                </a:cxn>
                <a:cxn ang="0">
                  <a:pos x="connsiteX1-3" y="connsiteY1-4"/>
                </a:cxn>
                <a:cxn ang="0">
                  <a:pos x="connsiteX2-5" y="connsiteY2-6"/>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rgbClr val="D7D7D7"/>
              </a:solidFill>
              <a:prstDash val="solid"/>
            </a:ln>
            <a:effectLst/>
          </p:spPr>
          <p:txBody>
            <a:bodyPr anchor="ctr">
              <a:normAutofit fontScale="55000" lnSpcReduction="20000"/>
            </a:bodyPr>
            <a:lstStyle/>
            <a:p>
              <a:pPr algn="ctr">
                <a:defRPr/>
              </a:pPr>
              <a:endParaRPr lang="en-US" kern="0">
                <a:solidFill>
                  <a:sysClr val="window" lastClr="FFFFFF"/>
                </a:solidFill>
              </a:endParaRPr>
            </a:p>
          </p:txBody>
        </p:sp>
        <p:cxnSp>
          <p:nvCxnSpPr>
            <p:cNvPr id="3082" name="直接连接符 10"/>
            <p:cNvCxnSpPr>
              <a:cxnSpLocks noChangeShapeType="1"/>
            </p:cNvCxnSpPr>
            <p:nvPr>
              <p:custDataLst>
                <p:tags r:id="rId13"/>
              </p:custDataLst>
            </p:nvPr>
          </p:nvCxnSpPr>
          <p:spPr bwMode="auto">
            <a:xfrm>
              <a:off x="8570913" y="4456114"/>
              <a:ext cx="0" cy="427037"/>
            </a:xfrm>
            <a:prstGeom prst="line">
              <a:avLst/>
            </a:prstGeom>
            <a:noFill/>
            <a:ln w="25400" algn="ctr">
              <a:solidFill>
                <a:srgbClr val="D7D7D7"/>
              </a:solidFill>
              <a:prstDash val="sysDash"/>
              <a:round/>
              <a:tailEnd type="oval" w="med" len="med"/>
            </a:ln>
            <a:extLst>
              <a:ext uri="{909E8E84-426E-40DD-AFC4-6F175D3DCCD1}">
                <a14:hiddenFill xmlns:a14="http://schemas.microsoft.com/office/drawing/2010/main">
                  <a:noFill/>
                </a14:hiddenFill>
              </a:ext>
            </a:extLst>
          </p:spPr>
        </p:cxnSp>
        <p:sp>
          <p:nvSpPr>
            <p:cNvPr id="12" name="TextBox 49"/>
            <p:cNvSpPr txBox="1"/>
            <p:nvPr>
              <p:custDataLst>
                <p:tags r:id="rId14"/>
              </p:custDataLst>
            </p:nvPr>
          </p:nvSpPr>
          <p:spPr>
            <a:xfrm flipH="1">
              <a:off x="8258175" y="3997326"/>
              <a:ext cx="636588" cy="487363"/>
            </a:xfrm>
            <a:prstGeom prst="rect">
              <a:avLst/>
            </a:prstGeom>
            <a:noFill/>
            <a:ln>
              <a:noFill/>
            </a:ln>
          </p:spPr>
          <p:txBody>
            <a:bodyPr>
              <a:normAutofit/>
            </a:bodyPr>
            <a:lstStyle>
              <a:defPPr>
                <a:defRPr lang="en-US"/>
              </a:defPPr>
              <a:lvl1pPr marR="0" lvl="0" indent="0" algn="ctr" defTabSz="-635">
                <a:lnSpc>
                  <a:spcPct val="80000"/>
                </a:lnSpc>
                <a:spcBef>
                  <a:spcPts val="0"/>
                </a:spcBef>
                <a:spcAft>
                  <a:spcPts val="0"/>
                </a:spcAft>
                <a:buClrTx/>
                <a:buSzTx/>
                <a:buFontTx/>
                <a:buNone/>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eaLnBrk="1" hangingPunct="1">
                <a:defRPr/>
              </a:pPr>
              <a:r>
                <a:rPr lang="en-US" altLang="zh-CN" sz="3200" dirty="0" smtClean="0">
                  <a:solidFill>
                    <a:schemeClr val="accent1">
                      <a:lumMod val="75000"/>
                    </a:schemeClr>
                  </a:solidFill>
                  <a:effectLst/>
                  <a:latin typeface="+mn-lt"/>
                  <a:ea typeface="+mn-ea"/>
                  <a:cs typeface="+mn-cs"/>
                </a:rPr>
                <a:t>D</a:t>
              </a:r>
              <a:endParaRPr lang="zh-CN" altLang="en-US" sz="3200" dirty="0">
                <a:solidFill>
                  <a:schemeClr val="accent1">
                    <a:lumMod val="75000"/>
                  </a:schemeClr>
                </a:solidFill>
                <a:effectLst/>
                <a:latin typeface="+mn-lt"/>
                <a:ea typeface="+mn-ea"/>
                <a:cs typeface="+mn-cs"/>
              </a:endParaRPr>
            </a:p>
          </p:txBody>
        </p:sp>
        <p:sp>
          <p:nvSpPr>
            <p:cNvPr id="15" name="TextBox 58"/>
            <p:cNvSpPr txBox="1"/>
            <p:nvPr>
              <p:custDataLst>
                <p:tags r:id="rId15"/>
              </p:custDataLst>
            </p:nvPr>
          </p:nvSpPr>
          <p:spPr>
            <a:xfrm>
              <a:off x="7380289" y="4932363"/>
              <a:ext cx="2382837" cy="772584"/>
            </a:xfrm>
            <a:prstGeom prst="rect">
              <a:avLst/>
            </a:prstGeom>
            <a:noFill/>
          </p:spPr>
          <p:txBody>
            <a:bodyPr>
              <a:normAutofit lnSpcReduction="10000"/>
            </a:bodyPr>
            <a:lstStyle/>
            <a:p>
              <a:pPr algn="ctr">
                <a:lnSpc>
                  <a:spcPct val="130000"/>
                </a:lnSpc>
                <a:defRPr/>
              </a:pPr>
              <a:r>
                <a:rPr lang="en-US" altLang="zh-CN" smtClean="0"/>
                <a:t>LOREM IPSUM DOLOR</a:t>
              </a:r>
              <a:endParaRPr lang="en-US" altLang="zh-CN" kern="0" dirty="0"/>
            </a:p>
          </p:txBody>
        </p:sp>
        <p:sp>
          <p:nvSpPr>
            <p:cNvPr id="17" name="空心弧 16"/>
            <p:cNvSpPr/>
            <p:nvPr>
              <p:custDataLst>
                <p:tags r:id="rId16"/>
              </p:custDataLst>
            </p:nvPr>
          </p:nvSpPr>
          <p:spPr>
            <a:xfrm>
              <a:off x="7186613" y="3295651"/>
              <a:ext cx="2749550" cy="2455863"/>
            </a:xfrm>
            <a:prstGeom prst="blockArc">
              <a:avLst>
                <a:gd name="adj1" fmla="val 13186668"/>
                <a:gd name="adj2" fmla="val 19259822"/>
                <a:gd name="adj3" fmla="val 20854"/>
              </a:avLst>
            </a:prstGeom>
            <a:solidFill>
              <a:schemeClr val="accent1"/>
            </a:solidFill>
            <a:ln w="25400" cap="flat" cmpd="sng" algn="ctr">
              <a:noFill/>
              <a:prstDash val="solid"/>
            </a:ln>
            <a:effectLst/>
          </p:spPr>
          <p:txBody>
            <a:bodyPr lIns="0" tIns="0" rIns="0" bIns="180000" anchor="ctr">
              <a:normAutofit/>
            </a:bodyPr>
            <a:lstStyle/>
            <a:p>
              <a:pPr algn="ctr">
                <a:defRPr/>
              </a:pPr>
              <a:r>
                <a:rPr lang="en-US" altLang="zh-CN" sz="2400" smtClean="0">
                  <a:solidFill>
                    <a:schemeClr val="bg1"/>
                  </a:solidFill>
                  <a:latin typeface="+mj-lt"/>
                  <a:ea typeface="+mj-ea"/>
                  <a:cs typeface="+mj-cs"/>
                </a:rPr>
                <a:t>LOREM</a:t>
              </a:r>
              <a:endParaRPr lang="zh-CN" altLang="en-US" sz="2400" kern="0" dirty="0">
                <a:solidFill>
                  <a:schemeClr val="bg1"/>
                </a:solidFill>
                <a:latin typeface="+mj-lt"/>
                <a:ea typeface="+mj-ea"/>
                <a:cs typeface="+mj-cs"/>
              </a:endParaRPr>
            </a:p>
          </p:txBody>
        </p:sp>
      </p:grpSp>
      <p:grpSp>
        <p:nvGrpSpPr>
          <p:cNvPr id="20" name="组合 19"/>
          <p:cNvGrpSpPr/>
          <p:nvPr>
            <p:custDataLst>
              <p:tags r:id="rId5"/>
            </p:custDataLst>
          </p:nvPr>
        </p:nvGrpSpPr>
        <p:grpSpPr>
          <a:xfrm>
            <a:off x="2255837" y="2159000"/>
            <a:ext cx="2384425" cy="2325689"/>
            <a:chOff x="2255837" y="2159000"/>
            <a:chExt cx="2384425" cy="2325689"/>
          </a:xfrm>
        </p:grpSpPr>
        <p:sp>
          <p:nvSpPr>
            <p:cNvPr id="18" name="椭圆 3"/>
            <p:cNvSpPr/>
            <p:nvPr>
              <p:custDataLst>
                <p:tags r:id="rId7"/>
              </p:custDataLst>
            </p:nvPr>
          </p:nvSpPr>
          <p:spPr>
            <a:xfrm>
              <a:off x="2443957" y="3722689"/>
              <a:ext cx="2065337" cy="762000"/>
            </a:xfrm>
            <a:custGeom>
              <a:avLst/>
              <a:gdLst>
                <a:gd name="connsiteX0" fmla="*/ 1819599 w 2302409"/>
                <a:gd name="connsiteY0" fmla="*/ 0 h 943122"/>
                <a:gd name="connsiteX1" fmla="*/ 2302409 w 2302409"/>
                <a:gd name="connsiteY1" fmla="*/ 391014 h 943122"/>
                <a:gd name="connsiteX2" fmla="*/ 1154885 w 2302409"/>
                <a:gd name="connsiteY2" fmla="*/ 943088 h 943122"/>
                <a:gd name="connsiteX3" fmla="*/ 0 w 2302409"/>
                <a:gd name="connsiteY3" fmla="*/ 406582 h 943122"/>
                <a:gd name="connsiteX4" fmla="*/ 459006 w 2302409"/>
                <a:gd name="connsiteY4" fmla="*/ 19413 h 943122"/>
                <a:gd name="connsiteX5" fmla="*/ 1150684 w 2302409"/>
                <a:gd name="connsiteY5" fmla="*/ 321815 h 943122"/>
                <a:gd name="connsiteX6" fmla="*/ 1819599 w 2302409"/>
                <a:gd name="connsiteY6" fmla="*/ 0 h 943122"/>
                <a:gd name="connsiteX0-1" fmla="*/ 1856544 w 2302409"/>
                <a:gd name="connsiteY0-2" fmla="*/ 1264 h 923709"/>
                <a:gd name="connsiteX1-3" fmla="*/ 2302409 w 2302409"/>
                <a:gd name="connsiteY1-4" fmla="*/ 371601 h 923709"/>
                <a:gd name="connsiteX2-5" fmla="*/ 1154885 w 2302409"/>
                <a:gd name="connsiteY2-6" fmla="*/ 923675 h 923709"/>
                <a:gd name="connsiteX3-7" fmla="*/ 0 w 2302409"/>
                <a:gd name="connsiteY3-8" fmla="*/ 387169 h 923709"/>
                <a:gd name="connsiteX4-9" fmla="*/ 459006 w 2302409"/>
                <a:gd name="connsiteY4-10" fmla="*/ 0 h 923709"/>
                <a:gd name="connsiteX5-11" fmla="*/ 1150684 w 2302409"/>
                <a:gd name="connsiteY5-12" fmla="*/ 302402 h 923709"/>
                <a:gd name="connsiteX6-13" fmla="*/ 1856544 w 2302409"/>
                <a:gd name="connsiteY6-14" fmla="*/ 1264 h 923709"/>
                <a:gd name="connsiteX0-15" fmla="*/ 1828835 w 2274700"/>
                <a:gd name="connsiteY0-16" fmla="*/ 1264 h 923747"/>
                <a:gd name="connsiteX1-17" fmla="*/ 2274700 w 2274700"/>
                <a:gd name="connsiteY1-18" fmla="*/ 371601 h 923747"/>
                <a:gd name="connsiteX2-19" fmla="*/ 1127176 w 2274700"/>
                <a:gd name="connsiteY2-20" fmla="*/ 923675 h 923747"/>
                <a:gd name="connsiteX3-21" fmla="*/ 0 w 2274700"/>
                <a:gd name="connsiteY3-22" fmla="*/ 397509 h 923747"/>
                <a:gd name="connsiteX4-23" fmla="*/ 431297 w 2274700"/>
                <a:gd name="connsiteY4-24" fmla="*/ 0 h 923747"/>
                <a:gd name="connsiteX5-25" fmla="*/ 1122975 w 2274700"/>
                <a:gd name="connsiteY5-26" fmla="*/ 302402 h 923747"/>
                <a:gd name="connsiteX6-27" fmla="*/ 1828835 w 2274700"/>
                <a:gd name="connsiteY6-28" fmla="*/ 1264 h 923747"/>
                <a:gd name="connsiteX0-29" fmla="*/ 1828835 w 2237755"/>
                <a:gd name="connsiteY0-30" fmla="*/ 1264 h 923747"/>
                <a:gd name="connsiteX1-31" fmla="*/ 2237755 w 2237755"/>
                <a:gd name="connsiteY1-32" fmla="*/ 371601 h 923747"/>
                <a:gd name="connsiteX2-33" fmla="*/ 1127176 w 2237755"/>
                <a:gd name="connsiteY2-34" fmla="*/ 923675 h 923747"/>
                <a:gd name="connsiteX3-35" fmla="*/ 0 w 2237755"/>
                <a:gd name="connsiteY3-36" fmla="*/ 397509 h 923747"/>
                <a:gd name="connsiteX4-37" fmla="*/ 431297 w 2237755"/>
                <a:gd name="connsiteY4-38" fmla="*/ 0 h 923747"/>
                <a:gd name="connsiteX5-39" fmla="*/ 1122975 w 2237755"/>
                <a:gd name="connsiteY5-40" fmla="*/ 302402 h 923747"/>
                <a:gd name="connsiteX6-41" fmla="*/ 1828835 w 2237755"/>
                <a:gd name="connsiteY6-42" fmla="*/ 1264 h 923747"/>
                <a:gd name="connsiteX0-43" fmla="*/ 1828835 w 2237755"/>
                <a:gd name="connsiteY0-44" fmla="*/ 1264 h 923678"/>
                <a:gd name="connsiteX1-45" fmla="*/ 2237755 w 2237755"/>
                <a:gd name="connsiteY1-46" fmla="*/ 392279 h 923678"/>
                <a:gd name="connsiteX2-47" fmla="*/ 1127176 w 2237755"/>
                <a:gd name="connsiteY2-48" fmla="*/ 923675 h 923678"/>
                <a:gd name="connsiteX3-49" fmla="*/ 0 w 2237755"/>
                <a:gd name="connsiteY3-50" fmla="*/ 397509 h 923678"/>
                <a:gd name="connsiteX4-51" fmla="*/ 431297 w 2237755"/>
                <a:gd name="connsiteY4-52" fmla="*/ 0 h 923678"/>
                <a:gd name="connsiteX5-53" fmla="*/ 1122975 w 2237755"/>
                <a:gd name="connsiteY5-54" fmla="*/ 302402 h 923678"/>
                <a:gd name="connsiteX6-55" fmla="*/ 1828835 w 2237755"/>
                <a:gd name="connsiteY6-56" fmla="*/ 1264 h 923678"/>
              </a:gdLst>
              <a:ahLst/>
              <a:cxnLst>
                <a:cxn ang="0">
                  <a:pos x="connsiteX0-43" y="connsiteY0-44"/>
                </a:cxn>
                <a:cxn ang="0">
                  <a:pos x="connsiteX1-45" y="connsiteY1-46"/>
                </a:cxn>
                <a:cxn ang="0">
                  <a:pos x="connsiteX2-47" y="connsiteY2-48"/>
                </a:cxn>
                <a:cxn ang="0">
                  <a:pos x="connsiteX3-49" y="connsiteY3-50"/>
                </a:cxn>
                <a:cxn ang="0">
                  <a:pos x="connsiteX4-51" y="connsiteY4-52"/>
                </a:cxn>
                <a:cxn ang="0">
                  <a:pos x="connsiteX5-53" y="connsiteY5-54"/>
                </a:cxn>
                <a:cxn ang="0">
                  <a:pos x="connsiteX6-55" y="connsiteY6-56"/>
                </a:cxn>
              </a:cxnLst>
              <a:rect l="l" t="t" r="r" b="b"/>
              <a:pathLst>
                <a:path w="2237755" h="923678">
                  <a:moveTo>
                    <a:pt x="1828835" y="1264"/>
                  </a:moveTo>
                  <a:lnTo>
                    <a:pt x="2237755" y="392279"/>
                  </a:lnTo>
                  <a:cubicBezTo>
                    <a:pt x="1957146" y="738766"/>
                    <a:pt x="1500135" y="922803"/>
                    <a:pt x="1127176" y="923675"/>
                  </a:cubicBezTo>
                  <a:cubicBezTo>
                    <a:pt x="754217" y="924547"/>
                    <a:pt x="285269" y="740170"/>
                    <a:pt x="0" y="397509"/>
                  </a:cubicBezTo>
                  <a:cubicBezTo>
                    <a:pt x="159159" y="265007"/>
                    <a:pt x="272138" y="132502"/>
                    <a:pt x="431297" y="0"/>
                  </a:cubicBezTo>
                  <a:cubicBezTo>
                    <a:pt x="597587" y="199744"/>
                    <a:pt x="890052" y="302191"/>
                    <a:pt x="1122975" y="302402"/>
                  </a:cubicBezTo>
                  <a:cubicBezTo>
                    <a:pt x="1355898" y="302613"/>
                    <a:pt x="1665262" y="203238"/>
                    <a:pt x="1828835" y="1264"/>
                  </a:cubicBezTo>
                  <a:close/>
                </a:path>
              </a:pathLst>
            </a:custGeom>
            <a:solidFill>
              <a:schemeClr val="accent1"/>
            </a:solidFill>
            <a:ln w="25400" cap="flat" cmpd="sng" algn="ctr">
              <a:noFill/>
              <a:prstDash val="solid"/>
            </a:ln>
            <a:effectLst/>
          </p:spPr>
          <p:txBody>
            <a:bodyPr lIns="0" tIns="180000" rIns="0" bIns="0" anchor="ctr">
              <a:normAutofit/>
            </a:bodyPr>
            <a:lstStyle/>
            <a:p>
              <a:pPr algn="ctr">
                <a:defRPr/>
              </a:pPr>
              <a:r>
                <a:rPr lang="en-US" altLang="zh-CN" sz="2400" smtClean="0">
                  <a:solidFill>
                    <a:schemeClr val="bg1"/>
                  </a:solidFill>
                  <a:latin typeface="+mj-lt"/>
                  <a:ea typeface="+mj-ea"/>
                  <a:cs typeface="+mj-cs"/>
                </a:rPr>
                <a:t>LOREM</a:t>
              </a:r>
              <a:endParaRPr lang="zh-CN" altLang="en-US" sz="2400" kern="0" dirty="0">
                <a:solidFill>
                  <a:schemeClr val="bg1"/>
                </a:solidFill>
                <a:latin typeface="+mj-lt"/>
                <a:ea typeface="+mj-ea"/>
                <a:cs typeface="+mj-cs"/>
              </a:endParaRPr>
            </a:p>
          </p:txBody>
        </p:sp>
        <p:grpSp>
          <p:nvGrpSpPr>
            <p:cNvPr id="11" name="组合 10"/>
            <p:cNvGrpSpPr/>
            <p:nvPr/>
          </p:nvGrpSpPr>
          <p:grpSpPr>
            <a:xfrm>
              <a:off x="2255837" y="2159000"/>
              <a:ext cx="2384425" cy="1692275"/>
              <a:chOff x="467915" y="2159000"/>
              <a:chExt cx="2384425" cy="1692275"/>
            </a:xfrm>
          </p:grpSpPr>
          <p:sp>
            <p:nvSpPr>
              <p:cNvPr id="26" name="椭圆 2"/>
              <p:cNvSpPr/>
              <p:nvPr>
                <p:custDataLst>
                  <p:tags r:id="rId8"/>
                </p:custDataLst>
              </p:nvPr>
            </p:nvSpPr>
            <p:spPr>
              <a:xfrm flipV="1">
                <a:off x="1446609" y="3332164"/>
                <a:ext cx="427037" cy="212725"/>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1" fmla="*/ 648072 w 648072"/>
                  <a:gd name="connsiteY0-2" fmla="*/ 0 h 324036"/>
                  <a:gd name="connsiteX1-3" fmla="*/ 324036 w 648072"/>
                  <a:gd name="connsiteY1-4" fmla="*/ 324036 h 324036"/>
                  <a:gd name="connsiteX2-5" fmla="*/ 0 w 648072"/>
                  <a:gd name="connsiteY2-6" fmla="*/ 0 h 324036"/>
                </a:gdLst>
                <a:ahLst/>
                <a:cxnLst>
                  <a:cxn ang="0">
                    <a:pos x="connsiteX0-1" y="connsiteY0-2"/>
                  </a:cxn>
                  <a:cxn ang="0">
                    <a:pos x="connsiteX1-3" y="connsiteY1-4"/>
                  </a:cxn>
                  <a:cxn ang="0">
                    <a:pos x="connsiteX2-5" y="connsiteY2-6"/>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rgbClr val="D7D7D7"/>
                </a:solidFill>
                <a:prstDash val="solid"/>
              </a:ln>
              <a:effectLst/>
            </p:spPr>
            <p:txBody>
              <a:bodyPr anchor="ctr">
                <a:normAutofit fontScale="47500" lnSpcReduction="20000"/>
              </a:bodyPr>
              <a:lstStyle/>
              <a:p>
                <a:pPr algn="ctr">
                  <a:defRPr/>
                </a:pPr>
                <a:endParaRPr lang="en-US" kern="0">
                  <a:solidFill>
                    <a:sysClr val="window" lastClr="FFFFFF"/>
                  </a:solidFill>
                </a:endParaRPr>
              </a:p>
            </p:txBody>
          </p:sp>
          <p:cxnSp>
            <p:nvCxnSpPr>
              <p:cNvPr id="27" name="直接连接符 7"/>
              <p:cNvCxnSpPr>
                <a:cxnSpLocks noChangeShapeType="1"/>
              </p:cNvCxnSpPr>
              <p:nvPr>
                <p:custDataLst>
                  <p:tags r:id="rId9"/>
                </p:custDataLst>
              </p:nvPr>
            </p:nvCxnSpPr>
            <p:spPr bwMode="auto">
              <a:xfrm flipV="1">
                <a:off x="1660127" y="2890839"/>
                <a:ext cx="0" cy="428625"/>
              </a:xfrm>
              <a:prstGeom prst="line">
                <a:avLst/>
              </a:prstGeom>
              <a:noFill/>
              <a:ln w="25400" algn="ctr">
                <a:solidFill>
                  <a:srgbClr val="D7D7D7"/>
                </a:solidFill>
                <a:prstDash val="sysDash"/>
                <a:round/>
                <a:tailEnd type="oval" w="med" len="med"/>
              </a:ln>
              <a:extLst>
                <a:ext uri="{909E8E84-426E-40DD-AFC4-6F175D3DCCD1}">
                  <a14:hiddenFill xmlns:a14="http://schemas.microsoft.com/office/drawing/2010/main">
                    <a:noFill/>
                  </a14:hiddenFill>
                </a:ext>
              </a:extLst>
            </p:spPr>
          </p:cxnSp>
          <p:sp>
            <p:nvSpPr>
              <p:cNvPr id="28" name="TextBox 43"/>
              <p:cNvSpPr txBox="1"/>
              <p:nvPr>
                <p:custDataLst>
                  <p:tags r:id="rId10"/>
                </p:custDataLst>
              </p:nvPr>
            </p:nvSpPr>
            <p:spPr>
              <a:xfrm flipH="1">
                <a:off x="1341834" y="3363913"/>
                <a:ext cx="636587" cy="487362"/>
              </a:xfrm>
              <a:prstGeom prst="rect">
                <a:avLst/>
              </a:prstGeom>
              <a:noFill/>
            </p:spPr>
            <p:txBody>
              <a:bodyPr>
                <a:normAutofit/>
              </a:bodyPr>
              <a:lstStyle>
                <a:defPPr>
                  <a:defRPr lang="en-US"/>
                </a:defPPr>
                <a:lvl1pPr marR="0" lvl="0" indent="0" algn="ctr" defTabSz="-635">
                  <a:lnSpc>
                    <a:spcPct val="80000"/>
                  </a:lnSpc>
                  <a:spcBef>
                    <a:spcPts val="0"/>
                  </a:spcBef>
                  <a:spcAft>
                    <a:spcPts val="0"/>
                  </a:spcAft>
                  <a:buClrTx/>
                  <a:buSzTx/>
                  <a:buFontTx/>
                  <a:buNone/>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eaLnBrk="1" hangingPunct="1">
                  <a:defRPr/>
                </a:pPr>
                <a:r>
                  <a:rPr lang="en-US" altLang="zh-CN" sz="3200" dirty="0" smtClean="0">
                    <a:solidFill>
                      <a:schemeClr val="accent1">
                        <a:lumMod val="75000"/>
                      </a:schemeClr>
                    </a:solidFill>
                    <a:effectLst/>
                    <a:latin typeface="+mn-lt"/>
                    <a:ea typeface="+mn-ea"/>
                    <a:cs typeface="+mn-cs"/>
                  </a:rPr>
                  <a:t>A</a:t>
                </a:r>
                <a:endParaRPr lang="zh-CN" altLang="en-US" sz="3200" dirty="0">
                  <a:solidFill>
                    <a:schemeClr val="accent1">
                      <a:lumMod val="75000"/>
                    </a:schemeClr>
                  </a:solidFill>
                  <a:effectLst/>
                  <a:latin typeface="+mn-lt"/>
                  <a:ea typeface="+mn-ea"/>
                  <a:cs typeface="+mn-cs"/>
                </a:endParaRPr>
              </a:p>
            </p:txBody>
          </p:sp>
          <p:sp>
            <p:nvSpPr>
              <p:cNvPr id="29" name="TextBox 57"/>
              <p:cNvSpPr txBox="1"/>
              <p:nvPr>
                <p:custDataLst>
                  <p:tags r:id="rId11"/>
                </p:custDataLst>
              </p:nvPr>
            </p:nvSpPr>
            <p:spPr>
              <a:xfrm>
                <a:off x="467915" y="2159000"/>
                <a:ext cx="2384425" cy="772584"/>
              </a:xfrm>
              <a:prstGeom prst="rect">
                <a:avLst/>
              </a:prstGeom>
              <a:noFill/>
            </p:spPr>
            <p:txBody>
              <a:bodyPr>
                <a:normAutofit lnSpcReduction="10000"/>
              </a:bodyPr>
              <a:lstStyle/>
              <a:p>
                <a:pPr algn="ctr">
                  <a:lnSpc>
                    <a:spcPct val="130000"/>
                  </a:lnSpc>
                  <a:defRPr/>
                </a:pPr>
                <a:r>
                  <a:rPr lang="en-US" altLang="zh-CN" smtClean="0"/>
                  <a:t>LOREM IPSUM DOLOR</a:t>
                </a:r>
                <a:endParaRPr lang="en-US" altLang="zh-CN" kern="0" dirty="0"/>
              </a:p>
            </p:txBody>
          </p:sp>
        </p:grpSp>
      </p:grpSp>
      <p:sp>
        <p:nvSpPr>
          <p:cNvPr id="22" name="文本框 21"/>
          <p:cNvSpPr txBox="1"/>
          <p:nvPr>
            <p:custDataLst>
              <p:tags r:id="rId6"/>
            </p:custDataLst>
          </p:nvPr>
        </p:nvSpPr>
        <p:spPr>
          <a:xfrm>
            <a:off x="624420" y="593213"/>
            <a:ext cx="10957981" cy="71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normAutofit/>
          </a:bodyPr>
          <a:lstStyle>
            <a:lvl1pPr algn="ctr" fontAlgn="base">
              <a:lnSpc>
                <a:spcPct val="130000"/>
              </a:lnSpc>
              <a:spcBef>
                <a:spcPct val="0"/>
              </a:spcBef>
              <a:spcAft>
                <a:spcPct val="0"/>
              </a:spcAft>
              <a:defRPr sz="2800">
                <a:solidFill>
                  <a:schemeClr val="accent1"/>
                </a:solidFill>
                <a:latin typeface="+mj-lt"/>
                <a:ea typeface="+mj-ea"/>
                <a:cs typeface="+mj-cs"/>
              </a:defRPr>
            </a:lvl1pPr>
            <a:lvl2pPr fontAlgn="base">
              <a:spcBef>
                <a:spcPct val="0"/>
              </a:spcBef>
              <a:spcAft>
                <a:spcPct val="0"/>
              </a:spcAft>
              <a:defRPr sz="2800">
                <a:solidFill>
                  <a:schemeClr val="accent1"/>
                </a:solidFill>
                <a:latin typeface="Arial" pitchFamily="34" charset="0"/>
                <a:ea typeface="华文中宋" pitchFamily="2" charset="-122"/>
                <a:cs typeface="宋体" pitchFamily="2" charset="-122"/>
              </a:defRPr>
            </a:lvl2pPr>
            <a:lvl3pPr fontAlgn="base">
              <a:spcBef>
                <a:spcPct val="0"/>
              </a:spcBef>
              <a:spcAft>
                <a:spcPct val="0"/>
              </a:spcAft>
              <a:defRPr sz="2800">
                <a:solidFill>
                  <a:schemeClr val="accent1"/>
                </a:solidFill>
                <a:latin typeface="Arial" pitchFamily="34" charset="0"/>
                <a:ea typeface="华文中宋" pitchFamily="2" charset="-122"/>
                <a:cs typeface="宋体" pitchFamily="2" charset="-122"/>
              </a:defRPr>
            </a:lvl3pPr>
            <a:lvl4pPr fontAlgn="base">
              <a:spcBef>
                <a:spcPct val="0"/>
              </a:spcBef>
              <a:spcAft>
                <a:spcPct val="0"/>
              </a:spcAft>
              <a:defRPr sz="2800">
                <a:solidFill>
                  <a:schemeClr val="accent1"/>
                </a:solidFill>
                <a:latin typeface="Arial" pitchFamily="34" charset="0"/>
                <a:ea typeface="华文中宋" pitchFamily="2" charset="-122"/>
                <a:cs typeface="宋体" pitchFamily="2" charset="-122"/>
              </a:defRPr>
            </a:lvl4pPr>
            <a:lvl5pPr fontAlgn="base">
              <a:spcBef>
                <a:spcPct val="0"/>
              </a:spcBef>
              <a:spcAft>
                <a:spcPct val="0"/>
              </a:spcAft>
              <a:defRPr sz="2800">
                <a:solidFill>
                  <a:schemeClr val="accent1"/>
                </a:solidFill>
                <a:latin typeface="Arial" pitchFamily="34" charset="0"/>
                <a:ea typeface="华文中宋" pitchFamily="2" charset="-122"/>
                <a:cs typeface="宋体" pitchFamily="2" charset="-122"/>
              </a:defRPr>
            </a:lvl5pPr>
            <a:lvl6pPr marL="457200" fontAlgn="base">
              <a:spcBef>
                <a:spcPct val="0"/>
              </a:spcBef>
              <a:spcAft>
                <a:spcPct val="0"/>
              </a:spcAft>
              <a:defRPr sz="2800">
                <a:solidFill>
                  <a:srgbClr val="FF3300"/>
                </a:solidFill>
                <a:latin typeface="Arial" pitchFamily="34" charset="0"/>
                <a:ea typeface="华文中宋" pitchFamily="2" charset="-122"/>
                <a:cs typeface="宋体" pitchFamily="2" charset="-122"/>
              </a:defRPr>
            </a:lvl6pPr>
            <a:lvl7pPr marL="914400" fontAlgn="base">
              <a:spcBef>
                <a:spcPct val="0"/>
              </a:spcBef>
              <a:spcAft>
                <a:spcPct val="0"/>
              </a:spcAft>
              <a:defRPr sz="2800">
                <a:solidFill>
                  <a:srgbClr val="FF3300"/>
                </a:solidFill>
                <a:latin typeface="Arial" pitchFamily="34" charset="0"/>
                <a:ea typeface="华文中宋" pitchFamily="2" charset="-122"/>
                <a:cs typeface="宋体" pitchFamily="2" charset="-122"/>
              </a:defRPr>
            </a:lvl7pPr>
            <a:lvl8pPr marL="1371600" fontAlgn="base">
              <a:spcBef>
                <a:spcPct val="0"/>
              </a:spcBef>
              <a:spcAft>
                <a:spcPct val="0"/>
              </a:spcAft>
              <a:defRPr sz="2800">
                <a:solidFill>
                  <a:srgbClr val="FF3300"/>
                </a:solidFill>
                <a:latin typeface="Arial" pitchFamily="34" charset="0"/>
                <a:ea typeface="华文中宋" pitchFamily="2" charset="-122"/>
                <a:cs typeface="宋体" pitchFamily="2" charset="-122"/>
              </a:defRPr>
            </a:lvl8pPr>
            <a:lvl9pPr marL="1828800" fontAlgn="base">
              <a:spcBef>
                <a:spcPct val="0"/>
              </a:spcBef>
              <a:spcAft>
                <a:spcPct val="0"/>
              </a:spcAft>
              <a:defRPr sz="2800">
                <a:solidFill>
                  <a:srgbClr val="FF3300"/>
                </a:solidFill>
                <a:latin typeface="Arial" pitchFamily="34" charset="0"/>
                <a:ea typeface="华文中宋" pitchFamily="2" charset="-122"/>
                <a:cs typeface="宋体" pitchFamily="2" charset="-122"/>
              </a:defRPr>
            </a:lvl9pPr>
          </a:lstStyle>
          <a:p>
            <a:r>
              <a:rPr lang="da-DK" altLang="zh-CN" smtClean="0"/>
              <a:t>LOREM IPSUM DOLOR</a:t>
            </a:r>
            <a:endParaRPr lang="zh-CN" altLang="en-US" dirty="0"/>
          </a:p>
        </p:txBody>
      </p:sp>
    </p:spTree>
    <p:custDataLst>
      <p:tags r:id="rId1"/>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custDataLst>
              <p:tags r:id="rId2"/>
            </p:custDataLst>
          </p:nvPr>
        </p:nvGrpSpPr>
        <p:grpSpPr>
          <a:xfrm>
            <a:off x="2972356" y="3295651"/>
            <a:ext cx="2751138" cy="2455863"/>
            <a:chOff x="3054549" y="3295651"/>
            <a:chExt cx="2751138" cy="2455863"/>
          </a:xfrm>
        </p:grpSpPr>
        <p:sp>
          <p:nvSpPr>
            <p:cNvPr id="3" name="空心弧 2"/>
            <p:cNvSpPr/>
            <p:nvPr>
              <p:custDataLst>
                <p:tags r:id="rId28"/>
              </p:custDataLst>
            </p:nvPr>
          </p:nvSpPr>
          <p:spPr>
            <a:xfrm>
              <a:off x="3054549" y="3295651"/>
              <a:ext cx="2751138" cy="2455863"/>
            </a:xfrm>
            <a:prstGeom prst="blockArc">
              <a:avLst>
                <a:gd name="adj1" fmla="val 13186668"/>
                <a:gd name="adj2" fmla="val 19259822"/>
                <a:gd name="adj3" fmla="val 20854"/>
              </a:avLst>
            </a:prstGeom>
            <a:solidFill>
              <a:schemeClr val="accent1"/>
            </a:solidFill>
            <a:ln w="25400" cap="flat" cmpd="sng" algn="ctr">
              <a:noFill/>
              <a:prstDash val="solid"/>
            </a:ln>
            <a:effectLst/>
          </p:spPr>
          <p:txBody>
            <a:bodyPr lIns="0" tIns="0" rIns="0" bIns="180000" anchor="ctr">
              <a:normAutofit/>
            </a:bodyPr>
            <a:lstStyle/>
            <a:p>
              <a:pPr algn="ctr">
                <a:defRPr/>
              </a:pPr>
              <a:r>
                <a:rPr lang="en-US" altLang="zh-CN" sz="2400" smtClean="0">
                  <a:solidFill>
                    <a:schemeClr val="bg1"/>
                  </a:solidFill>
                  <a:latin typeface="+mj-lt"/>
                  <a:ea typeface="+mj-ea"/>
                  <a:cs typeface="+mj-cs"/>
                </a:rPr>
                <a:t>LOREM</a:t>
              </a:r>
              <a:endParaRPr lang="zh-CN" altLang="en-US" sz="2400" kern="0" dirty="0">
                <a:solidFill>
                  <a:schemeClr val="bg1"/>
                </a:solidFill>
                <a:latin typeface="+mj-lt"/>
                <a:ea typeface="+mj-ea"/>
                <a:cs typeface="+mj-cs"/>
              </a:endParaRPr>
            </a:p>
          </p:txBody>
        </p:sp>
        <p:grpSp>
          <p:nvGrpSpPr>
            <p:cNvPr id="8" name="组合 7"/>
            <p:cNvGrpSpPr/>
            <p:nvPr/>
          </p:nvGrpSpPr>
          <p:grpSpPr>
            <a:xfrm>
              <a:off x="3257750" y="3997326"/>
              <a:ext cx="2384425" cy="1707621"/>
              <a:chOff x="2215754" y="3997326"/>
              <a:chExt cx="2384425" cy="1707621"/>
            </a:xfrm>
          </p:grpSpPr>
          <p:sp>
            <p:nvSpPr>
              <p:cNvPr id="4" name="椭圆 2"/>
              <p:cNvSpPr/>
              <p:nvPr>
                <p:custDataLst>
                  <p:tags r:id="rId29"/>
                </p:custDataLst>
              </p:nvPr>
            </p:nvSpPr>
            <p:spPr>
              <a:xfrm>
                <a:off x="3193654" y="4241801"/>
                <a:ext cx="428625" cy="214313"/>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1" fmla="*/ 648072 w 648072"/>
                  <a:gd name="connsiteY0-2" fmla="*/ 0 h 324036"/>
                  <a:gd name="connsiteX1-3" fmla="*/ 324036 w 648072"/>
                  <a:gd name="connsiteY1-4" fmla="*/ 324036 h 324036"/>
                  <a:gd name="connsiteX2-5" fmla="*/ 0 w 648072"/>
                  <a:gd name="connsiteY2-6" fmla="*/ 0 h 324036"/>
                </a:gdLst>
                <a:ahLst/>
                <a:cxnLst>
                  <a:cxn ang="0">
                    <a:pos x="connsiteX0-1" y="connsiteY0-2"/>
                  </a:cxn>
                  <a:cxn ang="0">
                    <a:pos x="connsiteX1-3" y="connsiteY1-4"/>
                  </a:cxn>
                  <a:cxn ang="0">
                    <a:pos x="connsiteX2-5" y="connsiteY2-6"/>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rgbClr val="D7D7D7"/>
                </a:solidFill>
                <a:prstDash val="solid"/>
              </a:ln>
              <a:effectLst/>
            </p:spPr>
            <p:txBody>
              <a:bodyPr anchor="ctr">
                <a:normAutofit fontScale="55000" lnSpcReduction="20000"/>
              </a:bodyPr>
              <a:lstStyle/>
              <a:p>
                <a:pPr algn="ctr">
                  <a:defRPr/>
                </a:pPr>
                <a:endParaRPr lang="en-US" kern="0">
                  <a:solidFill>
                    <a:sysClr val="window" lastClr="FFFFFF"/>
                  </a:solidFill>
                </a:endParaRPr>
              </a:p>
            </p:txBody>
          </p:sp>
          <p:cxnSp>
            <p:nvCxnSpPr>
              <p:cNvPr id="3076" name="直接连接符 4"/>
              <p:cNvCxnSpPr>
                <a:cxnSpLocks noChangeShapeType="1"/>
              </p:cNvCxnSpPr>
              <p:nvPr>
                <p:custDataLst>
                  <p:tags r:id="rId30"/>
                </p:custDataLst>
              </p:nvPr>
            </p:nvCxnSpPr>
            <p:spPr bwMode="auto">
              <a:xfrm>
                <a:off x="3407966" y="4456114"/>
                <a:ext cx="0" cy="427037"/>
              </a:xfrm>
              <a:prstGeom prst="line">
                <a:avLst/>
              </a:prstGeom>
              <a:noFill/>
              <a:ln w="25400" algn="ctr">
                <a:solidFill>
                  <a:srgbClr val="D7D7D7"/>
                </a:solidFill>
                <a:prstDash val="sysDash"/>
                <a:round/>
                <a:tailEnd type="oval" w="med" len="med"/>
              </a:ln>
              <a:extLst>
                <a:ext uri="{909E8E84-426E-40DD-AFC4-6F175D3DCCD1}">
                  <a14:hiddenFill xmlns:a14="http://schemas.microsoft.com/office/drawing/2010/main">
                    <a:noFill/>
                  </a14:hiddenFill>
                </a:ext>
              </a:extLst>
            </p:spPr>
          </p:cxnSp>
          <p:sp>
            <p:nvSpPr>
              <p:cNvPr id="6" name="TextBox 37"/>
              <p:cNvSpPr txBox="1"/>
              <p:nvPr>
                <p:custDataLst>
                  <p:tags r:id="rId31"/>
                </p:custDataLst>
              </p:nvPr>
            </p:nvSpPr>
            <p:spPr>
              <a:xfrm flipH="1">
                <a:off x="3089672" y="3997326"/>
                <a:ext cx="636588" cy="487363"/>
              </a:xfrm>
              <a:prstGeom prst="rect">
                <a:avLst/>
              </a:prstGeom>
              <a:noFill/>
            </p:spPr>
            <p:txBody>
              <a:bodyPr>
                <a:normAutofit/>
              </a:bodyPr>
              <a:lstStyle>
                <a:defPPr>
                  <a:defRPr lang="en-US"/>
                </a:defPPr>
                <a:lvl1pPr marR="0" lvl="0" indent="0" algn="ctr" defTabSz="-635">
                  <a:lnSpc>
                    <a:spcPct val="80000"/>
                  </a:lnSpc>
                  <a:spcBef>
                    <a:spcPts val="0"/>
                  </a:spcBef>
                  <a:spcAft>
                    <a:spcPts val="0"/>
                  </a:spcAft>
                  <a:buClrTx/>
                  <a:buSzTx/>
                  <a:buFontTx/>
                  <a:buNone/>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eaLnBrk="1" hangingPunct="1">
                  <a:defRPr/>
                </a:pPr>
                <a:r>
                  <a:rPr lang="en-US" altLang="zh-CN" sz="3200" dirty="0" smtClean="0">
                    <a:solidFill>
                      <a:schemeClr val="accent1">
                        <a:lumMod val="75000"/>
                      </a:schemeClr>
                    </a:solidFill>
                    <a:effectLst/>
                    <a:latin typeface="+mn-lt"/>
                    <a:ea typeface="+mn-ea"/>
                    <a:cs typeface="+mn-cs"/>
                  </a:rPr>
                  <a:t>B</a:t>
                </a:r>
                <a:endParaRPr lang="zh-CN" altLang="en-US" sz="3200" dirty="0">
                  <a:solidFill>
                    <a:schemeClr val="accent1">
                      <a:lumMod val="75000"/>
                    </a:schemeClr>
                  </a:solidFill>
                  <a:effectLst/>
                  <a:latin typeface="+mn-lt"/>
                  <a:ea typeface="+mn-ea"/>
                  <a:cs typeface="+mn-cs"/>
                </a:endParaRPr>
              </a:p>
            </p:txBody>
          </p:sp>
          <p:sp>
            <p:nvSpPr>
              <p:cNvPr id="13" name="TextBox 56"/>
              <p:cNvSpPr txBox="1"/>
              <p:nvPr>
                <p:custDataLst>
                  <p:tags r:id="rId32"/>
                </p:custDataLst>
              </p:nvPr>
            </p:nvSpPr>
            <p:spPr>
              <a:xfrm>
                <a:off x="2215754" y="4932363"/>
                <a:ext cx="2384425" cy="772584"/>
              </a:xfrm>
              <a:prstGeom prst="rect">
                <a:avLst/>
              </a:prstGeom>
              <a:noFill/>
            </p:spPr>
            <p:txBody>
              <a:bodyPr>
                <a:normAutofit lnSpcReduction="10000"/>
              </a:bodyPr>
              <a:lstStyle/>
              <a:p>
                <a:pPr algn="ctr">
                  <a:lnSpc>
                    <a:spcPct val="130000"/>
                  </a:lnSpc>
                  <a:defRPr/>
                </a:pPr>
                <a:r>
                  <a:rPr lang="en-US" altLang="zh-CN" smtClean="0"/>
                  <a:t>LOREM IPSUM DOLOR</a:t>
                </a:r>
                <a:endParaRPr lang="en-US" altLang="zh-CN" kern="0" dirty="0"/>
              </a:p>
            </p:txBody>
          </p:sp>
        </p:grpSp>
      </p:grpSp>
      <p:grpSp>
        <p:nvGrpSpPr>
          <p:cNvPr id="5" name="组合 4"/>
          <p:cNvGrpSpPr/>
          <p:nvPr>
            <p:custDataLst>
              <p:tags r:id="rId3"/>
            </p:custDataLst>
          </p:nvPr>
        </p:nvGrpSpPr>
        <p:grpSpPr>
          <a:xfrm>
            <a:off x="4872595" y="2159000"/>
            <a:ext cx="2384425" cy="2325689"/>
            <a:chOff x="4954788" y="2159000"/>
            <a:chExt cx="2384425" cy="2325689"/>
          </a:xfrm>
        </p:grpSpPr>
        <p:grpSp>
          <p:nvGrpSpPr>
            <p:cNvPr id="21" name="组合 20"/>
            <p:cNvGrpSpPr/>
            <p:nvPr/>
          </p:nvGrpSpPr>
          <p:grpSpPr>
            <a:xfrm>
              <a:off x="4954788" y="2159000"/>
              <a:ext cx="2384425" cy="1692275"/>
              <a:chOff x="3912792" y="2159000"/>
              <a:chExt cx="2384425" cy="1692275"/>
            </a:xfrm>
          </p:grpSpPr>
          <p:sp>
            <p:nvSpPr>
              <p:cNvPr id="7" name="椭圆 2"/>
              <p:cNvSpPr/>
              <p:nvPr>
                <p:custDataLst>
                  <p:tags r:id="rId24"/>
                </p:custDataLst>
              </p:nvPr>
            </p:nvSpPr>
            <p:spPr>
              <a:xfrm flipV="1">
                <a:off x="4891486" y="3332164"/>
                <a:ext cx="427037" cy="212725"/>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1" fmla="*/ 648072 w 648072"/>
                  <a:gd name="connsiteY0-2" fmla="*/ 0 h 324036"/>
                  <a:gd name="connsiteX1-3" fmla="*/ 324036 w 648072"/>
                  <a:gd name="connsiteY1-4" fmla="*/ 324036 h 324036"/>
                  <a:gd name="connsiteX2-5" fmla="*/ 0 w 648072"/>
                  <a:gd name="connsiteY2-6" fmla="*/ 0 h 324036"/>
                </a:gdLst>
                <a:ahLst/>
                <a:cxnLst>
                  <a:cxn ang="0">
                    <a:pos x="connsiteX0-1" y="connsiteY0-2"/>
                  </a:cxn>
                  <a:cxn ang="0">
                    <a:pos x="connsiteX1-3" y="connsiteY1-4"/>
                  </a:cxn>
                  <a:cxn ang="0">
                    <a:pos x="connsiteX2-5" y="connsiteY2-6"/>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rgbClr val="D7D7D7"/>
                </a:solidFill>
                <a:prstDash val="solid"/>
              </a:ln>
              <a:effectLst/>
            </p:spPr>
            <p:txBody>
              <a:bodyPr anchor="ctr">
                <a:normAutofit fontScale="47500" lnSpcReduction="20000"/>
              </a:bodyPr>
              <a:lstStyle/>
              <a:p>
                <a:pPr algn="ctr">
                  <a:defRPr/>
                </a:pPr>
                <a:endParaRPr lang="en-US" kern="0">
                  <a:solidFill>
                    <a:sysClr val="window" lastClr="FFFFFF"/>
                  </a:solidFill>
                </a:endParaRPr>
              </a:p>
            </p:txBody>
          </p:sp>
          <p:cxnSp>
            <p:nvCxnSpPr>
              <p:cNvPr id="3079" name="直接连接符 7"/>
              <p:cNvCxnSpPr>
                <a:cxnSpLocks noChangeShapeType="1"/>
              </p:cNvCxnSpPr>
              <p:nvPr>
                <p:custDataLst>
                  <p:tags r:id="rId25"/>
                </p:custDataLst>
              </p:nvPr>
            </p:nvCxnSpPr>
            <p:spPr bwMode="auto">
              <a:xfrm flipV="1">
                <a:off x="5105004" y="2890839"/>
                <a:ext cx="0" cy="428625"/>
              </a:xfrm>
              <a:prstGeom prst="line">
                <a:avLst/>
              </a:prstGeom>
              <a:noFill/>
              <a:ln w="25400" algn="ctr">
                <a:solidFill>
                  <a:srgbClr val="D7D7D7"/>
                </a:solidFill>
                <a:prstDash val="sysDash"/>
                <a:round/>
                <a:tailEnd type="oval" w="med" len="med"/>
              </a:ln>
              <a:extLst>
                <a:ext uri="{909E8E84-426E-40DD-AFC4-6F175D3DCCD1}">
                  <a14:hiddenFill xmlns:a14="http://schemas.microsoft.com/office/drawing/2010/main">
                    <a:noFill/>
                  </a14:hiddenFill>
                </a:ext>
              </a:extLst>
            </p:spPr>
          </p:cxnSp>
          <p:sp>
            <p:nvSpPr>
              <p:cNvPr id="9" name="TextBox 43"/>
              <p:cNvSpPr txBox="1"/>
              <p:nvPr>
                <p:custDataLst>
                  <p:tags r:id="rId26"/>
                </p:custDataLst>
              </p:nvPr>
            </p:nvSpPr>
            <p:spPr>
              <a:xfrm flipH="1">
                <a:off x="4786711" y="3363913"/>
                <a:ext cx="636587" cy="487362"/>
              </a:xfrm>
              <a:prstGeom prst="rect">
                <a:avLst/>
              </a:prstGeom>
              <a:noFill/>
            </p:spPr>
            <p:txBody>
              <a:bodyPr>
                <a:normAutofit/>
              </a:bodyPr>
              <a:lstStyle>
                <a:defPPr>
                  <a:defRPr lang="en-US"/>
                </a:defPPr>
                <a:lvl1pPr marR="0" lvl="0" indent="0" algn="ctr" defTabSz="-635">
                  <a:lnSpc>
                    <a:spcPct val="80000"/>
                  </a:lnSpc>
                  <a:spcBef>
                    <a:spcPts val="0"/>
                  </a:spcBef>
                  <a:spcAft>
                    <a:spcPts val="0"/>
                  </a:spcAft>
                  <a:buClrTx/>
                  <a:buSzTx/>
                  <a:buFontTx/>
                  <a:buNone/>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eaLnBrk="1" hangingPunct="1">
                  <a:defRPr/>
                </a:pPr>
                <a:r>
                  <a:rPr lang="en-US" altLang="zh-CN" sz="3200" dirty="0" smtClean="0">
                    <a:solidFill>
                      <a:schemeClr val="accent1">
                        <a:lumMod val="75000"/>
                      </a:schemeClr>
                    </a:solidFill>
                    <a:effectLst/>
                    <a:latin typeface="+mn-lt"/>
                    <a:ea typeface="+mn-ea"/>
                    <a:cs typeface="+mn-cs"/>
                  </a:rPr>
                  <a:t>C</a:t>
                </a:r>
                <a:endParaRPr lang="zh-CN" altLang="en-US" sz="3200" dirty="0">
                  <a:solidFill>
                    <a:schemeClr val="accent1">
                      <a:lumMod val="75000"/>
                    </a:schemeClr>
                  </a:solidFill>
                  <a:effectLst/>
                  <a:latin typeface="+mn-lt"/>
                  <a:ea typeface="+mn-ea"/>
                  <a:cs typeface="+mn-cs"/>
                </a:endParaRPr>
              </a:p>
            </p:txBody>
          </p:sp>
          <p:sp>
            <p:nvSpPr>
              <p:cNvPr id="14" name="TextBox 57"/>
              <p:cNvSpPr txBox="1"/>
              <p:nvPr>
                <p:custDataLst>
                  <p:tags r:id="rId27"/>
                </p:custDataLst>
              </p:nvPr>
            </p:nvSpPr>
            <p:spPr>
              <a:xfrm>
                <a:off x="3912792" y="2159000"/>
                <a:ext cx="2384425" cy="772584"/>
              </a:xfrm>
              <a:prstGeom prst="rect">
                <a:avLst/>
              </a:prstGeom>
              <a:noFill/>
            </p:spPr>
            <p:txBody>
              <a:bodyPr>
                <a:normAutofit lnSpcReduction="10000"/>
              </a:bodyPr>
              <a:lstStyle/>
              <a:p>
                <a:pPr algn="ctr">
                  <a:lnSpc>
                    <a:spcPct val="130000"/>
                  </a:lnSpc>
                  <a:defRPr/>
                </a:pPr>
                <a:r>
                  <a:rPr lang="en-US" altLang="zh-CN" smtClean="0"/>
                  <a:t>LOREM IPSUM DOLOR</a:t>
                </a:r>
                <a:endParaRPr lang="en-US" altLang="zh-CN" kern="0" dirty="0"/>
              </a:p>
            </p:txBody>
          </p:sp>
        </p:grpSp>
        <p:sp>
          <p:nvSpPr>
            <p:cNvPr id="16" name="椭圆 3"/>
            <p:cNvSpPr/>
            <p:nvPr>
              <p:custDataLst>
                <p:tags r:id="rId23"/>
              </p:custDataLst>
            </p:nvPr>
          </p:nvSpPr>
          <p:spPr>
            <a:xfrm>
              <a:off x="5088138" y="3722689"/>
              <a:ext cx="2065337" cy="762000"/>
            </a:xfrm>
            <a:custGeom>
              <a:avLst/>
              <a:gdLst>
                <a:gd name="connsiteX0" fmla="*/ 1819599 w 2302409"/>
                <a:gd name="connsiteY0" fmla="*/ 0 h 943122"/>
                <a:gd name="connsiteX1" fmla="*/ 2302409 w 2302409"/>
                <a:gd name="connsiteY1" fmla="*/ 391014 h 943122"/>
                <a:gd name="connsiteX2" fmla="*/ 1154885 w 2302409"/>
                <a:gd name="connsiteY2" fmla="*/ 943088 h 943122"/>
                <a:gd name="connsiteX3" fmla="*/ 0 w 2302409"/>
                <a:gd name="connsiteY3" fmla="*/ 406582 h 943122"/>
                <a:gd name="connsiteX4" fmla="*/ 459006 w 2302409"/>
                <a:gd name="connsiteY4" fmla="*/ 19413 h 943122"/>
                <a:gd name="connsiteX5" fmla="*/ 1150684 w 2302409"/>
                <a:gd name="connsiteY5" fmla="*/ 321815 h 943122"/>
                <a:gd name="connsiteX6" fmla="*/ 1819599 w 2302409"/>
                <a:gd name="connsiteY6" fmla="*/ 0 h 943122"/>
                <a:gd name="connsiteX0-1" fmla="*/ 1856544 w 2302409"/>
                <a:gd name="connsiteY0-2" fmla="*/ 1264 h 923709"/>
                <a:gd name="connsiteX1-3" fmla="*/ 2302409 w 2302409"/>
                <a:gd name="connsiteY1-4" fmla="*/ 371601 h 923709"/>
                <a:gd name="connsiteX2-5" fmla="*/ 1154885 w 2302409"/>
                <a:gd name="connsiteY2-6" fmla="*/ 923675 h 923709"/>
                <a:gd name="connsiteX3-7" fmla="*/ 0 w 2302409"/>
                <a:gd name="connsiteY3-8" fmla="*/ 387169 h 923709"/>
                <a:gd name="connsiteX4-9" fmla="*/ 459006 w 2302409"/>
                <a:gd name="connsiteY4-10" fmla="*/ 0 h 923709"/>
                <a:gd name="connsiteX5-11" fmla="*/ 1150684 w 2302409"/>
                <a:gd name="connsiteY5-12" fmla="*/ 302402 h 923709"/>
                <a:gd name="connsiteX6-13" fmla="*/ 1856544 w 2302409"/>
                <a:gd name="connsiteY6-14" fmla="*/ 1264 h 923709"/>
                <a:gd name="connsiteX0-15" fmla="*/ 1828835 w 2274700"/>
                <a:gd name="connsiteY0-16" fmla="*/ 1264 h 923747"/>
                <a:gd name="connsiteX1-17" fmla="*/ 2274700 w 2274700"/>
                <a:gd name="connsiteY1-18" fmla="*/ 371601 h 923747"/>
                <a:gd name="connsiteX2-19" fmla="*/ 1127176 w 2274700"/>
                <a:gd name="connsiteY2-20" fmla="*/ 923675 h 923747"/>
                <a:gd name="connsiteX3-21" fmla="*/ 0 w 2274700"/>
                <a:gd name="connsiteY3-22" fmla="*/ 397509 h 923747"/>
                <a:gd name="connsiteX4-23" fmla="*/ 431297 w 2274700"/>
                <a:gd name="connsiteY4-24" fmla="*/ 0 h 923747"/>
                <a:gd name="connsiteX5-25" fmla="*/ 1122975 w 2274700"/>
                <a:gd name="connsiteY5-26" fmla="*/ 302402 h 923747"/>
                <a:gd name="connsiteX6-27" fmla="*/ 1828835 w 2274700"/>
                <a:gd name="connsiteY6-28" fmla="*/ 1264 h 923747"/>
                <a:gd name="connsiteX0-29" fmla="*/ 1828835 w 2237755"/>
                <a:gd name="connsiteY0-30" fmla="*/ 1264 h 923747"/>
                <a:gd name="connsiteX1-31" fmla="*/ 2237755 w 2237755"/>
                <a:gd name="connsiteY1-32" fmla="*/ 371601 h 923747"/>
                <a:gd name="connsiteX2-33" fmla="*/ 1127176 w 2237755"/>
                <a:gd name="connsiteY2-34" fmla="*/ 923675 h 923747"/>
                <a:gd name="connsiteX3-35" fmla="*/ 0 w 2237755"/>
                <a:gd name="connsiteY3-36" fmla="*/ 397509 h 923747"/>
                <a:gd name="connsiteX4-37" fmla="*/ 431297 w 2237755"/>
                <a:gd name="connsiteY4-38" fmla="*/ 0 h 923747"/>
                <a:gd name="connsiteX5-39" fmla="*/ 1122975 w 2237755"/>
                <a:gd name="connsiteY5-40" fmla="*/ 302402 h 923747"/>
                <a:gd name="connsiteX6-41" fmla="*/ 1828835 w 2237755"/>
                <a:gd name="connsiteY6-42" fmla="*/ 1264 h 923747"/>
                <a:gd name="connsiteX0-43" fmla="*/ 1828835 w 2237755"/>
                <a:gd name="connsiteY0-44" fmla="*/ 1264 h 923678"/>
                <a:gd name="connsiteX1-45" fmla="*/ 2237755 w 2237755"/>
                <a:gd name="connsiteY1-46" fmla="*/ 392279 h 923678"/>
                <a:gd name="connsiteX2-47" fmla="*/ 1127176 w 2237755"/>
                <a:gd name="connsiteY2-48" fmla="*/ 923675 h 923678"/>
                <a:gd name="connsiteX3-49" fmla="*/ 0 w 2237755"/>
                <a:gd name="connsiteY3-50" fmla="*/ 397509 h 923678"/>
                <a:gd name="connsiteX4-51" fmla="*/ 431297 w 2237755"/>
                <a:gd name="connsiteY4-52" fmla="*/ 0 h 923678"/>
                <a:gd name="connsiteX5-53" fmla="*/ 1122975 w 2237755"/>
                <a:gd name="connsiteY5-54" fmla="*/ 302402 h 923678"/>
                <a:gd name="connsiteX6-55" fmla="*/ 1828835 w 2237755"/>
                <a:gd name="connsiteY6-56" fmla="*/ 1264 h 923678"/>
              </a:gdLst>
              <a:ahLst/>
              <a:cxnLst>
                <a:cxn ang="0">
                  <a:pos x="connsiteX0-43" y="connsiteY0-44"/>
                </a:cxn>
                <a:cxn ang="0">
                  <a:pos x="connsiteX1-45" y="connsiteY1-46"/>
                </a:cxn>
                <a:cxn ang="0">
                  <a:pos x="connsiteX2-47" y="connsiteY2-48"/>
                </a:cxn>
                <a:cxn ang="0">
                  <a:pos x="connsiteX3-49" y="connsiteY3-50"/>
                </a:cxn>
                <a:cxn ang="0">
                  <a:pos x="connsiteX4-51" y="connsiteY4-52"/>
                </a:cxn>
                <a:cxn ang="0">
                  <a:pos x="connsiteX5-53" y="connsiteY5-54"/>
                </a:cxn>
                <a:cxn ang="0">
                  <a:pos x="connsiteX6-55" y="connsiteY6-56"/>
                </a:cxn>
              </a:cxnLst>
              <a:rect l="l" t="t" r="r" b="b"/>
              <a:pathLst>
                <a:path w="2237755" h="923678">
                  <a:moveTo>
                    <a:pt x="1828835" y="1264"/>
                  </a:moveTo>
                  <a:lnTo>
                    <a:pt x="2237755" y="392279"/>
                  </a:lnTo>
                  <a:cubicBezTo>
                    <a:pt x="1957146" y="738766"/>
                    <a:pt x="1500135" y="922803"/>
                    <a:pt x="1127176" y="923675"/>
                  </a:cubicBezTo>
                  <a:cubicBezTo>
                    <a:pt x="754217" y="924547"/>
                    <a:pt x="285269" y="740170"/>
                    <a:pt x="0" y="397509"/>
                  </a:cubicBezTo>
                  <a:cubicBezTo>
                    <a:pt x="159159" y="265007"/>
                    <a:pt x="272138" y="132502"/>
                    <a:pt x="431297" y="0"/>
                  </a:cubicBezTo>
                  <a:cubicBezTo>
                    <a:pt x="597587" y="199744"/>
                    <a:pt x="890052" y="302191"/>
                    <a:pt x="1122975" y="302402"/>
                  </a:cubicBezTo>
                  <a:cubicBezTo>
                    <a:pt x="1355898" y="302613"/>
                    <a:pt x="1665262" y="203238"/>
                    <a:pt x="1828835" y="1264"/>
                  </a:cubicBezTo>
                  <a:close/>
                </a:path>
              </a:pathLst>
            </a:custGeom>
            <a:solidFill>
              <a:schemeClr val="accent1"/>
            </a:solidFill>
            <a:ln w="25400" cap="flat" cmpd="sng" algn="ctr">
              <a:noFill/>
              <a:prstDash val="solid"/>
            </a:ln>
            <a:effectLst/>
          </p:spPr>
          <p:txBody>
            <a:bodyPr lIns="0" tIns="180000" rIns="0" bIns="0" anchor="ctr">
              <a:normAutofit/>
            </a:bodyPr>
            <a:lstStyle/>
            <a:p>
              <a:pPr algn="ctr">
                <a:defRPr/>
              </a:pPr>
              <a:r>
                <a:rPr lang="en-US" altLang="zh-CN" sz="2400" smtClean="0">
                  <a:solidFill>
                    <a:schemeClr val="bg1"/>
                  </a:solidFill>
                  <a:latin typeface="+mj-lt"/>
                  <a:ea typeface="+mj-ea"/>
                  <a:cs typeface="+mj-cs"/>
                </a:rPr>
                <a:t>LOREM</a:t>
              </a:r>
              <a:endParaRPr lang="zh-CN" altLang="en-US" sz="2400" kern="0" dirty="0">
                <a:solidFill>
                  <a:schemeClr val="bg1"/>
                </a:solidFill>
                <a:latin typeface="+mj-lt"/>
                <a:ea typeface="+mj-ea"/>
                <a:cs typeface="+mj-cs"/>
              </a:endParaRPr>
            </a:p>
          </p:txBody>
        </p:sp>
      </p:grpSp>
      <p:grpSp>
        <p:nvGrpSpPr>
          <p:cNvPr id="24" name="组合 23"/>
          <p:cNvGrpSpPr/>
          <p:nvPr>
            <p:custDataLst>
              <p:tags r:id="rId4"/>
            </p:custDataLst>
          </p:nvPr>
        </p:nvGrpSpPr>
        <p:grpSpPr>
          <a:xfrm>
            <a:off x="6358494" y="3295651"/>
            <a:ext cx="2749550" cy="2455863"/>
            <a:chOff x="6440687" y="3295651"/>
            <a:chExt cx="2749550" cy="2455863"/>
          </a:xfrm>
        </p:grpSpPr>
        <p:sp>
          <p:nvSpPr>
            <p:cNvPr id="10" name="椭圆 2"/>
            <p:cNvSpPr/>
            <p:nvPr>
              <p:custDataLst>
                <p:tags r:id="rId18"/>
              </p:custDataLst>
            </p:nvPr>
          </p:nvSpPr>
          <p:spPr>
            <a:xfrm>
              <a:off x="7612263" y="4241801"/>
              <a:ext cx="427037" cy="214313"/>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1" fmla="*/ 648072 w 648072"/>
                <a:gd name="connsiteY0-2" fmla="*/ 0 h 324036"/>
                <a:gd name="connsiteX1-3" fmla="*/ 324036 w 648072"/>
                <a:gd name="connsiteY1-4" fmla="*/ 324036 h 324036"/>
                <a:gd name="connsiteX2-5" fmla="*/ 0 w 648072"/>
                <a:gd name="connsiteY2-6" fmla="*/ 0 h 324036"/>
              </a:gdLst>
              <a:ahLst/>
              <a:cxnLst>
                <a:cxn ang="0">
                  <a:pos x="connsiteX0-1" y="connsiteY0-2"/>
                </a:cxn>
                <a:cxn ang="0">
                  <a:pos x="connsiteX1-3" y="connsiteY1-4"/>
                </a:cxn>
                <a:cxn ang="0">
                  <a:pos x="connsiteX2-5" y="connsiteY2-6"/>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rgbClr val="D7D7D7"/>
              </a:solidFill>
              <a:prstDash val="solid"/>
            </a:ln>
            <a:effectLst/>
          </p:spPr>
          <p:txBody>
            <a:bodyPr anchor="ctr">
              <a:normAutofit fontScale="55000" lnSpcReduction="20000"/>
            </a:bodyPr>
            <a:lstStyle/>
            <a:p>
              <a:pPr algn="ctr">
                <a:defRPr/>
              </a:pPr>
              <a:endParaRPr lang="en-US" kern="0">
                <a:solidFill>
                  <a:sysClr val="window" lastClr="FFFFFF"/>
                </a:solidFill>
              </a:endParaRPr>
            </a:p>
          </p:txBody>
        </p:sp>
        <p:cxnSp>
          <p:nvCxnSpPr>
            <p:cNvPr id="3082" name="直接连接符 10"/>
            <p:cNvCxnSpPr>
              <a:cxnSpLocks noChangeShapeType="1"/>
            </p:cNvCxnSpPr>
            <p:nvPr>
              <p:custDataLst>
                <p:tags r:id="rId19"/>
              </p:custDataLst>
            </p:nvPr>
          </p:nvCxnSpPr>
          <p:spPr bwMode="auto">
            <a:xfrm>
              <a:off x="7824987" y="4456114"/>
              <a:ext cx="0" cy="427037"/>
            </a:xfrm>
            <a:prstGeom prst="line">
              <a:avLst/>
            </a:prstGeom>
            <a:noFill/>
            <a:ln w="25400" algn="ctr">
              <a:solidFill>
                <a:srgbClr val="D7D7D7"/>
              </a:solidFill>
              <a:prstDash val="sysDash"/>
              <a:round/>
              <a:tailEnd type="oval" w="med" len="med"/>
            </a:ln>
            <a:extLst>
              <a:ext uri="{909E8E84-426E-40DD-AFC4-6F175D3DCCD1}">
                <a14:hiddenFill xmlns:a14="http://schemas.microsoft.com/office/drawing/2010/main">
                  <a:noFill/>
                </a14:hiddenFill>
              </a:ext>
            </a:extLst>
          </p:spPr>
        </p:cxnSp>
        <p:sp>
          <p:nvSpPr>
            <p:cNvPr id="12" name="TextBox 49"/>
            <p:cNvSpPr txBox="1"/>
            <p:nvPr>
              <p:custDataLst>
                <p:tags r:id="rId20"/>
              </p:custDataLst>
            </p:nvPr>
          </p:nvSpPr>
          <p:spPr>
            <a:xfrm flipH="1">
              <a:off x="7512249" y="3997326"/>
              <a:ext cx="636588" cy="487363"/>
            </a:xfrm>
            <a:prstGeom prst="rect">
              <a:avLst/>
            </a:prstGeom>
            <a:noFill/>
            <a:ln>
              <a:noFill/>
            </a:ln>
          </p:spPr>
          <p:txBody>
            <a:bodyPr>
              <a:normAutofit/>
            </a:bodyPr>
            <a:lstStyle>
              <a:defPPr>
                <a:defRPr lang="en-US"/>
              </a:defPPr>
              <a:lvl1pPr marR="0" lvl="0" indent="0" algn="ctr" defTabSz="-635">
                <a:lnSpc>
                  <a:spcPct val="80000"/>
                </a:lnSpc>
                <a:spcBef>
                  <a:spcPts val="0"/>
                </a:spcBef>
                <a:spcAft>
                  <a:spcPts val="0"/>
                </a:spcAft>
                <a:buClrTx/>
                <a:buSzTx/>
                <a:buFontTx/>
                <a:buNone/>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eaLnBrk="1" hangingPunct="1">
                <a:defRPr/>
              </a:pPr>
              <a:r>
                <a:rPr lang="en-US" altLang="zh-CN" sz="3200" dirty="0" smtClean="0">
                  <a:solidFill>
                    <a:schemeClr val="accent1">
                      <a:lumMod val="75000"/>
                    </a:schemeClr>
                  </a:solidFill>
                  <a:effectLst/>
                  <a:latin typeface="+mn-lt"/>
                  <a:ea typeface="+mn-ea"/>
                  <a:cs typeface="+mn-cs"/>
                </a:rPr>
                <a:t>D</a:t>
              </a:r>
              <a:endParaRPr lang="zh-CN" altLang="en-US" sz="3200" dirty="0">
                <a:solidFill>
                  <a:schemeClr val="accent1">
                    <a:lumMod val="75000"/>
                  </a:schemeClr>
                </a:solidFill>
                <a:effectLst/>
                <a:latin typeface="+mn-lt"/>
                <a:ea typeface="+mn-ea"/>
                <a:cs typeface="+mn-cs"/>
              </a:endParaRPr>
            </a:p>
          </p:txBody>
        </p:sp>
        <p:sp>
          <p:nvSpPr>
            <p:cNvPr id="15" name="TextBox 58"/>
            <p:cNvSpPr txBox="1"/>
            <p:nvPr>
              <p:custDataLst>
                <p:tags r:id="rId21"/>
              </p:custDataLst>
            </p:nvPr>
          </p:nvSpPr>
          <p:spPr>
            <a:xfrm>
              <a:off x="6634363" y="4932363"/>
              <a:ext cx="2382837" cy="772584"/>
            </a:xfrm>
            <a:prstGeom prst="rect">
              <a:avLst/>
            </a:prstGeom>
            <a:noFill/>
          </p:spPr>
          <p:txBody>
            <a:bodyPr>
              <a:normAutofit lnSpcReduction="10000"/>
            </a:bodyPr>
            <a:lstStyle/>
            <a:p>
              <a:pPr algn="ctr">
                <a:lnSpc>
                  <a:spcPct val="130000"/>
                </a:lnSpc>
                <a:defRPr/>
              </a:pPr>
              <a:r>
                <a:rPr lang="en-US" altLang="zh-CN" smtClean="0"/>
                <a:t>LOREM IPSUM DOLOR</a:t>
              </a:r>
              <a:endParaRPr lang="en-US" altLang="zh-CN" kern="0" dirty="0"/>
            </a:p>
          </p:txBody>
        </p:sp>
        <p:sp>
          <p:nvSpPr>
            <p:cNvPr id="17" name="空心弧 16"/>
            <p:cNvSpPr/>
            <p:nvPr>
              <p:custDataLst>
                <p:tags r:id="rId22"/>
              </p:custDataLst>
            </p:nvPr>
          </p:nvSpPr>
          <p:spPr>
            <a:xfrm>
              <a:off x="6440687" y="3295651"/>
              <a:ext cx="2749550" cy="2455863"/>
            </a:xfrm>
            <a:prstGeom prst="blockArc">
              <a:avLst>
                <a:gd name="adj1" fmla="val 13186668"/>
                <a:gd name="adj2" fmla="val 19259822"/>
                <a:gd name="adj3" fmla="val 20854"/>
              </a:avLst>
            </a:prstGeom>
            <a:solidFill>
              <a:schemeClr val="accent1"/>
            </a:solidFill>
            <a:ln w="25400" cap="flat" cmpd="sng" algn="ctr">
              <a:noFill/>
              <a:prstDash val="solid"/>
            </a:ln>
            <a:effectLst/>
          </p:spPr>
          <p:txBody>
            <a:bodyPr lIns="0" tIns="0" rIns="0" bIns="180000" anchor="ctr">
              <a:normAutofit/>
            </a:bodyPr>
            <a:lstStyle/>
            <a:p>
              <a:pPr algn="ctr">
                <a:defRPr/>
              </a:pPr>
              <a:r>
                <a:rPr lang="en-US" altLang="zh-CN" sz="2400" smtClean="0">
                  <a:solidFill>
                    <a:schemeClr val="bg1"/>
                  </a:solidFill>
                  <a:latin typeface="+mj-lt"/>
                  <a:ea typeface="+mj-ea"/>
                  <a:cs typeface="+mj-cs"/>
                </a:rPr>
                <a:t>LOREM</a:t>
              </a:r>
              <a:endParaRPr lang="zh-CN" altLang="en-US" sz="2400" kern="0" dirty="0">
                <a:solidFill>
                  <a:schemeClr val="bg1"/>
                </a:solidFill>
                <a:latin typeface="+mj-lt"/>
                <a:ea typeface="+mj-ea"/>
                <a:cs typeface="+mj-cs"/>
              </a:endParaRPr>
            </a:p>
          </p:txBody>
        </p:sp>
      </p:grpSp>
      <p:grpSp>
        <p:nvGrpSpPr>
          <p:cNvPr id="22" name="组合 21"/>
          <p:cNvGrpSpPr/>
          <p:nvPr>
            <p:custDataLst>
              <p:tags r:id="rId5"/>
            </p:custDataLst>
          </p:nvPr>
        </p:nvGrpSpPr>
        <p:grpSpPr>
          <a:xfrm>
            <a:off x="1427718" y="2159000"/>
            <a:ext cx="2384425" cy="2325689"/>
            <a:chOff x="1509911" y="2159000"/>
            <a:chExt cx="2384425" cy="2325689"/>
          </a:xfrm>
        </p:grpSpPr>
        <p:sp>
          <p:nvSpPr>
            <p:cNvPr id="18" name="椭圆 3"/>
            <p:cNvSpPr/>
            <p:nvPr>
              <p:custDataLst>
                <p:tags r:id="rId13"/>
              </p:custDataLst>
            </p:nvPr>
          </p:nvSpPr>
          <p:spPr>
            <a:xfrm>
              <a:off x="1698031" y="3722689"/>
              <a:ext cx="2065337" cy="762000"/>
            </a:xfrm>
            <a:custGeom>
              <a:avLst/>
              <a:gdLst>
                <a:gd name="connsiteX0" fmla="*/ 1819599 w 2302409"/>
                <a:gd name="connsiteY0" fmla="*/ 0 h 943122"/>
                <a:gd name="connsiteX1" fmla="*/ 2302409 w 2302409"/>
                <a:gd name="connsiteY1" fmla="*/ 391014 h 943122"/>
                <a:gd name="connsiteX2" fmla="*/ 1154885 w 2302409"/>
                <a:gd name="connsiteY2" fmla="*/ 943088 h 943122"/>
                <a:gd name="connsiteX3" fmla="*/ 0 w 2302409"/>
                <a:gd name="connsiteY3" fmla="*/ 406582 h 943122"/>
                <a:gd name="connsiteX4" fmla="*/ 459006 w 2302409"/>
                <a:gd name="connsiteY4" fmla="*/ 19413 h 943122"/>
                <a:gd name="connsiteX5" fmla="*/ 1150684 w 2302409"/>
                <a:gd name="connsiteY5" fmla="*/ 321815 h 943122"/>
                <a:gd name="connsiteX6" fmla="*/ 1819599 w 2302409"/>
                <a:gd name="connsiteY6" fmla="*/ 0 h 943122"/>
                <a:gd name="connsiteX0-1" fmla="*/ 1856544 w 2302409"/>
                <a:gd name="connsiteY0-2" fmla="*/ 1264 h 923709"/>
                <a:gd name="connsiteX1-3" fmla="*/ 2302409 w 2302409"/>
                <a:gd name="connsiteY1-4" fmla="*/ 371601 h 923709"/>
                <a:gd name="connsiteX2-5" fmla="*/ 1154885 w 2302409"/>
                <a:gd name="connsiteY2-6" fmla="*/ 923675 h 923709"/>
                <a:gd name="connsiteX3-7" fmla="*/ 0 w 2302409"/>
                <a:gd name="connsiteY3-8" fmla="*/ 387169 h 923709"/>
                <a:gd name="connsiteX4-9" fmla="*/ 459006 w 2302409"/>
                <a:gd name="connsiteY4-10" fmla="*/ 0 h 923709"/>
                <a:gd name="connsiteX5-11" fmla="*/ 1150684 w 2302409"/>
                <a:gd name="connsiteY5-12" fmla="*/ 302402 h 923709"/>
                <a:gd name="connsiteX6-13" fmla="*/ 1856544 w 2302409"/>
                <a:gd name="connsiteY6-14" fmla="*/ 1264 h 923709"/>
                <a:gd name="connsiteX0-15" fmla="*/ 1828835 w 2274700"/>
                <a:gd name="connsiteY0-16" fmla="*/ 1264 h 923747"/>
                <a:gd name="connsiteX1-17" fmla="*/ 2274700 w 2274700"/>
                <a:gd name="connsiteY1-18" fmla="*/ 371601 h 923747"/>
                <a:gd name="connsiteX2-19" fmla="*/ 1127176 w 2274700"/>
                <a:gd name="connsiteY2-20" fmla="*/ 923675 h 923747"/>
                <a:gd name="connsiteX3-21" fmla="*/ 0 w 2274700"/>
                <a:gd name="connsiteY3-22" fmla="*/ 397509 h 923747"/>
                <a:gd name="connsiteX4-23" fmla="*/ 431297 w 2274700"/>
                <a:gd name="connsiteY4-24" fmla="*/ 0 h 923747"/>
                <a:gd name="connsiteX5-25" fmla="*/ 1122975 w 2274700"/>
                <a:gd name="connsiteY5-26" fmla="*/ 302402 h 923747"/>
                <a:gd name="connsiteX6-27" fmla="*/ 1828835 w 2274700"/>
                <a:gd name="connsiteY6-28" fmla="*/ 1264 h 923747"/>
                <a:gd name="connsiteX0-29" fmla="*/ 1828835 w 2237755"/>
                <a:gd name="connsiteY0-30" fmla="*/ 1264 h 923747"/>
                <a:gd name="connsiteX1-31" fmla="*/ 2237755 w 2237755"/>
                <a:gd name="connsiteY1-32" fmla="*/ 371601 h 923747"/>
                <a:gd name="connsiteX2-33" fmla="*/ 1127176 w 2237755"/>
                <a:gd name="connsiteY2-34" fmla="*/ 923675 h 923747"/>
                <a:gd name="connsiteX3-35" fmla="*/ 0 w 2237755"/>
                <a:gd name="connsiteY3-36" fmla="*/ 397509 h 923747"/>
                <a:gd name="connsiteX4-37" fmla="*/ 431297 w 2237755"/>
                <a:gd name="connsiteY4-38" fmla="*/ 0 h 923747"/>
                <a:gd name="connsiteX5-39" fmla="*/ 1122975 w 2237755"/>
                <a:gd name="connsiteY5-40" fmla="*/ 302402 h 923747"/>
                <a:gd name="connsiteX6-41" fmla="*/ 1828835 w 2237755"/>
                <a:gd name="connsiteY6-42" fmla="*/ 1264 h 923747"/>
                <a:gd name="connsiteX0-43" fmla="*/ 1828835 w 2237755"/>
                <a:gd name="connsiteY0-44" fmla="*/ 1264 h 923678"/>
                <a:gd name="connsiteX1-45" fmla="*/ 2237755 w 2237755"/>
                <a:gd name="connsiteY1-46" fmla="*/ 392279 h 923678"/>
                <a:gd name="connsiteX2-47" fmla="*/ 1127176 w 2237755"/>
                <a:gd name="connsiteY2-48" fmla="*/ 923675 h 923678"/>
                <a:gd name="connsiteX3-49" fmla="*/ 0 w 2237755"/>
                <a:gd name="connsiteY3-50" fmla="*/ 397509 h 923678"/>
                <a:gd name="connsiteX4-51" fmla="*/ 431297 w 2237755"/>
                <a:gd name="connsiteY4-52" fmla="*/ 0 h 923678"/>
                <a:gd name="connsiteX5-53" fmla="*/ 1122975 w 2237755"/>
                <a:gd name="connsiteY5-54" fmla="*/ 302402 h 923678"/>
                <a:gd name="connsiteX6-55" fmla="*/ 1828835 w 2237755"/>
                <a:gd name="connsiteY6-56" fmla="*/ 1264 h 923678"/>
              </a:gdLst>
              <a:ahLst/>
              <a:cxnLst>
                <a:cxn ang="0">
                  <a:pos x="connsiteX0-43" y="connsiteY0-44"/>
                </a:cxn>
                <a:cxn ang="0">
                  <a:pos x="connsiteX1-45" y="connsiteY1-46"/>
                </a:cxn>
                <a:cxn ang="0">
                  <a:pos x="connsiteX2-47" y="connsiteY2-48"/>
                </a:cxn>
                <a:cxn ang="0">
                  <a:pos x="connsiteX3-49" y="connsiteY3-50"/>
                </a:cxn>
                <a:cxn ang="0">
                  <a:pos x="connsiteX4-51" y="connsiteY4-52"/>
                </a:cxn>
                <a:cxn ang="0">
                  <a:pos x="connsiteX5-53" y="connsiteY5-54"/>
                </a:cxn>
                <a:cxn ang="0">
                  <a:pos x="connsiteX6-55" y="connsiteY6-56"/>
                </a:cxn>
              </a:cxnLst>
              <a:rect l="l" t="t" r="r" b="b"/>
              <a:pathLst>
                <a:path w="2237755" h="923678">
                  <a:moveTo>
                    <a:pt x="1828835" y="1264"/>
                  </a:moveTo>
                  <a:lnTo>
                    <a:pt x="2237755" y="392279"/>
                  </a:lnTo>
                  <a:cubicBezTo>
                    <a:pt x="1957146" y="738766"/>
                    <a:pt x="1500135" y="922803"/>
                    <a:pt x="1127176" y="923675"/>
                  </a:cubicBezTo>
                  <a:cubicBezTo>
                    <a:pt x="754217" y="924547"/>
                    <a:pt x="285269" y="740170"/>
                    <a:pt x="0" y="397509"/>
                  </a:cubicBezTo>
                  <a:cubicBezTo>
                    <a:pt x="159159" y="265007"/>
                    <a:pt x="272138" y="132502"/>
                    <a:pt x="431297" y="0"/>
                  </a:cubicBezTo>
                  <a:cubicBezTo>
                    <a:pt x="597587" y="199744"/>
                    <a:pt x="890052" y="302191"/>
                    <a:pt x="1122975" y="302402"/>
                  </a:cubicBezTo>
                  <a:cubicBezTo>
                    <a:pt x="1355898" y="302613"/>
                    <a:pt x="1665262" y="203238"/>
                    <a:pt x="1828835" y="1264"/>
                  </a:cubicBezTo>
                  <a:close/>
                </a:path>
              </a:pathLst>
            </a:custGeom>
            <a:solidFill>
              <a:schemeClr val="accent1"/>
            </a:solidFill>
            <a:ln w="25400" cap="flat" cmpd="sng" algn="ctr">
              <a:noFill/>
              <a:prstDash val="solid"/>
            </a:ln>
            <a:effectLst/>
          </p:spPr>
          <p:txBody>
            <a:bodyPr lIns="0" tIns="180000" rIns="0" bIns="0" anchor="ctr">
              <a:normAutofit/>
            </a:bodyPr>
            <a:lstStyle/>
            <a:p>
              <a:pPr algn="ctr">
                <a:defRPr/>
              </a:pPr>
              <a:r>
                <a:rPr lang="en-US" altLang="zh-CN" sz="2400" smtClean="0">
                  <a:solidFill>
                    <a:schemeClr val="bg1"/>
                  </a:solidFill>
                  <a:latin typeface="+mj-lt"/>
                  <a:ea typeface="+mj-ea"/>
                  <a:cs typeface="+mj-cs"/>
                </a:rPr>
                <a:t>LOREM</a:t>
              </a:r>
              <a:endParaRPr lang="zh-CN" altLang="en-US" sz="2400" kern="0" dirty="0">
                <a:solidFill>
                  <a:schemeClr val="bg1"/>
                </a:solidFill>
                <a:latin typeface="+mj-lt"/>
                <a:ea typeface="+mj-ea"/>
                <a:cs typeface="+mj-cs"/>
              </a:endParaRPr>
            </a:p>
          </p:txBody>
        </p:sp>
        <p:grpSp>
          <p:nvGrpSpPr>
            <p:cNvPr id="11" name="组合 10"/>
            <p:cNvGrpSpPr/>
            <p:nvPr/>
          </p:nvGrpSpPr>
          <p:grpSpPr>
            <a:xfrm>
              <a:off x="1509911" y="2159000"/>
              <a:ext cx="2384425" cy="1692275"/>
              <a:chOff x="467915" y="2159000"/>
              <a:chExt cx="2384425" cy="1692275"/>
            </a:xfrm>
          </p:grpSpPr>
          <p:sp>
            <p:nvSpPr>
              <p:cNvPr id="26" name="椭圆 2"/>
              <p:cNvSpPr/>
              <p:nvPr>
                <p:custDataLst>
                  <p:tags r:id="rId14"/>
                </p:custDataLst>
              </p:nvPr>
            </p:nvSpPr>
            <p:spPr>
              <a:xfrm flipV="1">
                <a:off x="1446609" y="3332164"/>
                <a:ext cx="427037" cy="212725"/>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1" fmla="*/ 648072 w 648072"/>
                  <a:gd name="connsiteY0-2" fmla="*/ 0 h 324036"/>
                  <a:gd name="connsiteX1-3" fmla="*/ 324036 w 648072"/>
                  <a:gd name="connsiteY1-4" fmla="*/ 324036 h 324036"/>
                  <a:gd name="connsiteX2-5" fmla="*/ 0 w 648072"/>
                  <a:gd name="connsiteY2-6" fmla="*/ 0 h 324036"/>
                </a:gdLst>
                <a:ahLst/>
                <a:cxnLst>
                  <a:cxn ang="0">
                    <a:pos x="connsiteX0-1" y="connsiteY0-2"/>
                  </a:cxn>
                  <a:cxn ang="0">
                    <a:pos x="connsiteX1-3" y="connsiteY1-4"/>
                  </a:cxn>
                  <a:cxn ang="0">
                    <a:pos x="connsiteX2-5" y="connsiteY2-6"/>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rgbClr val="D7D7D7"/>
                </a:solidFill>
                <a:prstDash val="solid"/>
              </a:ln>
              <a:effectLst/>
            </p:spPr>
            <p:txBody>
              <a:bodyPr anchor="ctr">
                <a:normAutofit fontScale="47500" lnSpcReduction="20000"/>
              </a:bodyPr>
              <a:lstStyle/>
              <a:p>
                <a:pPr algn="ctr">
                  <a:defRPr/>
                </a:pPr>
                <a:endParaRPr lang="en-US" kern="0">
                  <a:solidFill>
                    <a:sysClr val="window" lastClr="FFFFFF"/>
                  </a:solidFill>
                </a:endParaRPr>
              </a:p>
            </p:txBody>
          </p:sp>
          <p:cxnSp>
            <p:nvCxnSpPr>
              <p:cNvPr id="27" name="直接连接符 7"/>
              <p:cNvCxnSpPr>
                <a:cxnSpLocks noChangeShapeType="1"/>
              </p:cNvCxnSpPr>
              <p:nvPr>
                <p:custDataLst>
                  <p:tags r:id="rId15"/>
                </p:custDataLst>
              </p:nvPr>
            </p:nvCxnSpPr>
            <p:spPr bwMode="auto">
              <a:xfrm flipV="1">
                <a:off x="1660127" y="2890839"/>
                <a:ext cx="0" cy="428625"/>
              </a:xfrm>
              <a:prstGeom prst="line">
                <a:avLst/>
              </a:prstGeom>
              <a:noFill/>
              <a:ln w="25400" algn="ctr">
                <a:solidFill>
                  <a:srgbClr val="D7D7D7"/>
                </a:solidFill>
                <a:prstDash val="sysDash"/>
                <a:round/>
                <a:tailEnd type="oval" w="med" len="med"/>
              </a:ln>
              <a:extLst>
                <a:ext uri="{909E8E84-426E-40DD-AFC4-6F175D3DCCD1}">
                  <a14:hiddenFill xmlns:a14="http://schemas.microsoft.com/office/drawing/2010/main">
                    <a:noFill/>
                  </a14:hiddenFill>
                </a:ext>
              </a:extLst>
            </p:spPr>
          </p:cxnSp>
          <p:sp>
            <p:nvSpPr>
              <p:cNvPr id="28" name="TextBox 43"/>
              <p:cNvSpPr txBox="1"/>
              <p:nvPr>
                <p:custDataLst>
                  <p:tags r:id="rId16"/>
                </p:custDataLst>
              </p:nvPr>
            </p:nvSpPr>
            <p:spPr>
              <a:xfrm flipH="1">
                <a:off x="1341834" y="3363913"/>
                <a:ext cx="636587" cy="487362"/>
              </a:xfrm>
              <a:prstGeom prst="rect">
                <a:avLst/>
              </a:prstGeom>
              <a:noFill/>
            </p:spPr>
            <p:txBody>
              <a:bodyPr>
                <a:normAutofit/>
              </a:bodyPr>
              <a:lstStyle>
                <a:defPPr>
                  <a:defRPr lang="en-US"/>
                </a:defPPr>
                <a:lvl1pPr marR="0" lvl="0" indent="0" algn="ctr" defTabSz="-635">
                  <a:lnSpc>
                    <a:spcPct val="80000"/>
                  </a:lnSpc>
                  <a:spcBef>
                    <a:spcPts val="0"/>
                  </a:spcBef>
                  <a:spcAft>
                    <a:spcPts val="0"/>
                  </a:spcAft>
                  <a:buClrTx/>
                  <a:buSzTx/>
                  <a:buFontTx/>
                  <a:buNone/>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eaLnBrk="1" hangingPunct="1">
                  <a:defRPr/>
                </a:pPr>
                <a:r>
                  <a:rPr lang="en-US" altLang="zh-CN" sz="3200" dirty="0" smtClean="0">
                    <a:solidFill>
                      <a:schemeClr val="accent1">
                        <a:lumMod val="75000"/>
                      </a:schemeClr>
                    </a:solidFill>
                    <a:effectLst/>
                    <a:latin typeface="+mn-lt"/>
                    <a:ea typeface="+mn-ea"/>
                    <a:cs typeface="+mn-cs"/>
                  </a:rPr>
                  <a:t>A</a:t>
                </a:r>
                <a:endParaRPr lang="zh-CN" altLang="en-US" sz="3200" dirty="0">
                  <a:solidFill>
                    <a:schemeClr val="accent1">
                      <a:lumMod val="75000"/>
                    </a:schemeClr>
                  </a:solidFill>
                  <a:effectLst/>
                  <a:latin typeface="+mn-lt"/>
                  <a:ea typeface="+mn-ea"/>
                  <a:cs typeface="+mn-cs"/>
                </a:endParaRPr>
              </a:p>
            </p:txBody>
          </p:sp>
          <p:sp>
            <p:nvSpPr>
              <p:cNvPr id="29" name="TextBox 57"/>
              <p:cNvSpPr txBox="1"/>
              <p:nvPr>
                <p:custDataLst>
                  <p:tags r:id="rId17"/>
                </p:custDataLst>
              </p:nvPr>
            </p:nvSpPr>
            <p:spPr>
              <a:xfrm>
                <a:off x="467915" y="2159000"/>
                <a:ext cx="2384425" cy="772584"/>
              </a:xfrm>
              <a:prstGeom prst="rect">
                <a:avLst/>
              </a:prstGeom>
              <a:noFill/>
            </p:spPr>
            <p:txBody>
              <a:bodyPr>
                <a:normAutofit lnSpcReduction="10000"/>
              </a:bodyPr>
              <a:lstStyle/>
              <a:p>
                <a:pPr algn="ctr">
                  <a:lnSpc>
                    <a:spcPct val="130000"/>
                  </a:lnSpc>
                  <a:defRPr/>
                </a:pPr>
                <a:r>
                  <a:rPr lang="en-US" altLang="zh-CN" smtClean="0"/>
                  <a:t>LOREM IPSUM DOLOR</a:t>
                </a:r>
                <a:endParaRPr lang="en-US" altLang="zh-CN" kern="0" dirty="0"/>
              </a:p>
            </p:txBody>
          </p:sp>
        </p:grpSp>
      </p:grpSp>
      <p:grpSp>
        <p:nvGrpSpPr>
          <p:cNvPr id="2" name="组合 1"/>
          <p:cNvGrpSpPr/>
          <p:nvPr>
            <p:custDataLst>
              <p:tags r:id="rId6"/>
            </p:custDataLst>
          </p:nvPr>
        </p:nvGrpSpPr>
        <p:grpSpPr>
          <a:xfrm>
            <a:off x="8215472" y="2159000"/>
            <a:ext cx="2384425" cy="2325689"/>
            <a:chOff x="8297665" y="2159000"/>
            <a:chExt cx="2384425" cy="2325689"/>
          </a:xfrm>
        </p:grpSpPr>
        <p:sp>
          <p:nvSpPr>
            <p:cNvPr id="19" name="椭圆 3"/>
            <p:cNvSpPr/>
            <p:nvPr>
              <p:custDataLst>
                <p:tags r:id="rId8"/>
              </p:custDataLst>
            </p:nvPr>
          </p:nvSpPr>
          <p:spPr>
            <a:xfrm>
              <a:off x="8469514" y="3722689"/>
              <a:ext cx="2065337" cy="762000"/>
            </a:xfrm>
            <a:custGeom>
              <a:avLst/>
              <a:gdLst>
                <a:gd name="connsiteX0" fmla="*/ 1819599 w 2302409"/>
                <a:gd name="connsiteY0" fmla="*/ 0 h 943122"/>
                <a:gd name="connsiteX1" fmla="*/ 2302409 w 2302409"/>
                <a:gd name="connsiteY1" fmla="*/ 391014 h 943122"/>
                <a:gd name="connsiteX2" fmla="*/ 1154885 w 2302409"/>
                <a:gd name="connsiteY2" fmla="*/ 943088 h 943122"/>
                <a:gd name="connsiteX3" fmla="*/ 0 w 2302409"/>
                <a:gd name="connsiteY3" fmla="*/ 406582 h 943122"/>
                <a:gd name="connsiteX4" fmla="*/ 459006 w 2302409"/>
                <a:gd name="connsiteY4" fmla="*/ 19413 h 943122"/>
                <a:gd name="connsiteX5" fmla="*/ 1150684 w 2302409"/>
                <a:gd name="connsiteY5" fmla="*/ 321815 h 943122"/>
                <a:gd name="connsiteX6" fmla="*/ 1819599 w 2302409"/>
                <a:gd name="connsiteY6" fmla="*/ 0 h 943122"/>
                <a:gd name="connsiteX0-1" fmla="*/ 1856544 w 2302409"/>
                <a:gd name="connsiteY0-2" fmla="*/ 1264 h 923709"/>
                <a:gd name="connsiteX1-3" fmla="*/ 2302409 w 2302409"/>
                <a:gd name="connsiteY1-4" fmla="*/ 371601 h 923709"/>
                <a:gd name="connsiteX2-5" fmla="*/ 1154885 w 2302409"/>
                <a:gd name="connsiteY2-6" fmla="*/ 923675 h 923709"/>
                <a:gd name="connsiteX3-7" fmla="*/ 0 w 2302409"/>
                <a:gd name="connsiteY3-8" fmla="*/ 387169 h 923709"/>
                <a:gd name="connsiteX4-9" fmla="*/ 459006 w 2302409"/>
                <a:gd name="connsiteY4-10" fmla="*/ 0 h 923709"/>
                <a:gd name="connsiteX5-11" fmla="*/ 1150684 w 2302409"/>
                <a:gd name="connsiteY5-12" fmla="*/ 302402 h 923709"/>
                <a:gd name="connsiteX6-13" fmla="*/ 1856544 w 2302409"/>
                <a:gd name="connsiteY6-14" fmla="*/ 1264 h 923709"/>
                <a:gd name="connsiteX0-15" fmla="*/ 1828835 w 2274700"/>
                <a:gd name="connsiteY0-16" fmla="*/ 1264 h 923747"/>
                <a:gd name="connsiteX1-17" fmla="*/ 2274700 w 2274700"/>
                <a:gd name="connsiteY1-18" fmla="*/ 371601 h 923747"/>
                <a:gd name="connsiteX2-19" fmla="*/ 1127176 w 2274700"/>
                <a:gd name="connsiteY2-20" fmla="*/ 923675 h 923747"/>
                <a:gd name="connsiteX3-21" fmla="*/ 0 w 2274700"/>
                <a:gd name="connsiteY3-22" fmla="*/ 397509 h 923747"/>
                <a:gd name="connsiteX4-23" fmla="*/ 431297 w 2274700"/>
                <a:gd name="connsiteY4-24" fmla="*/ 0 h 923747"/>
                <a:gd name="connsiteX5-25" fmla="*/ 1122975 w 2274700"/>
                <a:gd name="connsiteY5-26" fmla="*/ 302402 h 923747"/>
                <a:gd name="connsiteX6-27" fmla="*/ 1828835 w 2274700"/>
                <a:gd name="connsiteY6-28" fmla="*/ 1264 h 923747"/>
                <a:gd name="connsiteX0-29" fmla="*/ 1828835 w 2237755"/>
                <a:gd name="connsiteY0-30" fmla="*/ 1264 h 923747"/>
                <a:gd name="connsiteX1-31" fmla="*/ 2237755 w 2237755"/>
                <a:gd name="connsiteY1-32" fmla="*/ 371601 h 923747"/>
                <a:gd name="connsiteX2-33" fmla="*/ 1127176 w 2237755"/>
                <a:gd name="connsiteY2-34" fmla="*/ 923675 h 923747"/>
                <a:gd name="connsiteX3-35" fmla="*/ 0 w 2237755"/>
                <a:gd name="connsiteY3-36" fmla="*/ 397509 h 923747"/>
                <a:gd name="connsiteX4-37" fmla="*/ 431297 w 2237755"/>
                <a:gd name="connsiteY4-38" fmla="*/ 0 h 923747"/>
                <a:gd name="connsiteX5-39" fmla="*/ 1122975 w 2237755"/>
                <a:gd name="connsiteY5-40" fmla="*/ 302402 h 923747"/>
                <a:gd name="connsiteX6-41" fmla="*/ 1828835 w 2237755"/>
                <a:gd name="connsiteY6-42" fmla="*/ 1264 h 923747"/>
                <a:gd name="connsiteX0-43" fmla="*/ 1828835 w 2237755"/>
                <a:gd name="connsiteY0-44" fmla="*/ 1264 h 923678"/>
                <a:gd name="connsiteX1-45" fmla="*/ 2237755 w 2237755"/>
                <a:gd name="connsiteY1-46" fmla="*/ 392279 h 923678"/>
                <a:gd name="connsiteX2-47" fmla="*/ 1127176 w 2237755"/>
                <a:gd name="connsiteY2-48" fmla="*/ 923675 h 923678"/>
                <a:gd name="connsiteX3-49" fmla="*/ 0 w 2237755"/>
                <a:gd name="connsiteY3-50" fmla="*/ 397509 h 923678"/>
                <a:gd name="connsiteX4-51" fmla="*/ 431297 w 2237755"/>
                <a:gd name="connsiteY4-52" fmla="*/ 0 h 923678"/>
                <a:gd name="connsiteX5-53" fmla="*/ 1122975 w 2237755"/>
                <a:gd name="connsiteY5-54" fmla="*/ 302402 h 923678"/>
                <a:gd name="connsiteX6-55" fmla="*/ 1828835 w 2237755"/>
                <a:gd name="connsiteY6-56" fmla="*/ 1264 h 923678"/>
              </a:gdLst>
              <a:ahLst/>
              <a:cxnLst>
                <a:cxn ang="0">
                  <a:pos x="connsiteX0-43" y="connsiteY0-44"/>
                </a:cxn>
                <a:cxn ang="0">
                  <a:pos x="connsiteX1-45" y="connsiteY1-46"/>
                </a:cxn>
                <a:cxn ang="0">
                  <a:pos x="connsiteX2-47" y="connsiteY2-48"/>
                </a:cxn>
                <a:cxn ang="0">
                  <a:pos x="connsiteX3-49" y="connsiteY3-50"/>
                </a:cxn>
                <a:cxn ang="0">
                  <a:pos x="connsiteX4-51" y="connsiteY4-52"/>
                </a:cxn>
                <a:cxn ang="0">
                  <a:pos x="connsiteX5-53" y="connsiteY5-54"/>
                </a:cxn>
                <a:cxn ang="0">
                  <a:pos x="connsiteX6-55" y="connsiteY6-56"/>
                </a:cxn>
              </a:cxnLst>
              <a:rect l="l" t="t" r="r" b="b"/>
              <a:pathLst>
                <a:path w="2237755" h="923678">
                  <a:moveTo>
                    <a:pt x="1828835" y="1264"/>
                  </a:moveTo>
                  <a:lnTo>
                    <a:pt x="2237755" y="392279"/>
                  </a:lnTo>
                  <a:cubicBezTo>
                    <a:pt x="1957146" y="738766"/>
                    <a:pt x="1500135" y="922803"/>
                    <a:pt x="1127176" y="923675"/>
                  </a:cubicBezTo>
                  <a:cubicBezTo>
                    <a:pt x="754217" y="924547"/>
                    <a:pt x="285269" y="740170"/>
                    <a:pt x="0" y="397509"/>
                  </a:cubicBezTo>
                  <a:cubicBezTo>
                    <a:pt x="159159" y="265007"/>
                    <a:pt x="272138" y="132502"/>
                    <a:pt x="431297" y="0"/>
                  </a:cubicBezTo>
                  <a:cubicBezTo>
                    <a:pt x="597587" y="199744"/>
                    <a:pt x="890052" y="302191"/>
                    <a:pt x="1122975" y="302402"/>
                  </a:cubicBezTo>
                  <a:cubicBezTo>
                    <a:pt x="1355898" y="302613"/>
                    <a:pt x="1665262" y="203238"/>
                    <a:pt x="1828835" y="1264"/>
                  </a:cubicBezTo>
                  <a:close/>
                </a:path>
              </a:pathLst>
            </a:custGeom>
            <a:solidFill>
              <a:schemeClr val="accent1"/>
            </a:solidFill>
            <a:ln w="25400" cap="flat" cmpd="sng" algn="ctr">
              <a:noFill/>
              <a:prstDash val="solid"/>
            </a:ln>
            <a:effectLst/>
          </p:spPr>
          <p:txBody>
            <a:bodyPr lIns="0" tIns="180000" rIns="0" bIns="0" anchor="ctr">
              <a:normAutofit/>
            </a:bodyPr>
            <a:lstStyle/>
            <a:p>
              <a:pPr algn="ctr">
                <a:defRPr/>
              </a:pPr>
              <a:r>
                <a:rPr lang="en-US" altLang="zh-CN" sz="2400" smtClean="0">
                  <a:solidFill>
                    <a:schemeClr val="bg1"/>
                  </a:solidFill>
                  <a:latin typeface="+mj-lt"/>
                  <a:ea typeface="+mj-ea"/>
                  <a:cs typeface="+mj-cs"/>
                </a:rPr>
                <a:t>LOREM</a:t>
              </a:r>
              <a:endParaRPr lang="zh-CN" altLang="en-US" sz="2400" kern="0" dirty="0">
                <a:solidFill>
                  <a:schemeClr val="bg1"/>
                </a:solidFill>
                <a:latin typeface="+mj-lt"/>
                <a:ea typeface="+mj-ea"/>
                <a:cs typeface="+mj-cs"/>
              </a:endParaRPr>
            </a:p>
          </p:txBody>
        </p:sp>
        <p:grpSp>
          <p:nvGrpSpPr>
            <p:cNvPr id="25" name="组合 24"/>
            <p:cNvGrpSpPr/>
            <p:nvPr/>
          </p:nvGrpSpPr>
          <p:grpSpPr>
            <a:xfrm>
              <a:off x="8297665" y="2159000"/>
              <a:ext cx="2384425" cy="1692275"/>
              <a:chOff x="7255669" y="2159000"/>
              <a:chExt cx="2384425" cy="1692275"/>
            </a:xfrm>
          </p:grpSpPr>
          <p:sp>
            <p:nvSpPr>
              <p:cNvPr id="30" name="椭圆 2"/>
              <p:cNvSpPr/>
              <p:nvPr>
                <p:custDataLst>
                  <p:tags r:id="rId9"/>
                </p:custDataLst>
              </p:nvPr>
            </p:nvSpPr>
            <p:spPr>
              <a:xfrm flipV="1">
                <a:off x="8234363" y="3332164"/>
                <a:ext cx="427037" cy="212725"/>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1" fmla="*/ 648072 w 648072"/>
                  <a:gd name="connsiteY0-2" fmla="*/ 0 h 324036"/>
                  <a:gd name="connsiteX1-3" fmla="*/ 324036 w 648072"/>
                  <a:gd name="connsiteY1-4" fmla="*/ 324036 h 324036"/>
                  <a:gd name="connsiteX2-5" fmla="*/ 0 w 648072"/>
                  <a:gd name="connsiteY2-6" fmla="*/ 0 h 324036"/>
                </a:gdLst>
                <a:ahLst/>
                <a:cxnLst>
                  <a:cxn ang="0">
                    <a:pos x="connsiteX0-1" y="connsiteY0-2"/>
                  </a:cxn>
                  <a:cxn ang="0">
                    <a:pos x="connsiteX1-3" y="connsiteY1-4"/>
                  </a:cxn>
                  <a:cxn ang="0">
                    <a:pos x="connsiteX2-5" y="connsiteY2-6"/>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rgbClr val="D7D7D7"/>
                </a:solidFill>
                <a:prstDash val="solid"/>
              </a:ln>
              <a:effectLst/>
            </p:spPr>
            <p:txBody>
              <a:bodyPr anchor="ctr">
                <a:normAutofit fontScale="47500" lnSpcReduction="20000"/>
              </a:bodyPr>
              <a:lstStyle/>
              <a:p>
                <a:pPr algn="ctr">
                  <a:defRPr/>
                </a:pPr>
                <a:endParaRPr lang="en-US" kern="0">
                  <a:solidFill>
                    <a:sysClr val="window" lastClr="FFFFFF"/>
                  </a:solidFill>
                </a:endParaRPr>
              </a:p>
            </p:txBody>
          </p:sp>
          <p:cxnSp>
            <p:nvCxnSpPr>
              <p:cNvPr id="31" name="直接连接符 7"/>
              <p:cNvCxnSpPr>
                <a:cxnSpLocks noChangeShapeType="1"/>
              </p:cNvCxnSpPr>
              <p:nvPr>
                <p:custDataLst>
                  <p:tags r:id="rId10"/>
                </p:custDataLst>
              </p:nvPr>
            </p:nvCxnSpPr>
            <p:spPr bwMode="auto">
              <a:xfrm flipV="1">
                <a:off x="8447881" y="2890839"/>
                <a:ext cx="0" cy="428625"/>
              </a:xfrm>
              <a:prstGeom prst="line">
                <a:avLst/>
              </a:prstGeom>
              <a:noFill/>
              <a:ln w="25400" algn="ctr">
                <a:solidFill>
                  <a:srgbClr val="D7D7D7"/>
                </a:solidFill>
                <a:prstDash val="sysDash"/>
                <a:round/>
                <a:tailEnd type="oval" w="med" len="med"/>
              </a:ln>
              <a:extLst>
                <a:ext uri="{909E8E84-426E-40DD-AFC4-6F175D3DCCD1}">
                  <a14:hiddenFill xmlns:a14="http://schemas.microsoft.com/office/drawing/2010/main">
                    <a:noFill/>
                  </a14:hiddenFill>
                </a:ext>
              </a:extLst>
            </p:spPr>
          </p:cxnSp>
          <p:sp>
            <p:nvSpPr>
              <p:cNvPr id="32" name="TextBox 43"/>
              <p:cNvSpPr txBox="1"/>
              <p:nvPr>
                <p:custDataLst>
                  <p:tags r:id="rId11"/>
                </p:custDataLst>
              </p:nvPr>
            </p:nvSpPr>
            <p:spPr>
              <a:xfrm flipH="1">
                <a:off x="8129588" y="3363913"/>
                <a:ext cx="636587" cy="487362"/>
              </a:xfrm>
              <a:prstGeom prst="rect">
                <a:avLst/>
              </a:prstGeom>
              <a:noFill/>
            </p:spPr>
            <p:txBody>
              <a:bodyPr>
                <a:normAutofit/>
              </a:bodyPr>
              <a:lstStyle>
                <a:defPPr>
                  <a:defRPr lang="en-US"/>
                </a:defPPr>
                <a:lvl1pPr marR="0" lvl="0" indent="0" algn="ctr" defTabSz="-635">
                  <a:lnSpc>
                    <a:spcPct val="80000"/>
                  </a:lnSpc>
                  <a:spcBef>
                    <a:spcPts val="0"/>
                  </a:spcBef>
                  <a:spcAft>
                    <a:spcPts val="0"/>
                  </a:spcAft>
                  <a:buClrTx/>
                  <a:buSzTx/>
                  <a:buFontTx/>
                  <a:buNone/>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eaLnBrk="1" hangingPunct="1">
                  <a:defRPr/>
                </a:pPr>
                <a:r>
                  <a:rPr lang="en-US" altLang="zh-CN" sz="3200" dirty="0" smtClean="0">
                    <a:solidFill>
                      <a:schemeClr val="accent1">
                        <a:lumMod val="75000"/>
                      </a:schemeClr>
                    </a:solidFill>
                    <a:effectLst/>
                    <a:latin typeface="+mn-lt"/>
                    <a:ea typeface="+mn-ea"/>
                    <a:cs typeface="+mn-cs"/>
                  </a:rPr>
                  <a:t>E</a:t>
                </a:r>
                <a:endParaRPr lang="zh-CN" altLang="en-US" sz="3200" dirty="0">
                  <a:solidFill>
                    <a:schemeClr val="accent1">
                      <a:lumMod val="75000"/>
                    </a:schemeClr>
                  </a:solidFill>
                  <a:effectLst/>
                  <a:latin typeface="+mn-lt"/>
                  <a:ea typeface="+mn-ea"/>
                  <a:cs typeface="+mn-cs"/>
                </a:endParaRPr>
              </a:p>
            </p:txBody>
          </p:sp>
          <p:sp>
            <p:nvSpPr>
              <p:cNvPr id="33" name="TextBox 57"/>
              <p:cNvSpPr txBox="1"/>
              <p:nvPr>
                <p:custDataLst>
                  <p:tags r:id="rId12"/>
                </p:custDataLst>
              </p:nvPr>
            </p:nvSpPr>
            <p:spPr>
              <a:xfrm>
                <a:off x="7255669" y="2159000"/>
                <a:ext cx="2384425" cy="772584"/>
              </a:xfrm>
              <a:prstGeom prst="rect">
                <a:avLst/>
              </a:prstGeom>
              <a:noFill/>
            </p:spPr>
            <p:txBody>
              <a:bodyPr>
                <a:normAutofit lnSpcReduction="10000"/>
              </a:bodyPr>
              <a:lstStyle/>
              <a:p>
                <a:pPr algn="ctr">
                  <a:lnSpc>
                    <a:spcPct val="130000"/>
                  </a:lnSpc>
                  <a:defRPr/>
                </a:pPr>
                <a:r>
                  <a:rPr lang="en-US" altLang="zh-CN" smtClean="0"/>
                  <a:t>LOREM IPSUM DOLOR</a:t>
                </a:r>
                <a:endParaRPr lang="en-US" altLang="zh-CN" kern="0" dirty="0"/>
              </a:p>
            </p:txBody>
          </p:sp>
        </p:grpSp>
      </p:grpSp>
      <p:sp>
        <p:nvSpPr>
          <p:cNvPr id="23" name="文本框 22"/>
          <p:cNvSpPr txBox="1"/>
          <p:nvPr>
            <p:custDataLst>
              <p:tags r:id="rId7"/>
            </p:custDataLst>
          </p:nvPr>
        </p:nvSpPr>
        <p:spPr>
          <a:xfrm>
            <a:off x="542227" y="593213"/>
            <a:ext cx="10957981" cy="71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normAutofit/>
          </a:bodyPr>
          <a:lstStyle>
            <a:lvl1pPr algn="ctr" fontAlgn="base">
              <a:spcBef>
                <a:spcPct val="0"/>
              </a:spcBef>
              <a:spcAft>
                <a:spcPct val="0"/>
              </a:spcAft>
              <a:defRPr sz="2800">
                <a:solidFill>
                  <a:schemeClr val="accent1"/>
                </a:solidFill>
                <a:latin typeface="+mj-lt"/>
                <a:ea typeface="+mj-ea"/>
                <a:cs typeface="+mj-cs"/>
              </a:defRPr>
            </a:lvl1pPr>
            <a:lvl2pPr fontAlgn="base">
              <a:spcBef>
                <a:spcPct val="0"/>
              </a:spcBef>
              <a:spcAft>
                <a:spcPct val="0"/>
              </a:spcAft>
              <a:defRPr sz="2800">
                <a:solidFill>
                  <a:schemeClr val="accent1"/>
                </a:solidFill>
                <a:latin typeface="Arial" pitchFamily="34" charset="0"/>
                <a:ea typeface="华文中宋" pitchFamily="2" charset="-122"/>
                <a:cs typeface="宋体" pitchFamily="2" charset="-122"/>
              </a:defRPr>
            </a:lvl2pPr>
            <a:lvl3pPr fontAlgn="base">
              <a:spcBef>
                <a:spcPct val="0"/>
              </a:spcBef>
              <a:spcAft>
                <a:spcPct val="0"/>
              </a:spcAft>
              <a:defRPr sz="2800">
                <a:solidFill>
                  <a:schemeClr val="accent1"/>
                </a:solidFill>
                <a:latin typeface="Arial" pitchFamily="34" charset="0"/>
                <a:ea typeface="华文中宋" pitchFamily="2" charset="-122"/>
                <a:cs typeface="宋体" pitchFamily="2" charset="-122"/>
              </a:defRPr>
            </a:lvl3pPr>
            <a:lvl4pPr fontAlgn="base">
              <a:spcBef>
                <a:spcPct val="0"/>
              </a:spcBef>
              <a:spcAft>
                <a:spcPct val="0"/>
              </a:spcAft>
              <a:defRPr sz="2800">
                <a:solidFill>
                  <a:schemeClr val="accent1"/>
                </a:solidFill>
                <a:latin typeface="Arial" pitchFamily="34" charset="0"/>
                <a:ea typeface="华文中宋" pitchFamily="2" charset="-122"/>
                <a:cs typeface="宋体" pitchFamily="2" charset="-122"/>
              </a:defRPr>
            </a:lvl4pPr>
            <a:lvl5pPr fontAlgn="base">
              <a:spcBef>
                <a:spcPct val="0"/>
              </a:spcBef>
              <a:spcAft>
                <a:spcPct val="0"/>
              </a:spcAft>
              <a:defRPr sz="2800">
                <a:solidFill>
                  <a:schemeClr val="accent1"/>
                </a:solidFill>
                <a:latin typeface="Arial" pitchFamily="34" charset="0"/>
                <a:ea typeface="华文中宋" pitchFamily="2" charset="-122"/>
                <a:cs typeface="宋体" pitchFamily="2" charset="-122"/>
              </a:defRPr>
            </a:lvl5pPr>
            <a:lvl6pPr marL="457200" fontAlgn="base">
              <a:spcBef>
                <a:spcPct val="0"/>
              </a:spcBef>
              <a:spcAft>
                <a:spcPct val="0"/>
              </a:spcAft>
              <a:defRPr sz="2800">
                <a:solidFill>
                  <a:srgbClr val="FF3300"/>
                </a:solidFill>
                <a:latin typeface="Arial" pitchFamily="34" charset="0"/>
                <a:ea typeface="华文中宋" pitchFamily="2" charset="-122"/>
                <a:cs typeface="宋体" pitchFamily="2" charset="-122"/>
              </a:defRPr>
            </a:lvl6pPr>
            <a:lvl7pPr marL="914400" fontAlgn="base">
              <a:spcBef>
                <a:spcPct val="0"/>
              </a:spcBef>
              <a:spcAft>
                <a:spcPct val="0"/>
              </a:spcAft>
              <a:defRPr sz="2800">
                <a:solidFill>
                  <a:srgbClr val="FF3300"/>
                </a:solidFill>
                <a:latin typeface="Arial" pitchFamily="34" charset="0"/>
                <a:ea typeface="华文中宋" pitchFamily="2" charset="-122"/>
                <a:cs typeface="宋体" pitchFamily="2" charset="-122"/>
              </a:defRPr>
            </a:lvl7pPr>
            <a:lvl8pPr marL="1371600" fontAlgn="base">
              <a:spcBef>
                <a:spcPct val="0"/>
              </a:spcBef>
              <a:spcAft>
                <a:spcPct val="0"/>
              </a:spcAft>
              <a:defRPr sz="2800">
                <a:solidFill>
                  <a:srgbClr val="FF3300"/>
                </a:solidFill>
                <a:latin typeface="Arial" pitchFamily="34" charset="0"/>
                <a:ea typeface="华文中宋" pitchFamily="2" charset="-122"/>
                <a:cs typeface="宋体" pitchFamily="2" charset="-122"/>
              </a:defRPr>
            </a:lvl8pPr>
            <a:lvl9pPr marL="1828800" fontAlgn="base">
              <a:spcBef>
                <a:spcPct val="0"/>
              </a:spcBef>
              <a:spcAft>
                <a:spcPct val="0"/>
              </a:spcAft>
              <a:defRPr sz="2800">
                <a:solidFill>
                  <a:srgbClr val="FF3300"/>
                </a:solidFill>
                <a:latin typeface="Arial" pitchFamily="34" charset="0"/>
                <a:ea typeface="华文中宋" pitchFamily="2" charset="-122"/>
                <a:cs typeface="宋体" pitchFamily="2" charset="-122"/>
              </a:defRPr>
            </a:lvl9pPr>
          </a:lstStyle>
          <a:p>
            <a:r>
              <a:rPr lang="da-DK" altLang="zh-CN" smtClean="0"/>
              <a:t>LOREM IPSUM DOLOR</a:t>
            </a:r>
            <a:endParaRPr lang="zh-CN" altLang="en-US" dirty="0"/>
          </a:p>
        </p:txBody>
      </p:sp>
    </p:spTree>
    <p:custDataLst>
      <p:tags r:id="rId1"/>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custDataLst>
              <p:tags r:id="rId2"/>
            </p:custDataLst>
          </p:nvPr>
        </p:nvGrpSpPr>
        <p:grpSpPr>
          <a:xfrm>
            <a:off x="2106613" y="3295651"/>
            <a:ext cx="2751138" cy="2455863"/>
            <a:chOff x="2106613" y="3295651"/>
            <a:chExt cx="2751138" cy="2455863"/>
          </a:xfrm>
        </p:grpSpPr>
        <p:sp>
          <p:nvSpPr>
            <p:cNvPr id="3" name="空心弧 2"/>
            <p:cNvSpPr/>
            <p:nvPr>
              <p:custDataLst>
                <p:tags r:id="rId34"/>
              </p:custDataLst>
            </p:nvPr>
          </p:nvSpPr>
          <p:spPr>
            <a:xfrm>
              <a:off x="2106613" y="3295651"/>
              <a:ext cx="2751138" cy="2455863"/>
            </a:xfrm>
            <a:prstGeom prst="blockArc">
              <a:avLst>
                <a:gd name="adj1" fmla="val 13186668"/>
                <a:gd name="adj2" fmla="val 19259822"/>
                <a:gd name="adj3" fmla="val 20854"/>
              </a:avLst>
            </a:prstGeom>
            <a:solidFill>
              <a:schemeClr val="accent1"/>
            </a:solidFill>
            <a:ln w="25400" cap="flat" cmpd="sng" algn="ctr">
              <a:noFill/>
              <a:prstDash val="solid"/>
            </a:ln>
            <a:effectLst/>
          </p:spPr>
          <p:txBody>
            <a:bodyPr lIns="0" tIns="0" rIns="0" bIns="180000" anchor="ctr">
              <a:normAutofit/>
            </a:bodyPr>
            <a:lstStyle/>
            <a:p>
              <a:pPr algn="ctr">
                <a:defRPr/>
              </a:pPr>
              <a:r>
                <a:rPr lang="en-US" altLang="zh-CN" sz="2400" smtClean="0">
                  <a:solidFill>
                    <a:schemeClr val="bg1"/>
                  </a:solidFill>
                  <a:latin typeface="+mj-lt"/>
                  <a:ea typeface="+mj-ea"/>
                  <a:cs typeface="+mj-cs"/>
                </a:rPr>
                <a:t>LOREM</a:t>
              </a:r>
              <a:endParaRPr lang="en-US" sz="2400" kern="0" dirty="0">
                <a:solidFill>
                  <a:schemeClr val="bg1"/>
                </a:solidFill>
                <a:latin typeface="+mj-lt"/>
                <a:ea typeface="+mj-ea"/>
                <a:cs typeface="+mj-cs"/>
              </a:endParaRPr>
            </a:p>
          </p:txBody>
        </p:sp>
        <p:grpSp>
          <p:nvGrpSpPr>
            <p:cNvPr id="8" name="组合 7"/>
            <p:cNvGrpSpPr/>
            <p:nvPr/>
          </p:nvGrpSpPr>
          <p:grpSpPr>
            <a:xfrm>
              <a:off x="2309814" y="3997326"/>
              <a:ext cx="2384425" cy="1707621"/>
              <a:chOff x="2215754" y="3997326"/>
              <a:chExt cx="2384425" cy="1707621"/>
            </a:xfrm>
          </p:grpSpPr>
          <p:sp>
            <p:nvSpPr>
              <p:cNvPr id="4" name="椭圆 2"/>
              <p:cNvSpPr/>
              <p:nvPr>
                <p:custDataLst>
                  <p:tags r:id="rId35"/>
                </p:custDataLst>
              </p:nvPr>
            </p:nvSpPr>
            <p:spPr>
              <a:xfrm>
                <a:off x="3193654" y="4241801"/>
                <a:ext cx="428625" cy="214313"/>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1" fmla="*/ 648072 w 648072"/>
                  <a:gd name="connsiteY0-2" fmla="*/ 0 h 324036"/>
                  <a:gd name="connsiteX1-3" fmla="*/ 324036 w 648072"/>
                  <a:gd name="connsiteY1-4" fmla="*/ 324036 h 324036"/>
                  <a:gd name="connsiteX2-5" fmla="*/ 0 w 648072"/>
                  <a:gd name="connsiteY2-6" fmla="*/ 0 h 324036"/>
                </a:gdLst>
                <a:ahLst/>
                <a:cxnLst>
                  <a:cxn ang="0">
                    <a:pos x="connsiteX0-1" y="connsiteY0-2"/>
                  </a:cxn>
                  <a:cxn ang="0">
                    <a:pos x="connsiteX1-3" y="connsiteY1-4"/>
                  </a:cxn>
                  <a:cxn ang="0">
                    <a:pos x="connsiteX2-5" y="connsiteY2-6"/>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rgbClr val="D7D7D7"/>
                </a:solidFill>
                <a:prstDash val="solid"/>
              </a:ln>
              <a:effectLst/>
            </p:spPr>
            <p:txBody>
              <a:bodyPr anchor="ctr">
                <a:normAutofit fontScale="55000" lnSpcReduction="20000"/>
              </a:bodyPr>
              <a:lstStyle/>
              <a:p>
                <a:pPr algn="ctr">
                  <a:defRPr/>
                </a:pPr>
                <a:endParaRPr lang="en-US" kern="0">
                  <a:solidFill>
                    <a:sysClr val="window" lastClr="FFFFFF"/>
                  </a:solidFill>
                </a:endParaRPr>
              </a:p>
            </p:txBody>
          </p:sp>
          <p:cxnSp>
            <p:nvCxnSpPr>
              <p:cNvPr id="3076" name="直接连接符 4"/>
              <p:cNvCxnSpPr>
                <a:cxnSpLocks noChangeShapeType="1"/>
              </p:cNvCxnSpPr>
              <p:nvPr>
                <p:custDataLst>
                  <p:tags r:id="rId36"/>
                </p:custDataLst>
              </p:nvPr>
            </p:nvCxnSpPr>
            <p:spPr bwMode="auto">
              <a:xfrm>
                <a:off x="3407966" y="4456114"/>
                <a:ext cx="0" cy="427037"/>
              </a:xfrm>
              <a:prstGeom prst="line">
                <a:avLst/>
              </a:prstGeom>
              <a:noFill/>
              <a:ln w="25400" algn="ctr">
                <a:solidFill>
                  <a:srgbClr val="D7D7D7"/>
                </a:solidFill>
                <a:prstDash val="sysDash"/>
                <a:round/>
                <a:tailEnd type="oval" w="med" len="med"/>
              </a:ln>
              <a:extLst>
                <a:ext uri="{909E8E84-426E-40DD-AFC4-6F175D3DCCD1}">
                  <a14:hiddenFill xmlns:a14="http://schemas.microsoft.com/office/drawing/2010/main">
                    <a:noFill/>
                  </a14:hiddenFill>
                </a:ext>
              </a:extLst>
            </p:spPr>
          </p:cxnSp>
          <p:sp>
            <p:nvSpPr>
              <p:cNvPr id="6" name="TextBox 37"/>
              <p:cNvSpPr txBox="1"/>
              <p:nvPr>
                <p:custDataLst>
                  <p:tags r:id="rId37"/>
                </p:custDataLst>
              </p:nvPr>
            </p:nvSpPr>
            <p:spPr>
              <a:xfrm flipH="1">
                <a:off x="3089672" y="3997326"/>
                <a:ext cx="636588" cy="487363"/>
              </a:xfrm>
              <a:prstGeom prst="rect">
                <a:avLst/>
              </a:prstGeom>
              <a:noFill/>
            </p:spPr>
            <p:txBody>
              <a:bodyPr>
                <a:normAutofit/>
              </a:bodyPr>
              <a:lstStyle>
                <a:defPPr>
                  <a:defRPr lang="en-US"/>
                </a:defPPr>
                <a:lvl1pPr marR="0" lvl="0" indent="0" algn="ctr" defTabSz="-635">
                  <a:lnSpc>
                    <a:spcPct val="80000"/>
                  </a:lnSpc>
                  <a:spcBef>
                    <a:spcPts val="0"/>
                  </a:spcBef>
                  <a:spcAft>
                    <a:spcPts val="0"/>
                  </a:spcAft>
                  <a:buClrTx/>
                  <a:buSzTx/>
                  <a:buFontTx/>
                  <a:buNone/>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eaLnBrk="1" hangingPunct="1">
                  <a:defRPr/>
                </a:pPr>
                <a:r>
                  <a:rPr lang="en-US" altLang="zh-CN" sz="3200" dirty="0" smtClean="0">
                    <a:solidFill>
                      <a:schemeClr val="accent1">
                        <a:lumMod val="75000"/>
                      </a:schemeClr>
                    </a:solidFill>
                    <a:effectLst/>
                    <a:latin typeface="+mn-lt"/>
                    <a:ea typeface="+mn-ea"/>
                    <a:cs typeface="+mn-cs"/>
                  </a:rPr>
                  <a:t>B</a:t>
                </a:r>
                <a:endParaRPr lang="zh-CN" altLang="en-US" sz="3200" dirty="0">
                  <a:solidFill>
                    <a:schemeClr val="accent1">
                      <a:lumMod val="75000"/>
                    </a:schemeClr>
                  </a:solidFill>
                  <a:effectLst/>
                  <a:latin typeface="+mn-lt"/>
                  <a:ea typeface="+mn-ea"/>
                  <a:cs typeface="+mn-cs"/>
                </a:endParaRPr>
              </a:p>
            </p:txBody>
          </p:sp>
          <p:sp>
            <p:nvSpPr>
              <p:cNvPr id="13" name="TextBox 56"/>
              <p:cNvSpPr txBox="1"/>
              <p:nvPr>
                <p:custDataLst>
                  <p:tags r:id="rId38"/>
                </p:custDataLst>
              </p:nvPr>
            </p:nvSpPr>
            <p:spPr>
              <a:xfrm>
                <a:off x="2215754" y="4932363"/>
                <a:ext cx="2384425" cy="772584"/>
              </a:xfrm>
              <a:prstGeom prst="rect">
                <a:avLst/>
              </a:prstGeom>
              <a:noFill/>
            </p:spPr>
            <p:txBody>
              <a:bodyPr>
                <a:normAutofit lnSpcReduction="10000"/>
              </a:bodyPr>
              <a:lstStyle/>
              <a:p>
                <a:pPr algn="ctr">
                  <a:lnSpc>
                    <a:spcPct val="130000"/>
                  </a:lnSpc>
                  <a:defRPr/>
                </a:pPr>
                <a:r>
                  <a:rPr lang="en-US" altLang="zh-CN" smtClean="0"/>
                  <a:t>LOREM IPSUM DOLOR</a:t>
                </a:r>
                <a:endParaRPr lang="en-US" altLang="zh-CN" kern="0" dirty="0"/>
              </a:p>
            </p:txBody>
          </p:sp>
        </p:grpSp>
      </p:grpSp>
      <p:grpSp>
        <p:nvGrpSpPr>
          <p:cNvPr id="36" name="组合 35"/>
          <p:cNvGrpSpPr/>
          <p:nvPr>
            <p:custDataLst>
              <p:tags r:id="rId3"/>
            </p:custDataLst>
          </p:nvPr>
        </p:nvGrpSpPr>
        <p:grpSpPr>
          <a:xfrm>
            <a:off x="4006852" y="2159000"/>
            <a:ext cx="2384425" cy="2325689"/>
            <a:chOff x="4006852" y="2159000"/>
            <a:chExt cx="2384425" cy="2325689"/>
          </a:xfrm>
        </p:grpSpPr>
        <p:grpSp>
          <p:nvGrpSpPr>
            <p:cNvPr id="21" name="组合 20"/>
            <p:cNvGrpSpPr/>
            <p:nvPr/>
          </p:nvGrpSpPr>
          <p:grpSpPr>
            <a:xfrm>
              <a:off x="4006852" y="2159000"/>
              <a:ext cx="2384425" cy="1692275"/>
              <a:chOff x="3912792" y="2159000"/>
              <a:chExt cx="2384425" cy="1692275"/>
            </a:xfrm>
          </p:grpSpPr>
          <p:sp>
            <p:nvSpPr>
              <p:cNvPr id="7" name="椭圆 2"/>
              <p:cNvSpPr/>
              <p:nvPr>
                <p:custDataLst>
                  <p:tags r:id="rId30"/>
                </p:custDataLst>
              </p:nvPr>
            </p:nvSpPr>
            <p:spPr>
              <a:xfrm flipV="1">
                <a:off x="4891486" y="3332164"/>
                <a:ext cx="427037" cy="212725"/>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1" fmla="*/ 648072 w 648072"/>
                  <a:gd name="connsiteY0-2" fmla="*/ 0 h 324036"/>
                  <a:gd name="connsiteX1-3" fmla="*/ 324036 w 648072"/>
                  <a:gd name="connsiteY1-4" fmla="*/ 324036 h 324036"/>
                  <a:gd name="connsiteX2-5" fmla="*/ 0 w 648072"/>
                  <a:gd name="connsiteY2-6" fmla="*/ 0 h 324036"/>
                </a:gdLst>
                <a:ahLst/>
                <a:cxnLst>
                  <a:cxn ang="0">
                    <a:pos x="connsiteX0-1" y="connsiteY0-2"/>
                  </a:cxn>
                  <a:cxn ang="0">
                    <a:pos x="connsiteX1-3" y="connsiteY1-4"/>
                  </a:cxn>
                  <a:cxn ang="0">
                    <a:pos x="connsiteX2-5" y="connsiteY2-6"/>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rgbClr val="D7D7D7"/>
                </a:solidFill>
                <a:prstDash val="solid"/>
              </a:ln>
              <a:effectLst/>
            </p:spPr>
            <p:txBody>
              <a:bodyPr anchor="ctr">
                <a:normAutofit fontScale="47500" lnSpcReduction="20000"/>
              </a:bodyPr>
              <a:lstStyle/>
              <a:p>
                <a:pPr algn="ctr">
                  <a:defRPr/>
                </a:pPr>
                <a:endParaRPr lang="en-US" kern="0">
                  <a:solidFill>
                    <a:sysClr val="window" lastClr="FFFFFF"/>
                  </a:solidFill>
                </a:endParaRPr>
              </a:p>
            </p:txBody>
          </p:sp>
          <p:cxnSp>
            <p:nvCxnSpPr>
              <p:cNvPr id="3079" name="直接连接符 7"/>
              <p:cNvCxnSpPr>
                <a:cxnSpLocks noChangeShapeType="1"/>
              </p:cNvCxnSpPr>
              <p:nvPr>
                <p:custDataLst>
                  <p:tags r:id="rId31"/>
                </p:custDataLst>
              </p:nvPr>
            </p:nvCxnSpPr>
            <p:spPr bwMode="auto">
              <a:xfrm flipV="1">
                <a:off x="5105004" y="2890839"/>
                <a:ext cx="0" cy="428625"/>
              </a:xfrm>
              <a:prstGeom prst="line">
                <a:avLst/>
              </a:prstGeom>
              <a:noFill/>
              <a:ln w="25400" algn="ctr">
                <a:solidFill>
                  <a:srgbClr val="D7D7D7"/>
                </a:solidFill>
                <a:prstDash val="sysDash"/>
                <a:round/>
                <a:tailEnd type="oval" w="med" len="med"/>
              </a:ln>
              <a:extLst>
                <a:ext uri="{909E8E84-426E-40DD-AFC4-6F175D3DCCD1}">
                  <a14:hiddenFill xmlns:a14="http://schemas.microsoft.com/office/drawing/2010/main">
                    <a:noFill/>
                  </a14:hiddenFill>
                </a:ext>
              </a:extLst>
            </p:spPr>
          </p:cxnSp>
          <p:sp>
            <p:nvSpPr>
              <p:cNvPr id="9" name="TextBox 43"/>
              <p:cNvSpPr txBox="1"/>
              <p:nvPr>
                <p:custDataLst>
                  <p:tags r:id="rId32"/>
                </p:custDataLst>
              </p:nvPr>
            </p:nvSpPr>
            <p:spPr>
              <a:xfrm flipH="1">
                <a:off x="4786711" y="3363913"/>
                <a:ext cx="636587" cy="487362"/>
              </a:xfrm>
              <a:prstGeom prst="rect">
                <a:avLst/>
              </a:prstGeom>
              <a:noFill/>
            </p:spPr>
            <p:txBody>
              <a:bodyPr>
                <a:normAutofit/>
              </a:bodyPr>
              <a:lstStyle>
                <a:defPPr>
                  <a:defRPr lang="en-US"/>
                </a:defPPr>
                <a:lvl1pPr marR="0" lvl="0" indent="0" algn="ctr" defTabSz="-635">
                  <a:lnSpc>
                    <a:spcPct val="80000"/>
                  </a:lnSpc>
                  <a:spcBef>
                    <a:spcPts val="0"/>
                  </a:spcBef>
                  <a:spcAft>
                    <a:spcPts val="0"/>
                  </a:spcAft>
                  <a:buClrTx/>
                  <a:buSzTx/>
                  <a:buFontTx/>
                  <a:buNone/>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eaLnBrk="1" hangingPunct="1">
                  <a:defRPr/>
                </a:pPr>
                <a:r>
                  <a:rPr lang="en-US" altLang="zh-CN" sz="3200" dirty="0" smtClean="0">
                    <a:solidFill>
                      <a:schemeClr val="accent1">
                        <a:lumMod val="75000"/>
                      </a:schemeClr>
                    </a:solidFill>
                    <a:effectLst/>
                    <a:latin typeface="+mn-lt"/>
                    <a:ea typeface="+mn-ea"/>
                    <a:cs typeface="+mn-cs"/>
                  </a:rPr>
                  <a:t>C</a:t>
                </a:r>
                <a:endParaRPr lang="zh-CN" altLang="en-US" sz="3200" dirty="0">
                  <a:solidFill>
                    <a:schemeClr val="accent1">
                      <a:lumMod val="75000"/>
                    </a:schemeClr>
                  </a:solidFill>
                  <a:effectLst/>
                  <a:latin typeface="+mn-lt"/>
                  <a:ea typeface="+mn-ea"/>
                  <a:cs typeface="+mn-cs"/>
                </a:endParaRPr>
              </a:p>
            </p:txBody>
          </p:sp>
          <p:sp>
            <p:nvSpPr>
              <p:cNvPr id="14" name="TextBox 57"/>
              <p:cNvSpPr txBox="1"/>
              <p:nvPr>
                <p:custDataLst>
                  <p:tags r:id="rId33"/>
                </p:custDataLst>
              </p:nvPr>
            </p:nvSpPr>
            <p:spPr>
              <a:xfrm>
                <a:off x="3912792" y="2159000"/>
                <a:ext cx="2384425" cy="772584"/>
              </a:xfrm>
              <a:prstGeom prst="rect">
                <a:avLst/>
              </a:prstGeom>
              <a:noFill/>
            </p:spPr>
            <p:txBody>
              <a:bodyPr>
                <a:normAutofit lnSpcReduction="10000"/>
              </a:bodyPr>
              <a:lstStyle/>
              <a:p>
                <a:pPr algn="ctr">
                  <a:lnSpc>
                    <a:spcPct val="130000"/>
                  </a:lnSpc>
                  <a:defRPr/>
                </a:pPr>
                <a:r>
                  <a:rPr lang="en-US" altLang="zh-CN" smtClean="0"/>
                  <a:t>LOREM IPSUM DOLOR</a:t>
                </a:r>
                <a:endParaRPr lang="en-US" altLang="zh-CN" kern="0" dirty="0"/>
              </a:p>
            </p:txBody>
          </p:sp>
        </p:grpSp>
        <p:sp>
          <p:nvSpPr>
            <p:cNvPr id="16" name="椭圆 3"/>
            <p:cNvSpPr/>
            <p:nvPr>
              <p:custDataLst>
                <p:tags r:id="rId29"/>
              </p:custDataLst>
            </p:nvPr>
          </p:nvSpPr>
          <p:spPr>
            <a:xfrm>
              <a:off x="4140202" y="3722689"/>
              <a:ext cx="2065337" cy="762000"/>
            </a:xfrm>
            <a:custGeom>
              <a:avLst/>
              <a:gdLst>
                <a:gd name="connsiteX0" fmla="*/ 1819599 w 2302409"/>
                <a:gd name="connsiteY0" fmla="*/ 0 h 943122"/>
                <a:gd name="connsiteX1" fmla="*/ 2302409 w 2302409"/>
                <a:gd name="connsiteY1" fmla="*/ 391014 h 943122"/>
                <a:gd name="connsiteX2" fmla="*/ 1154885 w 2302409"/>
                <a:gd name="connsiteY2" fmla="*/ 943088 h 943122"/>
                <a:gd name="connsiteX3" fmla="*/ 0 w 2302409"/>
                <a:gd name="connsiteY3" fmla="*/ 406582 h 943122"/>
                <a:gd name="connsiteX4" fmla="*/ 459006 w 2302409"/>
                <a:gd name="connsiteY4" fmla="*/ 19413 h 943122"/>
                <a:gd name="connsiteX5" fmla="*/ 1150684 w 2302409"/>
                <a:gd name="connsiteY5" fmla="*/ 321815 h 943122"/>
                <a:gd name="connsiteX6" fmla="*/ 1819599 w 2302409"/>
                <a:gd name="connsiteY6" fmla="*/ 0 h 943122"/>
                <a:gd name="connsiteX0-1" fmla="*/ 1856544 w 2302409"/>
                <a:gd name="connsiteY0-2" fmla="*/ 1264 h 923709"/>
                <a:gd name="connsiteX1-3" fmla="*/ 2302409 w 2302409"/>
                <a:gd name="connsiteY1-4" fmla="*/ 371601 h 923709"/>
                <a:gd name="connsiteX2-5" fmla="*/ 1154885 w 2302409"/>
                <a:gd name="connsiteY2-6" fmla="*/ 923675 h 923709"/>
                <a:gd name="connsiteX3-7" fmla="*/ 0 w 2302409"/>
                <a:gd name="connsiteY3-8" fmla="*/ 387169 h 923709"/>
                <a:gd name="connsiteX4-9" fmla="*/ 459006 w 2302409"/>
                <a:gd name="connsiteY4-10" fmla="*/ 0 h 923709"/>
                <a:gd name="connsiteX5-11" fmla="*/ 1150684 w 2302409"/>
                <a:gd name="connsiteY5-12" fmla="*/ 302402 h 923709"/>
                <a:gd name="connsiteX6-13" fmla="*/ 1856544 w 2302409"/>
                <a:gd name="connsiteY6-14" fmla="*/ 1264 h 923709"/>
                <a:gd name="connsiteX0-15" fmla="*/ 1828835 w 2274700"/>
                <a:gd name="connsiteY0-16" fmla="*/ 1264 h 923747"/>
                <a:gd name="connsiteX1-17" fmla="*/ 2274700 w 2274700"/>
                <a:gd name="connsiteY1-18" fmla="*/ 371601 h 923747"/>
                <a:gd name="connsiteX2-19" fmla="*/ 1127176 w 2274700"/>
                <a:gd name="connsiteY2-20" fmla="*/ 923675 h 923747"/>
                <a:gd name="connsiteX3-21" fmla="*/ 0 w 2274700"/>
                <a:gd name="connsiteY3-22" fmla="*/ 397509 h 923747"/>
                <a:gd name="connsiteX4-23" fmla="*/ 431297 w 2274700"/>
                <a:gd name="connsiteY4-24" fmla="*/ 0 h 923747"/>
                <a:gd name="connsiteX5-25" fmla="*/ 1122975 w 2274700"/>
                <a:gd name="connsiteY5-26" fmla="*/ 302402 h 923747"/>
                <a:gd name="connsiteX6-27" fmla="*/ 1828835 w 2274700"/>
                <a:gd name="connsiteY6-28" fmla="*/ 1264 h 923747"/>
                <a:gd name="connsiteX0-29" fmla="*/ 1828835 w 2237755"/>
                <a:gd name="connsiteY0-30" fmla="*/ 1264 h 923747"/>
                <a:gd name="connsiteX1-31" fmla="*/ 2237755 w 2237755"/>
                <a:gd name="connsiteY1-32" fmla="*/ 371601 h 923747"/>
                <a:gd name="connsiteX2-33" fmla="*/ 1127176 w 2237755"/>
                <a:gd name="connsiteY2-34" fmla="*/ 923675 h 923747"/>
                <a:gd name="connsiteX3-35" fmla="*/ 0 w 2237755"/>
                <a:gd name="connsiteY3-36" fmla="*/ 397509 h 923747"/>
                <a:gd name="connsiteX4-37" fmla="*/ 431297 w 2237755"/>
                <a:gd name="connsiteY4-38" fmla="*/ 0 h 923747"/>
                <a:gd name="connsiteX5-39" fmla="*/ 1122975 w 2237755"/>
                <a:gd name="connsiteY5-40" fmla="*/ 302402 h 923747"/>
                <a:gd name="connsiteX6-41" fmla="*/ 1828835 w 2237755"/>
                <a:gd name="connsiteY6-42" fmla="*/ 1264 h 923747"/>
                <a:gd name="connsiteX0-43" fmla="*/ 1828835 w 2237755"/>
                <a:gd name="connsiteY0-44" fmla="*/ 1264 h 923678"/>
                <a:gd name="connsiteX1-45" fmla="*/ 2237755 w 2237755"/>
                <a:gd name="connsiteY1-46" fmla="*/ 392279 h 923678"/>
                <a:gd name="connsiteX2-47" fmla="*/ 1127176 w 2237755"/>
                <a:gd name="connsiteY2-48" fmla="*/ 923675 h 923678"/>
                <a:gd name="connsiteX3-49" fmla="*/ 0 w 2237755"/>
                <a:gd name="connsiteY3-50" fmla="*/ 397509 h 923678"/>
                <a:gd name="connsiteX4-51" fmla="*/ 431297 w 2237755"/>
                <a:gd name="connsiteY4-52" fmla="*/ 0 h 923678"/>
                <a:gd name="connsiteX5-53" fmla="*/ 1122975 w 2237755"/>
                <a:gd name="connsiteY5-54" fmla="*/ 302402 h 923678"/>
                <a:gd name="connsiteX6-55" fmla="*/ 1828835 w 2237755"/>
                <a:gd name="connsiteY6-56" fmla="*/ 1264 h 923678"/>
              </a:gdLst>
              <a:ahLst/>
              <a:cxnLst>
                <a:cxn ang="0">
                  <a:pos x="connsiteX0-43" y="connsiteY0-44"/>
                </a:cxn>
                <a:cxn ang="0">
                  <a:pos x="connsiteX1-45" y="connsiteY1-46"/>
                </a:cxn>
                <a:cxn ang="0">
                  <a:pos x="connsiteX2-47" y="connsiteY2-48"/>
                </a:cxn>
                <a:cxn ang="0">
                  <a:pos x="connsiteX3-49" y="connsiteY3-50"/>
                </a:cxn>
                <a:cxn ang="0">
                  <a:pos x="connsiteX4-51" y="connsiteY4-52"/>
                </a:cxn>
                <a:cxn ang="0">
                  <a:pos x="connsiteX5-53" y="connsiteY5-54"/>
                </a:cxn>
                <a:cxn ang="0">
                  <a:pos x="connsiteX6-55" y="connsiteY6-56"/>
                </a:cxn>
              </a:cxnLst>
              <a:rect l="l" t="t" r="r" b="b"/>
              <a:pathLst>
                <a:path w="2237755" h="923678">
                  <a:moveTo>
                    <a:pt x="1828835" y="1264"/>
                  </a:moveTo>
                  <a:lnTo>
                    <a:pt x="2237755" y="392279"/>
                  </a:lnTo>
                  <a:cubicBezTo>
                    <a:pt x="1957146" y="738766"/>
                    <a:pt x="1500135" y="922803"/>
                    <a:pt x="1127176" y="923675"/>
                  </a:cubicBezTo>
                  <a:cubicBezTo>
                    <a:pt x="754217" y="924547"/>
                    <a:pt x="285269" y="740170"/>
                    <a:pt x="0" y="397509"/>
                  </a:cubicBezTo>
                  <a:cubicBezTo>
                    <a:pt x="159159" y="265007"/>
                    <a:pt x="272138" y="132502"/>
                    <a:pt x="431297" y="0"/>
                  </a:cubicBezTo>
                  <a:cubicBezTo>
                    <a:pt x="597587" y="199744"/>
                    <a:pt x="890052" y="302191"/>
                    <a:pt x="1122975" y="302402"/>
                  </a:cubicBezTo>
                  <a:cubicBezTo>
                    <a:pt x="1355898" y="302613"/>
                    <a:pt x="1665262" y="203238"/>
                    <a:pt x="1828835" y="1264"/>
                  </a:cubicBezTo>
                  <a:close/>
                </a:path>
              </a:pathLst>
            </a:custGeom>
            <a:solidFill>
              <a:schemeClr val="accent1"/>
            </a:solidFill>
            <a:ln w="25400" cap="flat" cmpd="sng" algn="ctr">
              <a:noFill/>
              <a:prstDash val="solid"/>
            </a:ln>
            <a:effectLst/>
          </p:spPr>
          <p:txBody>
            <a:bodyPr lIns="0" tIns="180000" rIns="0" bIns="0" anchor="ctr">
              <a:normAutofit/>
            </a:bodyPr>
            <a:lstStyle/>
            <a:p>
              <a:pPr algn="ctr">
                <a:defRPr/>
              </a:pPr>
              <a:r>
                <a:rPr lang="en-US" altLang="zh-CN" sz="2400" smtClean="0">
                  <a:solidFill>
                    <a:schemeClr val="bg1"/>
                  </a:solidFill>
                  <a:latin typeface="+mj-lt"/>
                  <a:ea typeface="+mj-ea"/>
                  <a:cs typeface="+mj-cs"/>
                </a:rPr>
                <a:t>LOREM</a:t>
              </a:r>
              <a:endParaRPr lang="zh-CN" altLang="en-US" sz="2400" kern="0" dirty="0">
                <a:solidFill>
                  <a:schemeClr val="bg1"/>
                </a:solidFill>
                <a:latin typeface="+mj-lt"/>
                <a:ea typeface="+mj-ea"/>
                <a:cs typeface="+mj-cs"/>
              </a:endParaRPr>
            </a:p>
          </p:txBody>
        </p:sp>
      </p:grpSp>
      <p:grpSp>
        <p:nvGrpSpPr>
          <p:cNvPr id="39" name="组合 38"/>
          <p:cNvGrpSpPr/>
          <p:nvPr>
            <p:custDataLst>
              <p:tags r:id="rId4"/>
            </p:custDataLst>
          </p:nvPr>
        </p:nvGrpSpPr>
        <p:grpSpPr>
          <a:xfrm>
            <a:off x="5492751" y="3295651"/>
            <a:ext cx="2749550" cy="2455863"/>
            <a:chOff x="5492751" y="3295651"/>
            <a:chExt cx="2749550" cy="2455863"/>
          </a:xfrm>
        </p:grpSpPr>
        <p:sp>
          <p:nvSpPr>
            <p:cNvPr id="10" name="椭圆 2"/>
            <p:cNvSpPr/>
            <p:nvPr>
              <p:custDataLst>
                <p:tags r:id="rId24"/>
              </p:custDataLst>
            </p:nvPr>
          </p:nvSpPr>
          <p:spPr>
            <a:xfrm>
              <a:off x="6664327" y="4241801"/>
              <a:ext cx="427037" cy="214313"/>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1" fmla="*/ 648072 w 648072"/>
                <a:gd name="connsiteY0-2" fmla="*/ 0 h 324036"/>
                <a:gd name="connsiteX1-3" fmla="*/ 324036 w 648072"/>
                <a:gd name="connsiteY1-4" fmla="*/ 324036 h 324036"/>
                <a:gd name="connsiteX2-5" fmla="*/ 0 w 648072"/>
                <a:gd name="connsiteY2-6" fmla="*/ 0 h 324036"/>
              </a:gdLst>
              <a:ahLst/>
              <a:cxnLst>
                <a:cxn ang="0">
                  <a:pos x="connsiteX0-1" y="connsiteY0-2"/>
                </a:cxn>
                <a:cxn ang="0">
                  <a:pos x="connsiteX1-3" y="connsiteY1-4"/>
                </a:cxn>
                <a:cxn ang="0">
                  <a:pos x="connsiteX2-5" y="connsiteY2-6"/>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rgbClr val="D7D7D7"/>
              </a:solidFill>
              <a:prstDash val="solid"/>
            </a:ln>
            <a:effectLst/>
          </p:spPr>
          <p:txBody>
            <a:bodyPr anchor="ctr">
              <a:normAutofit fontScale="55000" lnSpcReduction="20000"/>
            </a:bodyPr>
            <a:lstStyle/>
            <a:p>
              <a:pPr algn="ctr">
                <a:defRPr/>
              </a:pPr>
              <a:endParaRPr lang="en-US" kern="0">
                <a:solidFill>
                  <a:sysClr val="window" lastClr="FFFFFF"/>
                </a:solidFill>
              </a:endParaRPr>
            </a:p>
          </p:txBody>
        </p:sp>
        <p:cxnSp>
          <p:nvCxnSpPr>
            <p:cNvPr id="3082" name="直接连接符 10"/>
            <p:cNvCxnSpPr>
              <a:cxnSpLocks noChangeShapeType="1"/>
            </p:cNvCxnSpPr>
            <p:nvPr>
              <p:custDataLst>
                <p:tags r:id="rId25"/>
              </p:custDataLst>
            </p:nvPr>
          </p:nvCxnSpPr>
          <p:spPr bwMode="auto">
            <a:xfrm>
              <a:off x="6877051" y="4456114"/>
              <a:ext cx="0" cy="427037"/>
            </a:xfrm>
            <a:prstGeom prst="line">
              <a:avLst/>
            </a:prstGeom>
            <a:noFill/>
            <a:ln w="25400" algn="ctr">
              <a:solidFill>
                <a:srgbClr val="D7D7D7"/>
              </a:solidFill>
              <a:prstDash val="sysDash"/>
              <a:round/>
              <a:tailEnd type="oval" w="med" len="med"/>
            </a:ln>
            <a:extLst>
              <a:ext uri="{909E8E84-426E-40DD-AFC4-6F175D3DCCD1}">
                <a14:hiddenFill xmlns:a14="http://schemas.microsoft.com/office/drawing/2010/main">
                  <a:noFill/>
                </a14:hiddenFill>
              </a:ext>
            </a:extLst>
          </p:spPr>
        </p:cxnSp>
        <p:sp>
          <p:nvSpPr>
            <p:cNvPr id="12" name="TextBox 49"/>
            <p:cNvSpPr txBox="1"/>
            <p:nvPr>
              <p:custDataLst>
                <p:tags r:id="rId26"/>
              </p:custDataLst>
            </p:nvPr>
          </p:nvSpPr>
          <p:spPr>
            <a:xfrm flipH="1">
              <a:off x="6564313" y="3997326"/>
              <a:ext cx="636588" cy="487363"/>
            </a:xfrm>
            <a:prstGeom prst="rect">
              <a:avLst/>
            </a:prstGeom>
            <a:noFill/>
            <a:ln>
              <a:noFill/>
            </a:ln>
          </p:spPr>
          <p:txBody>
            <a:bodyPr>
              <a:normAutofit/>
            </a:bodyPr>
            <a:lstStyle>
              <a:defPPr>
                <a:defRPr lang="en-US"/>
              </a:defPPr>
              <a:lvl1pPr marR="0" lvl="0" indent="0" algn="ctr" defTabSz="-635">
                <a:lnSpc>
                  <a:spcPct val="80000"/>
                </a:lnSpc>
                <a:spcBef>
                  <a:spcPts val="0"/>
                </a:spcBef>
                <a:spcAft>
                  <a:spcPts val="0"/>
                </a:spcAft>
                <a:buClrTx/>
                <a:buSzTx/>
                <a:buFontTx/>
                <a:buNone/>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eaLnBrk="1" hangingPunct="1">
                <a:defRPr/>
              </a:pPr>
              <a:r>
                <a:rPr lang="en-US" altLang="zh-CN" sz="3200" dirty="0" smtClean="0">
                  <a:solidFill>
                    <a:schemeClr val="accent1">
                      <a:lumMod val="75000"/>
                    </a:schemeClr>
                  </a:solidFill>
                  <a:effectLst/>
                  <a:latin typeface="+mn-lt"/>
                  <a:ea typeface="+mn-ea"/>
                  <a:cs typeface="+mn-cs"/>
                </a:rPr>
                <a:t>D</a:t>
              </a:r>
              <a:endParaRPr lang="zh-CN" altLang="en-US" sz="3200" dirty="0">
                <a:solidFill>
                  <a:schemeClr val="accent1">
                    <a:lumMod val="75000"/>
                  </a:schemeClr>
                </a:solidFill>
                <a:effectLst/>
                <a:latin typeface="+mn-lt"/>
                <a:ea typeface="+mn-ea"/>
                <a:cs typeface="+mn-cs"/>
              </a:endParaRPr>
            </a:p>
          </p:txBody>
        </p:sp>
        <p:sp>
          <p:nvSpPr>
            <p:cNvPr id="15" name="TextBox 58"/>
            <p:cNvSpPr txBox="1"/>
            <p:nvPr>
              <p:custDataLst>
                <p:tags r:id="rId27"/>
              </p:custDataLst>
            </p:nvPr>
          </p:nvSpPr>
          <p:spPr>
            <a:xfrm>
              <a:off x="5686427" y="4932363"/>
              <a:ext cx="2382837" cy="772584"/>
            </a:xfrm>
            <a:prstGeom prst="rect">
              <a:avLst/>
            </a:prstGeom>
            <a:noFill/>
          </p:spPr>
          <p:txBody>
            <a:bodyPr>
              <a:normAutofit lnSpcReduction="10000"/>
            </a:bodyPr>
            <a:lstStyle/>
            <a:p>
              <a:pPr algn="ctr">
                <a:lnSpc>
                  <a:spcPct val="130000"/>
                </a:lnSpc>
                <a:defRPr/>
              </a:pPr>
              <a:r>
                <a:rPr lang="en-US" altLang="zh-CN" smtClean="0"/>
                <a:t>LOREM IPSUM DOLOR</a:t>
              </a:r>
              <a:endParaRPr lang="en-US" altLang="zh-CN" kern="0" dirty="0"/>
            </a:p>
          </p:txBody>
        </p:sp>
        <p:sp>
          <p:nvSpPr>
            <p:cNvPr id="17" name="空心弧 16"/>
            <p:cNvSpPr/>
            <p:nvPr>
              <p:custDataLst>
                <p:tags r:id="rId28"/>
              </p:custDataLst>
            </p:nvPr>
          </p:nvSpPr>
          <p:spPr>
            <a:xfrm>
              <a:off x="5492751" y="3295651"/>
              <a:ext cx="2749550" cy="2455863"/>
            </a:xfrm>
            <a:prstGeom prst="blockArc">
              <a:avLst>
                <a:gd name="adj1" fmla="val 13186668"/>
                <a:gd name="adj2" fmla="val 19259822"/>
                <a:gd name="adj3" fmla="val 20854"/>
              </a:avLst>
            </a:prstGeom>
            <a:solidFill>
              <a:schemeClr val="accent1"/>
            </a:solidFill>
            <a:ln w="25400" cap="flat" cmpd="sng" algn="ctr">
              <a:noFill/>
              <a:prstDash val="solid"/>
            </a:ln>
            <a:effectLst/>
          </p:spPr>
          <p:txBody>
            <a:bodyPr lIns="0" tIns="0" rIns="0" bIns="180000" anchor="ctr">
              <a:normAutofit/>
            </a:bodyPr>
            <a:lstStyle/>
            <a:p>
              <a:pPr algn="ctr">
                <a:defRPr/>
              </a:pPr>
              <a:r>
                <a:rPr lang="en-US" altLang="zh-CN" sz="2400" smtClean="0">
                  <a:solidFill>
                    <a:schemeClr val="bg1"/>
                  </a:solidFill>
                  <a:latin typeface="+mj-lt"/>
                  <a:ea typeface="+mj-ea"/>
                  <a:cs typeface="+mj-cs"/>
                </a:rPr>
                <a:t>LOREM</a:t>
              </a:r>
              <a:endParaRPr lang="en-US" sz="2400" kern="0" dirty="0">
                <a:solidFill>
                  <a:schemeClr val="bg1"/>
                </a:solidFill>
                <a:latin typeface="+mj-lt"/>
                <a:ea typeface="+mj-ea"/>
                <a:cs typeface="+mj-cs"/>
              </a:endParaRPr>
            </a:p>
          </p:txBody>
        </p:sp>
      </p:grpSp>
      <p:grpSp>
        <p:nvGrpSpPr>
          <p:cNvPr id="37" name="组合 36"/>
          <p:cNvGrpSpPr/>
          <p:nvPr>
            <p:custDataLst>
              <p:tags r:id="rId5"/>
            </p:custDataLst>
          </p:nvPr>
        </p:nvGrpSpPr>
        <p:grpSpPr>
          <a:xfrm>
            <a:off x="561975" y="2159000"/>
            <a:ext cx="2384425" cy="2325689"/>
            <a:chOff x="561975" y="2159000"/>
            <a:chExt cx="2384425" cy="2325689"/>
          </a:xfrm>
        </p:grpSpPr>
        <p:sp>
          <p:nvSpPr>
            <p:cNvPr id="18" name="椭圆 3"/>
            <p:cNvSpPr/>
            <p:nvPr>
              <p:custDataLst>
                <p:tags r:id="rId19"/>
              </p:custDataLst>
            </p:nvPr>
          </p:nvSpPr>
          <p:spPr>
            <a:xfrm>
              <a:off x="750095" y="3722689"/>
              <a:ext cx="2065337" cy="762000"/>
            </a:xfrm>
            <a:custGeom>
              <a:avLst/>
              <a:gdLst>
                <a:gd name="connsiteX0" fmla="*/ 1819599 w 2302409"/>
                <a:gd name="connsiteY0" fmla="*/ 0 h 943122"/>
                <a:gd name="connsiteX1" fmla="*/ 2302409 w 2302409"/>
                <a:gd name="connsiteY1" fmla="*/ 391014 h 943122"/>
                <a:gd name="connsiteX2" fmla="*/ 1154885 w 2302409"/>
                <a:gd name="connsiteY2" fmla="*/ 943088 h 943122"/>
                <a:gd name="connsiteX3" fmla="*/ 0 w 2302409"/>
                <a:gd name="connsiteY3" fmla="*/ 406582 h 943122"/>
                <a:gd name="connsiteX4" fmla="*/ 459006 w 2302409"/>
                <a:gd name="connsiteY4" fmla="*/ 19413 h 943122"/>
                <a:gd name="connsiteX5" fmla="*/ 1150684 w 2302409"/>
                <a:gd name="connsiteY5" fmla="*/ 321815 h 943122"/>
                <a:gd name="connsiteX6" fmla="*/ 1819599 w 2302409"/>
                <a:gd name="connsiteY6" fmla="*/ 0 h 943122"/>
                <a:gd name="connsiteX0-1" fmla="*/ 1856544 w 2302409"/>
                <a:gd name="connsiteY0-2" fmla="*/ 1264 h 923709"/>
                <a:gd name="connsiteX1-3" fmla="*/ 2302409 w 2302409"/>
                <a:gd name="connsiteY1-4" fmla="*/ 371601 h 923709"/>
                <a:gd name="connsiteX2-5" fmla="*/ 1154885 w 2302409"/>
                <a:gd name="connsiteY2-6" fmla="*/ 923675 h 923709"/>
                <a:gd name="connsiteX3-7" fmla="*/ 0 w 2302409"/>
                <a:gd name="connsiteY3-8" fmla="*/ 387169 h 923709"/>
                <a:gd name="connsiteX4-9" fmla="*/ 459006 w 2302409"/>
                <a:gd name="connsiteY4-10" fmla="*/ 0 h 923709"/>
                <a:gd name="connsiteX5-11" fmla="*/ 1150684 w 2302409"/>
                <a:gd name="connsiteY5-12" fmla="*/ 302402 h 923709"/>
                <a:gd name="connsiteX6-13" fmla="*/ 1856544 w 2302409"/>
                <a:gd name="connsiteY6-14" fmla="*/ 1264 h 923709"/>
                <a:gd name="connsiteX0-15" fmla="*/ 1828835 w 2274700"/>
                <a:gd name="connsiteY0-16" fmla="*/ 1264 h 923747"/>
                <a:gd name="connsiteX1-17" fmla="*/ 2274700 w 2274700"/>
                <a:gd name="connsiteY1-18" fmla="*/ 371601 h 923747"/>
                <a:gd name="connsiteX2-19" fmla="*/ 1127176 w 2274700"/>
                <a:gd name="connsiteY2-20" fmla="*/ 923675 h 923747"/>
                <a:gd name="connsiteX3-21" fmla="*/ 0 w 2274700"/>
                <a:gd name="connsiteY3-22" fmla="*/ 397509 h 923747"/>
                <a:gd name="connsiteX4-23" fmla="*/ 431297 w 2274700"/>
                <a:gd name="connsiteY4-24" fmla="*/ 0 h 923747"/>
                <a:gd name="connsiteX5-25" fmla="*/ 1122975 w 2274700"/>
                <a:gd name="connsiteY5-26" fmla="*/ 302402 h 923747"/>
                <a:gd name="connsiteX6-27" fmla="*/ 1828835 w 2274700"/>
                <a:gd name="connsiteY6-28" fmla="*/ 1264 h 923747"/>
                <a:gd name="connsiteX0-29" fmla="*/ 1828835 w 2237755"/>
                <a:gd name="connsiteY0-30" fmla="*/ 1264 h 923747"/>
                <a:gd name="connsiteX1-31" fmla="*/ 2237755 w 2237755"/>
                <a:gd name="connsiteY1-32" fmla="*/ 371601 h 923747"/>
                <a:gd name="connsiteX2-33" fmla="*/ 1127176 w 2237755"/>
                <a:gd name="connsiteY2-34" fmla="*/ 923675 h 923747"/>
                <a:gd name="connsiteX3-35" fmla="*/ 0 w 2237755"/>
                <a:gd name="connsiteY3-36" fmla="*/ 397509 h 923747"/>
                <a:gd name="connsiteX4-37" fmla="*/ 431297 w 2237755"/>
                <a:gd name="connsiteY4-38" fmla="*/ 0 h 923747"/>
                <a:gd name="connsiteX5-39" fmla="*/ 1122975 w 2237755"/>
                <a:gd name="connsiteY5-40" fmla="*/ 302402 h 923747"/>
                <a:gd name="connsiteX6-41" fmla="*/ 1828835 w 2237755"/>
                <a:gd name="connsiteY6-42" fmla="*/ 1264 h 923747"/>
                <a:gd name="connsiteX0-43" fmla="*/ 1828835 w 2237755"/>
                <a:gd name="connsiteY0-44" fmla="*/ 1264 h 923678"/>
                <a:gd name="connsiteX1-45" fmla="*/ 2237755 w 2237755"/>
                <a:gd name="connsiteY1-46" fmla="*/ 392279 h 923678"/>
                <a:gd name="connsiteX2-47" fmla="*/ 1127176 w 2237755"/>
                <a:gd name="connsiteY2-48" fmla="*/ 923675 h 923678"/>
                <a:gd name="connsiteX3-49" fmla="*/ 0 w 2237755"/>
                <a:gd name="connsiteY3-50" fmla="*/ 397509 h 923678"/>
                <a:gd name="connsiteX4-51" fmla="*/ 431297 w 2237755"/>
                <a:gd name="connsiteY4-52" fmla="*/ 0 h 923678"/>
                <a:gd name="connsiteX5-53" fmla="*/ 1122975 w 2237755"/>
                <a:gd name="connsiteY5-54" fmla="*/ 302402 h 923678"/>
                <a:gd name="connsiteX6-55" fmla="*/ 1828835 w 2237755"/>
                <a:gd name="connsiteY6-56" fmla="*/ 1264 h 923678"/>
              </a:gdLst>
              <a:ahLst/>
              <a:cxnLst>
                <a:cxn ang="0">
                  <a:pos x="connsiteX0-43" y="connsiteY0-44"/>
                </a:cxn>
                <a:cxn ang="0">
                  <a:pos x="connsiteX1-45" y="connsiteY1-46"/>
                </a:cxn>
                <a:cxn ang="0">
                  <a:pos x="connsiteX2-47" y="connsiteY2-48"/>
                </a:cxn>
                <a:cxn ang="0">
                  <a:pos x="connsiteX3-49" y="connsiteY3-50"/>
                </a:cxn>
                <a:cxn ang="0">
                  <a:pos x="connsiteX4-51" y="connsiteY4-52"/>
                </a:cxn>
                <a:cxn ang="0">
                  <a:pos x="connsiteX5-53" y="connsiteY5-54"/>
                </a:cxn>
                <a:cxn ang="0">
                  <a:pos x="connsiteX6-55" y="connsiteY6-56"/>
                </a:cxn>
              </a:cxnLst>
              <a:rect l="l" t="t" r="r" b="b"/>
              <a:pathLst>
                <a:path w="2237755" h="923678">
                  <a:moveTo>
                    <a:pt x="1828835" y="1264"/>
                  </a:moveTo>
                  <a:lnTo>
                    <a:pt x="2237755" y="392279"/>
                  </a:lnTo>
                  <a:cubicBezTo>
                    <a:pt x="1957146" y="738766"/>
                    <a:pt x="1500135" y="922803"/>
                    <a:pt x="1127176" y="923675"/>
                  </a:cubicBezTo>
                  <a:cubicBezTo>
                    <a:pt x="754217" y="924547"/>
                    <a:pt x="285269" y="740170"/>
                    <a:pt x="0" y="397509"/>
                  </a:cubicBezTo>
                  <a:cubicBezTo>
                    <a:pt x="159159" y="265007"/>
                    <a:pt x="272138" y="132502"/>
                    <a:pt x="431297" y="0"/>
                  </a:cubicBezTo>
                  <a:cubicBezTo>
                    <a:pt x="597587" y="199744"/>
                    <a:pt x="890052" y="302191"/>
                    <a:pt x="1122975" y="302402"/>
                  </a:cubicBezTo>
                  <a:cubicBezTo>
                    <a:pt x="1355898" y="302613"/>
                    <a:pt x="1665262" y="203238"/>
                    <a:pt x="1828835" y="1264"/>
                  </a:cubicBezTo>
                  <a:close/>
                </a:path>
              </a:pathLst>
            </a:custGeom>
            <a:solidFill>
              <a:schemeClr val="accent1"/>
            </a:solidFill>
            <a:ln w="25400" cap="flat" cmpd="sng" algn="ctr">
              <a:noFill/>
              <a:prstDash val="solid"/>
            </a:ln>
            <a:effectLst/>
          </p:spPr>
          <p:txBody>
            <a:bodyPr lIns="0" tIns="180000" rIns="0" bIns="0" anchor="ctr">
              <a:normAutofit/>
            </a:bodyPr>
            <a:lstStyle/>
            <a:p>
              <a:pPr algn="ctr">
                <a:defRPr/>
              </a:pPr>
              <a:r>
                <a:rPr lang="en-US" altLang="zh-CN" sz="2400" smtClean="0">
                  <a:solidFill>
                    <a:schemeClr val="bg1"/>
                  </a:solidFill>
                  <a:latin typeface="+mj-lt"/>
                  <a:ea typeface="+mj-ea"/>
                  <a:cs typeface="+mj-cs"/>
                </a:rPr>
                <a:t>LOREM</a:t>
              </a:r>
              <a:endParaRPr lang="zh-CN" altLang="en-US" sz="2400" kern="0" dirty="0">
                <a:solidFill>
                  <a:schemeClr val="bg1"/>
                </a:solidFill>
                <a:latin typeface="+mj-lt"/>
                <a:ea typeface="+mj-ea"/>
                <a:cs typeface="+mj-cs"/>
              </a:endParaRPr>
            </a:p>
          </p:txBody>
        </p:sp>
        <p:grpSp>
          <p:nvGrpSpPr>
            <p:cNvPr id="11" name="组合 10"/>
            <p:cNvGrpSpPr/>
            <p:nvPr/>
          </p:nvGrpSpPr>
          <p:grpSpPr>
            <a:xfrm>
              <a:off x="561975" y="2159000"/>
              <a:ext cx="2384425" cy="1692275"/>
              <a:chOff x="467915" y="2159000"/>
              <a:chExt cx="2384425" cy="1692275"/>
            </a:xfrm>
          </p:grpSpPr>
          <p:sp>
            <p:nvSpPr>
              <p:cNvPr id="26" name="椭圆 2"/>
              <p:cNvSpPr/>
              <p:nvPr>
                <p:custDataLst>
                  <p:tags r:id="rId20"/>
                </p:custDataLst>
              </p:nvPr>
            </p:nvSpPr>
            <p:spPr>
              <a:xfrm flipV="1">
                <a:off x="1446609" y="3332164"/>
                <a:ext cx="427037" cy="212725"/>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1" fmla="*/ 648072 w 648072"/>
                  <a:gd name="connsiteY0-2" fmla="*/ 0 h 324036"/>
                  <a:gd name="connsiteX1-3" fmla="*/ 324036 w 648072"/>
                  <a:gd name="connsiteY1-4" fmla="*/ 324036 h 324036"/>
                  <a:gd name="connsiteX2-5" fmla="*/ 0 w 648072"/>
                  <a:gd name="connsiteY2-6" fmla="*/ 0 h 324036"/>
                </a:gdLst>
                <a:ahLst/>
                <a:cxnLst>
                  <a:cxn ang="0">
                    <a:pos x="connsiteX0-1" y="connsiteY0-2"/>
                  </a:cxn>
                  <a:cxn ang="0">
                    <a:pos x="connsiteX1-3" y="connsiteY1-4"/>
                  </a:cxn>
                  <a:cxn ang="0">
                    <a:pos x="connsiteX2-5" y="connsiteY2-6"/>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rgbClr val="D7D7D7"/>
                </a:solidFill>
                <a:prstDash val="solid"/>
              </a:ln>
              <a:effectLst/>
            </p:spPr>
            <p:txBody>
              <a:bodyPr anchor="ctr">
                <a:normAutofit fontScale="47500" lnSpcReduction="20000"/>
              </a:bodyPr>
              <a:lstStyle/>
              <a:p>
                <a:pPr algn="ctr">
                  <a:defRPr/>
                </a:pPr>
                <a:endParaRPr lang="en-US" kern="0">
                  <a:solidFill>
                    <a:sysClr val="window" lastClr="FFFFFF"/>
                  </a:solidFill>
                </a:endParaRPr>
              </a:p>
            </p:txBody>
          </p:sp>
          <p:cxnSp>
            <p:nvCxnSpPr>
              <p:cNvPr id="27" name="直接连接符 7"/>
              <p:cNvCxnSpPr>
                <a:cxnSpLocks noChangeShapeType="1"/>
              </p:cNvCxnSpPr>
              <p:nvPr>
                <p:custDataLst>
                  <p:tags r:id="rId21"/>
                </p:custDataLst>
              </p:nvPr>
            </p:nvCxnSpPr>
            <p:spPr bwMode="auto">
              <a:xfrm flipV="1">
                <a:off x="1660127" y="2890839"/>
                <a:ext cx="0" cy="428625"/>
              </a:xfrm>
              <a:prstGeom prst="line">
                <a:avLst/>
              </a:prstGeom>
              <a:noFill/>
              <a:ln w="25400" algn="ctr">
                <a:solidFill>
                  <a:srgbClr val="D7D7D7"/>
                </a:solidFill>
                <a:prstDash val="sysDash"/>
                <a:round/>
                <a:tailEnd type="oval" w="med" len="med"/>
              </a:ln>
              <a:extLst>
                <a:ext uri="{909E8E84-426E-40DD-AFC4-6F175D3DCCD1}">
                  <a14:hiddenFill xmlns:a14="http://schemas.microsoft.com/office/drawing/2010/main">
                    <a:noFill/>
                  </a14:hiddenFill>
                </a:ext>
              </a:extLst>
            </p:spPr>
          </p:cxnSp>
          <p:sp>
            <p:nvSpPr>
              <p:cNvPr id="28" name="TextBox 43"/>
              <p:cNvSpPr txBox="1"/>
              <p:nvPr>
                <p:custDataLst>
                  <p:tags r:id="rId22"/>
                </p:custDataLst>
              </p:nvPr>
            </p:nvSpPr>
            <p:spPr>
              <a:xfrm flipH="1">
                <a:off x="1341834" y="3363913"/>
                <a:ext cx="636587" cy="487362"/>
              </a:xfrm>
              <a:prstGeom prst="rect">
                <a:avLst/>
              </a:prstGeom>
              <a:noFill/>
            </p:spPr>
            <p:txBody>
              <a:bodyPr>
                <a:normAutofit/>
              </a:bodyPr>
              <a:lstStyle>
                <a:defPPr>
                  <a:defRPr lang="en-US"/>
                </a:defPPr>
                <a:lvl1pPr marR="0" lvl="0" indent="0" algn="ctr" defTabSz="-635">
                  <a:lnSpc>
                    <a:spcPct val="80000"/>
                  </a:lnSpc>
                  <a:spcBef>
                    <a:spcPts val="0"/>
                  </a:spcBef>
                  <a:spcAft>
                    <a:spcPts val="0"/>
                  </a:spcAft>
                  <a:buClrTx/>
                  <a:buSzTx/>
                  <a:buFontTx/>
                  <a:buNone/>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eaLnBrk="1" hangingPunct="1">
                  <a:defRPr/>
                </a:pPr>
                <a:r>
                  <a:rPr lang="en-US" altLang="zh-CN" sz="3200" dirty="0" smtClean="0">
                    <a:solidFill>
                      <a:schemeClr val="accent1">
                        <a:lumMod val="75000"/>
                      </a:schemeClr>
                    </a:solidFill>
                    <a:effectLst/>
                    <a:latin typeface="+mn-lt"/>
                    <a:ea typeface="+mn-ea"/>
                    <a:cs typeface="+mn-cs"/>
                  </a:rPr>
                  <a:t>A</a:t>
                </a:r>
                <a:endParaRPr lang="zh-CN" altLang="en-US" sz="3200" dirty="0">
                  <a:solidFill>
                    <a:schemeClr val="accent1">
                      <a:lumMod val="75000"/>
                    </a:schemeClr>
                  </a:solidFill>
                  <a:effectLst/>
                  <a:latin typeface="+mn-lt"/>
                  <a:ea typeface="+mn-ea"/>
                  <a:cs typeface="+mn-cs"/>
                </a:endParaRPr>
              </a:p>
            </p:txBody>
          </p:sp>
          <p:sp>
            <p:nvSpPr>
              <p:cNvPr id="29" name="TextBox 57"/>
              <p:cNvSpPr txBox="1"/>
              <p:nvPr>
                <p:custDataLst>
                  <p:tags r:id="rId23"/>
                </p:custDataLst>
              </p:nvPr>
            </p:nvSpPr>
            <p:spPr>
              <a:xfrm>
                <a:off x="467915" y="2159000"/>
                <a:ext cx="2384425" cy="772584"/>
              </a:xfrm>
              <a:prstGeom prst="rect">
                <a:avLst/>
              </a:prstGeom>
              <a:noFill/>
            </p:spPr>
            <p:txBody>
              <a:bodyPr>
                <a:normAutofit lnSpcReduction="10000"/>
              </a:bodyPr>
              <a:lstStyle/>
              <a:p>
                <a:pPr algn="ctr">
                  <a:lnSpc>
                    <a:spcPct val="130000"/>
                  </a:lnSpc>
                  <a:defRPr/>
                </a:pPr>
                <a:r>
                  <a:rPr lang="en-US" altLang="zh-CN" smtClean="0"/>
                  <a:t>LOREM IPSUM DOLOR</a:t>
                </a:r>
                <a:endParaRPr lang="en-US" altLang="zh-CN" kern="0" dirty="0"/>
              </a:p>
            </p:txBody>
          </p:sp>
        </p:grpSp>
      </p:grpSp>
      <p:grpSp>
        <p:nvGrpSpPr>
          <p:cNvPr id="2" name="组合 1"/>
          <p:cNvGrpSpPr/>
          <p:nvPr>
            <p:custDataLst>
              <p:tags r:id="rId6"/>
            </p:custDataLst>
          </p:nvPr>
        </p:nvGrpSpPr>
        <p:grpSpPr>
          <a:xfrm>
            <a:off x="7349729" y="2159000"/>
            <a:ext cx="2384425" cy="2325689"/>
            <a:chOff x="7349729" y="2159000"/>
            <a:chExt cx="2384425" cy="2325689"/>
          </a:xfrm>
        </p:grpSpPr>
        <p:sp>
          <p:nvSpPr>
            <p:cNvPr id="19" name="椭圆 3"/>
            <p:cNvSpPr/>
            <p:nvPr>
              <p:custDataLst>
                <p:tags r:id="rId14"/>
              </p:custDataLst>
            </p:nvPr>
          </p:nvSpPr>
          <p:spPr>
            <a:xfrm>
              <a:off x="7521578" y="3722689"/>
              <a:ext cx="2065337" cy="762000"/>
            </a:xfrm>
            <a:custGeom>
              <a:avLst/>
              <a:gdLst>
                <a:gd name="connsiteX0" fmla="*/ 1819599 w 2302409"/>
                <a:gd name="connsiteY0" fmla="*/ 0 h 943122"/>
                <a:gd name="connsiteX1" fmla="*/ 2302409 w 2302409"/>
                <a:gd name="connsiteY1" fmla="*/ 391014 h 943122"/>
                <a:gd name="connsiteX2" fmla="*/ 1154885 w 2302409"/>
                <a:gd name="connsiteY2" fmla="*/ 943088 h 943122"/>
                <a:gd name="connsiteX3" fmla="*/ 0 w 2302409"/>
                <a:gd name="connsiteY3" fmla="*/ 406582 h 943122"/>
                <a:gd name="connsiteX4" fmla="*/ 459006 w 2302409"/>
                <a:gd name="connsiteY4" fmla="*/ 19413 h 943122"/>
                <a:gd name="connsiteX5" fmla="*/ 1150684 w 2302409"/>
                <a:gd name="connsiteY5" fmla="*/ 321815 h 943122"/>
                <a:gd name="connsiteX6" fmla="*/ 1819599 w 2302409"/>
                <a:gd name="connsiteY6" fmla="*/ 0 h 943122"/>
                <a:gd name="connsiteX0-1" fmla="*/ 1856544 w 2302409"/>
                <a:gd name="connsiteY0-2" fmla="*/ 1264 h 923709"/>
                <a:gd name="connsiteX1-3" fmla="*/ 2302409 w 2302409"/>
                <a:gd name="connsiteY1-4" fmla="*/ 371601 h 923709"/>
                <a:gd name="connsiteX2-5" fmla="*/ 1154885 w 2302409"/>
                <a:gd name="connsiteY2-6" fmla="*/ 923675 h 923709"/>
                <a:gd name="connsiteX3-7" fmla="*/ 0 w 2302409"/>
                <a:gd name="connsiteY3-8" fmla="*/ 387169 h 923709"/>
                <a:gd name="connsiteX4-9" fmla="*/ 459006 w 2302409"/>
                <a:gd name="connsiteY4-10" fmla="*/ 0 h 923709"/>
                <a:gd name="connsiteX5-11" fmla="*/ 1150684 w 2302409"/>
                <a:gd name="connsiteY5-12" fmla="*/ 302402 h 923709"/>
                <a:gd name="connsiteX6-13" fmla="*/ 1856544 w 2302409"/>
                <a:gd name="connsiteY6-14" fmla="*/ 1264 h 923709"/>
                <a:gd name="connsiteX0-15" fmla="*/ 1828835 w 2274700"/>
                <a:gd name="connsiteY0-16" fmla="*/ 1264 h 923747"/>
                <a:gd name="connsiteX1-17" fmla="*/ 2274700 w 2274700"/>
                <a:gd name="connsiteY1-18" fmla="*/ 371601 h 923747"/>
                <a:gd name="connsiteX2-19" fmla="*/ 1127176 w 2274700"/>
                <a:gd name="connsiteY2-20" fmla="*/ 923675 h 923747"/>
                <a:gd name="connsiteX3-21" fmla="*/ 0 w 2274700"/>
                <a:gd name="connsiteY3-22" fmla="*/ 397509 h 923747"/>
                <a:gd name="connsiteX4-23" fmla="*/ 431297 w 2274700"/>
                <a:gd name="connsiteY4-24" fmla="*/ 0 h 923747"/>
                <a:gd name="connsiteX5-25" fmla="*/ 1122975 w 2274700"/>
                <a:gd name="connsiteY5-26" fmla="*/ 302402 h 923747"/>
                <a:gd name="connsiteX6-27" fmla="*/ 1828835 w 2274700"/>
                <a:gd name="connsiteY6-28" fmla="*/ 1264 h 923747"/>
                <a:gd name="connsiteX0-29" fmla="*/ 1828835 w 2237755"/>
                <a:gd name="connsiteY0-30" fmla="*/ 1264 h 923747"/>
                <a:gd name="connsiteX1-31" fmla="*/ 2237755 w 2237755"/>
                <a:gd name="connsiteY1-32" fmla="*/ 371601 h 923747"/>
                <a:gd name="connsiteX2-33" fmla="*/ 1127176 w 2237755"/>
                <a:gd name="connsiteY2-34" fmla="*/ 923675 h 923747"/>
                <a:gd name="connsiteX3-35" fmla="*/ 0 w 2237755"/>
                <a:gd name="connsiteY3-36" fmla="*/ 397509 h 923747"/>
                <a:gd name="connsiteX4-37" fmla="*/ 431297 w 2237755"/>
                <a:gd name="connsiteY4-38" fmla="*/ 0 h 923747"/>
                <a:gd name="connsiteX5-39" fmla="*/ 1122975 w 2237755"/>
                <a:gd name="connsiteY5-40" fmla="*/ 302402 h 923747"/>
                <a:gd name="connsiteX6-41" fmla="*/ 1828835 w 2237755"/>
                <a:gd name="connsiteY6-42" fmla="*/ 1264 h 923747"/>
                <a:gd name="connsiteX0-43" fmla="*/ 1828835 w 2237755"/>
                <a:gd name="connsiteY0-44" fmla="*/ 1264 h 923678"/>
                <a:gd name="connsiteX1-45" fmla="*/ 2237755 w 2237755"/>
                <a:gd name="connsiteY1-46" fmla="*/ 392279 h 923678"/>
                <a:gd name="connsiteX2-47" fmla="*/ 1127176 w 2237755"/>
                <a:gd name="connsiteY2-48" fmla="*/ 923675 h 923678"/>
                <a:gd name="connsiteX3-49" fmla="*/ 0 w 2237755"/>
                <a:gd name="connsiteY3-50" fmla="*/ 397509 h 923678"/>
                <a:gd name="connsiteX4-51" fmla="*/ 431297 w 2237755"/>
                <a:gd name="connsiteY4-52" fmla="*/ 0 h 923678"/>
                <a:gd name="connsiteX5-53" fmla="*/ 1122975 w 2237755"/>
                <a:gd name="connsiteY5-54" fmla="*/ 302402 h 923678"/>
                <a:gd name="connsiteX6-55" fmla="*/ 1828835 w 2237755"/>
                <a:gd name="connsiteY6-56" fmla="*/ 1264 h 923678"/>
              </a:gdLst>
              <a:ahLst/>
              <a:cxnLst>
                <a:cxn ang="0">
                  <a:pos x="connsiteX0-43" y="connsiteY0-44"/>
                </a:cxn>
                <a:cxn ang="0">
                  <a:pos x="connsiteX1-45" y="connsiteY1-46"/>
                </a:cxn>
                <a:cxn ang="0">
                  <a:pos x="connsiteX2-47" y="connsiteY2-48"/>
                </a:cxn>
                <a:cxn ang="0">
                  <a:pos x="connsiteX3-49" y="connsiteY3-50"/>
                </a:cxn>
                <a:cxn ang="0">
                  <a:pos x="connsiteX4-51" y="connsiteY4-52"/>
                </a:cxn>
                <a:cxn ang="0">
                  <a:pos x="connsiteX5-53" y="connsiteY5-54"/>
                </a:cxn>
                <a:cxn ang="0">
                  <a:pos x="connsiteX6-55" y="connsiteY6-56"/>
                </a:cxn>
              </a:cxnLst>
              <a:rect l="l" t="t" r="r" b="b"/>
              <a:pathLst>
                <a:path w="2237755" h="923678">
                  <a:moveTo>
                    <a:pt x="1828835" y="1264"/>
                  </a:moveTo>
                  <a:lnTo>
                    <a:pt x="2237755" y="392279"/>
                  </a:lnTo>
                  <a:cubicBezTo>
                    <a:pt x="1957146" y="738766"/>
                    <a:pt x="1500135" y="922803"/>
                    <a:pt x="1127176" y="923675"/>
                  </a:cubicBezTo>
                  <a:cubicBezTo>
                    <a:pt x="754217" y="924547"/>
                    <a:pt x="285269" y="740170"/>
                    <a:pt x="0" y="397509"/>
                  </a:cubicBezTo>
                  <a:cubicBezTo>
                    <a:pt x="159159" y="265007"/>
                    <a:pt x="272138" y="132502"/>
                    <a:pt x="431297" y="0"/>
                  </a:cubicBezTo>
                  <a:cubicBezTo>
                    <a:pt x="597587" y="199744"/>
                    <a:pt x="890052" y="302191"/>
                    <a:pt x="1122975" y="302402"/>
                  </a:cubicBezTo>
                  <a:cubicBezTo>
                    <a:pt x="1355898" y="302613"/>
                    <a:pt x="1665262" y="203238"/>
                    <a:pt x="1828835" y="1264"/>
                  </a:cubicBezTo>
                  <a:close/>
                </a:path>
              </a:pathLst>
            </a:custGeom>
            <a:solidFill>
              <a:schemeClr val="accent1"/>
            </a:solidFill>
            <a:ln w="25400" cap="flat" cmpd="sng" algn="ctr">
              <a:noFill/>
              <a:prstDash val="solid"/>
            </a:ln>
            <a:effectLst/>
          </p:spPr>
          <p:txBody>
            <a:bodyPr lIns="0" tIns="180000" rIns="0" bIns="0" anchor="ctr">
              <a:normAutofit/>
            </a:bodyPr>
            <a:lstStyle/>
            <a:p>
              <a:pPr algn="ctr">
                <a:defRPr/>
              </a:pPr>
              <a:r>
                <a:rPr lang="en-US" altLang="zh-CN" sz="2400" smtClean="0">
                  <a:solidFill>
                    <a:schemeClr val="bg1"/>
                  </a:solidFill>
                  <a:latin typeface="+mj-lt"/>
                  <a:ea typeface="+mj-ea"/>
                  <a:cs typeface="+mj-cs"/>
                </a:rPr>
                <a:t>LOREM</a:t>
              </a:r>
              <a:endParaRPr lang="zh-CN" altLang="en-US" sz="2400" kern="0" dirty="0">
                <a:solidFill>
                  <a:schemeClr val="bg1"/>
                </a:solidFill>
                <a:latin typeface="+mj-lt"/>
                <a:ea typeface="+mj-ea"/>
                <a:cs typeface="+mj-cs"/>
              </a:endParaRPr>
            </a:p>
          </p:txBody>
        </p:sp>
        <p:grpSp>
          <p:nvGrpSpPr>
            <p:cNvPr id="25" name="组合 24"/>
            <p:cNvGrpSpPr/>
            <p:nvPr/>
          </p:nvGrpSpPr>
          <p:grpSpPr>
            <a:xfrm>
              <a:off x="7349729" y="2159000"/>
              <a:ext cx="2384425" cy="1692275"/>
              <a:chOff x="7255669" y="2159000"/>
              <a:chExt cx="2384425" cy="1692275"/>
            </a:xfrm>
          </p:grpSpPr>
          <p:sp>
            <p:nvSpPr>
              <p:cNvPr id="30" name="椭圆 2"/>
              <p:cNvSpPr/>
              <p:nvPr>
                <p:custDataLst>
                  <p:tags r:id="rId15"/>
                </p:custDataLst>
              </p:nvPr>
            </p:nvSpPr>
            <p:spPr>
              <a:xfrm flipV="1">
                <a:off x="8234363" y="3332164"/>
                <a:ext cx="427037" cy="212725"/>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1" fmla="*/ 648072 w 648072"/>
                  <a:gd name="connsiteY0-2" fmla="*/ 0 h 324036"/>
                  <a:gd name="connsiteX1-3" fmla="*/ 324036 w 648072"/>
                  <a:gd name="connsiteY1-4" fmla="*/ 324036 h 324036"/>
                  <a:gd name="connsiteX2-5" fmla="*/ 0 w 648072"/>
                  <a:gd name="connsiteY2-6" fmla="*/ 0 h 324036"/>
                </a:gdLst>
                <a:ahLst/>
                <a:cxnLst>
                  <a:cxn ang="0">
                    <a:pos x="connsiteX0-1" y="connsiteY0-2"/>
                  </a:cxn>
                  <a:cxn ang="0">
                    <a:pos x="connsiteX1-3" y="connsiteY1-4"/>
                  </a:cxn>
                  <a:cxn ang="0">
                    <a:pos x="connsiteX2-5" y="connsiteY2-6"/>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rgbClr val="D7D7D7"/>
                </a:solidFill>
                <a:prstDash val="solid"/>
              </a:ln>
              <a:effectLst/>
            </p:spPr>
            <p:txBody>
              <a:bodyPr anchor="ctr">
                <a:normAutofit fontScale="47500" lnSpcReduction="20000"/>
              </a:bodyPr>
              <a:lstStyle/>
              <a:p>
                <a:pPr algn="ctr">
                  <a:defRPr/>
                </a:pPr>
                <a:endParaRPr lang="en-US" kern="0">
                  <a:solidFill>
                    <a:sysClr val="window" lastClr="FFFFFF"/>
                  </a:solidFill>
                </a:endParaRPr>
              </a:p>
            </p:txBody>
          </p:sp>
          <p:cxnSp>
            <p:nvCxnSpPr>
              <p:cNvPr id="31" name="直接连接符 7"/>
              <p:cNvCxnSpPr>
                <a:cxnSpLocks noChangeShapeType="1"/>
              </p:cNvCxnSpPr>
              <p:nvPr>
                <p:custDataLst>
                  <p:tags r:id="rId16"/>
                </p:custDataLst>
              </p:nvPr>
            </p:nvCxnSpPr>
            <p:spPr bwMode="auto">
              <a:xfrm flipV="1">
                <a:off x="8447881" y="2890839"/>
                <a:ext cx="0" cy="428625"/>
              </a:xfrm>
              <a:prstGeom prst="line">
                <a:avLst/>
              </a:prstGeom>
              <a:noFill/>
              <a:ln w="25400" algn="ctr">
                <a:solidFill>
                  <a:srgbClr val="D7D7D7"/>
                </a:solidFill>
                <a:prstDash val="sysDash"/>
                <a:round/>
                <a:tailEnd type="oval" w="med" len="med"/>
              </a:ln>
              <a:extLst>
                <a:ext uri="{909E8E84-426E-40DD-AFC4-6F175D3DCCD1}">
                  <a14:hiddenFill xmlns:a14="http://schemas.microsoft.com/office/drawing/2010/main">
                    <a:noFill/>
                  </a14:hiddenFill>
                </a:ext>
              </a:extLst>
            </p:spPr>
          </p:cxnSp>
          <p:sp>
            <p:nvSpPr>
              <p:cNvPr id="32" name="TextBox 43"/>
              <p:cNvSpPr txBox="1"/>
              <p:nvPr>
                <p:custDataLst>
                  <p:tags r:id="rId17"/>
                </p:custDataLst>
              </p:nvPr>
            </p:nvSpPr>
            <p:spPr>
              <a:xfrm flipH="1">
                <a:off x="8129588" y="3363913"/>
                <a:ext cx="636587" cy="487362"/>
              </a:xfrm>
              <a:prstGeom prst="rect">
                <a:avLst/>
              </a:prstGeom>
              <a:noFill/>
            </p:spPr>
            <p:txBody>
              <a:bodyPr>
                <a:normAutofit/>
              </a:bodyPr>
              <a:lstStyle>
                <a:defPPr>
                  <a:defRPr lang="en-US"/>
                </a:defPPr>
                <a:lvl1pPr marR="0" lvl="0" indent="0" algn="ctr" defTabSz="-635">
                  <a:lnSpc>
                    <a:spcPct val="80000"/>
                  </a:lnSpc>
                  <a:spcBef>
                    <a:spcPts val="0"/>
                  </a:spcBef>
                  <a:spcAft>
                    <a:spcPts val="0"/>
                  </a:spcAft>
                  <a:buClrTx/>
                  <a:buSzTx/>
                  <a:buFontTx/>
                  <a:buNone/>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eaLnBrk="1" hangingPunct="1">
                  <a:defRPr/>
                </a:pPr>
                <a:r>
                  <a:rPr lang="en-US" altLang="zh-CN" sz="3200" dirty="0" smtClean="0">
                    <a:solidFill>
                      <a:schemeClr val="accent1">
                        <a:lumMod val="75000"/>
                      </a:schemeClr>
                    </a:solidFill>
                    <a:effectLst/>
                    <a:latin typeface="+mn-lt"/>
                    <a:ea typeface="+mn-ea"/>
                    <a:cs typeface="+mn-cs"/>
                  </a:rPr>
                  <a:t>E</a:t>
                </a:r>
                <a:endParaRPr lang="zh-CN" altLang="en-US" sz="3200" dirty="0">
                  <a:solidFill>
                    <a:schemeClr val="accent1">
                      <a:lumMod val="75000"/>
                    </a:schemeClr>
                  </a:solidFill>
                  <a:effectLst/>
                  <a:latin typeface="+mn-lt"/>
                  <a:ea typeface="+mn-ea"/>
                  <a:cs typeface="+mn-cs"/>
                </a:endParaRPr>
              </a:p>
            </p:txBody>
          </p:sp>
          <p:sp>
            <p:nvSpPr>
              <p:cNvPr id="33" name="TextBox 57"/>
              <p:cNvSpPr txBox="1"/>
              <p:nvPr>
                <p:custDataLst>
                  <p:tags r:id="rId18"/>
                </p:custDataLst>
              </p:nvPr>
            </p:nvSpPr>
            <p:spPr>
              <a:xfrm>
                <a:off x="7255669" y="2159000"/>
                <a:ext cx="2384425" cy="772584"/>
              </a:xfrm>
              <a:prstGeom prst="rect">
                <a:avLst/>
              </a:prstGeom>
              <a:noFill/>
            </p:spPr>
            <p:txBody>
              <a:bodyPr>
                <a:normAutofit lnSpcReduction="10000"/>
              </a:bodyPr>
              <a:lstStyle/>
              <a:p>
                <a:pPr algn="ctr">
                  <a:lnSpc>
                    <a:spcPct val="130000"/>
                  </a:lnSpc>
                  <a:defRPr/>
                </a:pPr>
                <a:r>
                  <a:rPr lang="en-US" altLang="zh-CN" smtClean="0"/>
                  <a:t>LOREM IPSUM DOLOR</a:t>
                </a:r>
                <a:endParaRPr lang="en-US" altLang="zh-CN" kern="0" dirty="0"/>
              </a:p>
            </p:txBody>
          </p:sp>
        </p:grpSp>
      </p:grpSp>
      <p:grpSp>
        <p:nvGrpSpPr>
          <p:cNvPr id="40" name="组合 39"/>
          <p:cNvGrpSpPr/>
          <p:nvPr>
            <p:custDataLst>
              <p:tags r:id="rId7"/>
            </p:custDataLst>
          </p:nvPr>
        </p:nvGrpSpPr>
        <p:grpSpPr>
          <a:xfrm>
            <a:off x="8880476" y="3295651"/>
            <a:ext cx="2749550" cy="2455863"/>
            <a:chOff x="8880476" y="3295651"/>
            <a:chExt cx="2749550" cy="2455863"/>
          </a:xfrm>
        </p:grpSpPr>
        <p:sp>
          <p:nvSpPr>
            <p:cNvPr id="20" name="空心弧 19"/>
            <p:cNvSpPr/>
            <p:nvPr>
              <p:custDataLst>
                <p:tags r:id="rId9"/>
              </p:custDataLst>
            </p:nvPr>
          </p:nvSpPr>
          <p:spPr>
            <a:xfrm>
              <a:off x="8880476" y="3295651"/>
              <a:ext cx="2749550" cy="2455863"/>
            </a:xfrm>
            <a:prstGeom prst="blockArc">
              <a:avLst>
                <a:gd name="adj1" fmla="val 13186668"/>
                <a:gd name="adj2" fmla="val 19259822"/>
                <a:gd name="adj3" fmla="val 20854"/>
              </a:avLst>
            </a:prstGeom>
            <a:solidFill>
              <a:schemeClr val="accent1"/>
            </a:solidFill>
            <a:ln w="25400" cap="flat" cmpd="sng" algn="ctr">
              <a:noFill/>
              <a:prstDash val="solid"/>
            </a:ln>
            <a:effectLst/>
          </p:spPr>
          <p:txBody>
            <a:bodyPr lIns="0" tIns="0" rIns="0" bIns="180000" anchor="ctr">
              <a:normAutofit/>
            </a:bodyPr>
            <a:lstStyle/>
            <a:p>
              <a:pPr algn="ctr">
                <a:defRPr/>
              </a:pPr>
              <a:r>
                <a:rPr lang="en-US" altLang="zh-CN" sz="2400" smtClean="0">
                  <a:solidFill>
                    <a:schemeClr val="bg1"/>
                  </a:solidFill>
                  <a:latin typeface="+mj-lt"/>
                  <a:ea typeface="+mj-ea"/>
                  <a:cs typeface="+mj-cs"/>
                </a:rPr>
                <a:t>LOREM</a:t>
              </a:r>
              <a:endParaRPr lang="en-US" sz="2400" kern="0" dirty="0">
                <a:solidFill>
                  <a:schemeClr val="bg1"/>
                </a:solidFill>
                <a:latin typeface="+mj-lt"/>
                <a:ea typeface="+mj-ea"/>
                <a:cs typeface="+mj-cs"/>
              </a:endParaRPr>
            </a:p>
          </p:txBody>
        </p:sp>
        <p:grpSp>
          <p:nvGrpSpPr>
            <p:cNvPr id="35" name="组合 34"/>
            <p:cNvGrpSpPr/>
            <p:nvPr/>
          </p:nvGrpSpPr>
          <p:grpSpPr>
            <a:xfrm>
              <a:off x="9028911" y="3997326"/>
              <a:ext cx="2382837" cy="1707621"/>
              <a:chOff x="8934851" y="3997326"/>
              <a:chExt cx="2382837" cy="1707621"/>
            </a:xfrm>
          </p:grpSpPr>
          <p:grpSp>
            <p:nvGrpSpPr>
              <p:cNvPr id="5" name="组合 4"/>
              <p:cNvGrpSpPr/>
              <p:nvPr/>
            </p:nvGrpSpPr>
            <p:grpSpPr>
              <a:xfrm>
                <a:off x="9807975" y="3997326"/>
                <a:ext cx="636588" cy="885825"/>
                <a:chOff x="9813532" y="3997326"/>
                <a:chExt cx="636588" cy="885825"/>
              </a:xfrm>
            </p:grpSpPr>
            <p:sp>
              <p:nvSpPr>
                <p:cNvPr id="22" name="椭圆 2"/>
                <p:cNvSpPr/>
                <p:nvPr>
                  <p:custDataLst>
                    <p:tags r:id="rId11"/>
                  </p:custDataLst>
                </p:nvPr>
              </p:nvSpPr>
              <p:spPr>
                <a:xfrm>
                  <a:off x="9913546" y="4241801"/>
                  <a:ext cx="427037" cy="214313"/>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1" fmla="*/ 648072 w 648072"/>
                    <a:gd name="connsiteY0-2" fmla="*/ 0 h 324036"/>
                    <a:gd name="connsiteX1-3" fmla="*/ 324036 w 648072"/>
                    <a:gd name="connsiteY1-4" fmla="*/ 324036 h 324036"/>
                    <a:gd name="connsiteX2-5" fmla="*/ 0 w 648072"/>
                    <a:gd name="connsiteY2-6" fmla="*/ 0 h 324036"/>
                  </a:gdLst>
                  <a:ahLst/>
                  <a:cxnLst>
                    <a:cxn ang="0">
                      <a:pos x="connsiteX0-1" y="connsiteY0-2"/>
                    </a:cxn>
                    <a:cxn ang="0">
                      <a:pos x="connsiteX1-3" y="connsiteY1-4"/>
                    </a:cxn>
                    <a:cxn ang="0">
                      <a:pos x="connsiteX2-5" y="connsiteY2-6"/>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rgbClr val="D7D7D7"/>
                  </a:solidFill>
                  <a:prstDash val="solid"/>
                </a:ln>
                <a:effectLst/>
              </p:spPr>
              <p:txBody>
                <a:bodyPr anchor="ctr">
                  <a:normAutofit fontScale="55000" lnSpcReduction="20000"/>
                </a:bodyPr>
                <a:lstStyle/>
                <a:p>
                  <a:pPr algn="ctr">
                    <a:defRPr/>
                  </a:pPr>
                  <a:endParaRPr lang="en-US" kern="0">
                    <a:solidFill>
                      <a:sysClr val="window" lastClr="FFFFFF"/>
                    </a:solidFill>
                  </a:endParaRPr>
                </a:p>
              </p:txBody>
            </p:sp>
            <p:cxnSp>
              <p:nvCxnSpPr>
                <p:cNvPr id="23" name="直接连接符 10"/>
                <p:cNvCxnSpPr>
                  <a:cxnSpLocks noChangeShapeType="1"/>
                </p:cNvCxnSpPr>
                <p:nvPr>
                  <p:custDataLst>
                    <p:tags r:id="rId12"/>
                  </p:custDataLst>
                </p:nvPr>
              </p:nvCxnSpPr>
              <p:spPr bwMode="auto">
                <a:xfrm>
                  <a:off x="10126270" y="4456114"/>
                  <a:ext cx="0" cy="427037"/>
                </a:xfrm>
                <a:prstGeom prst="line">
                  <a:avLst/>
                </a:prstGeom>
                <a:noFill/>
                <a:ln w="25400" algn="ctr">
                  <a:solidFill>
                    <a:srgbClr val="D7D7D7"/>
                  </a:solidFill>
                  <a:prstDash val="sysDash"/>
                  <a:round/>
                  <a:tailEnd type="oval" w="med" len="med"/>
                </a:ln>
                <a:extLst>
                  <a:ext uri="{909E8E84-426E-40DD-AFC4-6F175D3DCCD1}">
                    <a14:hiddenFill xmlns:a14="http://schemas.microsoft.com/office/drawing/2010/main">
                      <a:noFill/>
                    </a14:hiddenFill>
                  </a:ext>
                </a:extLst>
              </p:spPr>
            </p:cxnSp>
            <p:sp>
              <p:nvSpPr>
                <p:cNvPr id="24" name="TextBox 49"/>
                <p:cNvSpPr txBox="1"/>
                <p:nvPr>
                  <p:custDataLst>
                    <p:tags r:id="rId13"/>
                  </p:custDataLst>
                </p:nvPr>
              </p:nvSpPr>
              <p:spPr>
                <a:xfrm flipH="1">
                  <a:off x="9813532" y="3997326"/>
                  <a:ext cx="636588" cy="487363"/>
                </a:xfrm>
                <a:prstGeom prst="rect">
                  <a:avLst/>
                </a:prstGeom>
                <a:noFill/>
                <a:ln>
                  <a:noFill/>
                </a:ln>
              </p:spPr>
              <p:txBody>
                <a:bodyPr>
                  <a:normAutofit/>
                </a:bodyPr>
                <a:lstStyle>
                  <a:defPPr>
                    <a:defRPr lang="en-US"/>
                  </a:defPPr>
                  <a:lvl1pPr marR="0" lvl="0" indent="0" algn="ctr" defTabSz="-635">
                    <a:lnSpc>
                      <a:spcPct val="80000"/>
                    </a:lnSpc>
                    <a:spcBef>
                      <a:spcPts val="0"/>
                    </a:spcBef>
                    <a:spcAft>
                      <a:spcPts val="0"/>
                    </a:spcAft>
                    <a:buClrTx/>
                    <a:buSzTx/>
                    <a:buFontTx/>
                    <a:buNone/>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eaLnBrk="1" hangingPunct="1">
                    <a:defRPr/>
                  </a:pPr>
                  <a:r>
                    <a:rPr lang="en-US" altLang="zh-CN" sz="3200" dirty="0" smtClean="0">
                      <a:solidFill>
                        <a:schemeClr val="accent1">
                          <a:lumMod val="75000"/>
                        </a:schemeClr>
                      </a:solidFill>
                      <a:effectLst/>
                      <a:latin typeface="+mn-lt"/>
                      <a:ea typeface="+mn-ea"/>
                      <a:cs typeface="+mn-cs"/>
                    </a:rPr>
                    <a:t>F</a:t>
                  </a:r>
                  <a:endParaRPr lang="zh-CN" altLang="en-US" sz="3200" dirty="0">
                    <a:solidFill>
                      <a:schemeClr val="accent1">
                        <a:lumMod val="75000"/>
                      </a:schemeClr>
                    </a:solidFill>
                    <a:effectLst/>
                    <a:latin typeface="+mn-lt"/>
                    <a:ea typeface="+mn-ea"/>
                    <a:cs typeface="+mn-cs"/>
                  </a:endParaRPr>
                </a:p>
              </p:txBody>
            </p:sp>
          </p:grpSp>
          <p:sp>
            <p:nvSpPr>
              <p:cNvPr id="34" name="TextBox 58"/>
              <p:cNvSpPr txBox="1"/>
              <p:nvPr>
                <p:custDataLst>
                  <p:tags r:id="rId10"/>
                </p:custDataLst>
              </p:nvPr>
            </p:nvSpPr>
            <p:spPr>
              <a:xfrm>
                <a:off x="8934851" y="4932363"/>
                <a:ext cx="2382837" cy="772584"/>
              </a:xfrm>
              <a:prstGeom prst="rect">
                <a:avLst/>
              </a:prstGeom>
              <a:noFill/>
            </p:spPr>
            <p:txBody>
              <a:bodyPr>
                <a:normAutofit lnSpcReduction="10000"/>
              </a:bodyPr>
              <a:lstStyle/>
              <a:p>
                <a:pPr algn="ctr">
                  <a:lnSpc>
                    <a:spcPct val="130000"/>
                  </a:lnSpc>
                  <a:defRPr/>
                </a:pPr>
                <a:r>
                  <a:rPr lang="en-US" altLang="zh-CN" smtClean="0"/>
                  <a:t>LOREM IPSUM DOLOR</a:t>
                </a:r>
                <a:endParaRPr lang="en-US" altLang="zh-CN" kern="0" dirty="0"/>
              </a:p>
            </p:txBody>
          </p:sp>
        </p:grpSp>
      </p:grpSp>
      <p:sp>
        <p:nvSpPr>
          <p:cNvPr id="41" name="文本框 40"/>
          <p:cNvSpPr txBox="1"/>
          <p:nvPr>
            <p:custDataLst>
              <p:tags r:id="rId8"/>
            </p:custDataLst>
          </p:nvPr>
        </p:nvSpPr>
        <p:spPr>
          <a:xfrm>
            <a:off x="624420" y="593213"/>
            <a:ext cx="10957981" cy="71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normAutofit/>
          </a:bodyPr>
          <a:lstStyle>
            <a:lvl1pPr algn="ctr" fontAlgn="base">
              <a:spcBef>
                <a:spcPct val="0"/>
              </a:spcBef>
              <a:spcAft>
                <a:spcPct val="0"/>
              </a:spcAft>
              <a:defRPr sz="2800">
                <a:solidFill>
                  <a:schemeClr val="accent1"/>
                </a:solidFill>
                <a:latin typeface="+mj-lt"/>
                <a:ea typeface="+mj-ea"/>
                <a:cs typeface="+mj-cs"/>
              </a:defRPr>
            </a:lvl1pPr>
            <a:lvl2pPr fontAlgn="base">
              <a:spcBef>
                <a:spcPct val="0"/>
              </a:spcBef>
              <a:spcAft>
                <a:spcPct val="0"/>
              </a:spcAft>
              <a:defRPr sz="2800">
                <a:solidFill>
                  <a:schemeClr val="accent1"/>
                </a:solidFill>
                <a:latin typeface="Arial" pitchFamily="34" charset="0"/>
                <a:ea typeface="华文中宋" pitchFamily="2" charset="-122"/>
                <a:cs typeface="宋体" pitchFamily="2" charset="-122"/>
              </a:defRPr>
            </a:lvl2pPr>
            <a:lvl3pPr fontAlgn="base">
              <a:spcBef>
                <a:spcPct val="0"/>
              </a:spcBef>
              <a:spcAft>
                <a:spcPct val="0"/>
              </a:spcAft>
              <a:defRPr sz="2800">
                <a:solidFill>
                  <a:schemeClr val="accent1"/>
                </a:solidFill>
                <a:latin typeface="Arial" pitchFamily="34" charset="0"/>
                <a:ea typeface="华文中宋" pitchFamily="2" charset="-122"/>
                <a:cs typeface="宋体" pitchFamily="2" charset="-122"/>
              </a:defRPr>
            </a:lvl3pPr>
            <a:lvl4pPr fontAlgn="base">
              <a:spcBef>
                <a:spcPct val="0"/>
              </a:spcBef>
              <a:spcAft>
                <a:spcPct val="0"/>
              </a:spcAft>
              <a:defRPr sz="2800">
                <a:solidFill>
                  <a:schemeClr val="accent1"/>
                </a:solidFill>
                <a:latin typeface="Arial" pitchFamily="34" charset="0"/>
                <a:ea typeface="华文中宋" pitchFamily="2" charset="-122"/>
                <a:cs typeface="宋体" pitchFamily="2" charset="-122"/>
              </a:defRPr>
            </a:lvl4pPr>
            <a:lvl5pPr fontAlgn="base">
              <a:spcBef>
                <a:spcPct val="0"/>
              </a:spcBef>
              <a:spcAft>
                <a:spcPct val="0"/>
              </a:spcAft>
              <a:defRPr sz="2800">
                <a:solidFill>
                  <a:schemeClr val="accent1"/>
                </a:solidFill>
                <a:latin typeface="Arial" pitchFamily="34" charset="0"/>
                <a:ea typeface="华文中宋" pitchFamily="2" charset="-122"/>
                <a:cs typeface="宋体" pitchFamily="2" charset="-122"/>
              </a:defRPr>
            </a:lvl5pPr>
            <a:lvl6pPr marL="457200" fontAlgn="base">
              <a:spcBef>
                <a:spcPct val="0"/>
              </a:spcBef>
              <a:spcAft>
                <a:spcPct val="0"/>
              </a:spcAft>
              <a:defRPr sz="2800">
                <a:solidFill>
                  <a:srgbClr val="FF3300"/>
                </a:solidFill>
                <a:latin typeface="Arial" pitchFamily="34" charset="0"/>
                <a:ea typeface="华文中宋" pitchFamily="2" charset="-122"/>
                <a:cs typeface="宋体" pitchFamily="2" charset="-122"/>
              </a:defRPr>
            </a:lvl6pPr>
            <a:lvl7pPr marL="914400" fontAlgn="base">
              <a:spcBef>
                <a:spcPct val="0"/>
              </a:spcBef>
              <a:spcAft>
                <a:spcPct val="0"/>
              </a:spcAft>
              <a:defRPr sz="2800">
                <a:solidFill>
                  <a:srgbClr val="FF3300"/>
                </a:solidFill>
                <a:latin typeface="Arial" pitchFamily="34" charset="0"/>
                <a:ea typeface="华文中宋" pitchFamily="2" charset="-122"/>
                <a:cs typeface="宋体" pitchFamily="2" charset="-122"/>
              </a:defRPr>
            </a:lvl7pPr>
            <a:lvl8pPr marL="1371600" fontAlgn="base">
              <a:spcBef>
                <a:spcPct val="0"/>
              </a:spcBef>
              <a:spcAft>
                <a:spcPct val="0"/>
              </a:spcAft>
              <a:defRPr sz="2800">
                <a:solidFill>
                  <a:srgbClr val="FF3300"/>
                </a:solidFill>
                <a:latin typeface="Arial" pitchFamily="34" charset="0"/>
                <a:ea typeface="华文中宋" pitchFamily="2" charset="-122"/>
                <a:cs typeface="宋体" pitchFamily="2" charset="-122"/>
              </a:defRPr>
            </a:lvl8pPr>
            <a:lvl9pPr marL="1828800" fontAlgn="base">
              <a:spcBef>
                <a:spcPct val="0"/>
              </a:spcBef>
              <a:spcAft>
                <a:spcPct val="0"/>
              </a:spcAft>
              <a:defRPr sz="2800">
                <a:solidFill>
                  <a:srgbClr val="FF3300"/>
                </a:solidFill>
                <a:latin typeface="Arial" pitchFamily="34" charset="0"/>
                <a:ea typeface="华文中宋" pitchFamily="2" charset="-122"/>
                <a:cs typeface="宋体" pitchFamily="2" charset="-122"/>
              </a:defRPr>
            </a:lvl9pPr>
          </a:lstStyle>
          <a:p>
            <a:r>
              <a:rPr lang="da-DK" altLang="zh-CN" smtClean="0"/>
              <a:t>LOREM IPSUM DOLOR</a:t>
            </a:r>
            <a:endParaRPr lang="zh-CN" altLang="en-US" dirty="0"/>
          </a:p>
        </p:txBody>
      </p:sp>
    </p:spTree>
    <p:custDataLst>
      <p:tags r:id="rId1"/>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custDataLst>
              <p:tags r:id="rId2"/>
            </p:custDataLst>
          </p:nvPr>
        </p:nvSpPr>
        <p:spPr>
          <a:xfrm rot="3131087" flipV="1">
            <a:off x="4133058" y="780397"/>
            <a:ext cx="3925887" cy="4937125"/>
          </a:xfrm>
          <a:custGeom>
            <a:avLst/>
            <a:gdLst>
              <a:gd name="connsiteX0" fmla="*/ 1588293 w 3925991"/>
              <a:gd name="connsiteY0" fmla="*/ 2290541 h 4937492"/>
              <a:gd name="connsiteX1" fmla="*/ 2063727 w 3925991"/>
              <a:gd name="connsiteY1" fmla="*/ 1821287 h 4937492"/>
              <a:gd name="connsiteX2" fmla="*/ 2189212 w 3925991"/>
              <a:gd name="connsiteY2" fmla="*/ 2081910 h 4937492"/>
              <a:gd name="connsiteX3" fmla="*/ 1526366 w 3925991"/>
              <a:gd name="connsiteY3" fmla="*/ 2351663 h 4937492"/>
              <a:gd name="connsiteX4" fmla="*/ 1573848 w 3925991"/>
              <a:gd name="connsiteY4" fmla="*/ 2304798 h 4937492"/>
              <a:gd name="connsiteX5" fmla="*/ 2654669 w 3925991"/>
              <a:gd name="connsiteY5" fmla="*/ 2121927 h 4937492"/>
              <a:gd name="connsiteX6" fmla="*/ 2607219 w 3925991"/>
              <a:gd name="connsiteY6" fmla="*/ 1936784 h 4937492"/>
              <a:gd name="connsiteX7" fmla="*/ 2413412 w 3925991"/>
              <a:gd name="connsiteY7" fmla="*/ 2004071 h 4937492"/>
              <a:gd name="connsiteX8" fmla="*/ 2124688 w 3925991"/>
              <a:gd name="connsiteY8" fmla="*/ 1761118 h 4937492"/>
              <a:gd name="connsiteX9" fmla="*/ 2347705 w 3925991"/>
              <a:gd name="connsiteY9" fmla="*/ 1540999 h 4937492"/>
              <a:gd name="connsiteX10" fmla="*/ 2119430 w 3925991"/>
              <a:gd name="connsiteY10" fmla="*/ 1361689 h 4937492"/>
              <a:gd name="connsiteX11" fmla="*/ 1556336 w 3925991"/>
              <a:gd name="connsiteY11" fmla="*/ 2301636 h 4937492"/>
              <a:gd name="connsiteX12" fmla="*/ 1521924 w 3925991"/>
              <a:gd name="connsiteY12" fmla="*/ 2313583 h 4937492"/>
              <a:gd name="connsiteX13" fmla="*/ 1552253 w 3925991"/>
              <a:gd name="connsiteY13" fmla="*/ 2308452 h 4937492"/>
              <a:gd name="connsiteX14" fmla="*/ 0 w 3925991"/>
              <a:gd name="connsiteY14" fmla="*/ 534139 h 4937492"/>
              <a:gd name="connsiteX15" fmla="*/ 748392 w 3925991"/>
              <a:gd name="connsiteY15" fmla="*/ 1253112 h 4937492"/>
              <a:gd name="connsiteX16" fmla="*/ 430781 w 3925991"/>
              <a:gd name="connsiteY16" fmla="*/ 691321 h 4937492"/>
              <a:gd name="connsiteX17" fmla="*/ 1327878 w 3925991"/>
              <a:gd name="connsiteY17" fmla="*/ 298905 h 4937492"/>
              <a:gd name="connsiteX18" fmla="*/ 1138066 w 3925991"/>
              <a:gd name="connsiteY18" fmla="*/ 0 h 4937492"/>
              <a:gd name="connsiteX19" fmla="*/ 403558 w 3925991"/>
              <a:gd name="connsiteY19" fmla="*/ 643170 h 4937492"/>
              <a:gd name="connsiteX20" fmla="*/ 237644 w 3925991"/>
              <a:gd name="connsiteY20" fmla="*/ 349702 h 4937492"/>
              <a:gd name="connsiteX21" fmla="*/ 3259808 w 3925991"/>
              <a:gd name="connsiteY21" fmla="*/ 4769533 h 4937492"/>
              <a:gd name="connsiteX22" fmla="*/ 3326451 w 3925991"/>
              <a:gd name="connsiteY22" fmla="*/ 4769533 h 4937492"/>
              <a:gd name="connsiteX23" fmla="*/ 3259808 w 3925991"/>
              <a:gd name="connsiteY23" fmla="*/ 4546311 h 4937492"/>
              <a:gd name="connsiteX24" fmla="*/ 715016 w 3925991"/>
              <a:gd name="connsiteY24" fmla="*/ 1545812 h 4937492"/>
              <a:gd name="connsiteX25" fmla="*/ 1224662 w 3925991"/>
              <a:gd name="connsiteY25" fmla="*/ 1228640 h 4937492"/>
              <a:gd name="connsiteX26" fmla="*/ 1553185 w 3925991"/>
              <a:gd name="connsiteY26" fmla="*/ 1505082 h 4937492"/>
              <a:gd name="connsiteX27" fmla="*/ 985860 w 3925991"/>
              <a:gd name="connsiteY27" fmla="*/ 1875541 h 4937492"/>
              <a:gd name="connsiteX28" fmla="*/ 1114162 w 3925991"/>
              <a:gd name="connsiteY28" fmla="*/ 2040856 h 4937492"/>
              <a:gd name="connsiteX29" fmla="*/ 1629252 w 3925991"/>
              <a:gd name="connsiteY29" fmla="*/ 1569091 h 4937492"/>
              <a:gd name="connsiteX30" fmla="*/ 1629945 w 3925991"/>
              <a:gd name="connsiteY30" fmla="*/ 1569674 h 4937492"/>
              <a:gd name="connsiteX31" fmla="*/ 1629538 w 3925991"/>
              <a:gd name="connsiteY31" fmla="*/ 1568829 h 4937492"/>
              <a:gd name="connsiteX32" fmla="*/ 2061669 w 3925991"/>
              <a:gd name="connsiteY32" fmla="*/ 1173046 h 4937492"/>
              <a:gd name="connsiteX33" fmla="*/ 1587923 w 3925991"/>
              <a:gd name="connsiteY33" fmla="*/ 1482398 h 4937492"/>
              <a:gd name="connsiteX34" fmla="*/ 1410160 w 3925991"/>
              <a:gd name="connsiteY34" fmla="*/ 1113198 h 4937492"/>
              <a:gd name="connsiteX35" fmla="*/ 1808084 w 3925991"/>
              <a:gd name="connsiteY35" fmla="*/ 865554 h 4937492"/>
              <a:gd name="connsiteX36" fmla="*/ 1645264 w 3925991"/>
              <a:gd name="connsiteY36" fmla="*/ 655764 h 4937492"/>
              <a:gd name="connsiteX37" fmla="*/ 2756171 w 3925991"/>
              <a:gd name="connsiteY37" fmla="*/ 4212531 h 4937492"/>
              <a:gd name="connsiteX38" fmla="*/ 3140506 w 3925991"/>
              <a:gd name="connsiteY38" fmla="*/ 3905777 h 4937492"/>
              <a:gd name="connsiteX39" fmla="*/ 3176620 w 3925991"/>
              <a:gd name="connsiteY39" fmla="*/ 4432247 h 4937492"/>
              <a:gd name="connsiteX40" fmla="*/ 3380443 w 3925991"/>
              <a:gd name="connsiteY40" fmla="*/ 3809456 h 4937492"/>
              <a:gd name="connsiteX41" fmla="*/ 3925991 w 3925991"/>
              <a:gd name="connsiteY41" fmla="*/ 3818061 h 4937492"/>
              <a:gd name="connsiteX42" fmla="*/ 3879334 w 3925991"/>
              <a:gd name="connsiteY42" fmla="*/ 3556633 h 4937492"/>
              <a:gd name="connsiteX43" fmla="*/ 3339029 w 3925991"/>
              <a:gd name="connsiteY43" fmla="*/ 3765576 h 4937492"/>
              <a:gd name="connsiteX44" fmla="*/ 3319251 w 3925991"/>
              <a:gd name="connsiteY44" fmla="*/ 3763113 h 4937492"/>
              <a:gd name="connsiteX45" fmla="*/ 3766016 w 3925991"/>
              <a:gd name="connsiteY45" fmla="*/ 3406530 h 4937492"/>
              <a:gd name="connsiteX46" fmla="*/ 3517889 w 3925991"/>
              <a:gd name="connsiteY46" fmla="*/ 3168879 h 4937492"/>
              <a:gd name="connsiteX47" fmla="*/ 1894465 w 3925991"/>
              <a:gd name="connsiteY47" fmla="*/ 3132813 h 4937492"/>
              <a:gd name="connsiteX48" fmla="*/ 1926278 w 3925991"/>
              <a:gd name="connsiteY48" fmla="*/ 3130130 h 4937492"/>
              <a:gd name="connsiteX49" fmla="*/ 1911336 w 3925991"/>
              <a:gd name="connsiteY49" fmla="*/ 3147018 h 4937492"/>
              <a:gd name="connsiteX50" fmla="*/ 1935017 w 3925991"/>
              <a:gd name="connsiteY50" fmla="*/ 3129393 h 4937492"/>
              <a:gd name="connsiteX51" fmla="*/ 2934976 w 3925991"/>
              <a:gd name="connsiteY51" fmla="*/ 3045067 h 4937492"/>
              <a:gd name="connsiteX52" fmla="*/ 2323478 w 3925991"/>
              <a:gd name="connsiteY52" fmla="*/ 3627121 h 4937492"/>
              <a:gd name="connsiteX53" fmla="*/ 3302960 w 3925991"/>
              <a:gd name="connsiteY53" fmla="*/ 3014035 h 4937492"/>
              <a:gd name="connsiteX54" fmla="*/ 3327171 w 3925991"/>
              <a:gd name="connsiteY54" fmla="*/ 3011993 h 4937492"/>
              <a:gd name="connsiteX55" fmla="*/ 3325066 w 3925991"/>
              <a:gd name="connsiteY55" fmla="*/ 3000198 h 4937492"/>
              <a:gd name="connsiteX56" fmla="*/ 3414494 w 3925991"/>
              <a:gd name="connsiteY56" fmla="*/ 2944223 h 4937492"/>
              <a:gd name="connsiteX57" fmla="*/ 3285386 w 3925991"/>
              <a:gd name="connsiteY57" fmla="*/ 2777869 h 4937492"/>
              <a:gd name="connsiteX58" fmla="*/ 3280513 w 3925991"/>
              <a:gd name="connsiteY58" fmla="*/ 2750563 h 4937492"/>
              <a:gd name="connsiteX59" fmla="*/ 3267071 w 3925991"/>
              <a:gd name="connsiteY59" fmla="*/ 2754270 h 4937492"/>
              <a:gd name="connsiteX60" fmla="*/ 3255775 w 3925991"/>
              <a:gd name="connsiteY60" fmla="*/ 2739715 h 4937492"/>
              <a:gd name="connsiteX61" fmla="*/ 3229637 w 3925991"/>
              <a:gd name="connsiteY61" fmla="*/ 2764594 h 4937492"/>
              <a:gd name="connsiteX62" fmla="*/ 1951589 w 3925991"/>
              <a:gd name="connsiteY62" fmla="*/ 3117059 h 4937492"/>
              <a:gd name="connsiteX63" fmla="*/ 2944142 w 3925991"/>
              <a:gd name="connsiteY63" fmla="*/ 2378348 h 4937492"/>
              <a:gd name="connsiteX64" fmla="*/ 2764465 w 3925991"/>
              <a:gd name="connsiteY64" fmla="*/ 2182801 h 4937492"/>
              <a:gd name="connsiteX65" fmla="*/ 1933406 w 3925991"/>
              <a:gd name="connsiteY65" fmla="*/ 3122074 h 4937492"/>
              <a:gd name="connsiteX66" fmla="*/ 3194103 w 3925991"/>
              <a:gd name="connsiteY66" fmla="*/ 4937492 h 4937492"/>
              <a:gd name="connsiteX67" fmla="*/ 3257914 w 3925991"/>
              <a:gd name="connsiteY67" fmla="*/ 4924012 h 4937492"/>
              <a:gd name="connsiteX68" fmla="*/ 3212759 w 3925991"/>
              <a:gd name="connsiteY68" fmla="*/ 4710275 h 4937492"/>
              <a:gd name="connsiteX69" fmla="*/ 3024632 w 3925991"/>
              <a:gd name="connsiteY69" fmla="*/ 4815933 h 4937492"/>
              <a:gd name="connsiteX70" fmla="*/ 3137795 w 3925991"/>
              <a:gd name="connsiteY70" fmla="*/ 4844962 h 4937492"/>
              <a:gd name="connsiteX71" fmla="*/ 3178445 w 3925991"/>
              <a:gd name="connsiteY71" fmla="*/ 4451404 h 4937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925991" h="4937492">
                <a:moveTo>
                  <a:pt x="1588293" y="2290541"/>
                </a:moveTo>
                <a:lnTo>
                  <a:pt x="2063727" y="1821287"/>
                </a:lnTo>
                <a:lnTo>
                  <a:pt x="2189212" y="2081910"/>
                </a:lnTo>
                <a:close/>
                <a:moveTo>
                  <a:pt x="1526366" y="2351663"/>
                </a:moveTo>
                <a:lnTo>
                  <a:pt x="1573848" y="2304798"/>
                </a:lnTo>
                <a:lnTo>
                  <a:pt x="2654669" y="2121927"/>
                </a:lnTo>
                <a:lnTo>
                  <a:pt x="2607219" y="1936784"/>
                </a:lnTo>
                <a:lnTo>
                  <a:pt x="2413412" y="2004071"/>
                </a:lnTo>
                <a:lnTo>
                  <a:pt x="2124688" y="1761118"/>
                </a:lnTo>
                <a:lnTo>
                  <a:pt x="2347705" y="1540999"/>
                </a:lnTo>
                <a:lnTo>
                  <a:pt x="2119430" y="1361689"/>
                </a:lnTo>
                <a:lnTo>
                  <a:pt x="1556336" y="2301636"/>
                </a:lnTo>
                <a:lnTo>
                  <a:pt x="1521924" y="2313583"/>
                </a:lnTo>
                <a:lnTo>
                  <a:pt x="1552253" y="2308452"/>
                </a:lnTo>
                <a:close/>
                <a:moveTo>
                  <a:pt x="0" y="534139"/>
                </a:moveTo>
                <a:lnTo>
                  <a:pt x="748392" y="1253112"/>
                </a:lnTo>
                <a:lnTo>
                  <a:pt x="430781" y="691321"/>
                </a:lnTo>
                <a:lnTo>
                  <a:pt x="1327878" y="298905"/>
                </a:lnTo>
                <a:lnTo>
                  <a:pt x="1138066" y="0"/>
                </a:lnTo>
                <a:lnTo>
                  <a:pt x="403558" y="643170"/>
                </a:lnTo>
                <a:lnTo>
                  <a:pt x="237644" y="349702"/>
                </a:lnTo>
                <a:close/>
                <a:moveTo>
                  <a:pt x="3259808" y="4769533"/>
                </a:moveTo>
                <a:lnTo>
                  <a:pt x="3326451" y="4769533"/>
                </a:lnTo>
                <a:lnTo>
                  <a:pt x="3259808" y="4546311"/>
                </a:lnTo>
                <a:close/>
                <a:moveTo>
                  <a:pt x="715016" y="1545812"/>
                </a:moveTo>
                <a:lnTo>
                  <a:pt x="1224662" y="1228640"/>
                </a:lnTo>
                <a:lnTo>
                  <a:pt x="1553185" y="1505082"/>
                </a:lnTo>
                <a:lnTo>
                  <a:pt x="985860" y="1875541"/>
                </a:lnTo>
                <a:lnTo>
                  <a:pt x="1114162" y="2040856"/>
                </a:lnTo>
                <a:lnTo>
                  <a:pt x="1629252" y="1569091"/>
                </a:lnTo>
                <a:lnTo>
                  <a:pt x="1629945" y="1569674"/>
                </a:lnTo>
                <a:lnTo>
                  <a:pt x="1629538" y="1568829"/>
                </a:lnTo>
                <a:lnTo>
                  <a:pt x="2061669" y="1173046"/>
                </a:lnTo>
                <a:lnTo>
                  <a:pt x="1587923" y="1482398"/>
                </a:lnTo>
                <a:lnTo>
                  <a:pt x="1410160" y="1113198"/>
                </a:lnTo>
                <a:lnTo>
                  <a:pt x="1808084" y="865554"/>
                </a:lnTo>
                <a:lnTo>
                  <a:pt x="1645264" y="655764"/>
                </a:lnTo>
                <a:close/>
                <a:moveTo>
                  <a:pt x="2756171" y="4212531"/>
                </a:moveTo>
                <a:lnTo>
                  <a:pt x="3140506" y="3905777"/>
                </a:lnTo>
                <a:lnTo>
                  <a:pt x="3176620" y="4432247"/>
                </a:lnTo>
                <a:lnTo>
                  <a:pt x="3380443" y="3809456"/>
                </a:lnTo>
                <a:lnTo>
                  <a:pt x="3925991" y="3818061"/>
                </a:lnTo>
                <a:lnTo>
                  <a:pt x="3879334" y="3556633"/>
                </a:lnTo>
                <a:lnTo>
                  <a:pt x="3339029" y="3765576"/>
                </a:lnTo>
                <a:lnTo>
                  <a:pt x="3319251" y="3763113"/>
                </a:lnTo>
                <a:lnTo>
                  <a:pt x="3766016" y="3406530"/>
                </a:lnTo>
                <a:lnTo>
                  <a:pt x="3517889" y="3168879"/>
                </a:lnTo>
                <a:close/>
                <a:moveTo>
                  <a:pt x="1894465" y="3132813"/>
                </a:moveTo>
                <a:lnTo>
                  <a:pt x="1926278" y="3130130"/>
                </a:lnTo>
                <a:lnTo>
                  <a:pt x="1911336" y="3147018"/>
                </a:lnTo>
                <a:lnTo>
                  <a:pt x="1935017" y="3129393"/>
                </a:lnTo>
                <a:lnTo>
                  <a:pt x="2934976" y="3045067"/>
                </a:lnTo>
                <a:lnTo>
                  <a:pt x="2323478" y="3627121"/>
                </a:lnTo>
                <a:lnTo>
                  <a:pt x="3302960" y="3014035"/>
                </a:lnTo>
                <a:lnTo>
                  <a:pt x="3327171" y="3011993"/>
                </a:lnTo>
                <a:lnTo>
                  <a:pt x="3325066" y="3000198"/>
                </a:lnTo>
                <a:lnTo>
                  <a:pt x="3414494" y="2944223"/>
                </a:lnTo>
                <a:lnTo>
                  <a:pt x="3285386" y="2777869"/>
                </a:lnTo>
                <a:lnTo>
                  <a:pt x="3280513" y="2750563"/>
                </a:lnTo>
                <a:lnTo>
                  <a:pt x="3267071" y="2754270"/>
                </a:lnTo>
                <a:lnTo>
                  <a:pt x="3255775" y="2739715"/>
                </a:lnTo>
                <a:lnTo>
                  <a:pt x="3229637" y="2764594"/>
                </a:lnTo>
                <a:lnTo>
                  <a:pt x="1951589" y="3117059"/>
                </a:lnTo>
                <a:lnTo>
                  <a:pt x="2944142" y="2378348"/>
                </a:lnTo>
                <a:lnTo>
                  <a:pt x="2764465" y="2182801"/>
                </a:lnTo>
                <a:lnTo>
                  <a:pt x="1933406" y="3122074"/>
                </a:lnTo>
                <a:close/>
                <a:moveTo>
                  <a:pt x="3194103" y="4937492"/>
                </a:moveTo>
                <a:lnTo>
                  <a:pt x="3257914" y="4924012"/>
                </a:lnTo>
                <a:lnTo>
                  <a:pt x="3212759" y="4710275"/>
                </a:lnTo>
                <a:close/>
                <a:moveTo>
                  <a:pt x="3024632" y="4815933"/>
                </a:moveTo>
                <a:lnTo>
                  <a:pt x="3137795" y="4844962"/>
                </a:lnTo>
                <a:lnTo>
                  <a:pt x="3178445" y="4451404"/>
                </a:lnTo>
                <a:close/>
              </a:path>
            </a:pathLst>
          </a:custGeom>
          <a:solidFill>
            <a:schemeClr val="accent1"/>
          </a:solidFill>
          <a:ln w="12700" cap="flat" cmpd="sng" algn="ctr">
            <a:noFill/>
            <a:prstDash val="solid"/>
            <a:miter lim="800000"/>
          </a:ln>
          <a:effectLst/>
        </p:spPr>
        <p:txBody>
          <a:bodyPr anchor="ctr">
            <a:normAutofit/>
          </a:bodyPr>
          <a:lstStyle/>
          <a:p>
            <a:pPr algn="ctr">
              <a:defRPr/>
            </a:pPr>
            <a:endParaRPr lang="zh-CN" altLang="en-US" kern="0">
              <a:solidFill>
                <a:srgbClr val="FFFFFF"/>
              </a:solidFill>
              <a:latin typeface="Calibri"/>
              <a:ea typeface="幼圆"/>
            </a:endParaRPr>
          </a:p>
        </p:txBody>
      </p:sp>
      <p:cxnSp>
        <p:nvCxnSpPr>
          <p:cNvPr id="3" name="直接连接符 2"/>
          <p:cNvCxnSpPr/>
          <p:nvPr>
            <p:custDataLst>
              <p:tags r:id="rId3"/>
            </p:custDataLst>
          </p:nvPr>
        </p:nvCxnSpPr>
        <p:spPr>
          <a:xfrm rot="5400000">
            <a:off x="6096000" y="1554302"/>
            <a:ext cx="0" cy="6083300"/>
          </a:xfrm>
          <a:prstGeom prst="line">
            <a:avLst/>
          </a:prstGeom>
          <a:ln w="1905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custDataLst>
              <p:tags r:id="rId4"/>
            </p:custDataLst>
          </p:nvPr>
        </p:nvCxnSpPr>
        <p:spPr>
          <a:xfrm rot="5400000">
            <a:off x="6096000" y="-750881"/>
            <a:ext cx="0" cy="6083300"/>
          </a:xfrm>
          <a:prstGeom prst="line">
            <a:avLst/>
          </a:prstGeom>
          <a:ln w="1905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0696115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en-US" altLang="zh-CN" smtClean="0"/>
              <a:t>LOREM IPSUM DOLOR</a:t>
            </a:r>
            <a:endParaRPr lang="zh-CN" altLang="en-US" dirty="0"/>
          </a:p>
        </p:txBody>
      </p:sp>
      <p:sp>
        <p:nvSpPr>
          <p:cNvPr id="3" name="内容占位符 2"/>
          <p:cNvSpPr>
            <a:spLocks noGrp="1"/>
          </p:cNvSpPr>
          <p:nvPr>
            <p:ph sz="half" idx="1"/>
            <p:custDataLst>
              <p:tags r:id="rId3"/>
            </p:custDataLst>
          </p:nvPr>
        </p:nvSpPr>
        <p:spPr/>
        <p:txBody>
          <a:bodyPr/>
          <a:lstStyle/>
          <a:p>
            <a:r>
              <a:rPr lang="en-US" altLang="zh-CN" smtClean="0"/>
              <a:t>Lorem ipsum dolor sit amet, consectetur adipisicing elit, sed do eiusmod tempor incididunt ut labore et dolore magna aliqua. Ut enim ad minim veniam, quis nostrud exercitation ullamco laboris nisi ut aliquip ex ea commodo consequat.</a:t>
            </a:r>
            <a:endParaRPr lang="zh-CN" altLang="en-US" dirty="0"/>
          </a:p>
        </p:txBody>
      </p:sp>
      <p:sp>
        <p:nvSpPr>
          <p:cNvPr id="4" name="内容占位符 3"/>
          <p:cNvSpPr>
            <a:spLocks noGrp="1"/>
          </p:cNvSpPr>
          <p:nvPr>
            <p:ph sz="half" idx="2"/>
            <p:custDataLst>
              <p:tags r:id="rId4"/>
            </p:custDataLst>
          </p:nvPr>
        </p:nvSpPr>
        <p:spPr/>
        <p:txBody>
          <a:bodyPr/>
          <a:lstStyle/>
          <a:p>
            <a:r>
              <a:rPr lang="en-US" altLang="zh-CN" smtClean="0"/>
              <a:t>Lorem ipsum dolor sit amet, consectetur adipisicing elit, sed do eiusmod tempor incididunt ut labore et dolore magna aliqua. Ut enim ad minim veniam, quis nostrud exercitation ullamco laboris nisi ut aliquip ex ea commodo consequat.</a:t>
            </a:r>
            <a:endParaRPr lang="zh-CN" altLang="en-US" dirty="0"/>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2"/>
            </p:custDataLst>
          </p:nvPr>
        </p:nvPicPr>
        <p:blipFill rotWithShape="1">
          <a:blip r:embed="rId7">
            <a:extLst>
              <a:ext uri="{28A0092B-C50C-407E-A947-70E740481C1C}">
                <a14:useLocalDpi xmlns:a14="http://schemas.microsoft.com/office/drawing/2010/main" val="0"/>
              </a:ext>
            </a:extLst>
          </a:blip>
          <a:srcRect r="20411"/>
          <a:stretch>
            <a:fillRect/>
          </a:stretch>
        </p:blipFill>
        <p:spPr>
          <a:xfrm>
            <a:off x="5497156" y="808007"/>
            <a:ext cx="5967412" cy="5403012"/>
          </a:xfrm>
          <a:prstGeom prst="rect">
            <a:avLst/>
          </a:prstGeom>
        </p:spPr>
      </p:pic>
      <p:sp>
        <p:nvSpPr>
          <p:cNvPr id="3" name="文本框 2"/>
          <p:cNvSpPr txBox="1"/>
          <p:nvPr>
            <p:custDataLst>
              <p:tags r:id="rId3"/>
            </p:custDataLst>
          </p:nvPr>
        </p:nvSpPr>
        <p:spPr>
          <a:xfrm>
            <a:off x="800102" y="2411382"/>
            <a:ext cx="4262438" cy="3811587"/>
          </a:xfrm>
          <a:prstGeom prst="rect">
            <a:avLst/>
          </a:prstGeom>
        </p:spPr>
        <p:txBody>
          <a:bodyPr vert="horz" lIns="91440" tIns="45720" rIns="91440" bIns="45720" rtlCol="0">
            <a:normAutofit/>
          </a:bodyPr>
          <a:lstStyle>
            <a:lvl1pPr marL="228600" indent="-228600">
              <a:lnSpc>
                <a:spcPct val="90000"/>
              </a:lnSpc>
              <a:spcBef>
                <a:spcPts val="1000"/>
              </a:spcBef>
              <a:buFont typeface="Arial" pitchFamily="34" charset="0"/>
              <a:buChar char="•"/>
              <a:defRPr sz="2800"/>
            </a:lvl1pPr>
            <a:lvl2pPr marL="685800" indent="-228600">
              <a:lnSpc>
                <a:spcPct val="90000"/>
              </a:lnSpc>
              <a:spcBef>
                <a:spcPts val="500"/>
              </a:spcBef>
              <a:buFont typeface="Arial" pitchFamily="34" charset="0"/>
              <a:buChar char="•"/>
              <a:defRPr sz="2400"/>
            </a:lvl2pPr>
            <a:lvl3pPr marL="1143000" indent="-228600">
              <a:lnSpc>
                <a:spcPct val="90000"/>
              </a:lnSpc>
              <a:spcBef>
                <a:spcPts val="500"/>
              </a:spcBef>
              <a:buFont typeface="Arial" pitchFamily="34" charset="0"/>
              <a:buChar char="•"/>
              <a:defRPr sz="2000"/>
            </a:lvl3pPr>
            <a:lvl4pPr marL="1600200" indent="-228600">
              <a:lnSpc>
                <a:spcPct val="90000"/>
              </a:lnSpc>
              <a:spcBef>
                <a:spcPts val="500"/>
              </a:spcBef>
              <a:buFont typeface="Arial" pitchFamily="34" charset="0"/>
              <a:buChar char="•"/>
            </a:lvl4pPr>
            <a:lvl5pPr marL="2057400" indent="-228600">
              <a:lnSpc>
                <a:spcPct val="90000"/>
              </a:lnSpc>
              <a:spcBef>
                <a:spcPts val="500"/>
              </a:spcBef>
              <a:buFont typeface="Arial" pitchFamily="34" charset="0"/>
              <a:buChar char="•"/>
            </a:lvl5pPr>
            <a:lvl6pPr marL="2514600" indent="-228600">
              <a:lnSpc>
                <a:spcPct val="90000"/>
              </a:lnSpc>
              <a:spcBef>
                <a:spcPts val="500"/>
              </a:spcBef>
              <a:buFont typeface="Arial" pitchFamily="34" charset="0"/>
              <a:buChar char="•"/>
            </a:lvl6pPr>
            <a:lvl7pPr marL="2971800" indent="-228600">
              <a:lnSpc>
                <a:spcPct val="90000"/>
              </a:lnSpc>
              <a:spcBef>
                <a:spcPts val="500"/>
              </a:spcBef>
              <a:buFont typeface="Arial" pitchFamily="34" charset="0"/>
              <a:buChar char="•"/>
            </a:lvl7pPr>
            <a:lvl8pPr marL="3429000" indent="-228600">
              <a:lnSpc>
                <a:spcPct val="90000"/>
              </a:lnSpc>
              <a:spcBef>
                <a:spcPts val="500"/>
              </a:spcBef>
              <a:buFont typeface="Arial" pitchFamily="34" charset="0"/>
              <a:buChar char="•"/>
            </a:lvl8pPr>
            <a:lvl9pPr marL="3886200" indent="-228600">
              <a:lnSpc>
                <a:spcPct val="90000"/>
              </a:lnSpc>
              <a:spcBef>
                <a:spcPts val="500"/>
              </a:spcBef>
              <a:buFont typeface="Arial" pitchFamily="34" charset="0"/>
              <a:buChar char="•"/>
            </a:lvl9pPr>
          </a:lstStyle>
          <a:p>
            <a:r>
              <a:rPr lang="en-US" altLang="zh-CN" smtClean="0"/>
              <a:t>Lorem ipsum dolor sit amet, consectetur adipisicing elit, sed do eiusmod tempor incididunt ut labore et dolore magna aliqua. Ut enim ad minim veniam, </a:t>
            </a:r>
            <a:endParaRPr lang="zh-CN" altLang="en-US"/>
          </a:p>
        </p:txBody>
      </p:sp>
      <p:sp>
        <p:nvSpPr>
          <p:cNvPr id="4" name="文本框 3"/>
          <p:cNvSpPr txBox="1"/>
          <p:nvPr>
            <p:custDataLst>
              <p:tags r:id="rId4"/>
            </p:custDataLst>
          </p:nvPr>
        </p:nvSpPr>
        <p:spPr>
          <a:xfrm>
            <a:off x="800102" y="808007"/>
            <a:ext cx="4262438" cy="1603375"/>
          </a:xfrm>
          <a:prstGeom prst="rect">
            <a:avLst/>
          </a:prstGeom>
        </p:spPr>
        <p:txBody>
          <a:bodyPr vert="horz" lIns="91440" tIns="45720" rIns="91440" bIns="45720" rtlCol="0" anchor="ctr">
            <a:normAutofit/>
          </a:bodyPr>
          <a:lstStyle>
            <a:lvl1pPr>
              <a:lnSpc>
                <a:spcPct val="90000"/>
              </a:lnSpc>
              <a:spcBef>
                <a:spcPct val="0"/>
              </a:spcBef>
              <a:buNone/>
              <a:defRPr sz="4000">
                <a:solidFill>
                  <a:srgbClr val="4868A2"/>
                </a:solidFill>
                <a:latin typeface="+mj-lt"/>
                <a:ea typeface="+mj-ea"/>
                <a:cs typeface="+mj-cs"/>
              </a:defRPr>
            </a:lvl1pPr>
          </a:lstStyle>
          <a:p>
            <a:r>
              <a:rPr lang="en-US" altLang="zh-CN" dirty="0" smtClean="0">
                <a:solidFill>
                  <a:srgbClr val="549E39"/>
                </a:solidFill>
              </a:rPr>
              <a:t>LOREM IPSUM DOLOR</a:t>
            </a:r>
            <a:endParaRPr lang="zh-CN" altLang="en-US" dirty="0">
              <a:solidFill>
                <a:srgbClr val="549E39"/>
              </a:solidFill>
            </a:endParaRPr>
          </a:p>
        </p:txBody>
      </p:sp>
    </p:spTree>
    <p:custDataLst>
      <p:tags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custDataLst>
              <p:tags r:id="rId2"/>
            </p:custDataLst>
          </p:nvPr>
        </p:nvPicPr>
        <p:blipFill rotWithShape="1">
          <a:blip r:embed="rId7">
            <a:extLst>
              <a:ext uri="{28A0092B-C50C-407E-A947-70E740481C1C}">
                <a14:useLocalDpi xmlns:a14="http://schemas.microsoft.com/office/drawing/2010/main" val="0"/>
              </a:ext>
            </a:extLst>
          </a:blip>
          <a:srcRect b="20755"/>
          <a:stretch>
            <a:fillRect/>
          </a:stretch>
        </p:blipFill>
        <p:spPr>
          <a:xfrm>
            <a:off x="1554600" y="1317684"/>
            <a:ext cx="9081665" cy="4543200"/>
          </a:xfrm>
          <a:prstGeom prst="rect">
            <a:avLst/>
          </a:prstGeom>
        </p:spPr>
      </p:pic>
      <p:sp>
        <p:nvSpPr>
          <p:cNvPr id="8" name="文本框 7"/>
          <p:cNvSpPr txBox="1"/>
          <p:nvPr>
            <p:custDataLst>
              <p:tags r:id="rId3"/>
            </p:custDataLst>
          </p:nvPr>
        </p:nvSpPr>
        <p:spPr>
          <a:xfrm>
            <a:off x="1554600" y="211048"/>
            <a:ext cx="9082800" cy="939600"/>
          </a:xfrm>
          <a:prstGeom prst="rect">
            <a:avLst/>
          </a:prstGeom>
        </p:spPr>
        <p:txBody>
          <a:bodyPr vert="horz" lIns="91440" tIns="45720" rIns="91440" bIns="45720" rtlCol="0" anchor="ctr">
            <a:normAutofit/>
          </a:bodyPr>
          <a:lstStyle>
            <a:lvl1pPr defTabSz="685800">
              <a:spcBef>
                <a:spcPct val="0"/>
              </a:spcBef>
              <a:buNone/>
              <a:defRPr sz="3600" b="1" i="0" baseline="0">
                <a:solidFill>
                  <a:schemeClr val="accent1"/>
                </a:solidFill>
                <a:effectLst/>
                <a:latin typeface="+mj-lt"/>
                <a:ea typeface="+mj-ea"/>
                <a:cs typeface="+mj-cs"/>
              </a:defRPr>
            </a:lvl1pPr>
          </a:lstStyle>
          <a:p>
            <a:r>
              <a:rPr lang="en-US" altLang="zh-CN" b="0" dirty="0" smtClean="0">
                <a:solidFill>
                  <a:srgbClr val="549E39"/>
                </a:solidFill>
              </a:rPr>
              <a:t>LOREM IPSUM DOLOR</a:t>
            </a:r>
            <a:endParaRPr lang="zh-CN" altLang="en-US" b="0" dirty="0">
              <a:solidFill>
                <a:srgbClr val="549E39"/>
              </a:solidFill>
            </a:endParaRPr>
          </a:p>
        </p:txBody>
      </p:sp>
      <p:sp>
        <p:nvSpPr>
          <p:cNvPr id="9" name="文本框 8"/>
          <p:cNvSpPr txBox="1"/>
          <p:nvPr>
            <p:custDataLst>
              <p:tags r:id="rId4"/>
            </p:custDataLst>
          </p:nvPr>
        </p:nvSpPr>
        <p:spPr>
          <a:xfrm>
            <a:off x="1554600" y="6032336"/>
            <a:ext cx="9082800" cy="597600"/>
          </a:xfrm>
          <a:prstGeom prst="rect">
            <a:avLst/>
          </a:prstGeom>
        </p:spPr>
        <p:txBody>
          <a:bodyPr vert="horz" lIns="91440" tIns="45720" rIns="91440" bIns="45720" rtlCol="0" anchor="t">
            <a:normAutofit/>
          </a:bodyPr>
          <a:lstStyle>
            <a:lvl1pPr indent="0" defTabSz="685800">
              <a:spcBef>
                <a:spcPts val="0"/>
              </a:spcBef>
              <a:spcAft>
                <a:spcPts val="0"/>
              </a:spcAft>
              <a:buClr>
                <a:schemeClr val="accent1"/>
              </a:buClr>
              <a:buSzPct val="70000"/>
              <a:buFont typeface="Wingdings 2" pitchFamily="18" charset="2"/>
              <a:buNone/>
              <a:defRPr baseline="0"/>
            </a:lvl1pPr>
            <a:lvl2pPr marL="342900" indent="0" algn="just" defTabSz="685800">
              <a:lnSpc>
                <a:spcPct val="130000"/>
              </a:lnSpc>
              <a:spcBef>
                <a:spcPts val="0"/>
              </a:spcBef>
              <a:spcAft>
                <a:spcPts val="450"/>
              </a:spcAft>
              <a:buClr>
                <a:schemeClr val="accent2">
                  <a:lumMod val="60000"/>
                  <a:lumOff val="40000"/>
                </a:schemeClr>
              </a:buClr>
              <a:buFont typeface="幼圆" pitchFamily="49" charset="-122"/>
              <a:buNone/>
              <a:defRPr sz="1050" baseline="0">
                <a:latin typeface="Arial" pitchFamily="34" charset="0"/>
                <a:ea typeface="黑体" pitchFamily="49" charset="-122"/>
              </a:defRPr>
            </a:lvl2pPr>
            <a:lvl3pPr marL="685800" indent="0" defTabSz="685800">
              <a:lnSpc>
                <a:spcPct val="90000"/>
              </a:lnSpc>
              <a:spcBef>
                <a:spcPts val="375"/>
              </a:spcBef>
              <a:buFont typeface="Arial" pitchFamily="34" charset="0"/>
              <a:buNone/>
              <a:defRPr sz="900"/>
            </a:lvl3pPr>
            <a:lvl4pPr marL="1028700" indent="0" defTabSz="685800">
              <a:lnSpc>
                <a:spcPct val="90000"/>
              </a:lnSpc>
              <a:spcBef>
                <a:spcPts val="375"/>
              </a:spcBef>
              <a:buFont typeface="Arial" pitchFamily="34" charset="0"/>
              <a:buNone/>
              <a:defRPr sz="750"/>
            </a:lvl4pPr>
            <a:lvl5pPr marL="1371600" indent="0" defTabSz="685800">
              <a:lnSpc>
                <a:spcPct val="90000"/>
              </a:lnSpc>
              <a:spcBef>
                <a:spcPts val="375"/>
              </a:spcBef>
              <a:buFont typeface="Arial" pitchFamily="34" charset="0"/>
              <a:buNone/>
              <a:defRPr sz="750"/>
            </a:lvl5pPr>
            <a:lvl6pPr marL="1714500" indent="0" defTabSz="685800">
              <a:lnSpc>
                <a:spcPct val="90000"/>
              </a:lnSpc>
              <a:spcBef>
                <a:spcPts val="375"/>
              </a:spcBef>
              <a:buFont typeface="Arial" pitchFamily="34" charset="0"/>
              <a:buNone/>
              <a:defRPr sz="750"/>
            </a:lvl6pPr>
            <a:lvl7pPr marL="2057400" indent="0" defTabSz="685800">
              <a:lnSpc>
                <a:spcPct val="90000"/>
              </a:lnSpc>
              <a:spcBef>
                <a:spcPts val="375"/>
              </a:spcBef>
              <a:buFont typeface="Arial" pitchFamily="34" charset="0"/>
              <a:buNone/>
              <a:defRPr sz="750"/>
            </a:lvl7pPr>
            <a:lvl8pPr marL="2400300" indent="0" defTabSz="685800">
              <a:lnSpc>
                <a:spcPct val="90000"/>
              </a:lnSpc>
              <a:spcBef>
                <a:spcPts val="375"/>
              </a:spcBef>
              <a:buFont typeface="Arial" pitchFamily="34" charset="0"/>
              <a:buNone/>
              <a:defRPr sz="750"/>
            </a:lvl8pPr>
            <a:lvl9pPr marL="2743200" indent="0" defTabSz="685800">
              <a:lnSpc>
                <a:spcPct val="90000"/>
              </a:lnSpc>
              <a:spcBef>
                <a:spcPts val="375"/>
              </a:spcBef>
              <a:buFont typeface="Arial" pitchFamily="34" charset="0"/>
              <a:buNone/>
              <a:defRPr sz="750"/>
            </a:lvl9pPr>
          </a:lstStyle>
          <a:p>
            <a:r>
              <a:rPr lang="en-US" altLang="zh-CN" dirty="0" err="1" smtClean="0"/>
              <a:t>Lorem</a:t>
            </a:r>
            <a:r>
              <a:rPr lang="en-US" altLang="zh-CN" dirty="0" smtClean="0"/>
              <a:t> </a:t>
            </a:r>
            <a:r>
              <a:rPr lang="en-US" altLang="zh-CN" dirty="0" err="1" smtClean="0"/>
              <a:t>ipsum</a:t>
            </a:r>
            <a:r>
              <a:rPr lang="en-US" altLang="zh-CN" dirty="0" smtClean="0"/>
              <a:t> dolor sit </a:t>
            </a:r>
            <a:r>
              <a:rPr lang="en-US" altLang="zh-CN" dirty="0" err="1" smtClean="0"/>
              <a:t>amet</a:t>
            </a:r>
            <a:r>
              <a:rPr lang="en-US" altLang="zh-CN" dirty="0" smtClean="0"/>
              <a:t>, </a:t>
            </a:r>
            <a:r>
              <a:rPr lang="en-US" altLang="zh-CN" dirty="0" err="1" smtClean="0"/>
              <a:t>consectetur</a:t>
            </a:r>
            <a:r>
              <a:rPr lang="en-US" altLang="zh-CN" dirty="0" smtClean="0"/>
              <a:t> </a:t>
            </a:r>
            <a:r>
              <a:rPr lang="en-US" altLang="zh-CN" dirty="0" err="1" smtClean="0"/>
              <a:t>adipisicing</a:t>
            </a:r>
            <a:r>
              <a:rPr lang="en-US" altLang="zh-CN" dirty="0" smtClean="0"/>
              <a:t> </a:t>
            </a:r>
            <a:r>
              <a:rPr lang="en-US" altLang="zh-CN" dirty="0" err="1" smtClean="0"/>
              <a:t>elit</a:t>
            </a:r>
            <a:r>
              <a:rPr lang="en-US" altLang="zh-CN" dirty="0" smtClean="0"/>
              <a:t>.</a:t>
            </a:r>
            <a:endParaRPr lang="zh-CN" altLang="en-US" dirty="0"/>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任意多边形 17"/>
          <p:cNvSpPr/>
          <p:nvPr>
            <p:custDataLst>
              <p:tags r:id="rId2"/>
            </p:custDataLst>
          </p:nvPr>
        </p:nvSpPr>
        <p:spPr bwMode="auto">
          <a:xfrm>
            <a:off x="7121" y="0"/>
            <a:ext cx="6341428" cy="6858000"/>
          </a:xfrm>
          <a:custGeom>
            <a:avLst/>
            <a:gdLst>
              <a:gd name="T0" fmla="*/ 0 w 5437991"/>
              <a:gd name="T1" fmla="*/ 0 h 6858000"/>
              <a:gd name="T2" fmla="*/ 5435582 w 5437991"/>
              <a:gd name="T3" fmla="*/ 0 h 6858000"/>
              <a:gd name="T4" fmla="*/ 1632404 w 5437991"/>
              <a:gd name="T5" fmla="*/ 6858000 h 6858000"/>
              <a:gd name="T6" fmla="*/ 0 w 5437991"/>
              <a:gd name="T7" fmla="*/ 6858000 h 6858000"/>
              <a:gd name="T8" fmla="*/ 0 w 5437991"/>
              <a:gd name="T9" fmla="*/ 0 h 6858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37991" h="6858000">
                <a:moveTo>
                  <a:pt x="0" y="0"/>
                </a:moveTo>
                <a:lnTo>
                  <a:pt x="5437991" y="0"/>
                </a:lnTo>
                <a:lnTo>
                  <a:pt x="1633127" y="6858000"/>
                </a:lnTo>
                <a:lnTo>
                  <a:pt x="0" y="6858000"/>
                </a:lnTo>
                <a:lnTo>
                  <a:pt x="0" y="0"/>
                </a:lnTo>
                <a:close/>
              </a:path>
            </a:pathLst>
          </a:custGeom>
          <a:solidFill>
            <a:schemeClr val="accent1">
              <a:lumMod val="60000"/>
              <a:lumOff val="40000"/>
            </a:schemeClr>
          </a:solidFill>
          <a:ln>
            <a:noFill/>
          </a:ln>
        </p:spPr>
        <p:txBody>
          <a:bodyPr anchor="ctr"/>
          <a:lstStyle/>
          <a:p>
            <a:endParaRPr lang="zh-CN" altLang="en-US"/>
          </a:p>
        </p:txBody>
      </p:sp>
      <p:sp>
        <p:nvSpPr>
          <p:cNvPr id="3075" name="Text Box 20"/>
          <p:cNvSpPr txBox="1">
            <a:spLocks noChangeArrowheads="1"/>
          </p:cNvSpPr>
          <p:nvPr>
            <p:custDataLst>
              <p:tags r:id="rId3"/>
            </p:custDataLst>
          </p:nvPr>
        </p:nvSpPr>
        <p:spPr bwMode="auto">
          <a:xfrm>
            <a:off x="1000104" y="866914"/>
            <a:ext cx="2530063"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dist" eaLnBrk="1" hangingPunct="1">
              <a:spcBef>
                <a:spcPct val="0"/>
              </a:spcBef>
              <a:buFont typeface="Arial" pitchFamily="34" charset="0"/>
              <a:buNone/>
            </a:pPr>
            <a:r>
              <a:rPr lang="en-US" altLang="zh-CN" sz="4000" b="1" smtClean="0">
                <a:solidFill>
                  <a:srgbClr val="FFFFFF"/>
                </a:solidFill>
                <a:latin typeface="+mj-lt"/>
                <a:ea typeface="+mj-ea"/>
                <a:cs typeface="+mj-cs"/>
              </a:rPr>
              <a:t>Contents</a:t>
            </a:r>
          </a:p>
        </p:txBody>
      </p:sp>
      <p:cxnSp>
        <p:nvCxnSpPr>
          <p:cNvPr id="3077" name="直接连接符 22"/>
          <p:cNvCxnSpPr>
            <a:cxnSpLocks noChangeShapeType="1"/>
          </p:cNvCxnSpPr>
          <p:nvPr>
            <p:custDataLst>
              <p:tags r:id="rId4"/>
            </p:custDataLst>
          </p:nvPr>
        </p:nvCxnSpPr>
        <p:spPr bwMode="auto">
          <a:xfrm>
            <a:off x="580210" y="1628775"/>
            <a:ext cx="2430463" cy="0"/>
          </a:xfrm>
          <a:prstGeom prst="line">
            <a:avLst/>
          </a:prstGeom>
          <a:noFill/>
          <a:ln w="9525">
            <a:solidFill>
              <a:srgbClr val="FFFFFF"/>
            </a:solidFill>
            <a:prstDash val="sysDash"/>
            <a:round/>
          </a:ln>
          <a:extLst>
            <a:ext uri="{909E8E84-426E-40DD-AFC4-6F175D3DCCD1}">
              <a14:hiddenFill xmlns:a14="http://schemas.microsoft.com/office/drawing/2010/main">
                <a:noFill/>
              </a14:hiddenFill>
            </a:ext>
          </a:extLst>
        </p:spPr>
      </p:cxnSp>
      <p:cxnSp>
        <p:nvCxnSpPr>
          <p:cNvPr id="3078" name="直接连接符 24"/>
          <p:cNvCxnSpPr>
            <a:cxnSpLocks noChangeShapeType="1"/>
          </p:cNvCxnSpPr>
          <p:nvPr>
            <p:custDataLst>
              <p:tags r:id="rId5"/>
            </p:custDataLst>
          </p:nvPr>
        </p:nvCxnSpPr>
        <p:spPr bwMode="auto">
          <a:xfrm>
            <a:off x="928913" y="534989"/>
            <a:ext cx="0" cy="1440000"/>
          </a:xfrm>
          <a:prstGeom prst="line">
            <a:avLst/>
          </a:prstGeom>
          <a:noFill/>
          <a:ln w="9525">
            <a:solidFill>
              <a:srgbClr val="FFFFFF"/>
            </a:solidFill>
            <a:prstDash val="sysDash"/>
            <a:round/>
          </a:ln>
          <a:extLst>
            <a:ext uri="{909E8E84-426E-40DD-AFC4-6F175D3DCCD1}">
              <a14:hiddenFill xmlns:a14="http://schemas.microsoft.com/office/drawing/2010/main">
                <a:noFill/>
              </a14:hiddenFill>
            </a:ext>
          </a:extLst>
        </p:spPr>
      </p:cxnSp>
      <p:grpSp>
        <p:nvGrpSpPr>
          <p:cNvPr id="4" name="组合 3"/>
          <p:cNvGrpSpPr/>
          <p:nvPr>
            <p:custDataLst>
              <p:tags r:id="rId6"/>
            </p:custDataLst>
          </p:nvPr>
        </p:nvGrpSpPr>
        <p:grpSpPr>
          <a:xfrm>
            <a:off x="3743778" y="3180340"/>
            <a:ext cx="5390240" cy="735012"/>
            <a:chOff x="4074701" y="2544614"/>
            <a:chExt cx="5390240" cy="735012"/>
          </a:xfrm>
        </p:grpSpPr>
        <p:sp>
          <p:nvSpPr>
            <p:cNvPr id="3079" name="椭圆 25"/>
            <p:cNvSpPr>
              <a:spLocks noChangeArrowheads="1"/>
            </p:cNvSpPr>
            <p:nvPr>
              <p:custDataLst>
                <p:tags r:id="rId7"/>
              </p:custDataLst>
            </p:nvPr>
          </p:nvSpPr>
          <p:spPr bwMode="auto">
            <a:xfrm>
              <a:off x="4074701" y="2544614"/>
              <a:ext cx="736600" cy="73501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endParaRPr lang="zh-CN" altLang="en-US" sz="1800">
                <a:solidFill>
                  <a:srgbClr val="FFFFFF"/>
                </a:solidFill>
                <a:latin typeface="+mn-lt"/>
                <a:ea typeface="+mn-ea"/>
              </a:endParaRPr>
            </a:p>
          </p:txBody>
        </p:sp>
        <p:sp>
          <p:nvSpPr>
            <p:cNvPr id="3083" name="椭圆 31"/>
            <p:cNvSpPr>
              <a:spLocks noChangeArrowheads="1"/>
            </p:cNvSpPr>
            <p:nvPr>
              <p:custDataLst>
                <p:tags r:id="rId8"/>
              </p:custDataLst>
            </p:nvPr>
          </p:nvSpPr>
          <p:spPr bwMode="auto">
            <a:xfrm>
              <a:off x="4128676" y="2597001"/>
              <a:ext cx="628650" cy="630238"/>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r>
                <a:rPr lang="en-US" altLang="zh-CN" sz="2000">
                  <a:solidFill>
                    <a:srgbClr val="FFFFFF"/>
                  </a:solidFill>
                  <a:latin typeface="+mn-lt"/>
                  <a:ea typeface="+mn-ea"/>
                </a:rPr>
                <a:t>01</a:t>
              </a:r>
            </a:p>
          </p:txBody>
        </p:sp>
        <p:sp>
          <p:nvSpPr>
            <p:cNvPr id="2" name="文本框 35"/>
            <p:cNvSpPr txBox="1">
              <a:spLocks noChangeArrowheads="1"/>
            </p:cNvSpPr>
            <p:nvPr>
              <p:custDataLst>
                <p:tags r:id="rId9"/>
              </p:custDataLst>
            </p:nvPr>
          </p:nvSpPr>
          <p:spPr bwMode="auto">
            <a:xfrm>
              <a:off x="4811300" y="2727176"/>
              <a:ext cx="4653641"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spcBef>
                  <a:spcPct val="0"/>
                </a:spcBef>
                <a:buNone/>
                <a:defRPr/>
              </a:pPr>
              <a:r>
                <a:rPr lang="da-DK" altLang="zh-CN" sz="2000" smtClean="0">
                  <a:latin typeface="+mn-lt"/>
                  <a:ea typeface="+mn-ea"/>
                </a:rPr>
                <a:t>LOREM IPSUM DOLOR</a:t>
              </a:r>
              <a:endParaRPr lang="zh-CN" altLang="en-US" sz="2000" dirty="0">
                <a:latin typeface="+mn-lt"/>
                <a:ea typeface="+mn-ea"/>
              </a:endParaRPr>
            </a:p>
          </p:txBody>
        </p:sp>
      </p:gr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任意多边形 17"/>
          <p:cNvSpPr/>
          <p:nvPr>
            <p:custDataLst>
              <p:tags r:id="rId2"/>
            </p:custDataLst>
          </p:nvPr>
        </p:nvSpPr>
        <p:spPr bwMode="auto">
          <a:xfrm>
            <a:off x="7121" y="0"/>
            <a:ext cx="6341428" cy="6858000"/>
          </a:xfrm>
          <a:custGeom>
            <a:avLst/>
            <a:gdLst>
              <a:gd name="T0" fmla="*/ 0 w 5437991"/>
              <a:gd name="T1" fmla="*/ 0 h 6858000"/>
              <a:gd name="T2" fmla="*/ 5435582 w 5437991"/>
              <a:gd name="T3" fmla="*/ 0 h 6858000"/>
              <a:gd name="T4" fmla="*/ 1632404 w 5437991"/>
              <a:gd name="T5" fmla="*/ 6858000 h 6858000"/>
              <a:gd name="T6" fmla="*/ 0 w 5437991"/>
              <a:gd name="T7" fmla="*/ 6858000 h 6858000"/>
              <a:gd name="T8" fmla="*/ 0 w 5437991"/>
              <a:gd name="T9" fmla="*/ 0 h 6858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37991" h="6858000">
                <a:moveTo>
                  <a:pt x="0" y="0"/>
                </a:moveTo>
                <a:lnTo>
                  <a:pt x="5437991" y="0"/>
                </a:lnTo>
                <a:lnTo>
                  <a:pt x="1633127" y="6858000"/>
                </a:lnTo>
                <a:lnTo>
                  <a:pt x="0" y="6858000"/>
                </a:lnTo>
                <a:lnTo>
                  <a:pt x="0" y="0"/>
                </a:lnTo>
                <a:close/>
              </a:path>
            </a:pathLst>
          </a:custGeom>
          <a:solidFill>
            <a:schemeClr val="accent1">
              <a:lumMod val="60000"/>
              <a:lumOff val="40000"/>
            </a:schemeClr>
          </a:solidFill>
          <a:ln>
            <a:noFill/>
          </a:ln>
        </p:spPr>
        <p:txBody>
          <a:bodyPr anchor="ctr"/>
          <a:lstStyle/>
          <a:p>
            <a:endParaRPr lang="zh-CN" altLang="en-US"/>
          </a:p>
        </p:txBody>
      </p:sp>
      <p:sp>
        <p:nvSpPr>
          <p:cNvPr id="3075" name="Text Box 20"/>
          <p:cNvSpPr txBox="1">
            <a:spLocks noChangeArrowheads="1"/>
          </p:cNvSpPr>
          <p:nvPr>
            <p:custDataLst>
              <p:tags r:id="rId3"/>
            </p:custDataLst>
          </p:nvPr>
        </p:nvSpPr>
        <p:spPr bwMode="auto">
          <a:xfrm>
            <a:off x="1000104" y="866914"/>
            <a:ext cx="2530063"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dist" eaLnBrk="1" hangingPunct="1">
              <a:spcBef>
                <a:spcPct val="0"/>
              </a:spcBef>
              <a:buFont typeface="Arial" pitchFamily="34" charset="0"/>
              <a:buNone/>
            </a:pPr>
            <a:r>
              <a:rPr lang="en-US" altLang="zh-CN" sz="4000" b="1" smtClean="0">
                <a:solidFill>
                  <a:srgbClr val="FFFFFF"/>
                </a:solidFill>
                <a:latin typeface="+mj-lt"/>
                <a:ea typeface="+mj-ea"/>
                <a:cs typeface="+mj-cs"/>
              </a:rPr>
              <a:t>Contents</a:t>
            </a:r>
          </a:p>
        </p:txBody>
      </p:sp>
      <p:cxnSp>
        <p:nvCxnSpPr>
          <p:cNvPr id="3077" name="直接连接符 22"/>
          <p:cNvCxnSpPr>
            <a:cxnSpLocks noChangeShapeType="1"/>
          </p:cNvCxnSpPr>
          <p:nvPr>
            <p:custDataLst>
              <p:tags r:id="rId4"/>
            </p:custDataLst>
          </p:nvPr>
        </p:nvCxnSpPr>
        <p:spPr bwMode="auto">
          <a:xfrm>
            <a:off x="580210" y="1628775"/>
            <a:ext cx="2430463" cy="0"/>
          </a:xfrm>
          <a:prstGeom prst="line">
            <a:avLst/>
          </a:prstGeom>
          <a:noFill/>
          <a:ln w="9525">
            <a:solidFill>
              <a:srgbClr val="FFFFFF"/>
            </a:solidFill>
            <a:prstDash val="sysDash"/>
            <a:round/>
          </a:ln>
          <a:extLst>
            <a:ext uri="{909E8E84-426E-40DD-AFC4-6F175D3DCCD1}">
              <a14:hiddenFill xmlns:a14="http://schemas.microsoft.com/office/drawing/2010/main">
                <a:noFill/>
              </a14:hiddenFill>
            </a:ext>
          </a:extLst>
        </p:spPr>
      </p:cxnSp>
      <p:cxnSp>
        <p:nvCxnSpPr>
          <p:cNvPr id="3078" name="直接连接符 24"/>
          <p:cNvCxnSpPr>
            <a:cxnSpLocks noChangeShapeType="1"/>
          </p:cNvCxnSpPr>
          <p:nvPr>
            <p:custDataLst>
              <p:tags r:id="rId5"/>
            </p:custDataLst>
          </p:nvPr>
        </p:nvCxnSpPr>
        <p:spPr bwMode="auto">
          <a:xfrm>
            <a:off x="928913" y="534989"/>
            <a:ext cx="0" cy="1440000"/>
          </a:xfrm>
          <a:prstGeom prst="line">
            <a:avLst/>
          </a:prstGeom>
          <a:noFill/>
          <a:ln w="9525">
            <a:solidFill>
              <a:srgbClr val="FFFFFF"/>
            </a:solidFill>
            <a:prstDash val="sysDash"/>
            <a:round/>
          </a:ln>
          <a:extLst>
            <a:ext uri="{909E8E84-426E-40DD-AFC4-6F175D3DCCD1}">
              <a14:hiddenFill xmlns:a14="http://schemas.microsoft.com/office/drawing/2010/main">
                <a:noFill/>
              </a14:hiddenFill>
            </a:ext>
          </a:extLst>
        </p:spPr>
      </p:cxnSp>
      <p:grpSp>
        <p:nvGrpSpPr>
          <p:cNvPr id="4" name="组合 3"/>
          <p:cNvGrpSpPr/>
          <p:nvPr>
            <p:custDataLst>
              <p:tags r:id="rId6"/>
            </p:custDataLst>
          </p:nvPr>
        </p:nvGrpSpPr>
        <p:grpSpPr>
          <a:xfrm>
            <a:off x="4153081" y="2509780"/>
            <a:ext cx="5390240" cy="735012"/>
            <a:chOff x="4074701" y="2544614"/>
            <a:chExt cx="5390240" cy="735012"/>
          </a:xfrm>
        </p:grpSpPr>
        <p:sp>
          <p:nvSpPr>
            <p:cNvPr id="3079" name="椭圆 25"/>
            <p:cNvSpPr>
              <a:spLocks noChangeArrowheads="1"/>
            </p:cNvSpPr>
            <p:nvPr>
              <p:custDataLst>
                <p:tags r:id="rId11"/>
              </p:custDataLst>
            </p:nvPr>
          </p:nvSpPr>
          <p:spPr bwMode="auto">
            <a:xfrm>
              <a:off x="4074701" y="2544614"/>
              <a:ext cx="736600" cy="73501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endParaRPr lang="zh-CN" altLang="en-US" sz="1800">
                <a:solidFill>
                  <a:srgbClr val="FFFFFF"/>
                </a:solidFill>
                <a:latin typeface="+mn-lt"/>
                <a:ea typeface="+mn-ea"/>
              </a:endParaRPr>
            </a:p>
          </p:txBody>
        </p:sp>
        <p:sp>
          <p:nvSpPr>
            <p:cNvPr id="3083" name="椭圆 31"/>
            <p:cNvSpPr>
              <a:spLocks noChangeArrowheads="1"/>
            </p:cNvSpPr>
            <p:nvPr>
              <p:custDataLst>
                <p:tags r:id="rId12"/>
              </p:custDataLst>
            </p:nvPr>
          </p:nvSpPr>
          <p:spPr bwMode="auto">
            <a:xfrm>
              <a:off x="4128676" y="2597001"/>
              <a:ext cx="628650" cy="630238"/>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r>
                <a:rPr lang="en-US" altLang="zh-CN" sz="2000">
                  <a:solidFill>
                    <a:srgbClr val="FFFFFF"/>
                  </a:solidFill>
                  <a:latin typeface="+mn-lt"/>
                  <a:ea typeface="+mn-ea"/>
                </a:rPr>
                <a:t>01</a:t>
              </a:r>
            </a:p>
          </p:txBody>
        </p:sp>
        <p:sp>
          <p:nvSpPr>
            <p:cNvPr id="2" name="文本框 35"/>
            <p:cNvSpPr txBox="1">
              <a:spLocks noChangeArrowheads="1"/>
            </p:cNvSpPr>
            <p:nvPr>
              <p:custDataLst>
                <p:tags r:id="rId13"/>
              </p:custDataLst>
            </p:nvPr>
          </p:nvSpPr>
          <p:spPr bwMode="auto">
            <a:xfrm>
              <a:off x="4811300" y="2727176"/>
              <a:ext cx="4653641"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spcBef>
                  <a:spcPct val="0"/>
                </a:spcBef>
                <a:buNone/>
                <a:defRPr/>
              </a:pPr>
              <a:r>
                <a:rPr lang="da-DK" altLang="zh-CN" sz="2000" smtClean="0">
                  <a:latin typeface="+mn-lt"/>
                  <a:ea typeface="+mn-ea"/>
                </a:rPr>
                <a:t>LOREM IPSUM DOLOR</a:t>
              </a:r>
              <a:endParaRPr lang="zh-CN" altLang="en-US" sz="2000" dirty="0">
                <a:latin typeface="+mn-lt"/>
                <a:ea typeface="+mn-ea"/>
              </a:endParaRPr>
            </a:p>
          </p:txBody>
        </p:sp>
      </p:grpSp>
      <p:grpSp>
        <p:nvGrpSpPr>
          <p:cNvPr id="5" name="组合 4"/>
          <p:cNvGrpSpPr/>
          <p:nvPr>
            <p:custDataLst>
              <p:tags r:id="rId7"/>
            </p:custDataLst>
          </p:nvPr>
        </p:nvGrpSpPr>
        <p:grpSpPr>
          <a:xfrm>
            <a:off x="3162661" y="4018231"/>
            <a:ext cx="5424395" cy="736600"/>
            <a:chOff x="3423927" y="3756971"/>
            <a:chExt cx="5424395" cy="736600"/>
          </a:xfrm>
        </p:grpSpPr>
        <p:sp>
          <p:nvSpPr>
            <p:cNvPr id="3080" name="椭圆 28"/>
            <p:cNvSpPr>
              <a:spLocks noChangeArrowheads="1"/>
            </p:cNvSpPr>
            <p:nvPr>
              <p:custDataLst>
                <p:tags r:id="rId8"/>
              </p:custDataLst>
            </p:nvPr>
          </p:nvSpPr>
          <p:spPr bwMode="auto">
            <a:xfrm>
              <a:off x="3423927" y="3756971"/>
              <a:ext cx="736600" cy="73660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endParaRPr lang="zh-CN" altLang="en-US" sz="1800">
                <a:solidFill>
                  <a:srgbClr val="FFFFFF"/>
                </a:solidFill>
                <a:latin typeface="+mn-lt"/>
                <a:ea typeface="+mn-ea"/>
              </a:endParaRPr>
            </a:p>
          </p:txBody>
        </p:sp>
        <p:sp>
          <p:nvSpPr>
            <p:cNvPr id="3084" name="椭圆 32"/>
            <p:cNvSpPr>
              <a:spLocks noChangeArrowheads="1"/>
            </p:cNvSpPr>
            <p:nvPr>
              <p:custDataLst>
                <p:tags r:id="rId9"/>
              </p:custDataLst>
            </p:nvPr>
          </p:nvSpPr>
          <p:spPr bwMode="auto">
            <a:xfrm>
              <a:off x="3476314" y="3810946"/>
              <a:ext cx="630238" cy="628650"/>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r>
                <a:rPr lang="en-US" altLang="zh-CN" sz="2000">
                  <a:solidFill>
                    <a:srgbClr val="FFFFFF"/>
                  </a:solidFill>
                  <a:latin typeface="+mn-lt"/>
                  <a:ea typeface="+mn-ea"/>
                </a:rPr>
                <a:t>02</a:t>
              </a:r>
            </a:p>
          </p:txBody>
        </p:sp>
        <p:sp>
          <p:nvSpPr>
            <p:cNvPr id="3" name="文本框 36"/>
            <p:cNvSpPr txBox="1">
              <a:spLocks noChangeArrowheads="1"/>
            </p:cNvSpPr>
            <p:nvPr>
              <p:custDataLst>
                <p:tags r:id="rId10"/>
              </p:custDataLst>
            </p:nvPr>
          </p:nvSpPr>
          <p:spPr bwMode="auto">
            <a:xfrm>
              <a:off x="4192278" y="3922071"/>
              <a:ext cx="4656044"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spcBef>
                  <a:spcPct val="0"/>
                </a:spcBef>
                <a:buNone/>
                <a:defRPr/>
              </a:pPr>
              <a:r>
                <a:rPr lang="da-DK" altLang="zh-CN" sz="2000" smtClean="0">
                  <a:latin typeface="+mn-lt"/>
                  <a:ea typeface="+mn-ea"/>
                </a:rPr>
                <a:t>LOREM IPSUM DOLOR</a:t>
              </a:r>
              <a:endParaRPr lang="zh-CN" altLang="en-US" sz="2000" dirty="0">
                <a:latin typeface="+mn-lt"/>
                <a:ea typeface="+mn-ea"/>
              </a:endParaRPr>
            </a:p>
          </p:txBody>
        </p:sp>
      </p:gr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任意多边形 17"/>
          <p:cNvSpPr/>
          <p:nvPr>
            <p:custDataLst>
              <p:tags r:id="rId2"/>
            </p:custDataLst>
          </p:nvPr>
        </p:nvSpPr>
        <p:spPr bwMode="auto">
          <a:xfrm>
            <a:off x="7121" y="0"/>
            <a:ext cx="6341428" cy="6858000"/>
          </a:xfrm>
          <a:custGeom>
            <a:avLst/>
            <a:gdLst>
              <a:gd name="T0" fmla="*/ 0 w 5437991"/>
              <a:gd name="T1" fmla="*/ 0 h 6858000"/>
              <a:gd name="T2" fmla="*/ 5435582 w 5437991"/>
              <a:gd name="T3" fmla="*/ 0 h 6858000"/>
              <a:gd name="T4" fmla="*/ 1632404 w 5437991"/>
              <a:gd name="T5" fmla="*/ 6858000 h 6858000"/>
              <a:gd name="T6" fmla="*/ 0 w 5437991"/>
              <a:gd name="T7" fmla="*/ 6858000 h 6858000"/>
              <a:gd name="T8" fmla="*/ 0 w 5437991"/>
              <a:gd name="T9" fmla="*/ 0 h 6858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37991" h="6858000">
                <a:moveTo>
                  <a:pt x="0" y="0"/>
                </a:moveTo>
                <a:lnTo>
                  <a:pt x="5437991" y="0"/>
                </a:lnTo>
                <a:lnTo>
                  <a:pt x="1633127" y="6858000"/>
                </a:lnTo>
                <a:lnTo>
                  <a:pt x="0" y="6858000"/>
                </a:lnTo>
                <a:lnTo>
                  <a:pt x="0" y="0"/>
                </a:lnTo>
                <a:close/>
              </a:path>
            </a:pathLst>
          </a:custGeom>
          <a:solidFill>
            <a:schemeClr val="accent1">
              <a:lumMod val="60000"/>
              <a:lumOff val="40000"/>
            </a:schemeClr>
          </a:solidFill>
          <a:ln>
            <a:noFill/>
          </a:ln>
        </p:spPr>
        <p:txBody>
          <a:bodyPr anchor="ctr"/>
          <a:lstStyle/>
          <a:p>
            <a:endParaRPr lang="zh-CN" altLang="en-US"/>
          </a:p>
        </p:txBody>
      </p:sp>
      <p:grpSp>
        <p:nvGrpSpPr>
          <p:cNvPr id="7" name="组合 6"/>
          <p:cNvGrpSpPr/>
          <p:nvPr>
            <p:custDataLst>
              <p:tags r:id="rId3"/>
            </p:custDataLst>
          </p:nvPr>
        </p:nvGrpSpPr>
        <p:grpSpPr>
          <a:xfrm>
            <a:off x="4524425" y="1919197"/>
            <a:ext cx="5390240" cy="735012"/>
            <a:chOff x="4367666" y="2171750"/>
            <a:chExt cx="5390240" cy="735012"/>
          </a:xfrm>
        </p:grpSpPr>
        <p:sp>
          <p:nvSpPr>
            <p:cNvPr id="3079" name="椭圆 25"/>
            <p:cNvSpPr>
              <a:spLocks noChangeArrowheads="1"/>
            </p:cNvSpPr>
            <p:nvPr>
              <p:custDataLst>
                <p:tags r:id="rId15"/>
              </p:custDataLst>
            </p:nvPr>
          </p:nvSpPr>
          <p:spPr bwMode="auto">
            <a:xfrm>
              <a:off x="4367666" y="2171750"/>
              <a:ext cx="736600" cy="73501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endParaRPr lang="zh-CN" altLang="en-US" sz="1800">
                <a:solidFill>
                  <a:srgbClr val="FFFFFF"/>
                </a:solidFill>
                <a:latin typeface="+mn-lt"/>
                <a:ea typeface="+mn-ea"/>
              </a:endParaRPr>
            </a:p>
          </p:txBody>
        </p:sp>
        <p:sp>
          <p:nvSpPr>
            <p:cNvPr id="3083" name="椭圆 31"/>
            <p:cNvSpPr>
              <a:spLocks noChangeArrowheads="1"/>
            </p:cNvSpPr>
            <p:nvPr>
              <p:custDataLst>
                <p:tags r:id="rId16"/>
              </p:custDataLst>
            </p:nvPr>
          </p:nvSpPr>
          <p:spPr bwMode="auto">
            <a:xfrm>
              <a:off x="4421641" y="2224137"/>
              <a:ext cx="628650" cy="630238"/>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r>
                <a:rPr lang="en-US" altLang="zh-CN" sz="2000">
                  <a:solidFill>
                    <a:srgbClr val="FFFFFF"/>
                  </a:solidFill>
                  <a:latin typeface="+mn-lt"/>
                  <a:ea typeface="+mn-ea"/>
                </a:rPr>
                <a:t>01</a:t>
              </a:r>
            </a:p>
          </p:txBody>
        </p:sp>
        <p:sp>
          <p:nvSpPr>
            <p:cNvPr id="2" name="文本框 35"/>
            <p:cNvSpPr txBox="1">
              <a:spLocks noChangeArrowheads="1"/>
            </p:cNvSpPr>
            <p:nvPr>
              <p:custDataLst>
                <p:tags r:id="rId17"/>
              </p:custDataLst>
            </p:nvPr>
          </p:nvSpPr>
          <p:spPr bwMode="auto">
            <a:xfrm>
              <a:off x="5104265" y="2354312"/>
              <a:ext cx="4653641"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spcBef>
                  <a:spcPct val="0"/>
                </a:spcBef>
                <a:buNone/>
                <a:defRPr/>
              </a:pPr>
              <a:r>
                <a:rPr lang="da-DK" altLang="zh-CN" sz="2000" smtClean="0">
                  <a:latin typeface="+mn-lt"/>
                  <a:ea typeface="+mn-ea"/>
                </a:rPr>
                <a:t>LOREM IPSUM DOLOR</a:t>
              </a:r>
              <a:endParaRPr lang="zh-CN" altLang="en-US" sz="2000" dirty="0">
                <a:latin typeface="+mn-lt"/>
                <a:ea typeface="+mn-ea"/>
              </a:endParaRPr>
            </a:p>
          </p:txBody>
        </p:sp>
      </p:grpSp>
      <p:grpSp>
        <p:nvGrpSpPr>
          <p:cNvPr id="8" name="组合 7"/>
          <p:cNvGrpSpPr/>
          <p:nvPr>
            <p:custDataLst>
              <p:tags r:id="rId4"/>
            </p:custDataLst>
          </p:nvPr>
        </p:nvGrpSpPr>
        <p:grpSpPr>
          <a:xfrm>
            <a:off x="3737013" y="3138672"/>
            <a:ext cx="5424395" cy="736600"/>
            <a:chOff x="3858939" y="3029000"/>
            <a:chExt cx="5424395" cy="736600"/>
          </a:xfrm>
        </p:grpSpPr>
        <p:sp>
          <p:nvSpPr>
            <p:cNvPr id="3080" name="椭圆 28"/>
            <p:cNvSpPr>
              <a:spLocks noChangeArrowheads="1"/>
            </p:cNvSpPr>
            <p:nvPr>
              <p:custDataLst>
                <p:tags r:id="rId12"/>
              </p:custDataLst>
            </p:nvPr>
          </p:nvSpPr>
          <p:spPr bwMode="auto">
            <a:xfrm>
              <a:off x="3858939" y="3029000"/>
              <a:ext cx="736600" cy="73660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endParaRPr lang="zh-CN" altLang="en-US" sz="1800">
                <a:solidFill>
                  <a:srgbClr val="FFFFFF"/>
                </a:solidFill>
                <a:latin typeface="+mn-lt"/>
                <a:ea typeface="+mn-ea"/>
              </a:endParaRPr>
            </a:p>
          </p:txBody>
        </p:sp>
        <p:sp>
          <p:nvSpPr>
            <p:cNvPr id="3084" name="椭圆 32"/>
            <p:cNvSpPr>
              <a:spLocks noChangeArrowheads="1"/>
            </p:cNvSpPr>
            <p:nvPr>
              <p:custDataLst>
                <p:tags r:id="rId13"/>
              </p:custDataLst>
            </p:nvPr>
          </p:nvSpPr>
          <p:spPr bwMode="auto">
            <a:xfrm>
              <a:off x="3911326" y="3082975"/>
              <a:ext cx="630238" cy="628650"/>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r>
                <a:rPr lang="en-US" altLang="zh-CN" sz="2000">
                  <a:solidFill>
                    <a:srgbClr val="FFFFFF"/>
                  </a:solidFill>
                  <a:latin typeface="+mn-lt"/>
                  <a:ea typeface="+mn-ea"/>
                </a:rPr>
                <a:t>02</a:t>
              </a:r>
            </a:p>
          </p:txBody>
        </p:sp>
        <p:sp>
          <p:nvSpPr>
            <p:cNvPr id="3" name="文本框 36"/>
            <p:cNvSpPr txBox="1">
              <a:spLocks noChangeArrowheads="1"/>
            </p:cNvSpPr>
            <p:nvPr>
              <p:custDataLst>
                <p:tags r:id="rId14"/>
              </p:custDataLst>
            </p:nvPr>
          </p:nvSpPr>
          <p:spPr bwMode="auto">
            <a:xfrm>
              <a:off x="4627290" y="3194100"/>
              <a:ext cx="4656044"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spcBef>
                  <a:spcPct val="0"/>
                </a:spcBef>
                <a:buNone/>
                <a:defRPr/>
              </a:pPr>
              <a:r>
                <a:rPr lang="da-DK" altLang="zh-CN" sz="2000" smtClean="0">
                  <a:latin typeface="+mn-lt"/>
                  <a:ea typeface="+mn-ea"/>
                </a:rPr>
                <a:t>LOREM IPSUM DOLOR</a:t>
              </a:r>
              <a:endParaRPr lang="zh-CN" altLang="en-US" sz="2000" dirty="0">
                <a:latin typeface="+mn-lt"/>
                <a:ea typeface="+mn-ea"/>
              </a:endParaRPr>
            </a:p>
          </p:txBody>
        </p:sp>
      </p:grpSp>
      <p:grpSp>
        <p:nvGrpSpPr>
          <p:cNvPr id="9" name="组合 8"/>
          <p:cNvGrpSpPr/>
          <p:nvPr>
            <p:custDataLst>
              <p:tags r:id="rId5"/>
            </p:custDataLst>
          </p:nvPr>
        </p:nvGrpSpPr>
        <p:grpSpPr>
          <a:xfrm>
            <a:off x="2968658" y="4359734"/>
            <a:ext cx="5382302" cy="736600"/>
            <a:chOff x="2968658" y="4359734"/>
            <a:chExt cx="5382302" cy="736600"/>
          </a:xfrm>
        </p:grpSpPr>
        <p:sp>
          <p:nvSpPr>
            <p:cNvPr id="3081" name="椭圆 29"/>
            <p:cNvSpPr>
              <a:spLocks noChangeArrowheads="1"/>
            </p:cNvSpPr>
            <p:nvPr>
              <p:custDataLst>
                <p:tags r:id="rId9"/>
              </p:custDataLst>
            </p:nvPr>
          </p:nvSpPr>
          <p:spPr bwMode="auto">
            <a:xfrm>
              <a:off x="2968658" y="4359734"/>
              <a:ext cx="735012" cy="73660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endParaRPr lang="zh-CN" altLang="en-US" sz="1800">
                <a:solidFill>
                  <a:srgbClr val="FFFFFF"/>
                </a:solidFill>
                <a:latin typeface="+mn-lt"/>
                <a:ea typeface="+mn-ea"/>
              </a:endParaRPr>
            </a:p>
          </p:txBody>
        </p:sp>
        <p:sp>
          <p:nvSpPr>
            <p:cNvPr id="3085" name="椭圆 33"/>
            <p:cNvSpPr>
              <a:spLocks noChangeArrowheads="1"/>
            </p:cNvSpPr>
            <p:nvPr>
              <p:custDataLst>
                <p:tags r:id="rId10"/>
              </p:custDataLst>
            </p:nvPr>
          </p:nvSpPr>
          <p:spPr bwMode="auto">
            <a:xfrm>
              <a:off x="3021045" y="4412123"/>
              <a:ext cx="630238" cy="630237"/>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r>
                <a:rPr lang="en-US" altLang="zh-CN" sz="2000" dirty="0">
                  <a:solidFill>
                    <a:srgbClr val="FFFFFF"/>
                  </a:solidFill>
                  <a:latin typeface="+mn-lt"/>
                  <a:ea typeface="+mn-ea"/>
                </a:rPr>
                <a:t>03</a:t>
              </a:r>
            </a:p>
          </p:txBody>
        </p:sp>
        <p:sp>
          <p:nvSpPr>
            <p:cNvPr id="4" name="文本框 37"/>
            <p:cNvSpPr txBox="1">
              <a:spLocks noChangeArrowheads="1"/>
            </p:cNvSpPr>
            <p:nvPr>
              <p:custDataLst>
                <p:tags r:id="rId11"/>
              </p:custDataLst>
            </p:nvPr>
          </p:nvSpPr>
          <p:spPr bwMode="auto">
            <a:xfrm>
              <a:off x="3697319" y="4586747"/>
              <a:ext cx="4653641"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spcBef>
                  <a:spcPct val="0"/>
                </a:spcBef>
                <a:buNone/>
                <a:defRPr/>
              </a:pPr>
              <a:r>
                <a:rPr lang="da-DK" altLang="zh-CN" sz="2000" smtClean="0">
                  <a:latin typeface="+mn-lt"/>
                  <a:ea typeface="+mn-ea"/>
                </a:rPr>
                <a:t>LOREM IPSUM DOLOR</a:t>
              </a:r>
              <a:endParaRPr lang="da-DK" altLang="zh-CN" sz="2000" dirty="0">
                <a:latin typeface="+mn-lt"/>
                <a:ea typeface="+mn-ea"/>
              </a:endParaRPr>
            </a:p>
          </p:txBody>
        </p:sp>
      </p:grpSp>
      <p:sp>
        <p:nvSpPr>
          <p:cNvPr id="19" name="Text Box 20"/>
          <p:cNvSpPr txBox="1">
            <a:spLocks noChangeArrowheads="1"/>
          </p:cNvSpPr>
          <p:nvPr>
            <p:custDataLst>
              <p:tags r:id="rId6"/>
            </p:custDataLst>
          </p:nvPr>
        </p:nvSpPr>
        <p:spPr bwMode="auto">
          <a:xfrm>
            <a:off x="1000104" y="866914"/>
            <a:ext cx="2530063"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dist" eaLnBrk="1" hangingPunct="1">
              <a:spcBef>
                <a:spcPct val="0"/>
              </a:spcBef>
              <a:buFont typeface="Arial" pitchFamily="34" charset="0"/>
              <a:buNone/>
            </a:pPr>
            <a:r>
              <a:rPr lang="en-US" altLang="zh-CN" sz="4000" b="1" smtClean="0">
                <a:solidFill>
                  <a:srgbClr val="FFFFFF"/>
                </a:solidFill>
                <a:latin typeface="+mj-lt"/>
                <a:ea typeface="+mj-ea"/>
                <a:cs typeface="+mj-cs"/>
              </a:rPr>
              <a:t>Contents</a:t>
            </a:r>
          </a:p>
        </p:txBody>
      </p:sp>
      <p:cxnSp>
        <p:nvCxnSpPr>
          <p:cNvPr id="20" name="直接连接符 22"/>
          <p:cNvCxnSpPr>
            <a:cxnSpLocks noChangeShapeType="1"/>
          </p:cNvCxnSpPr>
          <p:nvPr>
            <p:custDataLst>
              <p:tags r:id="rId7"/>
            </p:custDataLst>
          </p:nvPr>
        </p:nvCxnSpPr>
        <p:spPr bwMode="auto">
          <a:xfrm>
            <a:off x="580210" y="1628775"/>
            <a:ext cx="2430463" cy="0"/>
          </a:xfrm>
          <a:prstGeom prst="line">
            <a:avLst/>
          </a:prstGeom>
          <a:noFill/>
          <a:ln w="9525">
            <a:solidFill>
              <a:srgbClr val="FFFFFF"/>
            </a:solidFill>
            <a:prstDash val="sysDash"/>
            <a:round/>
          </a:ln>
          <a:extLst>
            <a:ext uri="{909E8E84-426E-40DD-AFC4-6F175D3DCCD1}">
              <a14:hiddenFill xmlns:a14="http://schemas.microsoft.com/office/drawing/2010/main">
                <a:noFill/>
              </a14:hiddenFill>
            </a:ext>
          </a:extLst>
        </p:spPr>
      </p:cxnSp>
      <p:cxnSp>
        <p:nvCxnSpPr>
          <p:cNvPr id="21" name="直接连接符 24"/>
          <p:cNvCxnSpPr>
            <a:cxnSpLocks noChangeShapeType="1"/>
          </p:cNvCxnSpPr>
          <p:nvPr>
            <p:custDataLst>
              <p:tags r:id="rId8"/>
            </p:custDataLst>
          </p:nvPr>
        </p:nvCxnSpPr>
        <p:spPr bwMode="auto">
          <a:xfrm>
            <a:off x="928913" y="534989"/>
            <a:ext cx="0" cy="1440000"/>
          </a:xfrm>
          <a:prstGeom prst="line">
            <a:avLst/>
          </a:prstGeom>
          <a:noFill/>
          <a:ln w="9525">
            <a:solidFill>
              <a:srgbClr val="FFFFFF"/>
            </a:solidFill>
            <a:prstDash val="sysDash"/>
            <a:round/>
          </a:ln>
          <a:extLst>
            <a:ext uri="{909E8E84-426E-40DD-AFC4-6F175D3DCCD1}">
              <a14:hiddenFill xmlns:a14="http://schemas.microsoft.com/office/drawing/2010/main">
                <a:noFill/>
              </a14:hiddenFill>
            </a:ext>
          </a:extLst>
        </p:spPr>
      </p:cxn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任意多边形 17"/>
          <p:cNvSpPr/>
          <p:nvPr>
            <p:custDataLst>
              <p:tags r:id="rId2"/>
            </p:custDataLst>
          </p:nvPr>
        </p:nvSpPr>
        <p:spPr bwMode="auto">
          <a:xfrm>
            <a:off x="7121" y="0"/>
            <a:ext cx="6341428" cy="6858000"/>
          </a:xfrm>
          <a:custGeom>
            <a:avLst/>
            <a:gdLst>
              <a:gd name="T0" fmla="*/ 0 w 5437991"/>
              <a:gd name="T1" fmla="*/ 0 h 6858000"/>
              <a:gd name="T2" fmla="*/ 5435582 w 5437991"/>
              <a:gd name="T3" fmla="*/ 0 h 6858000"/>
              <a:gd name="T4" fmla="*/ 1632404 w 5437991"/>
              <a:gd name="T5" fmla="*/ 6858000 h 6858000"/>
              <a:gd name="T6" fmla="*/ 0 w 5437991"/>
              <a:gd name="T7" fmla="*/ 6858000 h 6858000"/>
              <a:gd name="T8" fmla="*/ 0 w 5437991"/>
              <a:gd name="T9" fmla="*/ 0 h 6858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37991" h="6858000">
                <a:moveTo>
                  <a:pt x="0" y="0"/>
                </a:moveTo>
                <a:lnTo>
                  <a:pt x="5437991" y="0"/>
                </a:lnTo>
                <a:lnTo>
                  <a:pt x="1633127" y="6858000"/>
                </a:lnTo>
                <a:lnTo>
                  <a:pt x="0" y="6858000"/>
                </a:lnTo>
                <a:lnTo>
                  <a:pt x="0" y="0"/>
                </a:lnTo>
                <a:close/>
              </a:path>
            </a:pathLst>
          </a:custGeom>
          <a:solidFill>
            <a:schemeClr val="accent1">
              <a:lumMod val="60000"/>
              <a:lumOff val="40000"/>
            </a:schemeClr>
          </a:solidFill>
          <a:ln>
            <a:noFill/>
          </a:ln>
        </p:spPr>
        <p:txBody>
          <a:bodyPr anchor="ctr"/>
          <a:lstStyle/>
          <a:p>
            <a:endParaRPr lang="zh-CN" altLang="en-US"/>
          </a:p>
        </p:txBody>
      </p:sp>
      <p:grpSp>
        <p:nvGrpSpPr>
          <p:cNvPr id="5" name="组合 4"/>
          <p:cNvGrpSpPr/>
          <p:nvPr>
            <p:custDataLst>
              <p:tags r:id="rId3"/>
            </p:custDataLst>
          </p:nvPr>
        </p:nvGrpSpPr>
        <p:grpSpPr>
          <a:xfrm>
            <a:off x="4794392" y="1492476"/>
            <a:ext cx="5390240" cy="735012"/>
            <a:chOff x="4681176" y="1579563"/>
            <a:chExt cx="5390240" cy="735012"/>
          </a:xfrm>
        </p:grpSpPr>
        <p:sp>
          <p:nvSpPr>
            <p:cNvPr id="3079" name="椭圆 25"/>
            <p:cNvSpPr>
              <a:spLocks noChangeArrowheads="1"/>
            </p:cNvSpPr>
            <p:nvPr>
              <p:custDataLst>
                <p:tags r:id="rId19"/>
              </p:custDataLst>
            </p:nvPr>
          </p:nvSpPr>
          <p:spPr bwMode="auto">
            <a:xfrm>
              <a:off x="4681176" y="1579563"/>
              <a:ext cx="736600" cy="73501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endParaRPr lang="zh-CN" altLang="en-US" sz="1800">
                <a:solidFill>
                  <a:srgbClr val="FFFFFF"/>
                </a:solidFill>
                <a:latin typeface="+mn-lt"/>
                <a:ea typeface="+mn-ea"/>
              </a:endParaRPr>
            </a:p>
          </p:txBody>
        </p:sp>
        <p:sp>
          <p:nvSpPr>
            <p:cNvPr id="3083" name="椭圆 31"/>
            <p:cNvSpPr>
              <a:spLocks noChangeArrowheads="1"/>
            </p:cNvSpPr>
            <p:nvPr>
              <p:custDataLst>
                <p:tags r:id="rId20"/>
              </p:custDataLst>
            </p:nvPr>
          </p:nvSpPr>
          <p:spPr bwMode="auto">
            <a:xfrm>
              <a:off x="4735151" y="1631950"/>
              <a:ext cx="628650" cy="630238"/>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r>
                <a:rPr lang="en-US" altLang="zh-CN" sz="2000">
                  <a:solidFill>
                    <a:srgbClr val="FFFFFF"/>
                  </a:solidFill>
                  <a:latin typeface="+mn-lt"/>
                  <a:ea typeface="+mn-ea"/>
                </a:rPr>
                <a:t>01</a:t>
              </a:r>
            </a:p>
          </p:txBody>
        </p:sp>
        <p:sp>
          <p:nvSpPr>
            <p:cNvPr id="2" name="文本框 35"/>
            <p:cNvSpPr txBox="1">
              <a:spLocks noChangeArrowheads="1"/>
            </p:cNvSpPr>
            <p:nvPr>
              <p:custDataLst>
                <p:tags r:id="rId21"/>
              </p:custDataLst>
            </p:nvPr>
          </p:nvSpPr>
          <p:spPr bwMode="auto">
            <a:xfrm>
              <a:off x="5417775" y="1762125"/>
              <a:ext cx="4653641"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spcBef>
                  <a:spcPct val="0"/>
                </a:spcBef>
                <a:buNone/>
                <a:defRPr/>
              </a:pPr>
              <a:r>
                <a:rPr lang="da-DK" altLang="zh-CN" sz="2000" smtClean="0">
                  <a:latin typeface="+mn-lt"/>
                  <a:ea typeface="+mn-ea"/>
                </a:rPr>
                <a:t>LOREM IPSUM DOLOR</a:t>
              </a:r>
              <a:endParaRPr lang="da-DK" altLang="zh-CN" sz="2000" dirty="0">
                <a:latin typeface="+mn-lt"/>
                <a:ea typeface="+mn-ea"/>
              </a:endParaRPr>
            </a:p>
          </p:txBody>
        </p:sp>
      </p:grpSp>
      <p:grpSp>
        <p:nvGrpSpPr>
          <p:cNvPr id="6" name="组合 5"/>
          <p:cNvGrpSpPr/>
          <p:nvPr>
            <p:custDataLst>
              <p:tags r:id="rId4"/>
            </p:custDataLst>
          </p:nvPr>
        </p:nvGrpSpPr>
        <p:grpSpPr>
          <a:xfrm>
            <a:off x="4128904" y="2530521"/>
            <a:ext cx="5424395" cy="736600"/>
            <a:chOff x="4198576" y="2436813"/>
            <a:chExt cx="5424395" cy="736600"/>
          </a:xfrm>
        </p:grpSpPr>
        <p:sp>
          <p:nvSpPr>
            <p:cNvPr id="3080" name="椭圆 28"/>
            <p:cNvSpPr>
              <a:spLocks noChangeArrowheads="1"/>
            </p:cNvSpPr>
            <p:nvPr>
              <p:custDataLst>
                <p:tags r:id="rId16"/>
              </p:custDataLst>
            </p:nvPr>
          </p:nvSpPr>
          <p:spPr bwMode="auto">
            <a:xfrm>
              <a:off x="4198576" y="2436813"/>
              <a:ext cx="736600" cy="73660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endParaRPr lang="zh-CN" altLang="en-US" sz="1800">
                <a:solidFill>
                  <a:srgbClr val="FFFFFF"/>
                </a:solidFill>
                <a:latin typeface="+mn-lt"/>
                <a:ea typeface="+mn-ea"/>
              </a:endParaRPr>
            </a:p>
          </p:txBody>
        </p:sp>
        <p:sp>
          <p:nvSpPr>
            <p:cNvPr id="3084" name="椭圆 32"/>
            <p:cNvSpPr>
              <a:spLocks noChangeArrowheads="1"/>
            </p:cNvSpPr>
            <p:nvPr>
              <p:custDataLst>
                <p:tags r:id="rId17"/>
              </p:custDataLst>
            </p:nvPr>
          </p:nvSpPr>
          <p:spPr bwMode="auto">
            <a:xfrm>
              <a:off x="4250963" y="2490788"/>
              <a:ext cx="630238" cy="628650"/>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r>
                <a:rPr lang="en-US" altLang="zh-CN" sz="2000" dirty="0">
                  <a:solidFill>
                    <a:srgbClr val="FFFFFF"/>
                  </a:solidFill>
                  <a:latin typeface="+mn-lt"/>
                  <a:ea typeface="+mn-ea"/>
                </a:rPr>
                <a:t>02</a:t>
              </a:r>
            </a:p>
          </p:txBody>
        </p:sp>
        <p:sp>
          <p:nvSpPr>
            <p:cNvPr id="3" name="文本框 36"/>
            <p:cNvSpPr txBox="1">
              <a:spLocks noChangeArrowheads="1"/>
            </p:cNvSpPr>
            <p:nvPr>
              <p:custDataLst>
                <p:tags r:id="rId18"/>
              </p:custDataLst>
            </p:nvPr>
          </p:nvSpPr>
          <p:spPr bwMode="auto">
            <a:xfrm>
              <a:off x="4966927" y="2605088"/>
              <a:ext cx="4656044"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spcBef>
                  <a:spcPct val="0"/>
                </a:spcBef>
                <a:buNone/>
                <a:defRPr/>
              </a:pPr>
              <a:r>
                <a:rPr lang="da-DK" altLang="zh-CN" sz="2000" smtClean="0">
                  <a:latin typeface="+mn-lt"/>
                  <a:ea typeface="+mn-ea"/>
                </a:rPr>
                <a:t>LOREM IPSUM DOLOR</a:t>
              </a:r>
              <a:endParaRPr lang="da-DK" altLang="zh-CN" sz="2000" dirty="0">
                <a:latin typeface="+mn-lt"/>
                <a:ea typeface="+mn-ea"/>
              </a:endParaRPr>
            </a:p>
          </p:txBody>
        </p:sp>
      </p:grpSp>
      <p:grpSp>
        <p:nvGrpSpPr>
          <p:cNvPr id="7" name="组合 6"/>
          <p:cNvGrpSpPr/>
          <p:nvPr>
            <p:custDataLst>
              <p:tags r:id="rId5"/>
            </p:custDataLst>
          </p:nvPr>
        </p:nvGrpSpPr>
        <p:grpSpPr>
          <a:xfrm>
            <a:off x="3447634" y="3570154"/>
            <a:ext cx="5382302" cy="736600"/>
            <a:chOff x="3674063" y="3314700"/>
            <a:chExt cx="5382302" cy="736600"/>
          </a:xfrm>
        </p:grpSpPr>
        <p:sp>
          <p:nvSpPr>
            <p:cNvPr id="3081" name="椭圆 29"/>
            <p:cNvSpPr>
              <a:spLocks noChangeArrowheads="1"/>
            </p:cNvSpPr>
            <p:nvPr>
              <p:custDataLst>
                <p:tags r:id="rId13"/>
              </p:custDataLst>
            </p:nvPr>
          </p:nvSpPr>
          <p:spPr bwMode="auto">
            <a:xfrm>
              <a:off x="3674063" y="3314700"/>
              <a:ext cx="735012" cy="73660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endParaRPr lang="zh-CN" altLang="en-US" sz="1800">
                <a:solidFill>
                  <a:srgbClr val="FFFFFF"/>
                </a:solidFill>
                <a:latin typeface="+mn-lt"/>
                <a:ea typeface="+mn-ea"/>
              </a:endParaRPr>
            </a:p>
          </p:txBody>
        </p:sp>
        <p:sp>
          <p:nvSpPr>
            <p:cNvPr id="3085" name="椭圆 33"/>
            <p:cNvSpPr>
              <a:spLocks noChangeArrowheads="1"/>
            </p:cNvSpPr>
            <p:nvPr>
              <p:custDataLst>
                <p:tags r:id="rId14"/>
              </p:custDataLst>
            </p:nvPr>
          </p:nvSpPr>
          <p:spPr bwMode="auto">
            <a:xfrm>
              <a:off x="3726450" y="3367882"/>
              <a:ext cx="630238" cy="630237"/>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r>
                <a:rPr lang="en-US" altLang="zh-CN" sz="2000">
                  <a:solidFill>
                    <a:srgbClr val="FFFFFF"/>
                  </a:solidFill>
                  <a:latin typeface="+mn-lt"/>
                  <a:ea typeface="+mn-ea"/>
                </a:rPr>
                <a:t>03</a:t>
              </a:r>
            </a:p>
          </p:txBody>
        </p:sp>
        <p:sp>
          <p:nvSpPr>
            <p:cNvPr id="4" name="文本框 37"/>
            <p:cNvSpPr txBox="1">
              <a:spLocks noChangeArrowheads="1"/>
            </p:cNvSpPr>
            <p:nvPr>
              <p:custDataLst>
                <p:tags r:id="rId15"/>
              </p:custDataLst>
            </p:nvPr>
          </p:nvSpPr>
          <p:spPr bwMode="auto">
            <a:xfrm>
              <a:off x="4402724" y="3482975"/>
              <a:ext cx="4653641"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spcBef>
                  <a:spcPct val="0"/>
                </a:spcBef>
                <a:buNone/>
                <a:defRPr/>
              </a:pPr>
              <a:r>
                <a:rPr lang="da-DK" altLang="zh-CN" sz="2000" smtClean="0">
                  <a:latin typeface="+mn-lt"/>
                  <a:ea typeface="+mn-ea"/>
                </a:rPr>
                <a:t>LOREM IPSUM DOLOR</a:t>
              </a:r>
              <a:endParaRPr lang="da-DK" altLang="zh-CN" sz="2000" dirty="0">
                <a:latin typeface="+mn-lt"/>
                <a:ea typeface="+mn-ea"/>
              </a:endParaRPr>
            </a:p>
          </p:txBody>
        </p:sp>
      </p:grpSp>
      <p:grpSp>
        <p:nvGrpSpPr>
          <p:cNvPr id="8" name="组合 7"/>
          <p:cNvGrpSpPr/>
          <p:nvPr>
            <p:custDataLst>
              <p:tags r:id="rId6"/>
            </p:custDataLst>
          </p:nvPr>
        </p:nvGrpSpPr>
        <p:grpSpPr>
          <a:xfrm>
            <a:off x="2774264" y="4609786"/>
            <a:ext cx="5374365" cy="735012"/>
            <a:chOff x="3157445" y="4183063"/>
            <a:chExt cx="5374365" cy="735012"/>
          </a:xfrm>
        </p:grpSpPr>
        <p:sp>
          <p:nvSpPr>
            <p:cNvPr id="3082" name="椭圆 30"/>
            <p:cNvSpPr>
              <a:spLocks noChangeArrowheads="1"/>
            </p:cNvSpPr>
            <p:nvPr>
              <p:custDataLst>
                <p:tags r:id="rId10"/>
              </p:custDataLst>
            </p:nvPr>
          </p:nvSpPr>
          <p:spPr bwMode="auto">
            <a:xfrm>
              <a:off x="3157445" y="4183063"/>
              <a:ext cx="735012" cy="73501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endParaRPr lang="zh-CN" altLang="en-US" sz="1800">
                <a:solidFill>
                  <a:srgbClr val="FFFFFF"/>
                </a:solidFill>
                <a:latin typeface="+mn-lt"/>
                <a:ea typeface="+mn-ea"/>
              </a:endParaRPr>
            </a:p>
          </p:txBody>
        </p:sp>
        <p:sp>
          <p:nvSpPr>
            <p:cNvPr id="3086" name="椭圆 34"/>
            <p:cNvSpPr>
              <a:spLocks noChangeArrowheads="1"/>
            </p:cNvSpPr>
            <p:nvPr>
              <p:custDataLst>
                <p:tags r:id="rId11"/>
              </p:custDataLst>
            </p:nvPr>
          </p:nvSpPr>
          <p:spPr bwMode="auto">
            <a:xfrm>
              <a:off x="3209832" y="4235451"/>
              <a:ext cx="630238" cy="630237"/>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r>
                <a:rPr lang="en-US" altLang="zh-CN" sz="2000">
                  <a:solidFill>
                    <a:srgbClr val="FFFFFF"/>
                  </a:solidFill>
                  <a:latin typeface="+mn-lt"/>
                  <a:ea typeface="+mn-ea"/>
                </a:rPr>
                <a:t>04</a:t>
              </a:r>
            </a:p>
          </p:txBody>
        </p:sp>
        <p:sp>
          <p:nvSpPr>
            <p:cNvPr id="3087" name="文本框 38"/>
            <p:cNvSpPr txBox="1">
              <a:spLocks noChangeArrowheads="1"/>
            </p:cNvSpPr>
            <p:nvPr>
              <p:custDataLst>
                <p:tags r:id="rId12"/>
              </p:custDataLst>
            </p:nvPr>
          </p:nvSpPr>
          <p:spPr bwMode="auto">
            <a:xfrm>
              <a:off x="3878169" y="4350544"/>
              <a:ext cx="4653641"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spcBef>
                  <a:spcPct val="0"/>
                </a:spcBef>
                <a:buNone/>
                <a:defRPr/>
              </a:pPr>
              <a:r>
                <a:rPr lang="da-DK" altLang="zh-CN" sz="2000" smtClean="0">
                  <a:latin typeface="+mn-lt"/>
                  <a:ea typeface="+mn-ea"/>
                </a:rPr>
                <a:t>LOREM IPSUM DOLOR</a:t>
              </a:r>
              <a:endParaRPr lang="da-DK" altLang="zh-CN" sz="2000" dirty="0">
                <a:latin typeface="+mn-lt"/>
                <a:ea typeface="+mn-ea"/>
              </a:endParaRPr>
            </a:p>
          </p:txBody>
        </p:sp>
      </p:grpSp>
      <p:sp>
        <p:nvSpPr>
          <p:cNvPr id="23" name="Text Box 20"/>
          <p:cNvSpPr txBox="1">
            <a:spLocks noChangeArrowheads="1"/>
          </p:cNvSpPr>
          <p:nvPr>
            <p:custDataLst>
              <p:tags r:id="rId7"/>
            </p:custDataLst>
          </p:nvPr>
        </p:nvSpPr>
        <p:spPr bwMode="auto">
          <a:xfrm>
            <a:off x="1000104" y="866914"/>
            <a:ext cx="2530063"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dist" eaLnBrk="1" hangingPunct="1">
              <a:spcBef>
                <a:spcPct val="0"/>
              </a:spcBef>
              <a:buFont typeface="Arial" pitchFamily="34" charset="0"/>
              <a:buNone/>
            </a:pPr>
            <a:r>
              <a:rPr lang="en-US" altLang="zh-CN" sz="4000" b="1" smtClean="0">
                <a:solidFill>
                  <a:srgbClr val="FFFFFF"/>
                </a:solidFill>
                <a:latin typeface="+mj-lt"/>
                <a:ea typeface="+mj-ea"/>
                <a:cs typeface="+mj-cs"/>
              </a:rPr>
              <a:t>Contents</a:t>
            </a:r>
          </a:p>
        </p:txBody>
      </p:sp>
      <p:cxnSp>
        <p:nvCxnSpPr>
          <p:cNvPr id="24" name="直接连接符 22"/>
          <p:cNvCxnSpPr>
            <a:cxnSpLocks noChangeShapeType="1"/>
          </p:cNvCxnSpPr>
          <p:nvPr>
            <p:custDataLst>
              <p:tags r:id="rId8"/>
            </p:custDataLst>
          </p:nvPr>
        </p:nvCxnSpPr>
        <p:spPr bwMode="auto">
          <a:xfrm>
            <a:off x="580210" y="1628775"/>
            <a:ext cx="2430463" cy="0"/>
          </a:xfrm>
          <a:prstGeom prst="line">
            <a:avLst/>
          </a:prstGeom>
          <a:noFill/>
          <a:ln w="9525">
            <a:solidFill>
              <a:srgbClr val="FFFFFF"/>
            </a:solidFill>
            <a:prstDash val="sysDash"/>
            <a:round/>
          </a:ln>
          <a:extLst>
            <a:ext uri="{909E8E84-426E-40DD-AFC4-6F175D3DCCD1}">
              <a14:hiddenFill xmlns:a14="http://schemas.microsoft.com/office/drawing/2010/main">
                <a:noFill/>
              </a14:hiddenFill>
            </a:ext>
          </a:extLst>
        </p:spPr>
      </p:cxnSp>
      <p:cxnSp>
        <p:nvCxnSpPr>
          <p:cNvPr id="25" name="直接连接符 24"/>
          <p:cNvCxnSpPr>
            <a:cxnSpLocks noChangeShapeType="1"/>
          </p:cNvCxnSpPr>
          <p:nvPr>
            <p:custDataLst>
              <p:tags r:id="rId9"/>
            </p:custDataLst>
          </p:nvPr>
        </p:nvCxnSpPr>
        <p:spPr bwMode="auto">
          <a:xfrm>
            <a:off x="928913" y="534989"/>
            <a:ext cx="0" cy="1440000"/>
          </a:xfrm>
          <a:prstGeom prst="line">
            <a:avLst/>
          </a:prstGeom>
          <a:noFill/>
          <a:ln w="9525">
            <a:solidFill>
              <a:srgbClr val="FFFFFF"/>
            </a:solidFill>
            <a:prstDash val="sysDash"/>
            <a:round/>
          </a:ln>
          <a:extLst>
            <a:ext uri="{909E8E84-426E-40DD-AFC4-6F175D3DCCD1}">
              <a14:hiddenFill xmlns:a14="http://schemas.microsoft.com/office/drawing/2010/main">
                <a:noFill/>
              </a14:hiddenFill>
            </a:ext>
          </a:extLst>
        </p:spPr>
      </p:cxn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9、12、16、19、20、26、28"/>
  <p:tag name="KSO_WM_TEMPLATE_CATEGORY" val="custom"/>
  <p:tag name="KSO_WM_TEMPLATE_INDEX" val="160334"/>
  <p:tag name="KSO_WM_TAG_VERSION" val="1.0"/>
  <p:tag name="KSO_WM_SLIDE_ID" val="custom160334_1"/>
  <p:tag name="KSO_WM_SLIDE_INDEX" val="1"/>
  <p:tag name="KSO_WM_SLIDE_ITEM_CNT" val="2"/>
  <p:tag name="KSO_WM_SLIDE_LAYOUT" val="a_b"/>
  <p:tag name="KSO_WM_SLIDE_LAYOUT_CNT" val="1_1"/>
  <p:tag name="KSO_WM_SLIDE_TYPE" val="title"/>
  <p:tag name="KSO_WM_BEAUTIFY_FLAG" val="#wm#"/>
</p:tagLst>
</file>

<file path=ppt/tags/tag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f"/>
  <p:tag name="KSO_WM_UNIT_INDEX" val="2"/>
  <p:tag name="KSO_WM_UNIT_ID" val="custom160334_3*f*2"/>
  <p:tag name="KSO_WM_UNIT_CLEAR" val="1"/>
  <p:tag name="KSO_WM_UNIT_LAYERLEVEL" val="1"/>
  <p:tag name="KSO_WM_UNIT_VALUE" val="140"/>
  <p:tag name="KSO_WM_UNIT_HIGHLIGHT" val="0"/>
  <p:tag name="KSO_WM_UNIT_COMPATIBLE" val="0"/>
  <p:tag name="KSO_WM_UNIT_PRESET_TEXT_INDEX" val="5"/>
  <p:tag name="KSO_WM_UNIT_PRESET_TEXT_LEN" val="232"/>
</p:tagLst>
</file>

<file path=ppt/tags/tag1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h_f"/>
  <p:tag name="KSO_WM_UNIT_INDEX" val="1_2_1"/>
  <p:tag name="KSO_WM_UNIT_ID" val="custom160334_10*l_h_f*1_2_1"/>
  <p:tag name="KSO_WM_UNIT_CLEAR" val="1"/>
  <p:tag name="KSO_WM_UNIT_LAYERLEVEL" val="1_1_1"/>
  <p:tag name="KSO_WM_UNIT_VALUE" val="17"/>
  <p:tag name="KSO_WM_UNIT_HIGHLIGHT" val="0"/>
  <p:tag name="KSO_WM_UNIT_COMPATIBLE" val="0"/>
  <p:tag name="KSO_WM_UNIT_PRESET_TEXT_INDEX" val="3"/>
  <p:tag name="KSO_WM_UNIT_PRESET_TEXT_LEN" val="17"/>
  <p:tag name="KSO_WM_DIAGRAM_GROUP_CODE" val="l1-1"/>
</p:tagLst>
</file>

<file path=ppt/tags/tag1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2"/>
  <p:tag name="KSO_WM_UNIT_ID" val="custom160334_10*l_i*1_2"/>
  <p:tag name="KSO_WM_UNIT_CLEAR" val="1"/>
  <p:tag name="KSO_WM_UNIT_LAYERLEVEL" val="1_1"/>
  <p:tag name="KSO_WM_DIAGRAM_GROUP_CODE" val="l1-1"/>
</p:tagLst>
</file>

<file path=ppt/tags/tag1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3"/>
  <p:tag name="KSO_WM_UNIT_ID" val="custom160334_10*l_i*1_3"/>
  <p:tag name="KSO_WM_UNIT_CLEAR" val="1"/>
  <p:tag name="KSO_WM_UNIT_LAYERLEVEL" val="1_1"/>
  <p:tag name="KSO_WM_DIAGRAM_GROUP_CODE" val="l1-1"/>
</p:tagLst>
</file>

<file path=ppt/tags/tag1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h_f"/>
  <p:tag name="KSO_WM_UNIT_INDEX" val="1_1_1"/>
  <p:tag name="KSO_WM_UNIT_ID" val="custom160334_10*l_h_f*1_1_1"/>
  <p:tag name="KSO_WM_UNIT_CLEAR" val="1"/>
  <p:tag name="KSO_WM_UNIT_LAYERLEVEL" val="1_1_1"/>
  <p:tag name="KSO_WM_UNIT_VALUE" val="17"/>
  <p:tag name="KSO_WM_UNIT_HIGHLIGHT" val="0"/>
  <p:tag name="KSO_WM_UNIT_COMPATIBLE" val="0"/>
  <p:tag name="KSO_WM_UNIT_PRESET_TEXT_INDEX" val="3"/>
  <p:tag name="KSO_WM_UNIT_PRESET_TEXT_LEN" val="17"/>
  <p:tag name="KSO_WM_DIAGRAM_GROUP_CODE" val="l1-1"/>
</p:tagLst>
</file>

<file path=ppt/tags/tag10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34"/>
  <p:tag name="KSO_WM_TAG_VERSION" val="1.0"/>
  <p:tag name="KSO_WM_SLIDE_ID" val="custom160334_11"/>
  <p:tag name="KSO_WM_SLIDE_INDEX" val="11"/>
  <p:tag name="KSO_WM_SLIDE_ITEM_CNT" val="6"/>
  <p:tag name="KSO_WM_SLIDE_LAYOUT" val="a_l"/>
  <p:tag name="KSO_WM_SLIDE_LAYOUT_CNT" val="1_1"/>
  <p:tag name="KSO_WM_SLIDE_TYPE" val="contents"/>
  <p:tag name="KSO_WM_BEAUTIFY_FLAG" val="#wm#"/>
  <p:tag name="KSO_WM_DIAGRAM_GROUP_CODE" val="l1-1"/>
</p:tagLst>
</file>

<file path=ppt/tags/tag1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1"/>
  <p:tag name="KSO_WM_UNIT_ID" val="custom160334_11*l_i*1_1"/>
  <p:tag name="KSO_WM_UNIT_CLEAR" val="1"/>
  <p:tag name="KSO_WM_UNIT_LAYERLEVEL" val="1_1"/>
  <p:tag name="KSO_WM_DIAGRAM_GROUP_CODE" val="l1-1"/>
</p:tagLst>
</file>

<file path=ppt/tags/tag1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11*i*1"/>
  <p:tag name="KSO_WM_TEMPLATE_CATEGORY" val="custom"/>
  <p:tag name="KSO_WM_TEMPLATE_INDEX" val="160334"/>
  <p:tag name="KSO_WM_UNIT_INDEX" val="1"/>
</p:tagLst>
</file>

<file path=ppt/tags/tag10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11*i*8"/>
  <p:tag name="KSO_WM_TEMPLATE_CATEGORY" val="custom"/>
  <p:tag name="KSO_WM_TEMPLATE_INDEX" val="160334"/>
  <p:tag name="KSO_WM_UNIT_INDEX" val="8"/>
</p:tagLst>
</file>

<file path=ppt/tags/tag1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11*i*15"/>
  <p:tag name="KSO_WM_TEMPLATE_CATEGORY" val="custom"/>
  <p:tag name="KSO_WM_TEMPLATE_INDEX" val="160334"/>
  <p:tag name="KSO_WM_UNIT_INDEX" val="15"/>
</p:tagLst>
</file>

<file path=ppt/tags/tag1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11*i*22"/>
  <p:tag name="KSO_WM_TEMPLATE_CATEGORY" val="custom"/>
  <p:tag name="KSO_WM_TEMPLATE_INDEX" val="160334"/>
  <p:tag name="KSO_WM_UNIT_INDEX" val="22"/>
</p:tagLst>
</file>

<file path=ppt/tags/tag1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34"/>
  <p:tag name="KSO_WM_TAG_VERSION" val="1.0"/>
  <p:tag name="KSO_WM_SLIDE_ID" val="custom160334_4"/>
  <p:tag name="KSO_WM_SLIDE_INDEX" val="4"/>
  <p:tag name="KSO_WM_SLIDE_ITEM_CNT" val="3"/>
  <p:tag name="KSO_WM_SLIDE_LAYOUT" val="a_f_d"/>
  <p:tag name="KSO_WM_SLIDE_LAYOUT_CNT" val="1_1_1"/>
  <p:tag name="KSO_WM_SLIDE_TYPE" val="text"/>
  <p:tag name="KSO_WM_BEAUTIFY_FLAG" val="#wm#"/>
  <p:tag name="KSO_WM_SLIDE_POSITION" val="63*64"/>
  <p:tag name="KSO_WM_SLIDE_SIZE" val="840*426"/>
</p:tagLst>
</file>

<file path=ppt/tags/tag1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11*i*29"/>
  <p:tag name="KSO_WM_TEMPLATE_CATEGORY" val="custom"/>
  <p:tag name="KSO_WM_TEMPLATE_INDEX" val="160334"/>
  <p:tag name="KSO_WM_UNIT_INDEX" val="29"/>
</p:tagLst>
</file>

<file path=ppt/tags/tag1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11*i*36"/>
  <p:tag name="KSO_WM_TEMPLATE_CATEGORY" val="custom"/>
  <p:tag name="KSO_WM_TEMPLATE_INDEX" val="160334"/>
  <p:tag name="KSO_WM_UNIT_INDEX" val="36"/>
</p:tagLst>
</file>

<file path=ppt/tags/tag1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a"/>
  <p:tag name="KSO_WM_UNIT_INDEX" val="1"/>
  <p:tag name="KSO_WM_UNIT_ID" val="custom160334_11*a*1"/>
  <p:tag name="KSO_WM_UNIT_CLEAR" val="1"/>
  <p:tag name="KSO_WM_UNIT_LAYERLEVEL" val="1"/>
  <p:tag name="KSO_WM_UNIT_VALUE" val="5"/>
  <p:tag name="KSO_WM_UNIT_ISCONTENTSTITLE" val="1"/>
  <p:tag name="KSO_WM_UNIT_HIGHLIGHT" val="0"/>
  <p:tag name="KSO_WM_UNIT_COMPATIBLE" val="0"/>
  <p:tag name="KSO_WM_UNIT_PRESET_TEXT" val="Contents"/>
</p:tagLst>
</file>

<file path=ppt/tags/tag1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14"/>
  <p:tag name="KSO_WM_UNIT_ID" val="custom160334_11*l_i*1_14"/>
  <p:tag name="KSO_WM_UNIT_CLEAR" val="1"/>
  <p:tag name="KSO_WM_UNIT_LAYERLEVEL" val="1_1"/>
  <p:tag name="KSO_WM_DIAGRAM_GROUP_CODE" val="l1-1"/>
</p:tagLst>
</file>

<file path=ppt/tags/tag1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15"/>
  <p:tag name="KSO_WM_UNIT_ID" val="custom160334_11*l_i*1_15"/>
  <p:tag name="KSO_WM_UNIT_CLEAR" val="1"/>
  <p:tag name="KSO_WM_UNIT_LAYERLEVEL" val="1_1"/>
  <p:tag name="KSO_WM_DIAGRAM_GROUP_CODE" val="l1-1"/>
</p:tagLst>
</file>

<file path=ppt/tags/tag1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12"/>
  <p:tag name="KSO_WM_UNIT_ID" val="custom160334_11*l_i*1_12"/>
  <p:tag name="KSO_WM_UNIT_CLEAR" val="1"/>
  <p:tag name="KSO_WM_UNIT_LAYERLEVEL" val="1_1"/>
  <p:tag name="KSO_WM_DIAGRAM_GROUP_CODE" val="l1-1"/>
</p:tagLst>
</file>

<file path=ppt/tags/tag1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13"/>
  <p:tag name="KSO_WM_UNIT_ID" val="custom160334_11*l_i*1_13"/>
  <p:tag name="KSO_WM_UNIT_CLEAR" val="1"/>
  <p:tag name="KSO_WM_UNIT_LAYERLEVEL" val="1_1"/>
  <p:tag name="KSO_WM_DIAGRAM_GROUP_CODE" val="l1-1"/>
</p:tagLst>
</file>

<file path=ppt/tags/tag1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h_f"/>
  <p:tag name="KSO_WM_UNIT_INDEX" val="1_6_1"/>
  <p:tag name="KSO_WM_UNIT_ID" val="custom160334_11*l_h_f*1_6_1"/>
  <p:tag name="KSO_WM_UNIT_CLEAR" val="1"/>
  <p:tag name="KSO_WM_UNIT_LAYERLEVEL" val="1_1_1"/>
  <p:tag name="KSO_WM_UNIT_VALUE" val="17"/>
  <p:tag name="KSO_WM_UNIT_HIGHLIGHT" val="0"/>
  <p:tag name="KSO_WM_UNIT_COMPATIBLE" val="0"/>
  <p:tag name="KSO_WM_UNIT_PRESET_TEXT_INDEX" val="3"/>
  <p:tag name="KSO_WM_UNIT_PRESET_TEXT_LEN" val="17"/>
  <p:tag name="KSO_WM_DIAGRAM_GROUP_CODE" val="l1-1"/>
</p:tagLst>
</file>

<file path=ppt/tags/tag1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10"/>
  <p:tag name="KSO_WM_UNIT_ID" val="custom160334_11*l_i*1_10"/>
  <p:tag name="KSO_WM_UNIT_CLEAR" val="1"/>
  <p:tag name="KSO_WM_UNIT_LAYERLEVEL" val="1_1"/>
  <p:tag name="KSO_WM_DIAGRAM_GROUP_CODE" val="l1-1"/>
</p:tagLst>
</file>

<file path=ppt/tags/tag1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11"/>
  <p:tag name="KSO_WM_UNIT_ID" val="custom160334_11*l_i*1_11"/>
  <p:tag name="KSO_WM_UNIT_CLEAR" val="1"/>
  <p:tag name="KSO_WM_UNIT_LAYERLEVEL" val="1_1"/>
  <p:tag name="KSO_WM_DIAGRAM_GROUP_CODE" val="l1-1"/>
</p:tagLst>
</file>

<file path=ppt/tags/tag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d"/>
  <p:tag name="KSO_WM_UNIT_INDEX" val="1"/>
  <p:tag name="KSO_WM_UNIT_ID" val="custom160334_4*d*1"/>
  <p:tag name="KSO_WM_UNIT_CLEAR" val="0"/>
  <p:tag name="KSO_WM_UNIT_LAYERLEVEL" val="1"/>
  <p:tag name="KSO_WM_UNIT_VALUE" val="1500*1656"/>
  <p:tag name="KSO_WM_UNIT_HIGHLIGHT" val="0"/>
  <p:tag name="KSO_WM_UNIT_COMPATIBLE" val="0"/>
</p:tagLst>
</file>

<file path=ppt/tags/tag1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h_f"/>
  <p:tag name="KSO_WM_UNIT_INDEX" val="1_5_1"/>
  <p:tag name="KSO_WM_UNIT_ID" val="custom160334_11*l_h_f*1_5_1"/>
  <p:tag name="KSO_WM_UNIT_CLEAR" val="1"/>
  <p:tag name="KSO_WM_UNIT_LAYERLEVEL" val="1_1_1"/>
  <p:tag name="KSO_WM_UNIT_VALUE" val="17"/>
  <p:tag name="KSO_WM_UNIT_HIGHLIGHT" val="0"/>
  <p:tag name="KSO_WM_UNIT_COMPATIBLE" val="0"/>
  <p:tag name="KSO_WM_UNIT_PRESET_TEXT_INDEX" val="3"/>
  <p:tag name="KSO_WM_UNIT_PRESET_TEXT_LEN" val="17"/>
  <p:tag name="KSO_WM_DIAGRAM_GROUP_CODE" val="l1-1"/>
</p:tagLst>
</file>

<file path=ppt/tags/tag1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8"/>
  <p:tag name="KSO_WM_UNIT_ID" val="custom160334_11*l_i*1_8"/>
  <p:tag name="KSO_WM_UNIT_CLEAR" val="1"/>
  <p:tag name="KSO_WM_UNIT_LAYERLEVEL" val="1_1"/>
  <p:tag name="KSO_WM_DIAGRAM_GROUP_CODE" val="l1-1"/>
</p:tagLst>
</file>

<file path=ppt/tags/tag1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9"/>
  <p:tag name="KSO_WM_UNIT_ID" val="custom160334_11*l_i*1_9"/>
  <p:tag name="KSO_WM_UNIT_CLEAR" val="1"/>
  <p:tag name="KSO_WM_UNIT_LAYERLEVEL" val="1_1"/>
  <p:tag name="KSO_WM_DIAGRAM_GROUP_CODE" val="l1-1"/>
</p:tagLst>
</file>

<file path=ppt/tags/tag1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h_f"/>
  <p:tag name="KSO_WM_UNIT_INDEX" val="1_4_1"/>
  <p:tag name="KSO_WM_UNIT_ID" val="custom160334_11*l_h_f*1_4_1"/>
  <p:tag name="KSO_WM_UNIT_CLEAR" val="1"/>
  <p:tag name="KSO_WM_UNIT_LAYERLEVEL" val="1_1_1"/>
  <p:tag name="KSO_WM_UNIT_VALUE" val="17"/>
  <p:tag name="KSO_WM_UNIT_HIGHLIGHT" val="0"/>
  <p:tag name="KSO_WM_UNIT_COMPATIBLE" val="0"/>
  <p:tag name="KSO_WM_UNIT_PRESET_TEXT_INDEX" val="3"/>
  <p:tag name="KSO_WM_UNIT_PRESET_TEXT_LEN" val="17"/>
  <p:tag name="KSO_WM_DIAGRAM_GROUP_CODE" val="l1-1"/>
</p:tagLst>
</file>

<file path=ppt/tags/tag1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6"/>
  <p:tag name="KSO_WM_UNIT_ID" val="custom160334_11*l_i*1_6"/>
  <p:tag name="KSO_WM_UNIT_CLEAR" val="1"/>
  <p:tag name="KSO_WM_UNIT_LAYERLEVEL" val="1_1"/>
  <p:tag name="KSO_WM_DIAGRAM_GROUP_CODE" val="l1-1"/>
</p:tagLst>
</file>

<file path=ppt/tags/tag1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7"/>
  <p:tag name="KSO_WM_UNIT_ID" val="custom160334_11*l_i*1_7"/>
  <p:tag name="KSO_WM_UNIT_CLEAR" val="1"/>
  <p:tag name="KSO_WM_UNIT_LAYERLEVEL" val="1_1"/>
  <p:tag name="KSO_WM_DIAGRAM_GROUP_CODE" val="l1-1"/>
</p:tagLst>
</file>

<file path=ppt/tags/tag1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h_f"/>
  <p:tag name="KSO_WM_UNIT_INDEX" val="1_3_1"/>
  <p:tag name="KSO_WM_UNIT_ID" val="custom160334_11*l_h_f*1_3_1"/>
  <p:tag name="KSO_WM_UNIT_CLEAR" val="1"/>
  <p:tag name="KSO_WM_UNIT_LAYERLEVEL" val="1_1_1"/>
  <p:tag name="KSO_WM_UNIT_VALUE" val="17"/>
  <p:tag name="KSO_WM_UNIT_HIGHLIGHT" val="0"/>
  <p:tag name="KSO_WM_UNIT_COMPATIBLE" val="0"/>
  <p:tag name="KSO_WM_UNIT_PRESET_TEXT_INDEX" val="3"/>
  <p:tag name="KSO_WM_UNIT_PRESET_TEXT_LEN" val="17"/>
  <p:tag name="KSO_WM_DIAGRAM_GROUP_CODE" val="l1-1"/>
</p:tagLst>
</file>

<file path=ppt/tags/tag1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4"/>
  <p:tag name="KSO_WM_UNIT_ID" val="custom160334_11*l_i*1_4"/>
  <p:tag name="KSO_WM_UNIT_CLEAR" val="1"/>
  <p:tag name="KSO_WM_UNIT_LAYERLEVEL" val="1_1"/>
  <p:tag name="KSO_WM_DIAGRAM_GROUP_CODE" val="l1-1"/>
</p:tagLst>
</file>

<file path=ppt/tags/tag1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5"/>
  <p:tag name="KSO_WM_UNIT_ID" val="custom160334_11*l_i*1_5"/>
  <p:tag name="KSO_WM_UNIT_CLEAR" val="1"/>
  <p:tag name="KSO_WM_UNIT_LAYERLEVEL" val="1_1"/>
  <p:tag name="KSO_WM_DIAGRAM_GROUP_CODE" val="l1-1"/>
</p:tagLst>
</file>

<file path=ppt/tags/tag1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h_f"/>
  <p:tag name="KSO_WM_UNIT_INDEX" val="1_2_1"/>
  <p:tag name="KSO_WM_UNIT_ID" val="custom160334_11*l_h_f*1_2_1"/>
  <p:tag name="KSO_WM_UNIT_CLEAR" val="1"/>
  <p:tag name="KSO_WM_UNIT_LAYERLEVEL" val="1_1_1"/>
  <p:tag name="KSO_WM_UNIT_VALUE" val="17"/>
  <p:tag name="KSO_WM_UNIT_HIGHLIGHT" val="0"/>
  <p:tag name="KSO_WM_UNIT_COMPATIBLE" val="0"/>
  <p:tag name="KSO_WM_UNIT_PRESET_TEXT_INDEX" val="3"/>
  <p:tag name="KSO_WM_UNIT_PRESET_TEXT_LEN" val="17"/>
  <p:tag name="KSO_WM_DIAGRAM_GROUP_CODE" val="l1-1"/>
</p:tagLst>
</file>

<file path=ppt/tags/tag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f"/>
  <p:tag name="KSO_WM_UNIT_INDEX" val="1"/>
  <p:tag name="KSO_WM_UNIT_ID" val="custom160334_4*f*1"/>
  <p:tag name="KSO_WM_UNIT_CLEAR" val="1"/>
  <p:tag name="KSO_WM_UNIT_LAYERLEVEL" val="1"/>
  <p:tag name="KSO_WM_UNIT_VALUE" val="99"/>
  <p:tag name="KSO_WM_UNIT_HIGHLIGHT" val="0"/>
  <p:tag name="KSO_WM_UNIT_COMPATIBLE" val="0"/>
  <p:tag name="KSO_WM_UNIT_PRESET_TEXT_INDEX" val="5"/>
  <p:tag name="KSO_WM_UNIT_PRESET_TEXT_LEN" val="150"/>
</p:tagLst>
</file>

<file path=ppt/tags/tag1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2"/>
  <p:tag name="KSO_WM_UNIT_ID" val="custom160334_11*l_i*1_2"/>
  <p:tag name="KSO_WM_UNIT_CLEAR" val="1"/>
  <p:tag name="KSO_WM_UNIT_LAYERLEVEL" val="1_1"/>
  <p:tag name="KSO_WM_DIAGRAM_GROUP_CODE" val="l1-1"/>
</p:tagLst>
</file>

<file path=ppt/tags/tag1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3"/>
  <p:tag name="KSO_WM_UNIT_ID" val="custom160334_11*l_i*1_3"/>
  <p:tag name="KSO_WM_UNIT_CLEAR" val="1"/>
  <p:tag name="KSO_WM_UNIT_LAYERLEVEL" val="1_1"/>
  <p:tag name="KSO_WM_DIAGRAM_GROUP_CODE" val="l1-1"/>
</p:tagLst>
</file>

<file path=ppt/tags/tag1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h_f"/>
  <p:tag name="KSO_WM_UNIT_INDEX" val="1_1_1"/>
  <p:tag name="KSO_WM_UNIT_ID" val="custom160334_11*l_h_f*1_1_1"/>
  <p:tag name="KSO_WM_UNIT_CLEAR" val="1"/>
  <p:tag name="KSO_WM_UNIT_LAYERLEVEL" val="1_1_1"/>
  <p:tag name="KSO_WM_UNIT_VALUE" val="17"/>
  <p:tag name="KSO_WM_UNIT_HIGHLIGHT" val="0"/>
  <p:tag name="KSO_WM_UNIT_COMPATIBLE" val="0"/>
  <p:tag name="KSO_WM_UNIT_PRESET_TEXT_INDEX" val="3"/>
  <p:tag name="KSO_WM_UNIT_PRESET_TEXT_LEN" val="17"/>
  <p:tag name="KSO_WM_DIAGRAM_GROUP_CODE" val="l1-1"/>
</p:tagLst>
</file>

<file path=ppt/tags/tag13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34"/>
  <p:tag name="KSO_WM_TAG_VERSION" val="1.0"/>
  <p:tag name="KSO_WM_SLIDE_ID" val="custom160334_12"/>
  <p:tag name="KSO_WM_SLIDE_INDEX" val="12"/>
  <p:tag name="KSO_WM_SLIDE_ITEM_CNT" val="1"/>
  <p:tag name="KSO_WM_SLIDE_LAYOUT" val="a_e"/>
  <p:tag name="KSO_WM_SLIDE_LAYOUT_CNT" val="1_1"/>
  <p:tag name="KSO_WM_SLIDE_TYPE" val="sectionTitle"/>
  <p:tag name="KSO_WM_BEAUTIFY_FLAG" val="#wm#"/>
</p:tagLst>
</file>

<file path=ppt/tags/tag1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e"/>
  <p:tag name="KSO_WM_UNIT_INDEX" val="1"/>
  <p:tag name="KSO_WM_UNIT_ID" val="custom160334_12*e*1"/>
  <p:tag name="KSO_WM_UNIT_CLEAR" val="1"/>
  <p:tag name="KSO_WM_UNIT_LAYERLEVEL" val="1"/>
  <p:tag name="KSO_WM_UNIT_VALUE" val="2"/>
  <p:tag name="KSO_WM_UNIT_HIGHLIGHT" val="0"/>
  <p:tag name="KSO_WM_UNIT_COMPATIBLE" val="1"/>
  <p:tag name="KSO_WM_UNIT_PRESET_TEXT" val="1"/>
</p:tagLst>
</file>

<file path=ppt/tags/tag1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12*i*1"/>
  <p:tag name="KSO_WM_TEMPLATE_CATEGORY" val="custom"/>
  <p:tag name="KSO_WM_TEMPLATE_INDEX" val="160334"/>
  <p:tag name="KSO_WM_UNIT_INDEX" val="1"/>
</p:tagLst>
</file>

<file path=ppt/tags/tag1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a"/>
  <p:tag name="KSO_WM_UNIT_INDEX" val="1"/>
  <p:tag name="KSO_WM_UNIT_ID" val="custom160334_12*a*1"/>
  <p:tag name="KSO_WM_UNIT_CLEAR" val="1"/>
  <p:tag name="KSO_WM_UNIT_LAYERLEVEL" val="1"/>
  <p:tag name="KSO_WM_UNIT_VALUE" val="17"/>
  <p:tag name="KSO_WM_UNIT_ISCONTENTSTITLE" val="0"/>
  <p:tag name="KSO_WM_UNIT_HIGHLIGHT" val="0"/>
  <p:tag name="KSO_WM_UNIT_COMPATIBLE" val="0"/>
  <p:tag name="KSO_WM_UNIT_PRESET_TEXT_INDEX" val="3"/>
  <p:tag name="KSO_WM_UNIT_PRESET_TEXT_LEN" val="17"/>
</p:tagLst>
</file>

<file path=ppt/tags/tag13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34"/>
  <p:tag name="KSO_WM_TAG_VERSION" val="1.0"/>
  <p:tag name="KSO_WM_SLIDE_ID" val="custom160334_13"/>
  <p:tag name="KSO_WM_SLIDE_INDEX" val="13"/>
  <p:tag name="KSO_WM_SLIDE_ITEM_CNT" val="1"/>
  <p:tag name="KSO_WM_SLIDE_LAYOUT" val="a_l"/>
  <p:tag name="KSO_WM_SLIDE_LAYOUT_CNT" val="1_1"/>
  <p:tag name="KSO_WM_SLIDE_TYPE" val="text"/>
  <p:tag name="KSO_WM_BEAUTIFY_FLAG" val="#wm#"/>
  <p:tag name="KSO_WM_SLIDE_POSITION" val="348*215"/>
  <p:tag name="KSO_WM_SLIDE_SIZE" val="264*185"/>
  <p:tag name="KSO_WM_DIAGRAM_GROUP_CODE" val="l1-2"/>
</p:tagLst>
</file>

<file path=ppt/tags/tag1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13*i*0"/>
  <p:tag name="KSO_WM_TEMPLATE_CATEGORY" val="custom"/>
  <p:tag name="KSO_WM_TEMPLATE_INDEX" val="160334"/>
  <p:tag name="KSO_WM_UNIT_INDEX" val="0"/>
</p:tagLst>
</file>

<file path=ppt/tags/tag1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a"/>
  <p:tag name="KSO_WM_UNIT_INDEX" val="1"/>
  <p:tag name="KSO_WM_UNIT_ID" val="custom160334_13*a*1"/>
  <p:tag name="KSO_WM_UNIT_CLEAR" val="1"/>
  <p:tag name="KSO_WM_UNIT_LAYERLEVEL" val="1"/>
  <p:tag name="KSO_WM_UNIT_VALUE" val="35"/>
  <p:tag name="KSO_WM_UNIT_ISCONTENTSTITLE" val="0"/>
  <p:tag name="KSO_WM_UNIT_HIGHLIGHT" val="0"/>
  <p:tag name="KSO_WM_UNIT_COMPATIBLE" val="0"/>
  <p:tag name="KSO_WM_UNIT_PRESET_TEXT_INDEX" val="3"/>
  <p:tag name="KSO_WM_UNIT_PRESET_TEXT_LEN" val="17"/>
</p:tagLst>
</file>

<file path=ppt/tags/tag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a"/>
  <p:tag name="KSO_WM_UNIT_INDEX" val="1"/>
  <p:tag name="KSO_WM_UNIT_ID" val="custom160334_4*a*1"/>
  <p:tag name="KSO_WM_UNIT_CLEAR" val="1"/>
  <p:tag name="KSO_WM_UNIT_LAYERLEVEL" val="1"/>
  <p:tag name="KSO_WM_UNIT_VALUE" val="24"/>
  <p:tag name="KSO_WM_UNIT_ISCONTENTSTITLE" val="0"/>
  <p:tag name="KSO_WM_UNIT_HIGHLIGHT" val="0"/>
  <p:tag name="KSO_WM_UNIT_COMPATIBLE" val="0"/>
  <p:tag name="KSO_WM_UNIT_PRESET_TEXT_INDEX" val="3"/>
  <p:tag name="KSO_WM_UNIT_PRESET_TEXT_LEN" val="17"/>
</p:tagLst>
</file>

<file path=ppt/tags/tag1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h_f"/>
  <p:tag name="KSO_WM_UNIT_INDEX" val="1_1_1"/>
  <p:tag name="KSO_WM_UNIT_ID" val="custom160334_13*l_h_f*1_1_1"/>
  <p:tag name="KSO_WM_UNIT_CLEAR" val="1"/>
  <p:tag name="KSO_WM_UNIT_LAYERLEVEL" val="1_1_1"/>
  <p:tag name="KSO_WM_UNIT_VALUE" val="70"/>
  <p:tag name="KSO_WM_UNIT_HIGHLIGHT" val="0"/>
  <p:tag name="KSO_WM_UNIT_COMPATIBLE" val="0"/>
  <p:tag name="KSO_WM_UNIT_PRESET_TEXT_INDEX" val="4"/>
  <p:tag name="KSO_WM_UNIT_PRESET_TEXT_LEN" val="57"/>
  <p:tag name="KSO_WM_DIAGRAM_GROUP_CODE" val="l1-2"/>
</p:tagLst>
</file>

<file path=ppt/tags/tag1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1"/>
  <p:tag name="KSO_WM_UNIT_ID" val="custom160334_13*l_i*1_1"/>
  <p:tag name="KSO_WM_UNIT_CLEAR" val="1"/>
  <p:tag name="KSO_WM_UNIT_LAYERLEVEL" val="1_1"/>
  <p:tag name="KSO_WM_DIAGRAM_GROUP_CODE" val="l1-2"/>
</p:tagLst>
</file>

<file path=ppt/tags/tag14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34"/>
  <p:tag name="KSO_WM_TAG_VERSION" val="1.0"/>
  <p:tag name="KSO_WM_SLIDE_ID" val="custom160334_14"/>
  <p:tag name="KSO_WM_SLIDE_INDEX" val="14"/>
  <p:tag name="KSO_WM_SLIDE_ITEM_CNT" val="2"/>
  <p:tag name="KSO_WM_SLIDE_LAYOUT" val="a_l"/>
  <p:tag name="KSO_WM_SLIDE_LAYOUT_CNT" val="1_1"/>
  <p:tag name="KSO_WM_SLIDE_TYPE" val="text"/>
  <p:tag name="KSO_WM_BEAUTIFY_FLAG" val="#wm#"/>
  <p:tag name="KSO_WM_SLIDE_POSITION" val="277*215"/>
  <p:tag name="KSO_WM_SLIDE_SIZE" val="406*185"/>
  <p:tag name="KSO_WM_DIAGRAM_GROUP_CODE" val="l1-2"/>
</p:tagLst>
</file>

<file path=ppt/tags/tag1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14*i*0"/>
  <p:tag name="KSO_WM_TEMPLATE_CATEGORY" val="custom"/>
  <p:tag name="KSO_WM_TEMPLATE_INDEX" val="160334"/>
  <p:tag name="KSO_WM_UNIT_INDEX" val="0"/>
</p:tagLst>
</file>

<file path=ppt/tags/tag1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14*i*5"/>
  <p:tag name="KSO_WM_TEMPLATE_CATEGORY" val="custom"/>
  <p:tag name="KSO_WM_TEMPLATE_INDEX" val="160334"/>
  <p:tag name="KSO_WM_UNIT_INDEX" val="5"/>
</p:tagLst>
</file>

<file path=ppt/tags/tag1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a"/>
  <p:tag name="KSO_WM_UNIT_INDEX" val="1"/>
  <p:tag name="KSO_WM_UNIT_ID" val="custom160334_14*a*1"/>
  <p:tag name="KSO_WM_UNIT_CLEAR" val="1"/>
  <p:tag name="KSO_WM_UNIT_LAYERLEVEL" val="1"/>
  <p:tag name="KSO_WM_UNIT_VALUE" val="35"/>
  <p:tag name="KSO_WM_UNIT_ISCONTENTSTITLE" val="0"/>
  <p:tag name="KSO_WM_UNIT_HIGHLIGHT" val="0"/>
  <p:tag name="KSO_WM_UNIT_COMPATIBLE" val="0"/>
  <p:tag name="KSO_WM_UNIT_PRESET_TEXT_INDEX" val="3"/>
  <p:tag name="KSO_WM_UNIT_PRESET_TEXT_LEN" val="17"/>
</p:tagLst>
</file>

<file path=ppt/tags/tag1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h_f"/>
  <p:tag name="KSO_WM_UNIT_INDEX" val="1_2_1"/>
  <p:tag name="KSO_WM_UNIT_ID" val="custom160334_14*l_h_f*1_2_1"/>
  <p:tag name="KSO_WM_UNIT_CLEAR" val="1"/>
  <p:tag name="KSO_WM_UNIT_LAYERLEVEL" val="1_1_1"/>
  <p:tag name="KSO_WM_UNIT_VALUE" val="30"/>
  <p:tag name="KSO_WM_UNIT_HIGHLIGHT" val="0"/>
  <p:tag name="KSO_WM_UNIT_COMPATIBLE" val="0"/>
  <p:tag name="KSO_WM_UNIT_PRESET_TEXT_INDEX" val="4"/>
  <p:tag name="KSO_WM_UNIT_PRESET_TEXT_LEN" val="57"/>
  <p:tag name="KSO_WM_DIAGRAM_GROUP_CODE" val="l1-2"/>
</p:tagLst>
</file>

<file path=ppt/tags/tag1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2"/>
  <p:tag name="KSO_WM_UNIT_ID" val="custom160334_14*l_i*1_2"/>
  <p:tag name="KSO_WM_UNIT_CLEAR" val="1"/>
  <p:tag name="KSO_WM_UNIT_LAYERLEVEL" val="1_1"/>
  <p:tag name="KSO_WM_DIAGRAM_GROUP_CODE" val="l1-2"/>
</p:tagLst>
</file>

<file path=ppt/tags/tag1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h_f"/>
  <p:tag name="KSO_WM_UNIT_INDEX" val="1_1_1"/>
  <p:tag name="KSO_WM_UNIT_ID" val="custom160334_14*l_h_f*1_1_1"/>
  <p:tag name="KSO_WM_UNIT_CLEAR" val="1"/>
  <p:tag name="KSO_WM_UNIT_LAYERLEVEL" val="1_1_1"/>
  <p:tag name="KSO_WM_UNIT_VALUE" val="30"/>
  <p:tag name="KSO_WM_UNIT_HIGHLIGHT" val="0"/>
  <p:tag name="KSO_WM_UNIT_COMPATIBLE" val="0"/>
  <p:tag name="KSO_WM_UNIT_PRESET_TEXT_INDEX" val="4"/>
  <p:tag name="KSO_WM_UNIT_PRESET_TEXT_LEN" val="57"/>
  <p:tag name="KSO_WM_DIAGRAM_GROUP_CODE" val="l1-2"/>
</p:tagLst>
</file>

<file path=ppt/tags/tag1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1"/>
  <p:tag name="KSO_WM_UNIT_ID" val="custom160334_14*l_i*1_1"/>
  <p:tag name="KSO_WM_UNIT_CLEAR" val="1"/>
  <p:tag name="KSO_WM_UNIT_LAYERLEVEL" val="1_1"/>
  <p:tag name="KSO_WM_DIAGRAM_GROUP_CODE" val="l1-2"/>
</p:tagLst>
</file>

<file path=ppt/tags/tag1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34"/>
  <p:tag name="KSO_WM_TAG_VERSION" val="1.0"/>
  <p:tag name="KSO_WM_SLIDE_ID" val="custom160334_5"/>
  <p:tag name="KSO_WM_SLIDE_INDEX" val="5"/>
  <p:tag name="KSO_WM_SLIDE_ITEM_CNT" val="3"/>
  <p:tag name="KSO_WM_SLIDE_LAYOUT" val="a_f_d"/>
  <p:tag name="KSO_WM_SLIDE_LAYOUT_CNT" val="1_1_1"/>
  <p:tag name="KSO_WM_SLIDE_TYPE" val="text"/>
  <p:tag name="KSO_WM_BEAUTIFY_FLAG" val="#wm#"/>
  <p:tag name="KSO_WM_SLIDE_POSITION" val="122*104"/>
  <p:tag name="KSO_WM_SLIDE_SIZE" val="715*418"/>
</p:tagLst>
</file>

<file path=ppt/tags/tag15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34"/>
  <p:tag name="KSO_WM_TAG_VERSION" val="1.0"/>
  <p:tag name="KSO_WM_SLIDE_ID" val="custom160334_15"/>
  <p:tag name="KSO_WM_SLIDE_INDEX" val="15"/>
  <p:tag name="KSO_WM_SLIDE_ITEM_CNT" val="3"/>
  <p:tag name="KSO_WM_SLIDE_LAYOUT" val="a_l"/>
  <p:tag name="KSO_WM_SLIDE_LAYOUT_CNT" val="1_1"/>
  <p:tag name="KSO_WM_SLIDE_TYPE" val="text"/>
  <p:tag name="KSO_WM_BEAUTIFY_FLAG" val="#wm#"/>
  <p:tag name="KSO_WM_SLIDE_POSITION" val="208*215"/>
  <p:tag name="KSO_WM_SLIDE_SIZE" val="544*185"/>
  <p:tag name="KSO_WM_DIAGRAM_GROUP_CODE" val="l1-2"/>
</p:tagLst>
</file>

<file path=ppt/tags/tag1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15*i*0"/>
  <p:tag name="KSO_WM_TEMPLATE_CATEGORY" val="custom"/>
  <p:tag name="KSO_WM_TEMPLATE_INDEX" val="160334"/>
  <p:tag name="KSO_WM_UNIT_INDEX" val="0"/>
</p:tagLst>
</file>

<file path=ppt/tags/tag1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15*i*5"/>
  <p:tag name="KSO_WM_TEMPLATE_CATEGORY" val="custom"/>
  <p:tag name="KSO_WM_TEMPLATE_INDEX" val="160334"/>
  <p:tag name="KSO_WM_UNIT_INDEX" val="5"/>
</p:tagLst>
</file>

<file path=ppt/tags/tag1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15*i*10"/>
  <p:tag name="KSO_WM_TEMPLATE_CATEGORY" val="custom"/>
  <p:tag name="KSO_WM_TEMPLATE_INDEX" val="160334"/>
  <p:tag name="KSO_WM_UNIT_INDEX" val="10"/>
</p:tagLst>
</file>

<file path=ppt/tags/tag1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a"/>
  <p:tag name="KSO_WM_UNIT_INDEX" val="1"/>
  <p:tag name="KSO_WM_UNIT_ID" val="custom160334_15*a*1"/>
  <p:tag name="KSO_WM_UNIT_CLEAR" val="1"/>
  <p:tag name="KSO_WM_UNIT_LAYERLEVEL" val="1"/>
  <p:tag name="KSO_WM_UNIT_VALUE" val="35"/>
  <p:tag name="KSO_WM_UNIT_ISCONTENTSTITLE" val="0"/>
  <p:tag name="KSO_WM_UNIT_HIGHLIGHT" val="0"/>
  <p:tag name="KSO_WM_UNIT_COMPATIBLE" val="0"/>
  <p:tag name="KSO_WM_UNIT_PRESET_TEXT_INDEX" val="3"/>
  <p:tag name="KSO_WM_UNIT_PRESET_TEXT_LEN" val="17"/>
</p:tagLst>
</file>

<file path=ppt/tags/tag1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h_f"/>
  <p:tag name="KSO_WM_UNIT_INDEX" val="1_3_1"/>
  <p:tag name="KSO_WM_UNIT_ID" val="custom160334_15*l_h_f*1_3_1"/>
  <p:tag name="KSO_WM_UNIT_CLEAR" val="1"/>
  <p:tag name="KSO_WM_UNIT_LAYERLEVEL" val="1_1_1"/>
  <p:tag name="KSO_WM_UNIT_VALUE" val="30"/>
  <p:tag name="KSO_WM_UNIT_HIGHLIGHT" val="0"/>
  <p:tag name="KSO_WM_UNIT_COMPATIBLE" val="0"/>
  <p:tag name="KSO_WM_UNIT_PRESET_TEXT_INDEX" val="4"/>
  <p:tag name="KSO_WM_UNIT_PRESET_TEXT_LEN" val="57"/>
  <p:tag name="KSO_WM_DIAGRAM_GROUP_CODE" val="l1-2"/>
</p:tagLst>
</file>

<file path=ppt/tags/tag1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3"/>
  <p:tag name="KSO_WM_UNIT_ID" val="custom160334_15*l_i*1_3"/>
  <p:tag name="KSO_WM_UNIT_CLEAR" val="1"/>
  <p:tag name="KSO_WM_UNIT_LAYERLEVEL" val="1_1"/>
  <p:tag name="KSO_WM_DIAGRAM_GROUP_CODE" val="l1-2"/>
</p:tagLst>
</file>

<file path=ppt/tags/tag1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h_f"/>
  <p:tag name="KSO_WM_UNIT_INDEX" val="1_2_1"/>
  <p:tag name="KSO_WM_UNIT_ID" val="custom160334_15*l_h_f*1_2_1"/>
  <p:tag name="KSO_WM_UNIT_CLEAR" val="1"/>
  <p:tag name="KSO_WM_UNIT_LAYERLEVEL" val="1_1_1"/>
  <p:tag name="KSO_WM_UNIT_VALUE" val="30"/>
  <p:tag name="KSO_WM_UNIT_HIGHLIGHT" val="0"/>
  <p:tag name="KSO_WM_UNIT_COMPATIBLE" val="0"/>
  <p:tag name="KSO_WM_UNIT_PRESET_TEXT_INDEX" val="4"/>
  <p:tag name="KSO_WM_UNIT_PRESET_TEXT_LEN" val="57"/>
  <p:tag name="KSO_WM_DIAGRAM_GROUP_CODE" val="l1-2"/>
</p:tagLst>
</file>

<file path=ppt/tags/tag1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2"/>
  <p:tag name="KSO_WM_UNIT_ID" val="custom160334_15*l_i*1_2"/>
  <p:tag name="KSO_WM_UNIT_CLEAR" val="1"/>
  <p:tag name="KSO_WM_UNIT_LAYERLEVEL" val="1_1"/>
  <p:tag name="KSO_WM_DIAGRAM_GROUP_CODE" val="l1-2"/>
</p:tagLst>
</file>

<file path=ppt/tags/tag1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h_f"/>
  <p:tag name="KSO_WM_UNIT_INDEX" val="1_1_1"/>
  <p:tag name="KSO_WM_UNIT_ID" val="custom160334_15*l_h_f*1_1_1"/>
  <p:tag name="KSO_WM_UNIT_CLEAR" val="1"/>
  <p:tag name="KSO_WM_UNIT_LAYERLEVEL" val="1_1_1"/>
  <p:tag name="KSO_WM_UNIT_VALUE" val="30"/>
  <p:tag name="KSO_WM_UNIT_HIGHLIGHT" val="0"/>
  <p:tag name="KSO_WM_UNIT_COMPATIBLE" val="0"/>
  <p:tag name="KSO_WM_UNIT_PRESET_TEXT_INDEX" val="4"/>
  <p:tag name="KSO_WM_UNIT_PRESET_TEXT_LEN" val="57"/>
  <p:tag name="KSO_WM_DIAGRAM_GROUP_CODE" val="l1-2"/>
</p:tagLst>
</file>

<file path=ppt/tags/tag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d"/>
  <p:tag name="KSO_WM_UNIT_INDEX" val="1"/>
  <p:tag name="KSO_WM_UNIT_ID" val="custom160334_5*d*1"/>
  <p:tag name="KSO_WM_UNIT_CLEAR" val="0"/>
  <p:tag name="KSO_WM_UNIT_LAYERLEVEL" val="1"/>
  <p:tag name="KSO_WM_UNIT_VALUE" val="1261*2521"/>
  <p:tag name="KSO_WM_UNIT_HIGHLIGHT" val="0"/>
  <p:tag name="KSO_WM_UNIT_COMPATIBLE" val="0"/>
</p:tagLst>
</file>

<file path=ppt/tags/tag1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1"/>
  <p:tag name="KSO_WM_UNIT_ID" val="custom160334_15*l_i*1_1"/>
  <p:tag name="KSO_WM_UNIT_CLEAR" val="1"/>
  <p:tag name="KSO_WM_UNIT_LAYERLEVEL" val="1_1"/>
  <p:tag name="KSO_WM_DIAGRAM_GROUP_CODE" val="l1-2"/>
</p:tagLst>
</file>

<file path=ppt/tags/tag16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34"/>
  <p:tag name="KSO_WM_TAG_VERSION" val="1.0"/>
  <p:tag name="KSO_WM_SLIDE_ID" val="custom160334_16"/>
  <p:tag name="KSO_WM_SLIDE_INDEX" val="16"/>
  <p:tag name="KSO_WM_SLIDE_ITEM_CNT" val="4"/>
  <p:tag name="KSO_WM_SLIDE_LAYOUT" val="a_l"/>
  <p:tag name="KSO_WM_SLIDE_LAYOUT_CNT" val="1_1"/>
  <p:tag name="KSO_WM_SLIDE_TYPE" val="text"/>
  <p:tag name="KSO_WM_BEAUTIFY_FLAG" val="#wm#"/>
  <p:tag name="KSO_WM_SLIDE_POSITION" val="144*215"/>
  <p:tag name="KSO_WM_SLIDE_SIZE" val="674*185"/>
  <p:tag name="KSO_WM_DIAGRAM_GROUP_CODE" val="l1-2"/>
</p:tagLst>
</file>

<file path=ppt/tags/tag1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16*i*0"/>
  <p:tag name="KSO_WM_TEMPLATE_CATEGORY" val="custom"/>
  <p:tag name="KSO_WM_TEMPLATE_INDEX" val="160334"/>
  <p:tag name="KSO_WM_UNIT_INDEX" val="0"/>
</p:tagLst>
</file>

<file path=ppt/tags/tag1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16*i*5"/>
  <p:tag name="KSO_WM_TEMPLATE_CATEGORY" val="custom"/>
  <p:tag name="KSO_WM_TEMPLATE_INDEX" val="160334"/>
  <p:tag name="KSO_WM_UNIT_INDEX" val="5"/>
</p:tagLst>
</file>

<file path=ppt/tags/tag1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16*i*10"/>
  <p:tag name="KSO_WM_TEMPLATE_CATEGORY" val="custom"/>
  <p:tag name="KSO_WM_TEMPLATE_INDEX" val="160334"/>
  <p:tag name="KSO_WM_UNIT_INDEX" val="10"/>
</p:tagLst>
</file>

<file path=ppt/tags/tag1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16*i*15"/>
  <p:tag name="KSO_WM_TEMPLATE_CATEGORY" val="custom"/>
  <p:tag name="KSO_WM_TEMPLATE_INDEX" val="160334"/>
  <p:tag name="KSO_WM_UNIT_INDEX" val="15"/>
</p:tagLst>
</file>

<file path=ppt/tags/tag1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a"/>
  <p:tag name="KSO_WM_UNIT_INDEX" val="1"/>
  <p:tag name="KSO_WM_UNIT_ID" val="custom160334_16*a*1"/>
  <p:tag name="KSO_WM_UNIT_CLEAR" val="1"/>
  <p:tag name="KSO_WM_UNIT_LAYERLEVEL" val="1"/>
  <p:tag name="KSO_WM_UNIT_VALUE" val="35"/>
  <p:tag name="KSO_WM_UNIT_ISCONTENTSTITLE" val="0"/>
  <p:tag name="KSO_WM_UNIT_HIGHLIGHT" val="0"/>
  <p:tag name="KSO_WM_UNIT_COMPATIBLE" val="0"/>
  <p:tag name="KSO_WM_UNIT_PRESET_TEXT_INDEX" val="3"/>
  <p:tag name="KSO_WM_UNIT_PRESET_TEXT_LEN" val="17"/>
</p:tagLst>
</file>

<file path=ppt/tags/tag1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h_f"/>
  <p:tag name="KSO_WM_UNIT_INDEX" val="1_4_1"/>
  <p:tag name="KSO_WM_UNIT_ID" val="custom160334_16*l_h_f*1_4_1"/>
  <p:tag name="KSO_WM_UNIT_CLEAR" val="1"/>
  <p:tag name="KSO_WM_UNIT_LAYERLEVEL" val="1_1_1"/>
  <p:tag name="KSO_WM_UNIT_VALUE" val="30"/>
  <p:tag name="KSO_WM_UNIT_HIGHLIGHT" val="0"/>
  <p:tag name="KSO_WM_UNIT_COMPATIBLE" val="0"/>
  <p:tag name="KSO_WM_UNIT_PRESET_TEXT_INDEX" val="4"/>
  <p:tag name="KSO_WM_UNIT_PRESET_TEXT_LEN" val="57"/>
  <p:tag name="KSO_WM_DIAGRAM_GROUP_CODE" val="l1-2"/>
</p:tagLst>
</file>

<file path=ppt/tags/tag1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4"/>
  <p:tag name="KSO_WM_UNIT_ID" val="custom160334_16*l_i*1_4"/>
  <p:tag name="KSO_WM_UNIT_CLEAR" val="1"/>
  <p:tag name="KSO_WM_UNIT_LAYERLEVEL" val="1_1"/>
  <p:tag name="KSO_WM_DIAGRAM_GROUP_CODE" val="l1-2"/>
</p:tagLst>
</file>

<file path=ppt/tags/tag1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h_f"/>
  <p:tag name="KSO_WM_UNIT_INDEX" val="1_3_1"/>
  <p:tag name="KSO_WM_UNIT_ID" val="custom160334_16*l_h_f*1_3_1"/>
  <p:tag name="KSO_WM_UNIT_CLEAR" val="1"/>
  <p:tag name="KSO_WM_UNIT_LAYERLEVEL" val="1_1_1"/>
  <p:tag name="KSO_WM_UNIT_VALUE" val="30"/>
  <p:tag name="KSO_WM_UNIT_HIGHLIGHT" val="0"/>
  <p:tag name="KSO_WM_UNIT_COMPATIBLE" val="0"/>
  <p:tag name="KSO_WM_UNIT_PRESET_TEXT_INDEX" val="4"/>
  <p:tag name="KSO_WM_UNIT_PRESET_TEXT_LEN" val="57"/>
  <p:tag name="KSO_WM_DIAGRAM_GROUP_CODE" val="l1-2"/>
</p:tagLst>
</file>

<file path=ppt/tags/tag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a"/>
  <p:tag name="KSO_WM_UNIT_INDEX" val="1"/>
  <p:tag name="KSO_WM_UNIT_ID" val="custom160334_5*a*1"/>
  <p:tag name="KSO_WM_UNIT_CLEAR" val="1"/>
  <p:tag name="KSO_WM_UNIT_LAYERLEVEL" val="1"/>
  <p:tag name="KSO_WM_UNIT_VALUE" val="21"/>
  <p:tag name="KSO_WM_UNIT_ISCONTENTSTITLE" val="0"/>
  <p:tag name="KSO_WM_UNIT_HIGHLIGHT" val="0"/>
  <p:tag name="KSO_WM_UNIT_COMPATIBLE" val="0"/>
  <p:tag name="KSO_WM_UNIT_PRESET_TEXT_INDEX" val="3"/>
  <p:tag name="KSO_WM_UNIT_PRESET_TEXT_LEN" val="17"/>
</p:tagLst>
</file>

<file path=ppt/tags/tag1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3"/>
  <p:tag name="KSO_WM_UNIT_ID" val="custom160334_16*l_i*1_3"/>
  <p:tag name="KSO_WM_UNIT_CLEAR" val="1"/>
  <p:tag name="KSO_WM_UNIT_LAYERLEVEL" val="1_1"/>
  <p:tag name="KSO_WM_DIAGRAM_GROUP_CODE" val="l1-2"/>
</p:tagLst>
</file>

<file path=ppt/tags/tag1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h_f"/>
  <p:tag name="KSO_WM_UNIT_INDEX" val="1_2_1"/>
  <p:tag name="KSO_WM_UNIT_ID" val="custom160334_16*l_h_f*1_2_1"/>
  <p:tag name="KSO_WM_UNIT_CLEAR" val="1"/>
  <p:tag name="KSO_WM_UNIT_LAYERLEVEL" val="1_1_1"/>
  <p:tag name="KSO_WM_UNIT_VALUE" val="30"/>
  <p:tag name="KSO_WM_UNIT_HIGHLIGHT" val="0"/>
  <p:tag name="KSO_WM_UNIT_COMPATIBLE" val="0"/>
  <p:tag name="KSO_WM_UNIT_PRESET_TEXT_INDEX" val="4"/>
  <p:tag name="KSO_WM_UNIT_PRESET_TEXT_LEN" val="57"/>
  <p:tag name="KSO_WM_DIAGRAM_GROUP_CODE" val="l1-2"/>
</p:tagLst>
</file>

<file path=ppt/tags/tag1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2"/>
  <p:tag name="KSO_WM_UNIT_ID" val="custom160334_16*l_i*1_2"/>
  <p:tag name="KSO_WM_UNIT_CLEAR" val="1"/>
  <p:tag name="KSO_WM_UNIT_LAYERLEVEL" val="1_1"/>
  <p:tag name="KSO_WM_DIAGRAM_GROUP_CODE" val="l1-2"/>
</p:tagLst>
</file>

<file path=ppt/tags/tag1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h_f"/>
  <p:tag name="KSO_WM_UNIT_INDEX" val="1_1_1"/>
  <p:tag name="KSO_WM_UNIT_ID" val="custom160334_16*l_h_f*1_1_1"/>
  <p:tag name="KSO_WM_UNIT_CLEAR" val="1"/>
  <p:tag name="KSO_WM_UNIT_LAYERLEVEL" val="1_1_1"/>
  <p:tag name="KSO_WM_UNIT_VALUE" val="30"/>
  <p:tag name="KSO_WM_UNIT_HIGHLIGHT" val="0"/>
  <p:tag name="KSO_WM_UNIT_COMPATIBLE" val="0"/>
  <p:tag name="KSO_WM_UNIT_PRESET_TEXT_INDEX" val="4"/>
  <p:tag name="KSO_WM_UNIT_PRESET_TEXT_LEN" val="57"/>
  <p:tag name="KSO_WM_DIAGRAM_GROUP_CODE" val="l1-2"/>
</p:tagLst>
</file>

<file path=ppt/tags/tag1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1"/>
  <p:tag name="KSO_WM_UNIT_ID" val="custom160334_16*l_i*1_1"/>
  <p:tag name="KSO_WM_UNIT_CLEAR" val="1"/>
  <p:tag name="KSO_WM_UNIT_LAYERLEVEL" val="1_1"/>
  <p:tag name="KSO_WM_DIAGRAM_GROUP_CODE" val="l1-2"/>
</p:tagLst>
</file>

<file path=ppt/tags/tag17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34"/>
  <p:tag name="KSO_WM_TAG_VERSION" val="1.0"/>
  <p:tag name="KSO_WM_SLIDE_ID" val="custom160334_17"/>
  <p:tag name="KSO_WM_SLIDE_INDEX" val="17"/>
  <p:tag name="KSO_WM_SLIDE_ITEM_CNT" val="5"/>
  <p:tag name="KSO_WM_SLIDE_LAYOUT" val="a_l"/>
  <p:tag name="KSO_WM_SLIDE_LAYOUT_CNT" val="1_1"/>
  <p:tag name="KSO_WM_SLIDE_TYPE" val="text"/>
  <p:tag name="KSO_WM_BEAUTIFY_FLAG" val="#wm#"/>
  <p:tag name="KSO_WM_SLIDE_POSITION" val="99*215"/>
  <p:tag name="KSO_WM_SLIDE_SIZE" val="762*185"/>
  <p:tag name="KSO_WM_DIAGRAM_GROUP_CODE" val="l1-2"/>
</p:tagLst>
</file>

<file path=ppt/tags/tag1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17*i*0"/>
  <p:tag name="KSO_WM_TEMPLATE_CATEGORY" val="custom"/>
  <p:tag name="KSO_WM_TEMPLATE_INDEX" val="160334"/>
  <p:tag name="KSO_WM_UNIT_INDEX" val="0"/>
</p:tagLst>
</file>

<file path=ppt/tags/tag1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17*i*5"/>
  <p:tag name="KSO_WM_TEMPLATE_CATEGORY" val="custom"/>
  <p:tag name="KSO_WM_TEMPLATE_INDEX" val="160334"/>
  <p:tag name="KSO_WM_UNIT_INDEX" val="5"/>
</p:tagLst>
</file>

<file path=ppt/tags/tag1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17*i*10"/>
  <p:tag name="KSO_WM_TEMPLATE_CATEGORY" val="custom"/>
  <p:tag name="KSO_WM_TEMPLATE_INDEX" val="160334"/>
  <p:tag name="KSO_WM_UNIT_INDEX" val="10"/>
</p:tagLst>
</file>

<file path=ppt/tags/tag1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17*i*15"/>
  <p:tag name="KSO_WM_TEMPLATE_CATEGORY" val="custom"/>
  <p:tag name="KSO_WM_TEMPLATE_INDEX" val="160334"/>
  <p:tag name="KSO_WM_UNIT_INDEX" val="15"/>
</p:tagLst>
</file>

<file path=ppt/tags/tag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f"/>
  <p:tag name="KSO_WM_UNIT_INDEX" val="1"/>
  <p:tag name="KSO_WM_UNIT_ID" val="custom160334_5*f*1"/>
  <p:tag name="KSO_WM_UNIT_CLEAR" val="1"/>
  <p:tag name="KSO_WM_UNIT_LAYERLEVEL" val="1"/>
  <p:tag name="KSO_WM_UNIT_VALUE" val="76"/>
  <p:tag name="KSO_WM_UNIT_HIGHLIGHT" val="0"/>
  <p:tag name="KSO_WM_UNIT_COMPATIBLE" val="0"/>
  <p:tag name="KSO_WM_UNIT_PRESET_TEXT_INDEX" val="4"/>
  <p:tag name="KSO_WM_UNIT_PRESET_TEXT_LEN" val="57"/>
</p:tagLst>
</file>

<file path=ppt/tags/tag1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17*i*20"/>
  <p:tag name="KSO_WM_TEMPLATE_CATEGORY" val="custom"/>
  <p:tag name="KSO_WM_TEMPLATE_INDEX" val="160334"/>
  <p:tag name="KSO_WM_UNIT_INDEX" val="20"/>
</p:tagLst>
</file>

<file path=ppt/tags/tag1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a"/>
  <p:tag name="KSO_WM_UNIT_INDEX" val="1"/>
  <p:tag name="KSO_WM_UNIT_ID" val="custom160334_17*a*1"/>
  <p:tag name="KSO_WM_UNIT_CLEAR" val="1"/>
  <p:tag name="KSO_WM_UNIT_LAYERLEVEL" val="1"/>
  <p:tag name="KSO_WM_UNIT_VALUE" val="35"/>
  <p:tag name="KSO_WM_UNIT_ISCONTENTSTITLE" val="0"/>
  <p:tag name="KSO_WM_UNIT_HIGHLIGHT" val="0"/>
  <p:tag name="KSO_WM_UNIT_COMPATIBLE" val="0"/>
  <p:tag name="KSO_WM_UNIT_PRESET_TEXT_INDEX" val="3"/>
  <p:tag name="KSO_WM_UNIT_PRESET_TEXT_LEN" val="17"/>
</p:tagLst>
</file>

<file path=ppt/tags/tag1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h_f"/>
  <p:tag name="KSO_WM_UNIT_INDEX" val="1_4_1"/>
  <p:tag name="KSO_WM_UNIT_ID" val="custom160334_17*l_h_f*1_4_1"/>
  <p:tag name="KSO_WM_UNIT_CLEAR" val="1"/>
  <p:tag name="KSO_WM_UNIT_LAYERLEVEL" val="1_1_1"/>
  <p:tag name="KSO_WM_UNIT_VALUE" val="30"/>
  <p:tag name="KSO_WM_UNIT_HIGHLIGHT" val="0"/>
  <p:tag name="KSO_WM_UNIT_COMPATIBLE" val="0"/>
  <p:tag name="KSO_WM_UNIT_PRESET_TEXT_INDEX" val="4"/>
  <p:tag name="KSO_WM_UNIT_PRESET_TEXT_LEN" val="57"/>
  <p:tag name="KSO_WM_DIAGRAM_GROUP_CODE" val="l1-2"/>
</p:tagLst>
</file>

<file path=ppt/tags/tag1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5"/>
  <p:tag name="KSO_WM_UNIT_ID" val="custom160334_17*l_i*1_5"/>
  <p:tag name="KSO_WM_UNIT_CLEAR" val="1"/>
  <p:tag name="KSO_WM_UNIT_LAYERLEVEL" val="1_1"/>
  <p:tag name="KSO_WM_DIAGRAM_GROUP_CODE" val="l1-2"/>
</p:tagLst>
</file>

<file path=ppt/tags/tag1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h_f"/>
  <p:tag name="KSO_WM_UNIT_INDEX" val="1_5_1"/>
  <p:tag name="KSO_WM_UNIT_ID" val="custom160334_17*l_h_f*1_5_1"/>
  <p:tag name="KSO_WM_UNIT_CLEAR" val="1"/>
  <p:tag name="KSO_WM_UNIT_LAYERLEVEL" val="1_1_1"/>
  <p:tag name="KSO_WM_UNIT_VALUE" val="30"/>
  <p:tag name="KSO_WM_UNIT_HIGHLIGHT" val="0"/>
  <p:tag name="KSO_WM_UNIT_COMPATIBLE" val="0"/>
  <p:tag name="KSO_WM_UNIT_PRESET_TEXT_INDEX" val="4"/>
  <p:tag name="KSO_WM_UNIT_PRESET_TEXT_LEN" val="57"/>
  <p:tag name="KSO_WM_DIAGRAM_GROUP_CODE" val="l1-2"/>
</p:tagLst>
</file>

<file path=ppt/tags/tag1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4"/>
  <p:tag name="KSO_WM_UNIT_ID" val="custom160334_17*l_i*1_4"/>
  <p:tag name="KSO_WM_UNIT_CLEAR" val="1"/>
  <p:tag name="KSO_WM_UNIT_LAYERLEVEL" val="1_1"/>
  <p:tag name="KSO_WM_DIAGRAM_GROUP_CODE" val="l1-2"/>
</p:tagLst>
</file>

<file path=ppt/tags/tag1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h_f"/>
  <p:tag name="KSO_WM_UNIT_INDEX" val="1_3_1"/>
  <p:tag name="KSO_WM_UNIT_ID" val="custom160334_17*l_h_f*1_3_1"/>
  <p:tag name="KSO_WM_UNIT_CLEAR" val="1"/>
  <p:tag name="KSO_WM_UNIT_LAYERLEVEL" val="1_1_1"/>
  <p:tag name="KSO_WM_UNIT_VALUE" val="30"/>
  <p:tag name="KSO_WM_UNIT_HIGHLIGHT" val="0"/>
  <p:tag name="KSO_WM_UNIT_COMPATIBLE" val="0"/>
  <p:tag name="KSO_WM_UNIT_PRESET_TEXT_INDEX" val="4"/>
  <p:tag name="KSO_WM_UNIT_PRESET_TEXT_LEN" val="57"/>
  <p:tag name="KSO_WM_DIAGRAM_GROUP_CODE" val="l1-2"/>
</p:tagLst>
</file>

<file path=ppt/tags/tag1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3"/>
  <p:tag name="KSO_WM_UNIT_ID" val="custom160334_17*l_i*1_3"/>
  <p:tag name="KSO_WM_UNIT_CLEAR" val="1"/>
  <p:tag name="KSO_WM_UNIT_LAYERLEVEL" val="1_1"/>
  <p:tag name="KSO_WM_DIAGRAM_GROUP_CODE" val="l1-2"/>
</p:tagLst>
</file>

<file path=ppt/tags/tag1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h_f"/>
  <p:tag name="KSO_WM_UNIT_INDEX" val="1_2_1"/>
  <p:tag name="KSO_WM_UNIT_ID" val="custom160334_17*l_h_f*1_2_1"/>
  <p:tag name="KSO_WM_UNIT_CLEAR" val="1"/>
  <p:tag name="KSO_WM_UNIT_LAYERLEVEL" val="1_1_1"/>
  <p:tag name="KSO_WM_UNIT_VALUE" val="30"/>
  <p:tag name="KSO_WM_UNIT_HIGHLIGHT" val="0"/>
  <p:tag name="KSO_WM_UNIT_COMPATIBLE" val="0"/>
  <p:tag name="KSO_WM_UNIT_PRESET_TEXT_INDEX" val="4"/>
  <p:tag name="KSO_WM_UNIT_PRESET_TEXT_LEN" val="57"/>
  <p:tag name="KSO_WM_DIAGRAM_GROUP_CODE" val="l1-2"/>
</p:tagLst>
</file>

<file path=ppt/tags/tag1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2"/>
  <p:tag name="KSO_WM_UNIT_ID" val="custom160334_17*l_i*1_2"/>
  <p:tag name="KSO_WM_UNIT_CLEAR" val="1"/>
  <p:tag name="KSO_WM_UNIT_LAYERLEVEL" val="1_1"/>
  <p:tag name="KSO_WM_DIAGRAM_GROUP_CODE" val="l1-2"/>
</p:tagLst>
</file>

<file path=ppt/tags/tag1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34"/>
  <p:tag name="KSO_WM_TAG_VERSION" val="1.0"/>
  <p:tag name="KSO_WM_SLIDE_ID" val="custom160334_6"/>
  <p:tag name="KSO_WM_SLIDE_INDEX" val="6"/>
  <p:tag name="KSO_WM_SLIDE_ITEM_CNT" val="1"/>
  <p:tag name="KSO_WM_SLIDE_LAYOUT" val="a_l"/>
  <p:tag name="KSO_WM_SLIDE_LAYOUT_CNT" val="1_1"/>
  <p:tag name="KSO_WM_SLIDE_TYPE" val="contents"/>
  <p:tag name="KSO_WM_BEAUTIFY_FLAG" val="#wm#"/>
  <p:tag name="KSO_WM_DIAGRAM_GROUP_CODE" val="l1-1"/>
</p:tagLst>
</file>

<file path=ppt/tags/tag1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h_f"/>
  <p:tag name="KSO_WM_UNIT_INDEX" val="1_1_1"/>
  <p:tag name="KSO_WM_UNIT_ID" val="custom160334_17*l_h_f*1_1_1"/>
  <p:tag name="KSO_WM_UNIT_CLEAR" val="1"/>
  <p:tag name="KSO_WM_UNIT_LAYERLEVEL" val="1_1_1"/>
  <p:tag name="KSO_WM_UNIT_VALUE" val="30"/>
  <p:tag name="KSO_WM_UNIT_HIGHLIGHT" val="0"/>
  <p:tag name="KSO_WM_UNIT_COMPATIBLE" val="0"/>
  <p:tag name="KSO_WM_UNIT_PRESET_TEXT_INDEX" val="4"/>
  <p:tag name="KSO_WM_UNIT_PRESET_TEXT_LEN" val="57"/>
  <p:tag name="KSO_WM_DIAGRAM_GROUP_CODE" val="l1-2"/>
</p:tagLst>
</file>

<file path=ppt/tags/tag1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1"/>
  <p:tag name="KSO_WM_UNIT_ID" val="custom160334_17*l_i*1_1"/>
  <p:tag name="KSO_WM_UNIT_CLEAR" val="1"/>
  <p:tag name="KSO_WM_UNIT_LAYERLEVEL" val="1_1"/>
  <p:tag name="KSO_WM_DIAGRAM_GROUP_CODE" val="l1-2"/>
</p:tagLst>
</file>

<file path=ppt/tags/tag19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34"/>
  <p:tag name="KSO_WM_TAG_VERSION" val="1.0"/>
  <p:tag name="KSO_WM_SLIDE_ID" val="custom160334_18"/>
  <p:tag name="KSO_WM_SLIDE_INDEX" val="18"/>
  <p:tag name="KSO_WM_SLIDE_ITEM_CNT" val="6"/>
  <p:tag name="KSO_WM_SLIDE_LAYOUT" val="a_l"/>
  <p:tag name="KSO_WM_SLIDE_LAYOUT_CNT" val="1_1"/>
  <p:tag name="KSO_WM_SLIDE_TYPE" val="text"/>
  <p:tag name="KSO_WM_BEAUTIFY_FLAG" val="#wm#"/>
  <p:tag name="KSO_WM_SLIDE_POSITION" val="96*217"/>
  <p:tag name="KSO_WM_SLIDE_SIZE" val="789*180"/>
  <p:tag name="KSO_WM_DIAGRAM_GROUP_CODE" val="l1-2"/>
</p:tagLst>
</file>

<file path=ppt/tags/tag1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18*i*0"/>
  <p:tag name="KSO_WM_TEMPLATE_CATEGORY" val="custom"/>
  <p:tag name="KSO_WM_TEMPLATE_INDEX" val="160334"/>
  <p:tag name="KSO_WM_UNIT_INDEX" val="0"/>
</p:tagLst>
</file>

<file path=ppt/tags/tag1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18*i*5"/>
  <p:tag name="KSO_WM_TEMPLATE_CATEGORY" val="custom"/>
  <p:tag name="KSO_WM_TEMPLATE_INDEX" val="160334"/>
  <p:tag name="KSO_WM_UNIT_INDEX" val="5"/>
</p:tagLst>
</file>

<file path=ppt/tags/tag1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18*i*10"/>
  <p:tag name="KSO_WM_TEMPLATE_CATEGORY" val="custom"/>
  <p:tag name="KSO_WM_TEMPLATE_INDEX" val="160334"/>
  <p:tag name="KSO_WM_UNIT_INDEX" val="10"/>
</p:tagLst>
</file>

<file path=ppt/tags/tag19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18*i*15"/>
  <p:tag name="KSO_WM_TEMPLATE_CATEGORY" val="custom"/>
  <p:tag name="KSO_WM_TEMPLATE_INDEX" val="160334"/>
  <p:tag name="KSO_WM_UNIT_INDEX" val="15"/>
</p:tagLst>
</file>

<file path=ppt/tags/tag1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18*i*20"/>
  <p:tag name="KSO_WM_TEMPLATE_CATEGORY" val="custom"/>
  <p:tag name="KSO_WM_TEMPLATE_INDEX" val="160334"/>
  <p:tag name="KSO_WM_UNIT_INDEX" val="20"/>
</p:tagLst>
</file>

<file path=ppt/tags/tag19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18*i*25"/>
  <p:tag name="KSO_WM_TEMPLATE_CATEGORY" val="custom"/>
  <p:tag name="KSO_WM_TEMPLATE_INDEX" val="160334"/>
  <p:tag name="KSO_WM_UNIT_INDEX" val="25"/>
</p:tagLst>
</file>

<file path=ppt/tags/tag1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a"/>
  <p:tag name="KSO_WM_UNIT_INDEX" val="1"/>
  <p:tag name="KSO_WM_UNIT_ID" val="custom160334_18*a*1"/>
  <p:tag name="KSO_WM_UNIT_CLEAR" val="1"/>
  <p:tag name="KSO_WM_UNIT_LAYERLEVEL" val="1"/>
  <p:tag name="KSO_WM_UNIT_VALUE" val="35"/>
  <p:tag name="KSO_WM_UNIT_ISCONTENTSTITLE" val="0"/>
  <p:tag name="KSO_WM_UNIT_HIGHLIGHT" val="0"/>
  <p:tag name="KSO_WM_UNIT_COMPATIBLE" val="0"/>
  <p:tag name="KSO_WM_UNIT_PRESET_TEXT_INDEX" val="3"/>
  <p:tag name="KSO_WM_UNIT_PRESET_TEXT_LEN" val="17"/>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a"/>
  <p:tag name="KSO_WM_UNIT_INDEX" val="1"/>
  <p:tag name="KSO_WM_UNIT_ID" val="custom160334_1*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1"/>
  <p:tag name="KSO_WM_UNIT_ID" val="custom160334_6*l_i*1_1"/>
  <p:tag name="KSO_WM_UNIT_CLEAR" val="1"/>
  <p:tag name="KSO_WM_UNIT_LAYERLEVEL" val="1_1"/>
  <p:tag name="KSO_WM_DIAGRAM_GROUP_CODE" val="l1-1"/>
</p:tagLst>
</file>

<file path=ppt/tags/tag2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h_f"/>
  <p:tag name="KSO_WM_UNIT_INDEX" val="1_5_1"/>
  <p:tag name="KSO_WM_UNIT_ID" val="custom160334_18*l_h_f*1_5_1"/>
  <p:tag name="KSO_WM_UNIT_CLEAR" val="1"/>
  <p:tag name="KSO_WM_UNIT_LAYERLEVEL" val="1_1_1"/>
  <p:tag name="KSO_WM_UNIT_VALUE" val="30"/>
  <p:tag name="KSO_WM_UNIT_HIGHLIGHT" val="0"/>
  <p:tag name="KSO_WM_UNIT_COMPATIBLE" val="0"/>
  <p:tag name="KSO_WM_UNIT_PRESET_TEXT_INDEX" val="3"/>
  <p:tag name="KSO_WM_UNIT_PRESET_TEXT_LEN" val="17"/>
  <p:tag name="KSO_WM_DIAGRAM_GROUP_CODE" val="l1-2"/>
</p:tagLst>
</file>

<file path=ppt/tags/tag2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6"/>
  <p:tag name="KSO_WM_UNIT_ID" val="custom160334_18*l_i*1_6"/>
  <p:tag name="KSO_WM_UNIT_CLEAR" val="1"/>
  <p:tag name="KSO_WM_UNIT_LAYERLEVEL" val="1_1"/>
  <p:tag name="KSO_WM_DIAGRAM_GROUP_CODE" val="l1-2"/>
</p:tagLst>
</file>

<file path=ppt/tags/tag2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h_f"/>
  <p:tag name="KSO_WM_UNIT_INDEX" val="1_4_1"/>
  <p:tag name="KSO_WM_UNIT_ID" val="custom160334_18*l_h_f*1_4_1"/>
  <p:tag name="KSO_WM_UNIT_CLEAR" val="1"/>
  <p:tag name="KSO_WM_UNIT_LAYERLEVEL" val="1_1_1"/>
  <p:tag name="KSO_WM_UNIT_VALUE" val="30"/>
  <p:tag name="KSO_WM_UNIT_HIGHLIGHT" val="0"/>
  <p:tag name="KSO_WM_UNIT_COMPATIBLE" val="0"/>
  <p:tag name="KSO_WM_UNIT_PRESET_TEXT_INDEX" val="3"/>
  <p:tag name="KSO_WM_UNIT_PRESET_TEXT_LEN" val="17"/>
  <p:tag name="KSO_WM_DIAGRAM_GROUP_CODE" val="l1-2"/>
</p:tagLst>
</file>

<file path=ppt/tags/tag2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5"/>
  <p:tag name="KSO_WM_UNIT_ID" val="custom160334_18*l_i*1_5"/>
  <p:tag name="KSO_WM_UNIT_CLEAR" val="1"/>
  <p:tag name="KSO_WM_UNIT_LAYERLEVEL" val="1_1"/>
  <p:tag name="KSO_WM_DIAGRAM_GROUP_CODE" val="l1-2"/>
</p:tagLst>
</file>

<file path=ppt/tags/tag2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h_f"/>
  <p:tag name="KSO_WM_UNIT_INDEX" val="1_6_1"/>
  <p:tag name="KSO_WM_UNIT_ID" val="custom160334_18*l_h_f*1_6_1"/>
  <p:tag name="KSO_WM_UNIT_CLEAR" val="1"/>
  <p:tag name="KSO_WM_UNIT_LAYERLEVEL" val="1_1_1"/>
  <p:tag name="KSO_WM_UNIT_VALUE" val="30"/>
  <p:tag name="KSO_WM_UNIT_HIGHLIGHT" val="0"/>
  <p:tag name="KSO_WM_UNIT_COMPATIBLE" val="0"/>
  <p:tag name="KSO_WM_UNIT_PRESET_TEXT_INDEX" val="3"/>
  <p:tag name="KSO_WM_UNIT_PRESET_TEXT_LEN" val="17"/>
  <p:tag name="KSO_WM_DIAGRAM_GROUP_CODE" val="l1-2"/>
</p:tagLst>
</file>

<file path=ppt/tags/tag2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4"/>
  <p:tag name="KSO_WM_UNIT_ID" val="custom160334_18*l_i*1_4"/>
  <p:tag name="KSO_WM_UNIT_CLEAR" val="1"/>
  <p:tag name="KSO_WM_UNIT_LAYERLEVEL" val="1_1"/>
  <p:tag name="KSO_WM_DIAGRAM_GROUP_CODE" val="l1-2"/>
</p:tagLst>
</file>

<file path=ppt/tags/tag2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h_f"/>
  <p:tag name="KSO_WM_UNIT_INDEX" val="1_3_1"/>
  <p:tag name="KSO_WM_UNIT_ID" val="custom160334_18*l_h_f*1_3_1"/>
  <p:tag name="KSO_WM_UNIT_CLEAR" val="1"/>
  <p:tag name="KSO_WM_UNIT_LAYERLEVEL" val="1_1_1"/>
  <p:tag name="KSO_WM_UNIT_VALUE" val="30"/>
  <p:tag name="KSO_WM_UNIT_HIGHLIGHT" val="0"/>
  <p:tag name="KSO_WM_UNIT_COMPATIBLE" val="0"/>
  <p:tag name="KSO_WM_UNIT_PRESET_TEXT_INDEX" val="3"/>
  <p:tag name="KSO_WM_UNIT_PRESET_TEXT_LEN" val="17"/>
  <p:tag name="KSO_WM_DIAGRAM_GROUP_CODE" val="l1-2"/>
</p:tagLst>
</file>

<file path=ppt/tags/tag20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3"/>
  <p:tag name="KSO_WM_UNIT_ID" val="custom160334_18*l_i*1_3"/>
  <p:tag name="KSO_WM_UNIT_CLEAR" val="1"/>
  <p:tag name="KSO_WM_UNIT_LAYERLEVEL" val="1_1"/>
  <p:tag name="KSO_WM_DIAGRAM_GROUP_CODE" val="l1-2"/>
</p:tagLst>
</file>

<file path=ppt/tags/tag2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h_f"/>
  <p:tag name="KSO_WM_UNIT_INDEX" val="1_2_1"/>
  <p:tag name="KSO_WM_UNIT_ID" val="custom160334_18*l_h_f*1_2_1"/>
  <p:tag name="KSO_WM_UNIT_CLEAR" val="1"/>
  <p:tag name="KSO_WM_UNIT_LAYERLEVEL" val="1_1_1"/>
  <p:tag name="KSO_WM_UNIT_VALUE" val="30"/>
  <p:tag name="KSO_WM_UNIT_HIGHLIGHT" val="0"/>
  <p:tag name="KSO_WM_UNIT_COMPATIBLE" val="0"/>
  <p:tag name="KSO_WM_UNIT_PRESET_TEXT_INDEX" val="3"/>
  <p:tag name="KSO_WM_UNIT_PRESET_TEXT_LEN" val="17"/>
  <p:tag name="KSO_WM_DIAGRAM_GROUP_CODE" val="l1-2"/>
</p:tagLst>
</file>

<file path=ppt/tags/tag2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2"/>
  <p:tag name="KSO_WM_UNIT_ID" val="custom160334_18*l_i*1_2"/>
  <p:tag name="KSO_WM_UNIT_CLEAR" val="1"/>
  <p:tag name="KSO_WM_UNIT_LAYERLEVEL" val="1_1"/>
  <p:tag name="KSO_WM_DIAGRAM_GROUP_CODE" val="l1-2"/>
</p:tagLst>
</file>

<file path=ppt/tags/tag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a"/>
  <p:tag name="KSO_WM_UNIT_INDEX" val="1"/>
  <p:tag name="KSO_WM_UNIT_ID" val="custom160334_6*a*1"/>
  <p:tag name="KSO_WM_UNIT_CLEAR" val="1"/>
  <p:tag name="KSO_WM_UNIT_LAYERLEVEL" val="1"/>
  <p:tag name="KSO_WM_UNIT_ISCONTENTSTITLE" val="1"/>
  <p:tag name="KSO_WM_UNIT_VALUE" val="5"/>
  <p:tag name="KSO_WM_UNIT_HIGHLIGHT" val="0"/>
  <p:tag name="KSO_WM_UNIT_COMPATIBLE" val="0"/>
  <p:tag name="KSO_WM_UNIT_PRESET_TEXT" val="Contents"/>
</p:tagLst>
</file>

<file path=ppt/tags/tag2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h_f"/>
  <p:tag name="KSO_WM_UNIT_INDEX" val="1_1_1"/>
  <p:tag name="KSO_WM_UNIT_ID" val="custom160334_18*l_h_f*1_1_1"/>
  <p:tag name="KSO_WM_UNIT_CLEAR" val="1"/>
  <p:tag name="KSO_WM_UNIT_LAYERLEVEL" val="1_1_1"/>
  <p:tag name="KSO_WM_UNIT_VALUE" val="30"/>
  <p:tag name="KSO_WM_UNIT_HIGHLIGHT" val="0"/>
  <p:tag name="KSO_WM_UNIT_COMPATIBLE" val="0"/>
  <p:tag name="KSO_WM_UNIT_PRESET_TEXT_INDEX" val="3"/>
  <p:tag name="KSO_WM_UNIT_PRESET_TEXT_LEN" val="17"/>
  <p:tag name="KSO_WM_DIAGRAM_GROUP_CODE" val="l1-2"/>
</p:tagLst>
</file>

<file path=ppt/tags/tag2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1"/>
  <p:tag name="KSO_WM_UNIT_ID" val="custom160334_18*l_i*1_1"/>
  <p:tag name="KSO_WM_UNIT_CLEAR" val="1"/>
  <p:tag name="KSO_WM_UNIT_LAYERLEVEL" val="1_1"/>
  <p:tag name="KSO_WM_DIAGRAM_GROUP_CODE" val="l1-2"/>
</p:tagLst>
</file>

<file path=ppt/tags/tag21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34"/>
  <p:tag name="KSO_WM_TAG_VERSION" val="1.0"/>
  <p:tag name="KSO_WM_SLIDE_ID" val="custom160334_19"/>
  <p:tag name="KSO_WM_SLIDE_INDEX" val="19"/>
  <p:tag name="KSO_WM_SLIDE_ITEM_CNT" val="2"/>
  <p:tag name="KSO_WM_SLIDE_LAYOUT" val="a_f_d"/>
  <p:tag name="KSO_WM_SLIDE_LAYOUT_CNT" val="1_1_1"/>
  <p:tag name="KSO_WM_SLIDE_TYPE" val="text"/>
  <p:tag name="KSO_WM_BEAUTIFY_FLAG" val="#wm#"/>
  <p:tag name="KSO_WM_SLIDE_POSITION" val="208*66"/>
  <p:tag name="KSO_WM_SLIDE_SIZE" val="545*422"/>
</p:tagLst>
</file>

<file path=ppt/tags/tag2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a"/>
  <p:tag name="KSO_WM_UNIT_INDEX" val="1"/>
  <p:tag name="KSO_WM_UNIT_ID" val="custom160334_19*a*1"/>
  <p:tag name="KSO_WM_UNIT_CLEAR" val="1"/>
  <p:tag name="KSO_WM_UNIT_LAYERLEVEL" val="1"/>
  <p:tag name="KSO_WM_UNIT_VALUE" val="22"/>
  <p:tag name="KSO_WM_UNIT_ISCONTENTSTITLE" val="0"/>
  <p:tag name="KSO_WM_UNIT_HIGHLIGHT" val="0"/>
  <p:tag name="KSO_WM_UNIT_COMPATIBLE" val="0"/>
  <p:tag name="KSO_WM_UNIT_PRESET_TEXT_INDEX" val="3"/>
  <p:tag name="KSO_WM_UNIT_PRESET_TEXT_LEN" val="17"/>
</p:tagLst>
</file>

<file path=ppt/tags/tag2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d"/>
  <p:tag name="KSO_WM_UNIT_INDEX" val="1"/>
  <p:tag name="KSO_WM_UNIT_ID" val="custom160334_19*d*1"/>
  <p:tag name="KSO_WM_UNIT_CLEAR" val="0"/>
  <p:tag name="KSO_WM_UNIT_LAYERLEVEL" val="1"/>
  <p:tag name="KSO_WM_UNIT_VALUE" val="929*1921"/>
  <p:tag name="KSO_WM_UNIT_HIGHLIGHT" val="0"/>
  <p:tag name="KSO_WM_UNIT_COMPATIBLE" val="0"/>
</p:tagLst>
</file>

<file path=ppt/tags/tag2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f"/>
  <p:tag name="KSO_WM_UNIT_INDEX" val="1"/>
  <p:tag name="KSO_WM_UNIT_ID" val="custom160334_19*f*1"/>
  <p:tag name="KSO_WM_UNIT_CLEAR" val="1"/>
  <p:tag name="KSO_WM_UNIT_LAYERLEVEL" val="1"/>
  <p:tag name="KSO_WM_UNIT_VALUE" val="116"/>
  <p:tag name="KSO_WM_UNIT_HIGHLIGHT" val="0"/>
  <p:tag name="KSO_WM_UNIT_COMPATIBLE" val="0"/>
  <p:tag name="KSO_WM_UNIT_PRESET_TEXT_INDEX" val="5"/>
  <p:tag name="KSO_WM_UNIT_PRESET_TEXT_LEN" val="125"/>
</p:tagLst>
</file>

<file path=ppt/tags/tag21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34"/>
  <p:tag name="KSO_WM_TAG_VERSION" val="1.0"/>
  <p:tag name="KSO_WM_SLIDE_ID" val="custom160334_20"/>
  <p:tag name="KSO_WM_SLIDE_INDEX" val="20"/>
  <p:tag name="KSO_WM_SLIDE_ITEM_CNT" val="3"/>
  <p:tag name="KSO_WM_SLIDE_LAYOUT" val="a_f_d"/>
  <p:tag name="KSO_WM_SLIDE_LAYOUT_CNT" val="1_1_2"/>
  <p:tag name="KSO_WM_SLIDE_TYPE" val="text"/>
  <p:tag name="KSO_WM_BEAUTIFY_FLAG" val="#wm#"/>
  <p:tag name="KSO_WM_SLIDE_POSITION" val="99*92"/>
  <p:tag name="KSO_WM_SLIDE_SIZE" val="766*382"/>
</p:tagLst>
</file>

<file path=ppt/tags/tag2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a"/>
  <p:tag name="KSO_WM_UNIT_INDEX" val="1"/>
  <p:tag name="KSO_WM_UNIT_ID" val="custom160334_20*a*1"/>
  <p:tag name="KSO_WM_UNIT_CLEAR" val="1"/>
  <p:tag name="KSO_WM_UNIT_LAYERLEVEL" val="1"/>
  <p:tag name="KSO_WM_UNIT_VALUE" val="15"/>
  <p:tag name="KSO_WM_UNIT_ISCONTENTSTITLE" val="0"/>
  <p:tag name="KSO_WM_UNIT_HIGHLIGHT" val="0"/>
  <p:tag name="KSO_WM_UNIT_COMPATIBLE" val="0"/>
  <p:tag name="KSO_WM_UNIT_PRESET_TEXT_INDEX" val="3"/>
  <p:tag name="KSO_WM_UNIT_PRESET_TEXT_LEN" val="17"/>
</p:tagLst>
</file>

<file path=ppt/tags/tag2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f"/>
  <p:tag name="KSO_WM_UNIT_INDEX" val="1"/>
  <p:tag name="KSO_WM_UNIT_ID" val="custom160334_20*f*1"/>
  <p:tag name="KSO_WM_UNIT_CLEAR" val="1"/>
  <p:tag name="KSO_WM_UNIT_LAYERLEVEL" val="1"/>
  <p:tag name="KSO_WM_UNIT_VALUE" val="68"/>
  <p:tag name="KSO_WM_UNIT_HIGHLIGHT" val="0"/>
  <p:tag name="KSO_WM_UNIT_COMPATIBLE" val="0"/>
  <p:tag name="KSO_WM_UNIT_PRESET_TEXT_INDEX" val="5"/>
  <p:tag name="KSO_WM_UNIT_PRESET_TEXT_LEN" val="125"/>
</p:tagLst>
</file>

<file path=ppt/tags/tag2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d"/>
  <p:tag name="KSO_WM_UNIT_INDEX" val="2"/>
  <p:tag name="KSO_WM_UNIT_ID" val="custom160334_20*d*2"/>
  <p:tag name="KSO_WM_UNIT_CLEAR" val="0"/>
  <p:tag name="KSO_WM_UNIT_LAYERLEVEL" val="1"/>
  <p:tag name="KSO_WM_UNIT_VALUE" val="694*1123"/>
  <p:tag name="KSO_WM_UNIT_HIGHLIGHT" val="0"/>
  <p:tag name="KSO_WM_UNIT_COMPATIBLE" val="0"/>
</p:tagLst>
</file>

<file path=ppt/tags/tag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2"/>
  <p:tag name="KSO_WM_UNIT_ID" val="custom160334_6*l_i*1_2"/>
  <p:tag name="KSO_WM_UNIT_CLEAR" val="1"/>
  <p:tag name="KSO_WM_UNIT_LAYERLEVEL" val="1_1"/>
  <p:tag name="KSO_WM_DIAGRAM_GROUP_CODE" val="l1-1"/>
</p:tagLst>
</file>

<file path=ppt/tags/tag2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d"/>
  <p:tag name="KSO_WM_UNIT_INDEX" val="1"/>
  <p:tag name="KSO_WM_UNIT_ID" val="custom160334_20*d*1"/>
  <p:tag name="KSO_WM_UNIT_CLEAR" val="0"/>
  <p:tag name="KSO_WM_UNIT_LAYERLEVEL" val="1"/>
  <p:tag name="KSO_WM_UNIT_VALUE" val="900*1391"/>
  <p:tag name="KSO_WM_UNIT_HIGHLIGHT" val="0"/>
  <p:tag name="KSO_WM_UNIT_COMPATIBLE" val="0"/>
</p:tagLst>
</file>

<file path=ppt/tags/tag22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34"/>
  <p:tag name="KSO_WM_TAG_VERSION" val="1.0"/>
  <p:tag name="KSO_WM_SLIDE_ID" val="custom160334_21"/>
  <p:tag name="KSO_WM_SLIDE_INDEX" val="21"/>
  <p:tag name="KSO_WM_SLIDE_ITEM_CNT" val="4"/>
  <p:tag name="KSO_WM_SLIDE_LAYOUT" val="a_f_d"/>
  <p:tag name="KSO_WM_SLIDE_LAYOUT_CNT" val="1_1_3"/>
  <p:tag name="KSO_WM_SLIDE_TYPE" val="text"/>
  <p:tag name="KSO_WM_BEAUTIFY_FLAG" val="#wm#"/>
  <p:tag name="KSO_WM_SLIDE_POSITION" val="145*178"/>
  <p:tag name="KSO_WM_SLIDE_SIZE" val="671*275"/>
</p:tagLst>
</file>

<file path=ppt/tags/tag2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21*i*0"/>
  <p:tag name="KSO_WM_TEMPLATE_CATEGORY" val="custom"/>
  <p:tag name="KSO_WM_TEMPLATE_INDEX" val="160334"/>
  <p:tag name="KSO_WM_UNIT_INDEX" val="0"/>
</p:tagLst>
</file>

<file path=ppt/tags/tag2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21*i*1"/>
  <p:tag name="KSO_WM_TEMPLATE_CATEGORY" val="custom"/>
  <p:tag name="KSO_WM_TEMPLATE_INDEX" val="160334"/>
  <p:tag name="KSO_WM_UNIT_INDEX" val="1"/>
</p:tagLst>
</file>

<file path=ppt/tags/tag2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a"/>
  <p:tag name="KSO_WM_UNIT_INDEX" val="1"/>
  <p:tag name="KSO_WM_UNIT_ID" val="custom160334_21*a*1"/>
  <p:tag name="KSO_WM_UNIT_CLEAR" val="1"/>
  <p:tag name="KSO_WM_UNIT_LAYERLEVEL" val="1"/>
  <p:tag name="KSO_WM_UNIT_VALUE" val="27"/>
  <p:tag name="KSO_WM_UNIT_ISCONTENTSTITLE" val="0"/>
  <p:tag name="KSO_WM_UNIT_HIGHLIGHT" val="0"/>
  <p:tag name="KSO_WM_UNIT_COMPATIBLE" val="0"/>
  <p:tag name="KSO_WM_UNIT_PRESET_TEXT_INDEX" val="3"/>
  <p:tag name="KSO_WM_UNIT_PRESET_TEXT_LEN" val="17"/>
</p:tagLst>
</file>

<file path=ppt/tags/tag2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f"/>
  <p:tag name="KSO_WM_UNIT_INDEX" val="1"/>
  <p:tag name="KSO_WM_UNIT_ID" val="custom160334_21*f*1"/>
  <p:tag name="KSO_WM_UNIT_CLEAR" val="1"/>
  <p:tag name="KSO_WM_UNIT_LAYERLEVEL" val="1"/>
  <p:tag name="KSO_WM_UNIT_VALUE" val="72"/>
  <p:tag name="KSO_WM_UNIT_HIGHLIGHT" val="0"/>
  <p:tag name="KSO_WM_UNIT_COMPATIBLE" val="0"/>
  <p:tag name="KSO_WM_UNIT_PRESET_TEXT_INDEX" val="5"/>
  <p:tag name="KSO_WM_UNIT_PRESET_TEXT_LEN" val="125"/>
</p:tagLst>
</file>

<file path=ppt/tags/tag2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d"/>
  <p:tag name="KSO_WM_UNIT_INDEX" val="1"/>
  <p:tag name="KSO_WM_UNIT_ID" val="custom160334_21*d*1"/>
  <p:tag name="KSO_WM_UNIT_CLEAR" val="0"/>
  <p:tag name="KSO_WM_UNIT_LAYERLEVEL" val="1"/>
  <p:tag name="KSO_WM_UNIT_VALUE" val="547*760"/>
  <p:tag name="KSO_WM_UNIT_HIGHLIGHT" val="0"/>
  <p:tag name="KSO_WM_UNIT_COMPATIBLE" val="0"/>
</p:tagLst>
</file>

<file path=ppt/tags/tag2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d"/>
  <p:tag name="KSO_WM_UNIT_INDEX" val="2"/>
  <p:tag name="KSO_WM_UNIT_ID" val="custom160334_21*d*2"/>
  <p:tag name="KSO_WM_UNIT_CLEAR" val="0"/>
  <p:tag name="KSO_WM_UNIT_LAYERLEVEL" val="1"/>
  <p:tag name="KSO_WM_UNIT_VALUE" val="547*760"/>
  <p:tag name="KSO_WM_UNIT_HIGHLIGHT" val="0"/>
  <p:tag name="KSO_WM_UNIT_COMPATIBLE" val="0"/>
</p:tagLst>
</file>

<file path=ppt/tags/tag2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d"/>
  <p:tag name="KSO_WM_UNIT_INDEX" val="3"/>
  <p:tag name="KSO_WM_UNIT_ID" val="custom160334_21*d*3"/>
  <p:tag name="KSO_WM_UNIT_CLEAR" val="0"/>
  <p:tag name="KSO_WM_UNIT_LAYERLEVEL" val="1"/>
  <p:tag name="KSO_WM_UNIT_VALUE" val="547*760"/>
  <p:tag name="KSO_WM_UNIT_HIGHLIGHT" val="0"/>
  <p:tag name="KSO_WM_UNIT_COMPATIBLE" val="0"/>
</p:tagLst>
</file>

<file path=ppt/tags/tag22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34"/>
  <p:tag name="KSO_WM_TAG_VERSION" val="1.0"/>
  <p:tag name="KSO_WM_SLIDE_ID" val="custom160334_22"/>
  <p:tag name="KSO_WM_SLIDE_INDEX" val="22"/>
  <p:tag name="KSO_WM_SLIDE_ITEM_CNT" val="1"/>
  <p:tag name="KSO_WM_SLIDE_LAYOUT" val="a_m"/>
  <p:tag name="KSO_WM_SLIDE_LAYOUT_CNT" val="1_1"/>
  <p:tag name="KSO_WM_SLIDE_TYPE" val="text"/>
  <p:tag name="KSO_WM_BEAUTIFY_FLAG" val="#wm#"/>
  <p:tag name="KSO_WM_SLIDE_POSITION" val="332*195"/>
  <p:tag name="KSO_WM_SLIDE_SIZE" val="295*264"/>
  <p:tag name="KSO_WM_DIAGRAM_GROUP_CODE" val="m1-1"/>
</p:tagLst>
</file>

<file path=ppt/tags/tag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3"/>
  <p:tag name="KSO_WM_UNIT_ID" val="custom160334_6*l_i*1_3"/>
  <p:tag name="KSO_WM_UNIT_CLEAR" val="1"/>
  <p:tag name="KSO_WM_UNIT_LAYERLEVEL" val="1_1"/>
  <p:tag name="KSO_WM_DIAGRAM_GROUP_CODE" val="l1-1"/>
</p:tagLst>
</file>

<file path=ppt/tags/tag2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22*i*0"/>
  <p:tag name="KSO_WM_TEMPLATE_CATEGORY" val="custom"/>
  <p:tag name="KSO_WM_TEMPLATE_INDEX" val="160334"/>
  <p:tag name="KSO_WM_UNIT_INDEX" val="0"/>
</p:tagLst>
</file>

<file path=ppt/tags/tag2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a"/>
  <p:tag name="KSO_WM_UNIT_INDEX" val="1"/>
  <p:tag name="KSO_WM_UNIT_ID" val="custom160334_22*a*1"/>
  <p:tag name="KSO_WM_UNIT_CLEAR" val="1"/>
  <p:tag name="KSO_WM_UNIT_LAYERLEVEL" val="1"/>
  <p:tag name="KSO_WM_UNIT_VALUE" val="35"/>
  <p:tag name="KSO_WM_UNIT_ISCONTENTSTITLE" val="0"/>
  <p:tag name="KSO_WM_UNIT_HIGHLIGHT" val="0"/>
  <p:tag name="KSO_WM_UNIT_COMPATIBLE" val="0"/>
  <p:tag name="KSO_WM_UNIT_PRESET_TEXT_INDEX" val="3"/>
  <p:tag name="KSO_WM_UNIT_PRESET_TEXT_LEN" val="17"/>
</p:tagLst>
</file>

<file path=ppt/tags/tag2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h_a"/>
  <p:tag name="KSO_WM_UNIT_INDEX" val="1_1_1"/>
  <p:tag name="KSO_WM_UNIT_ID" val="custom160334_22*m_h_a*1_1_1"/>
  <p:tag name="KSO_WM_UNIT_CLEAR" val="1"/>
  <p:tag name="KSO_WM_UNIT_LAYERLEVEL" val="1_1_1"/>
  <p:tag name="KSO_WM_UNIT_VALUE" val="112"/>
  <p:tag name="KSO_WM_UNIT_HIGHLIGHT" val="0"/>
  <p:tag name="KSO_WM_UNIT_COMPATIBLE" val="0"/>
  <p:tag name="KSO_WM_UNIT_PRESET_TEXT_INDEX" val="3"/>
  <p:tag name="KSO_WM_UNIT_PRESET_TEXT_LEN" val="5"/>
  <p:tag name="KSO_WM_DIAGRAM_GROUP_CODE" val="m1-1"/>
</p:tagLst>
</file>

<file path=ppt/tags/tag2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1"/>
  <p:tag name="KSO_WM_UNIT_ID" val="custom160334_22*m_i*1_1"/>
  <p:tag name="KSO_WM_UNIT_CLEAR" val="1"/>
  <p:tag name="KSO_WM_UNIT_LAYERLEVEL" val="1_1"/>
  <p:tag name="KSO_WM_DIAGRAM_GROUP_CODE" val="m1-1"/>
</p:tagLst>
</file>

<file path=ppt/tags/tag2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2"/>
  <p:tag name="KSO_WM_UNIT_ID" val="custom160334_22*m_i*1_2"/>
  <p:tag name="KSO_WM_UNIT_CLEAR" val="1"/>
  <p:tag name="KSO_WM_UNIT_LAYERLEVEL" val="1_1"/>
  <p:tag name="KSO_WM_DIAGRAM_GROUP_CODE" val="m1-1"/>
</p:tagLst>
</file>

<file path=ppt/tags/tag2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3"/>
  <p:tag name="KSO_WM_UNIT_ID" val="custom160334_22*m_i*1_3"/>
  <p:tag name="KSO_WM_UNIT_CLEAR" val="1"/>
  <p:tag name="KSO_WM_UNIT_LAYERLEVEL" val="1_1"/>
  <p:tag name="KSO_WM_DIAGRAM_GROUP_CODE" val="m1-1"/>
</p:tagLst>
</file>

<file path=ppt/tags/tag2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h_f"/>
  <p:tag name="KSO_WM_UNIT_INDEX" val="1_1_1"/>
  <p:tag name="KSO_WM_UNIT_ID" val="custom160334_22*m_h_f*1_1_1"/>
  <p:tag name="KSO_WM_UNIT_CLEAR" val="1"/>
  <p:tag name="KSO_WM_UNIT_LAYERLEVEL" val="1_1_1"/>
  <p:tag name="KSO_WM_UNIT_VALUE" val="26"/>
  <p:tag name="KSO_WM_UNIT_HIGHLIGHT" val="0"/>
  <p:tag name="KSO_WM_UNIT_COMPATIBLE" val="0"/>
  <p:tag name="KSO_WM_UNIT_PRESET_TEXT_INDEX" val="4"/>
  <p:tag name="KSO_WM_UNIT_PRESET_TEXT_LEN" val="57"/>
  <p:tag name="KSO_WM_DIAGRAM_GROUP_CODE" val="m1-1"/>
</p:tagLst>
</file>

<file path=ppt/tags/tag23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34"/>
  <p:tag name="KSO_WM_TAG_VERSION" val="1.0"/>
  <p:tag name="KSO_WM_SLIDE_ID" val="custom160334_23"/>
  <p:tag name="KSO_WM_SLIDE_INDEX" val="23"/>
  <p:tag name="KSO_WM_SLIDE_ITEM_CNT" val="2"/>
  <p:tag name="KSO_WM_SLIDE_LAYOUT" val="a_m"/>
  <p:tag name="KSO_WM_SLIDE_LAYOUT_CNT" val="1_1"/>
  <p:tag name="KSO_WM_SLIDE_TYPE" val="text"/>
  <p:tag name="KSO_WM_BEAUTIFY_FLAG" val="#wm#"/>
  <p:tag name="KSO_WM_SLIDE_POSITION" val="250*128"/>
  <p:tag name="KSO_WM_SLIDE_SIZE" val="460*386"/>
  <p:tag name="KSO_WM_DIAGRAM_GROUP_CODE" val="m1-1"/>
</p:tagLst>
</file>

<file path=ppt/tags/tag2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23*i*0"/>
  <p:tag name="KSO_WM_TEMPLATE_CATEGORY" val="custom"/>
  <p:tag name="KSO_WM_TEMPLATE_INDEX" val="160334"/>
  <p:tag name="KSO_WM_UNIT_INDEX" val="0"/>
</p:tagLst>
</file>

<file path=ppt/tags/tag2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23*i*11"/>
  <p:tag name="KSO_WM_TEMPLATE_CATEGORY" val="custom"/>
  <p:tag name="KSO_WM_TEMPLATE_INDEX" val="160334"/>
  <p:tag name="KSO_WM_UNIT_INDEX" val="11"/>
</p:tagLst>
</file>

<file path=ppt/tags/tag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6*i*4"/>
  <p:tag name="KSO_WM_TEMPLATE_CATEGORY" val="custom"/>
  <p:tag name="KSO_WM_TEMPLATE_INDEX" val="160334"/>
  <p:tag name="KSO_WM_UNIT_INDEX" val="4"/>
</p:tagLst>
</file>

<file path=ppt/tags/tag2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a"/>
  <p:tag name="KSO_WM_UNIT_INDEX" val="1"/>
  <p:tag name="KSO_WM_UNIT_ID" val="custom160334_23*a*1"/>
  <p:tag name="KSO_WM_UNIT_CLEAR" val="1"/>
  <p:tag name="KSO_WM_UNIT_LAYERLEVEL" val="1"/>
  <p:tag name="KSO_WM_UNIT_VALUE" val="35"/>
  <p:tag name="KSO_WM_UNIT_ISCONTENTSTITLE" val="0"/>
  <p:tag name="KSO_WM_UNIT_HIGHLIGHT" val="0"/>
  <p:tag name="KSO_WM_UNIT_COMPATIBLE" val="0"/>
  <p:tag name="KSO_WM_UNIT_PRESET_TEXT_INDEX" val="3"/>
  <p:tag name="KSO_WM_UNIT_PRESET_TEXT_LEN" val="17"/>
</p:tagLst>
</file>

<file path=ppt/tags/tag2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h_a"/>
  <p:tag name="KSO_WM_UNIT_INDEX" val="1_2_1"/>
  <p:tag name="KSO_WM_UNIT_ID" val="custom160334_23*m_h_a*1_2_1"/>
  <p:tag name="KSO_WM_UNIT_CLEAR" val="1"/>
  <p:tag name="KSO_WM_UNIT_LAYERLEVEL" val="1_1_1"/>
  <p:tag name="KSO_WM_UNIT_VALUE" val="22"/>
  <p:tag name="KSO_WM_UNIT_HIGHLIGHT" val="0"/>
  <p:tag name="KSO_WM_UNIT_COMPATIBLE" val="0"/>
  <p:tag name="KSO_WM_UNIT_PRESET_TEXT_INDEX" val="3"/>
  <p:tag name="KSO_WM_UNIT_PRESET_TEXT_LEN" val="5"/>
  <p:tag name="KSO_WM_DIAGRAM_GROUP_CODE" val="m1-1"/>
</p:tagLst>
</file>

<file path=ppt/tags/tag2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4"/>
  <p:tag name="KSO_WM_UNIT_ID" val="custom160334_23*m_i*1_4"/>
  <p:tag name="KSO_WM_UNIT_CLEAR" val="1"/>
  <p:tag name="KSO_WM_UNIT_LAYERLEVEL" val="1_1"/>
  <p:tag name="KSO_WM_DIAGRAM_GROUP_CODE" val="m1-1"/>
</p:tagLst>
</file>

<file path=ppt/tags/tag2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5"/>
  <p:tag name="KSO_WM_UNIT_ID" val="custom160334_23*m_i*1_5"/>
  <p:tag name="KSO_WM_UNIT_CLEAR" val="1"/>
  <p:tag name="KSO_WM_UNIT_LAYERLEVEL" val="1_1"/>
  <p:tag name="KSO_WM_DIAGRAM_GROUP_CODE" val="m1-1"/>
</p:tagLst>
</file>

<file path=ppt/tags/tag2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6"/>
  <p:tag name="KSO_WM_UNIT_ID" val="custom160334_23*m_i*1_6"/>
  <p:tag name="KSO_WM_UNIT_CLEAR" val="1"/>
  <p:tag name="KSO_WM_UNIT_LAYERLEVEL" val="1_1"/>
  <p:tag name="KSO_WM_DIAGRAM_GROUP_CODE" val="m1-1"/>
</p:tagLst>
</file>

<file path=ppt/tags/tag2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h_f"/>
  <p:tag name="KSO_WM_UNIT_INDEX" val="1_2_1"/>
  <p:tag name="KSO_WM_UNIT_ID" val="custom160334_23*m_h_f*1_2_1"/>
  <p:tag name="KSO_WM_UNIT_CLEAR" val="1"/>
  <p:tag name="KSO_WM_UNIT_LAYERLEVEL" val="1_1_1"/>
  <p:tag name="KSO_WM_UNIT_VALUE" val="26"/>
  <p:tag name="KSO_WM_UNIT_HIGHLIGHT" val="0"/>
  <p:tag name="KSO_WM_UNIT_COMPATIBLE" val="0"/>
  <p:tag name="KSO_WM_UNIT_PRESET_TEXT_INDEX" val="4"/>
  <p:tag name="KSO_WM_UNIT_PRESET_TEXT_LEN" val="57"/>
  <p:tag name="KSO_WM_DIAGRAM_GROUP_CODE" val="m1-1"/>
</p:tagLst>
</file>

<file path=ppt/tags/tag2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h_a"/>
  <p:tag name="KSO_WM_UNIT_INDEX" val="1_1_1"/>
  <p:tag name="KSO_WM_UNIT_ID" val="custom160334_23*m_h_a*1_1_1"/>
  <p:tag name="KSO_WM_UNIT_CLEAR" val="1"/>
  <p:tag name="KSO_WM_UNIT_LAYERLEVEL" val="1_1_1"/>
  <p:tag name="KSO_WM_UNIT_VALUE" val="112"/>
  <p:tag name="KSO_WM_UNIT_HIGHLIGHT" val="0"/>
  <p:tag name="KSO_WM_UNIT_COMPATIBLE" val="0"/>
  <p:tag name="KSO_WM_UNIT_PRESET_TEXT_INDEX" val="3"/>
  <p:tag name="KSO_WM_UNIT_PRESET_TEXT_LEN" val="5"/>
  <p:tag name="KSO_WM_DIAGRAM_GROUP_CODE" val="m1-1"/>
</p:tagLst>
</file>

<file path=ppt/tags/tag2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1"/>
  <p:tag name="KSO_WM_UNIT_ID" val="custom160334_23*m_i*1_1"/>
  <p:tag name="KSO_WM_UNIT_CLEAR" val="1"/>
  <p:tag name="KSO_WM_UNIT_LAYERLEVEL" val="1_1"/>
  <p:tag name="KSO_WM_DIAGRAM_GROUP_CODE" val="m1-1"/>
</p:tagLst>
</file>

<file path=ppt/tags/tag2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2"/>
  <p:tag name="KSO_WM_UNIT_ID" val="custom160334_23*m_i*1_2"/>
  <p:tag name="KSO_WM_UNIT_CLEAR" val="1"/>
  <p:tag name="KSO_WM_UNIT_LAYERLEVEL" val="1_1"/>
  <p:tag name="KSO_WM_DIAGRAM_GROUP_CODE" val="m1-1"/>
</p:tagLst>
</file>

<file path=ppt/tags/tag2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3"/>
  <p:tag name="KSO_WM_UNIT_ID" val="custom160334_23*m_i*1_3"/>
  <p:tag name="KSO_WM_UNIT_CLEAR" val="1"/>
  <p:tag name="KSO_WM_UNIT_LAYERLEVEL" val="1_1"/>
  <p:tag name="KSO_WM_DIAGRAM_GROUP_CODE" val="m1-1"/>
</p:tagLst>
</file>

<file path=ppt/tags/tag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4"/>
  <p:tag name="KSO_WM_UNIT_ID" val="custom160334_6*l_i*1_4"/>
  <p:tag name="KSO_WM_UNIT_CLEAR" val="1"/>
  <p:tag name="KSO_WM_UNIT_LAYERLEVEL" val="1_1"/>
  <p:tag name="KSO_WM_DIAGRAM_GROUP_CODE" val="l1-1"/>
</p:tagLst>
</file>

<file path=ppt/tags/tag2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h_f"/>
  <p:tag name="KSO_WM_UNIT_INDEX" val="1_1_1"/>
  <p:tag name="KSO_WM_UNIT_ID" val="custom160334_23*m_h_f*1_1_1"/>
  <p:tag name="KSO_WM_UNIT_CLEAR" val="1"/>
  <p:tag name="KSO_WM_UNIT_LAYERLEVEL" val="1_1_1"/>
  <p:tag name="KSO_WM_UNIT_VALUE" val="26"/>
  <p:tag name="KSO_WM_UNIT_HIGHLIGHT" val="0"/>
  <p:tag name="KSO_WM_UNIT_COMPATIBLE" val="0"/>
  <p:tag name="KSO_WM_UNIT_PRESET_TEXT_INDEX" val="4"/>
  <p:tag name="KSO_WM_UNIT_PRESET_TEXT_LEN" val="57"/>
  <p:tag name="KSO_WM_DIAGRAM_GROUP_CODE" val="m1-1"/>
</p:tagLst>
</file>

<file path=ppt/tags/tag25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34"/>
  <p:tag name="KSO_WM_TAG_VERSION" val="1.0"/>
  <p:tag name="KSO_WM_SLIDE_ID" val="custom160334_24"/>
  <p:tag name="KSO_WM_SLIDE_INDEX" val="24"/>
  <p:tag name="KSO_WM_SLIDE_ITEM_CNT" val="3"/>
  <p:tag name="KSO_WM_SLIDE_LAYOUT" val="a_m"/>
  <p:tag name="KSO_WM_SLIDE_LAYOUT_CNT" val="1_1"/>
  <p:tag name="KSO_WM_SLIDE_TYPE" val="text"/>
  <p:tag name="KSO_WM_BEAUTIFY_FLAG" val="#wm#"/>
  <p:tag name="KSO_WM_SLIDE_POSITION" val="250*170"/>
  <p:tag name="KSO_WM_SLIDE_SIZE" val="460*283"/>
  <p:tag name="KSO_WM_DIAGRAM_GROUP_CODE" val="m1-1"/>
</p:tagLst>
</file>

<file path=ppt/tags/tag2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24*i*0"/>
  <p:tag name="KSO_WM_TEMPLATE_CATEGORY" val="custom"/>
  <p:tag name="KSO_WM_TEMPLATE_INDEX" val="160334"/>
  <p:tag name="KSO_WM_UNIT_INDEX" val="0"/>
</p:tagLst>
</file>

<file path=ppt/tags/tag2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24*i*11"/>
  <p:tag name="KSO_WM_TEMPLATE_CATEGORY" val="custom"/>
  <p:tag name="KSO_WM_TEMPLATE_INDEX" val="160334"/>
  <p:tag name="KSO_WM_UNIT_INDEX" val="11"/>
</p:tagLst>
</file>

<file path=ppt/tags/tag2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24*i*22"/>
  <p:tag name="KSO_WM_TEMPLATE_CATEGORY" val="custom"/>
  <p:tag name="KSO_WM_TEMPLATE_INDEX" val="160334"/>
  <p:tag name="KSO_WM_UNIT_INDEX" val="22"/>
</p:tagLst>
</file>

<file path=ppt/tags/tag2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a"/>
  <p:tag name="KSO_WM_UNIT_INDEX" val="1"/>
  <p:tag name="KSO_WM_UNIT_ID" val="custom160334_24*a*1"/>
  <p:tag name="KSO_WM_UNIT_CLEAR" val="1"/>
  <p:tag name="KSO_WM_UNIT_LAYERLEVEL" val="1"/>
  <p:tag name="KSO_WM_UNIT_VALUE" val="35"/>
  <p:tag name="KSO_WM_UNIT_ISCONTENTSTITLE" val="0"/>
  <p:tag name="KSO_WM_UNIT_HIGHLIGHT" val="0"/>
  <p:tag name="KSO_WM_UNIT_COMPATIBLE" val="0"/>
  <p:tag name="KSO_WM_UNIT_PRESET_TEXT_INDEX" val="3"/>
  <p:tag name="KSO_WM_UNIT_PRESET_TEXT_LEN" val="17"/>
</p:tagLst>
</file>

<file path=ppt/tags/tag2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h_a"/>
  <p:tag name="KSO_WM_UNIT_INDEX" val="1_1_1"/>
  <p:tag name="KSO_WM_UNIT_ID" val="custom160334_24*m_h_a*1_1_1"/>
  <p:tag name="KSO_WM_UNIT_CLEAR" val="1"/>
  <p:tag name="KSO_WM_UNIT_LAYERLEVEL" val="1_1_1"/>
  <p:tag name="KSO_WM_UNIT_VALUE" val="8"/>
  <p:tag name="KSO_WM_UNIT_HIGHLIGHT" val="0"/>
  <p:tag name="KSO_WM_UNIT_COMPATIBLE" val="0"/>
  <p:tag name="KSO_WM_UNIT_PRESET_TEXT_INDEX" val="3"/>
  <p:tag name="KSO_WM_UNIT_PRESET_TEXT_LEN" val="5"/>
  <p:tag name="KSO_WM_DIAGRAM_GROUP_CODE" val="m1-1"/>
</p:tagLst>
</file>

<file path=ppt/tags/tag2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7"/>
  <p:tag name="KSO_WM_UNIT_ID" val="custom160334_24*m_i*1_7"/>
  <p:tag name="KSO_WM_UNIT_CLEAR" val="1"/>
  <p:tag name="KSO_WM_UNIT_LAYERLEVEL" val="1_1"/>
  <p:tag name="KSO_WM_DIAGRAM_GROUP_CODE" val="m1-1"/>
</p:tagLst>
</file>

<file path=ppt/tags/tag2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8"/>
  <p:tag name="KSO_WM_UNIT_ID" val="custom160334_24*m_i*1_8"/>
  <p:tag name="KSO_WM_UNIT_CLEAR" val="1"/>
  <p:tag name="KSO_WM_UNIT_LAYERLEVEL" val="1_1"/>
  <p:tag name="KSO_WM_DIAGRAM_GROUP_CODE" val="m1-1"/>
</p:tagLst>
</file>

<file path=ppt/tags/tag2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9"/>
  <p:tag name="KSO_WM_UNIT_ID" val="custom160334_24*m_i*1_9"/>
  <p:tag name="KSO_WM_UNIT_CLEAR" val="1"/>
  <p:tag name="KSO_WM_UNIT_LAYERLEVEL" val="1_1"/>
  <p:tag name="KSO_WM_DIAGRAM_GROUP_CODE" val="m1-1"/>
</p:tagLst>
</file>

<file path=ppt/tags/tag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5"/>
  <p:tag name="KSO_WM_UNIT_ID" val="custom160334_6*l_i*1_5"/>
  <p:tag name="KSO_WM_UNIT_CLEAR" val="1"/>
  <p:tag name="KSO_WM_UNIT_LAYERLEVEL" val="1_1"/>
  <p:tag name="KSO_WM_DIAGRAM_GROUP_CODE" val="l1-1"/>
</p:tagLst>
</file>

<file path=ppt/tags/tag2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h_f"/>
  <p:tag name="KSO_WM_UNIT_INDEX" val="1_1_1"/>
  <p:tag name="KSO_WM_UNIT_ID" val="custom160334_24*m_h_f*1_1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m1-1"/>
</p:tagLst>
</file>

<file path=ppt/tags/tag2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h_a"/>
  <p:tag name="KSO_WM_UNIT_INDEX" val="1_3_1"/>
  <p:tag name="KSO_WM_UNIT_ID" val="custom160334_24*m_h_a*1_3_1"/>
  <p:tag name="KSO_WM_UNIT_CLEAR" val="1"/>
  <p:tag name="KSO_WM_UNIT_LAYERLEVEL" val="1_1_1"/>
  <p:tag name="KSO_WM_UNIT_VALUE" val="8"/>
  <p:tag name="KSO_WM_UNIT_HIGHLIGHT" val="0"/>
  <p:tag name="KSO_WM_UNIT_COMPATIBLE" val="0"/>
  <p:tag name="KSO_WM_UNIT_PRESET_TEXT_INDEX" val="3"/>
  <p:tag name="KSO_WM_UNIT_PRESET_TEXT_LEN" val="5"/>
  <p:tag name="KSO_WM_DIAGRAM_GROUP_CODE" val="m1-1"/>
</p:tagLst>
</file>

<file path=ppt/tags/tag2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4"/>
  <p:tag name="KSO_WM_UNIT_ID" val="custom160334_24*m_i*1_4"/>
  <p:tag name="KSO_WM_UNIT_CLEAR" val="1"/>
  <p:tag name="KSO_WM_UNIT_LAYERLEVEL" val="1_1"/>
  <p:tag name="KSO_WM_DIAGRAM_GROUP_CODE" val="m1-1"/>
</p:tagLst>
</file>

<file path=ppt/tags/tag2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5"/>
  <p:tag name="KSO_WM_UNIT_ID" val="custom160334_24*m_i*1_5"/>
  <p:tag name="KSO_WM_UNIT_CLEAR" val="1"/>
  <p:tag name="KSO_WM_UNIT_LAYERLEVEL" val="1_1"/>
  <p:tag name="KSO_WM_DIAGRAM_GROUP_CODE" val="m1-1"/>
</p:tagLst>
</file>

<file path=ppt/tags/tag2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6"/>
  <p:tag name="KSO_WM_UNIT_ID" val="custom160334_24*m_i*1_6"/>
  <p:tag name="KSO_WM_UNIT_CLEAR" val="1"/>
  <p:tag name="KSO_WM_UNIT_LAYERLEVEL" val="1_1"/>
  <p:tag name="KSO_WM_DIAGRAM_GROUP_CODE" val="m1-1"/>
</p:tagLst>
</file>

<file path=ppt/tags/tag2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h_f"/>
  <p:tag name="KSO_WM_UNIT_INDEX" val="1_3_1"/>
  <p:tag name="KSO_WM_UNIT_ID" val="custom160334_24*m_h_f*1_3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m1-1"/>
</p:tagLst>
</file>

<file path=ppt/tags/tag2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h_a"/>
  <p:tag name="KSO_WM_UNIT_INDEX" val="1_2_1"/>
  <p:tag name="KSO_WM_UNIT_ID" val="custom160334_24*m_h_a*1_2_1"/>
  <p:tag name="KSO_WM_UNIT_CLEAR" val="1"/>
  <p:tag name="KSO_WM_UNIT_LAYERLEVEL" val="1_1_1"/>
  <p:tag name="KSO_WM_UNIT_VALUE" val="60"/>
  <p:tag name="KSO_WM_UNIT_HIGHLIGHT" val="0"/>
  <p:tag name="KSO_WM_UNIT_COMPATIBLE" val="0"/>
  <p:tag name="KSO_WM_UNIT_PRESET_TEXT_INDEX" val="3"/>
  <p:tag name="KSO_WM_UNIT_PRESET_TEXT_LEN" val="5"/>
  <p:tag name="KSO_WM_DIAGRAM_GROUP_CODE" val="m1-1"/>
</p:tagLst>
</file>

<file path=ppt/tags/tag2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1"/>
  <p:tag name="KSO_WM_UNIT_ID" val="custom160334_24*m_i*1_1"/>
  <p:tag name="KSO_WM_UNIT_CLEAR" val="1"/>
  <p:tag name="KSO_WM_UNIT_LAYERLEVEL" val="1_1"/>
  <p:tag name="KSO_WM_DIAGRAM_GROUP_CODE" val="m1-1"/>
</p:tagLst>
</file>

<file path=ppt/tags/tag2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2"/>
  <p:tag name="KSO_WM_UNIT_ID" val="custom160334_24*m_i*1_2"/>
  <p:tag name="KSO_WM_UNIT_CLEAR" val="1"/>
  <p:tag name="KSO_WM_UNIT_LAYERLEVEL" val="1_1"/>
  <p:tag name="KSO_WM_DIAGRAM_GROUP_CODE" val="m1-1"/>
</p:tagLst>
</file>

<file path=ppt/tags/tag2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3"/>
  <p:tag name="KSO_WM_UNIT_ID" val="custom160334_24*m_i*1_3"/>
  <p:tag name="KSO_WM_UNIT_CLEAR" val="1"/>
  <p:tag name="KSO_WM_UNIT_LAYERLEVEL" val="1_1"/>
  <p:tag name="KSO_WM_DIAGRAM_GROUP_CODE" val="m1-1"/>
</p:tagLst>
</file>

<file path=ppt/tags/tag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h_f"/>
  <p:tag name="KSO_WM_UNIT_INDEX" val="1_1_1"/>
  <p:tag name="KSO_WM_UNIT_ID" val="custom160334_6*l_h_f*1_1_1"/>
  <p:tag name="KSO_WM_UNIT_CLEAR" val="1"/>
  <p:tag name="KSO_WM_UNIT_LAYERLEVEL" val="1_1_1"/>
  <p:tag name="KSO_WM_UNIT_VALUE" val="17"/>
  <p:tag name="KSO_WM_UNIT_HIGHLIGHT" val="0"/>
  <p:tag name="KSO_WM_UNIT_COMPATIBLE" val="0"/>
  <p:tag name="KSO_WM_UNIT_PRESET_TEXT_INDEX" val="3"/>
  <p:tag name="KSO_WM_UNIT_PRESET_TEXT_LEN" val="17"/>
  <p:tag name="KSO_WM_DIAGRAM_GROUP_CODE" val="l1-1"/>
</p:tagLst>
</file>

<file path=ppt/tags/tag2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h_f"/>
  <p:tag name="KSO_WM_UNIT_INDEX" val="1_2_1"/>
  <p:tag name="KSO_WM_UNIT_ID" val="custom160334_24*m_h_f*1_2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m1-1"/>
</p:tagLst>
</file>

<file path=ppt/tags/tag27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34"/>
  <p:tag name="KSO_WM_TAG_VERSION" val="1.0"/>
  <p:tag name="KSO_WM_SLIDE_ID" val="custom160334_25"/>
  <p:tag name="KSO_WM_SLIDE_INDEX" val="25"/>
  <p:tag name="KSO_WM_SLIDE_ITEM_CNT" val="4"/>
  <p:tag name="KSO_WM_SLIDE_LAYOUT" val="a_m"/>
  <p:tag name="KSO_WM_SLIDE_LAYOUT_CNT" val="1_1"/>
  <p:tag name="KSO_WM_SLIDE_TYPE" val="text"/>
  <p:tag name="KSO_WM_BEAUTIFY_FLAG" val="#wm#"/>
  <p:tag name="KSO_WM_SLIDE_POSITION" val="178*170"/>
  <p:tag name="KSO_WM_SLIDE_SIZE" val="604*283"/>
  <p:tag name="KSO_WM_DIAGRAM_GROUP_CODE" val="m1-1"/>
</p:tagLst>
</file>

<file path=ppt/tags/tag2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25*i*0"/>
  <p:tag name="KSO_WM_TEMPLATE_CATEGORY" val="custom"/>
  <p:tag name="KSO_WM_TEMPLATE_INDEX" val="160334"/>
  <p:tag name="KSO_WM_UNIT_INDEX" val="0"/>
</p:tagLst>
</file>

<file path=ppt/tags/tag2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25*i*11"/>
  <p:tag name="KSO_WM_TEMPLATE_CATEGORY" val="custom"/>
  <p:tag name="KSO_WM_TEMPLATE_INDEX" val="160334"/>
  <p:tag name="KSO_WM_UNIT_INDEX" val="11"/>
</p:tagLst>
</file>

<file path=ppt/tags/tag2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25*i*22"/>
  <p:tag name="KSO_WM_TEMPLATE_CATEGORY" val="custom"/>
  <p:tag name="KSO_WM_TEMPLATE_INDEX" val="160334"/>
  <p:tag name="KSO_WM_UNIT_INDEX" val="22"/>
</p:tagLst>
</file>

<file path=ppt/tags/tag2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25*i*33"/>
  <p:tag name="KSO_WM_TEMPLATE_CATEGORY" val="custom"/>
  <p:tag name="KSO_WM_TEMPLATE_INDEX" val="160334"/>
  <p:tag name="KSO_WM_UNIT_INDEX" val="33"/>
</p:tagLst>
</file>

<file path=ppt/tags/tag2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a"/>
  <p:tag name="KSO_WM_UNIT_INDEX" val="1"/>
  <p:tag name="KSO_WM_UNIT_ID" val="custom160334_25*a*1"/>
  <p:tag name="KSO_WM_UNIT_CLEAR" val="1"/>
  <p:tag name="KSO_WM_UNIT_LAYERLEVEL" val="1"/>
  <p:tag name="KSO_WM_UNIT_VALUE" val="35"/>
  <p:tag name="KSO_WM_UNIT_ISCONTENTSTITLE" val="0"/>
  <p:tag name="KSO_WM_UNIT_HIGHLIGHT" val="0"/>
  <p:tag name="KSO_WM_UNIT_COMPATIBLE" val="0"/>
  <p:tag name="KSO_WM_UNIT_PRESET_TEXT_INDEX" val="3"/>
  <p:tag name="KSO_WM_UNIT_PRESET_TEXT_LEN" val="17"/>
</p:tagLst>
</file>

<file path=ppt/tags/tag2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h_a"/>
  <p:tag name="KSO_WM_UNIT_INDEX" val="1_1_1"/>
  <p:tag name="KSO_WM_UNIT_ID" val="custom160334_25*m_h_a*1_1_1"/>
  <p:tag name="KSO_WM_UNIT_CLEAR" val="1"/>
  <p:tag name="KSO_WM_UNIT_LAYERLEVEL" val="1_1_1"/>
  <p:tag name="KSO_WM_UNIT_VALUE" val="8"/>
  <p:tag name="KSO_WM_UNIT_HIGHLIGHT" val="0"/>
  <p:tag name="KSO_WM_UNIT_COMPATIBLE" val="0"/>
  <p:tag name="KSO_WM_UNIT_PRESET_TEXT_INDEX" val="3"/>
  <p:tag name="KSO_WM_UNIT_PRESET_TEXT_LEN" val="5"/>
  <p:tag name="KSO_WM_DIAGRAM_GROUP_CODE" val="m1-1"/>
</p:tagLst>
</file>

<file path=ppt/tags/tag2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10"/>
  <p:tag name="KSO_WM_UNIT_ID" val="custom160334_25*m_i*1_10"/>
  <p:tag name="KSO_WM_UNIT_CLEAR" val="1"/>
  <p:tag name="KSO_WM_UNIT_LAYERLEVEL" val="1_1"/>
  <p:tag name="KSO_WM_DIAGRAM_GROUP_CODE" val="m1-1"/>
</p:tagLst>
</file>

<file path=ppt/tags/tag2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11"/>
  <p:tag name="KSO_WM_UNIT_ID" val="custom160334_25*m_i*1_11"/>
  <p:tag name="KSO_WM_UNIT_CLEAR" val="1"/>
  <p:tag name="KSO_WM_UNIT_LAYERLEVEL" val="1_1"/>
  <p:tag name="KSO_WM_DIAGRAM_GROUP_CODE" val="m1-1"/>
</p:tagLst>
</file>

<file path=ppt/tags/tag2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34"/>
  <p:tag name="KSO_WM_TAG_VERSION" val="1.0"/>
  <p:tag name="KSO_WM_SLIDE_ID" val="custom160334_7"/>
  <p:tag name="KSO_WM_SLIDE_INDEX" val="7"/>
  <p:tag name="KSO_WM_SLIDE_ITEM_CNT" val="2"/>
  <p:tag name="KSO_WM_SLIDE_LAYOUT" val="a_l"/>
  <p:tag name="KSO_WM_SLIDE_LAYOUT_CNT" val="1_1"/>
  <p:tag name="KSO_WM_SLIDE_TYPE" val="contents"/>
  <p:tag name="KSO_WM_BEAUTIFY_FLAG" val="#wm#"/>
  <p:tag name="KSO_WM_DIAGRAM_GROUP_CODE" val="l1-1"/>
</p:tagLst>
</file>

<file path=ppt/tags/tag2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12"/>
  <p:tag name="KSO_WM_UNIT_ID" val="custom160334_25*m_i*1_12"/>
  <p:tag name="KSO_WM_UNIT_CLEAR" val="1"/>
  <p:tag name="KSO_WM_UNIT_LAYERLEVEL" val="1_1"/>
  <p:tag name="KSO_WM_DIAGRAM_GROUP_CODE" val="m1-1"/>
</p:tagLst>
</file>

<file path=ppt/tags/tag2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h_f"/>
  <p:tag name="KSO_WM_UNIT_INDEX" val="1_1_1"/>
  <p:tag name="KSO_WM_UNIT_ID" val="custom160334_25*m_h_f*1_1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m1-1"/>
</p:tagLst>
</file>

<file path=ppt/tags/tag2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7"/>
  <p:tag name="KSO_WM_UNIT_ID" val="custom160334_25*m_i*1_7"/>
  <p:tag name="KSO_WM_UNIT_CLEAR" val="1"/>
  <p:tag name="KSO_WM_UNIT_LAYERLEVEL" val="1_1"/>
  <p:tag name="KSO_WM_DIAGRAM_GROUP_CODE" val="m1-1"/>
</p:tagLst>
</file>

<file path=ppt/tags/tag2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8"/>
  <p:tag name="KSO_WM_UNIT_ID" val="custom160334_25*m_i*1_8"/>
  <p:tag name="KSO_WM_UNIT_CLEAR" val="1"/>
  <p:tag name="KSO_WM_UNIT_LAYERLEVEL" val="1_1"/>
  <p:tag name="KSO_WM_DIAGRAM_GROUP_CODE" val="m1-1"/>
</p:tagLst>
</file>

<file path=ppt/tags/tag2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9"/>
  <p:tag name="KSO_WM_UNIT_ID" val="custom160334_25*m_i*1_9"/>
  <p:tag name="KSO_WM_UNIT_CLEAR" val="1"/>
  <p:tag name="KSO_WM_UNIT_LAYERLEVEL" val="1_1"/>
  <p:tag name="KSO_WM_DIAGRAM_GROUP_CODE" val="m1-1"/>
</p:tagLst>
</file>

<file path=ppt/tags/tag2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h_f"/>
  <p:tag name="KSO_WM_UNIT_INDEX" val="1_4_1"/>
  <p:tag name="KSO_WM_UNIT_ID" val="custom160334_25*m_h_f*1_4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m1-1"/>
</p:tagLst>
</file>

<file path=ppt/tags/tag2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h_a"/>
  <p:tag name="KSO_WM_UNIT_INDEX" val="1_4_1"/>
  <p:tag name="KSO_WM_UNIT_ID" val="custom160334_25*m_h_a*1_4_1"/>
  <p:tag name="KSO_WM_UNIT_CLEAR" val="1"/>
  <p:tag name="KSO_WM_UNIT_LAYERLEVEL" val="1_1_1"/>
  <p:tag name="KSO_WM_UNIT_VALUE" val="60"/>
  <p:tag name="KSO_WM_UNIT_HIGHLIGHT" val="0"/>
  <p:tag name="KSO_WM_UNIT_COMPATIBLE" val="0"/>
  <p:tag name="KSO_WM_UNIT_PRESET_TEXT_INDEX" val="3"/>
  <p:tag name="KSO_WM_UNIT_PRESET_TEXT_LEN" val="5"/>
  <p:tag name="KSO_WM_DIAGRAM_GROUP_CODE" val="m1-1"/>
</p:tagLst>
</file>

<file path=ppt/tags/tag2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h_a"/>
  <p:tag name="KSO_WM_UNIT_INDEX" val="1_3_1"/>
  <p:tag name="KSO_WM_UNIT_ID" val="custom160334_25*m_h_a*1_3_1"/>
  <p:tag name="KSO_WM_UNIT_CLEAR" val="1"/>
  <p:tag name="KSO_WM_UNIT_LAYERLEVEL" val="1_1_1"/>
  <p:tag name="KSO_WM_UNIT_VALUE" val="8"/>
  <p:tag name="KSO_WM_UNIT_HIGHLIGHT" val="0"/>
  <p:tag name="KSO_WM_UNIT_COMPATIBLE" val="0"/>
  <p:tag name="KSO_WM_UNIT_PRESET_TEXT_INDEX" val="3"/>
  <p:tag name="KSO_WM_UNIT_PRESET_TEXT_LEN" val="5"/>
  <p:tag name="KSO_WM_DIAGRAM_GROUP_CODE" val="m1-1"/>
</p:tagLst>
</file>

<file path=ppt/tags/tag2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4"/>
  <p:tag name="KSO_WM_UNIT_ID" val="custom160334_25*m_i*1_4"/>
  <p:tag name="KSO_WM_UNIT_CLEAR" val="1"/>
  <p:tag name="KSO_WM_UNIT_LAYERLEVEL" val="1_1"/>
  <p:tag name="KSO_WM_DIAGRAM_GROUP_CODE" val="m1-1"/>
</p:tagLst>
</file>

<file path=ppt/tags/tag2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5"/>
  <p:tag name="KSO_WM_UNIT_ID" val="custom160334_25*m_i*1_5"/>
  <p:tag name="KSO_WM_UNIT_CLEAR" val="1"/>
  <p:tag name="KSO_WM_UNIT_LAYERLEVEL" val="1_1"/>
  <p:tag name="KSO_WM_DIAGRAM_GROUP_CODE" val="m1-1"/>
</p:tagLst>
</file>

<file path=ppt/tags/tag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1"/>
  <p:tag name="KSO_WM_UNIT_ID" val="custom160334_7*l_i*1_1"/>
  <p:tag name="KSO_WM_UNIT_CLEAR" val="1"/>
  <p:tag name="KSO_WM_UNIT_LAYERLEVEL" val="1_1"/>
  <p:tag name="KSO_WM_DIAGRAM_GROUP_CODE" val="l1-1"/>
</p:tagLst>
</file>

<file path=ppt/tags/tag2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6"/>
  <p:tag name="KSO_WM_UNIT_ID" val="custom160334_25*m_i*1_6"/>
  <p:tag name="KSO_WM_UNIT_CLEAR" val="1"/>
  <p:tag name="KSO_WM_UNIT_LAYERLEVEL" val="1_1"/>
  <p:tag name="KSO_WM_DIAGRAM_GROUP_CODE" val="m1-1"/>
</p:tagLst>
</file>

<file path=ppt/tags/tag2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h_f"/>
  <p:tag name="KSO_WM_UNIT_INDEX" val="1_3_1"/>
  <p:tag name="KSO_WM_UNIT_ID" val="custom160334_25*m_h_f*1_3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m1-1"/>
</p:tagLst>
</file>

<file path=ppt/tags/tag29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h_a"/>
  <p:tag name="KSO_WM_UNIT_INDEX" val="1_2_1"/>
  <p:tag name="KSO_WM_UNIT_ID" val="custom160334_25*m_h_a*1_2_1"/>
  <p:tag name="KSO_WM_UNIT_CLEAR" val="1"/>
  <p:tag name="KSO_WM_UNIT_LAYERLEVEL" val="1_1_1"/>
  <p:tag name="KSO_WM_UNIT_VALUE" val="60"/>
  <p:tag name="KSO_WM_UNIT_HIGHLIGHT" val="0"/>
  <p:tag name="KSO_WM_UNIT_COMPATIBLE" val="0"/>
  <p:tag name="KSO_WM_UNIT_PRESET_TEXT_INDEX" val="3"/>
  <p:tag name="KSO_WM_UNIT_PRESET_TEXT_LEN" val="5"/>
  <p:tag name="KSO_WM_DIAGRAM_GROUP_CODE" val="m1-1"/>
</p:tagLst>
</file>

<file path=ppt/tags/tag2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1"/>
  <p:tag name="KSO_WM_UNIT_ID" val="custom160334_25*m_i*1_1"/>
  <p:tag name="KSO_WM_UNIT_CLEAR" val="1"/>
  <p:tag name="KSO_WM_UNIT_LAYERLEVEL" val="1_1"/>
  <p:tag name="KSO_WM_DIAGRAM_GROUP_CODE" val="m1-1"/>
</p:tagLst>
</file>

<file path=ppt/tags/tag2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2"/>
  <p:tag name="KSO_WM_UNIT_ID" val="custom160334_25*m_i*1_2"/>
  <p:tag name="KSO_WM_UNIT_CLEAR" val="1"/>
  <p:tag name="KSO_WM_UNIT_LAYERLEVEL" val="1_1"/>
  <p:tag name="KSO_WM_DIAGRAM_GROUP_CODE" val="m1-1"/>
</p:tagLst>
</file>

<file path=ppt/tags/tag2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3"/>
  <p:tag name="KSO_WM_UNIT_ID" val="custom160334_25*m_i*1_3"/>
  <p:tag name="KSO_WM_UNIT_CLEAR" val="1"/>
  <p:tag name="KSO_WM_UNIT_LAYERLEVEL" val="1_1"/>
  <p:tag name="KSO_WM_DIAGRAM_GROUP_CODE" val="m1-1"/>
</p:tagLst>
</file>

<file path=ppt/tags/tag29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h_f"/>
  <p:tag name="KSO_WM_UNIT_INDEX" val="1_2_1"/>
  <p:tag name="KSO_WM_UNIT_ID" val="custom160334_25*m_h_f*1_2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m1-1"/>
</p:tagLst>
</file>

<file path=ppt/tags/tag29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34"/>
  <p:tag name="KSO_WM_TAG_VERSION" val="1.0"/>
  <p:tag name="KSO_WM_SLIDE_ID" val="custom160334_26"/>
  <p:tag name="KSO_WM_SLIDE_INDEX" val="26"/>
  <p:tag name="KSO_WM_SLIDE_ITEM_CNT" val="5"/>
  <p:tag name="KSO_WM_SLIDE_LAYOUT" val="a_m"/>
  <p:tag name="KSO_WM_SLIDE_LAYOUT_CNT" val="1_1"/>
  <p:tag name="KSO_WM_SLIDE_TYPE" val="text"/>
  <p:tag name="KSO_WM_BEAUTIFY_FLAG" val="#wm#"/>
  <p:tag name="KSO_WM_SLIDE_POSITION" val="112*170"/>
  <p:tag name="KSO_WM_SLIDE_SIZE" val="723*283"/>
  <p:tag name="KSO_WM_DIAGRAM_GROUP_CODE" val="m1-1"/>
</p:tagLst>
</file>

<file path=ppt/tags/tag29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26*i*0"/>
  <p:tag name="KSO_WM_TEMPLATE_CATEGORY" val="custom"/>
  <p:tag name="KSO_WM_TEMPLATE_INDEX" val="160334"/>
  <p:tag name="KSO_WM_UNIT_INDEX" val="0"/>
</p:tagLst>
</file>

<file path=ppt/tags/tag2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26*i*11"/>
  <p:tag name="KSO_WM_TEMPLATE_CATEGORY" val="custom"/>
  <p:tag name="KSO_WM_TEMPLATE_INDEX" val="160334"/>
  <p:tag name="KSO_WM_UNIT_INDEX" val="11"/>
</p:tagLst>
</file>

<file path=ppt/tags/tag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b"/>
  <p:tag name="KSO_WM_UNIT_INDEX" val="1"/>
  <p:tag name="KSO_WM_UNIT_ID" val="custom160334_1*b*1"/>
  <p:tag name="KSO_WM_UNIT_CLEAR" val="1"/>
  <p:tag name="KSO_WM_UNIT_LAYERLEVEL" val="1"/>
  <p:tag name="KSO_WM_UNIT_VALUE" val="26"/>
  <p:tag name="KSO_WM_UNIT_ISCONTENTSTITLE" val="0"/>
  <p:tag name="KSO_WM_UNIT_HIGHLIGHT" val="0"/>
  <p:tag name="KSO_WM_UNIT_COMPATIBLE" val="0"/>
  <p:tag name="KSO_WM_UNIT_PRESET_TEXT_INDEX" val="3"/>
  <p:tag name="KSO_WM_UNIT_PRESET_TEXT_LEN" val="17"/>
</p:tagLst>
</file>

<file path=ppt/tags/tag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a"/>
  <p:tag name="KSO_WM_UNIT_INDEX" val="1"/>
  <p:tag name="KSO_WM_UNIT_ID" val="custom160334_7*a*1"/>
  <p:tag name="KSO_WM_UNIT_CLEAR" val="1"/>
  <p:tag name="KSO_WM_UNIT_LAYERLEVEL" val="1"/>
  <p:tag name="KSO_WM_UNIT_VALUE" val="5"/>
  <p:tag name="KSO_WM_UNIT_ISCONTENTSTITLE" val="1"/>
  <p:tag name="KSO_WM_UNIT_HIGHLIGHT" val="0"/>
  <p:tag name="KSO_WM_UNIT_COMPATIBLE" val="0"/>
  <p:tag name="KSO_WM_UNIT_PRESET_TEXT" val="Contents"/>
</p:tagLst>
</file>

<file path=ppt/tags/tag3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26*i*22"/>
  <p:tag name="KSO_WM_TEMPLATE_CATEGORY" val="custom"/>
  <p:tag name="KSO_WM_TEMPLATE_INDEX" val="160334"/>
  <p:tag name="KSO_WM_UNIT_INDEX" val="22"/>
</p:tagLst>
</file>

<file path=ppt/tags/tag3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26*i*33"/>
  <p:tag name="KSO_WM_TEMPLATE_CATEGORY" val="custom"/>
  <p:tag name="KSO_WM_TEMPLATE_INDEX" val="160334"/>
  <p:tag name="KSO_WM_UNIT_INDEX" val="33"/>
</p:tagLst>
</file>

<file path=ppt/tags/tag3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26*i*44"/>
  <p:tag name="KSO_WM_TEMPLATE_CATEGORY" val="custom"/>
  <p:tag name="KSO_WM_TEMPLATE_INDEX" val="160334"/>
  <p:tag name="KSO_WM_UNIT_INDEX" val="44"/>
</p:tagLst>
</file>

<file path=ppt/tags/tag3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a"/>
  <p:tag name="KSO_WM_UNIT_INDEX" val="1"/>
  <p:tag name="KSO_WM_UNIT_ID" val="custom160334_26*a*1"/>
  <p:tag name="KSO_WM_UNIT_CLEAR" val="1"/>
  <p:tag name="KSO_WM_UNIT_LAYERLEVEL" val="1"/>
  <p:tag name="KSO_WM_UNIT_VALUE" val="35"/>
  <p:tag name="KSO_WM_UNIT_ISCONTENTSTITLE" val="0"/>
  <p:tag name="KSO_WM_UNIT_HIGHLIGHT" val="0"/>
  <p:tag name="KSO_WM_UNIT_COMPATIBLE" val="0"/>
  <p:tag name="KSO_WM_UNIT_PRESET_TEXT_INDEX" val="3"/>
  <p:tag name="KSO_WM_UNIT_PRESET_TEXT_LEN" val="17"/>
</p:tagLst>
</file>

<file path=ppt/tags/tag3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h_a"/>
  <p:tag name="KSO_WM_UNIT_INDEX" val="1_5_1"/>
  <p:tag name="KSO_WM_UNIT_ID" val="custom160334_26*m_h_a*1_5_1"/>
  <p:tag name="KSO_WM_UNIT_CLEAR" val="1"/>
  <p:tag name="KSO_WM_UNIT_LAYERLEVEL" val="1_1_1"/>
  <p:tag name="KSO_WM_UNIT_VALUE" val="8"/>
  <p:tag name="KSO_WM_UNIT_HIGHLIGHT" val="0"/>
  <p:tag name="KSO_WM_UNIT_COMPATIBLE" val="0"/>
  <p:tag name="KSO_WM_UNIT_PRESET_TEXT_INDEX" val="3"/>
  <p:tag name="KSO_WM_UNIT_PRESET_TEXT_LEN" val="5"/>
  <p:tag name="KSO_WM_DIAGRAM_GROUP_CODE" val="m1-1"/>
</p:tagLst>
</file>

<file path=ppt/tags/tag3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13"/>
  <p:tag name="KSO_WM_UNIT_ID" val="custom160334_26*m_i*1_13"/>
  <p:tag name="KSO_WM_UNIT_CLEAR" val="1"/>
  <p:tag name="KSO_WM_UNIT_LAYERLEVEL" val="1_1"/>
  <p:tag name="KSO_WM_DIAGRAM_GROUP_CODE" val="m1-1"/>
</p:tagLst>
</file>

<file path=ppt/tags/tag3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14"/>
  <p:tag name="KSO_WM_UNIT_ID" val="custom160334_26*m_i*1_14"/>
  <p:tag name="KSO_WM_UNIT_CLEAR" val="1"/>
  <p:tag name="KSO_WM_UNIT_LAYERLEVEL" val="1_1"/>
  <p:tag name="KSO_WM_DIAGRAM_GROUP_CODE" val="m1-1"/>
</p:tagLst>
</file>

<file path=ppt/tags/tag30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15"/>
  <p:tag name="KSO_WM_UNIT_ID" val="custom160334_26*m_i*1_15"/>
  <p:tag name="KSO_WM_UNIT_CLEAR" val="1"/>
  <p:tag name="KSO_WM_UNIT_LAYERLEVEL" val="1_1"/>
  <p:tag name="KSO_WM_DIAGRAM_GROUP_CODE" val="m1-1"/>
</p:tagLst>
</file>

<file path=ppt/tags/tag3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h_f"/>
  <p:tag name="KSO_WM_UNIT_INDEX" val="1_5_1"/>
  <p:tag name="KSO_WM_UNIT_ID" val="custom160334_26*m_h_f*1_5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m1-1"/>
</p:tagLst>
</file>

<file path=ppt/tags/tag3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h_a"/>
  <p:tag name="KSO_WM_UNIT_INDEX" val="1_1_1"/>
  <p:tag name="KSO_WM_UNIT_ID" val="custom160334_26*m_h_a*1_1_1"/>
  <p:tag name="KSO_WM_UNIT_CLEAR" val="1"/>
  <p:tag name="KSO_WM_UNIT_LAYERLEVEL" val="1_1_1"/>
  <p:tag name="KSO_WM_UNIT_VALUE" val="8"/>
  <p:tag name="KSO_WM_UNIT_HIGHLIGHT" val="0"/>
  <p:tag name="KSO_WM_UNIT_COMPATIBLE" val="0"/>
  <p:tag name="KSO_WM_UNIT_PRESET_TEXT_INDEX" val="3"/>
  <p:tag name="KSO_WM_UNIT_PRESET_TEXT_LEN" val="5"/>
  <p:tag name="KSO_WM_DIAGRAM_GROUP_CODE" val="m1-1"/>
</p:tagLst>
</file>

<file path=ppt/tags/tag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2"/>
  <p:tag name="KSO_WM_UNIT_ID" val="custom160334_7*l_i*1_2"/>
  <p:tag name="KSO_WM_UNIT_CLEAR" val="1"/>
  <p:tag name="KSO_WM_UNIT_LAYERLEVEL" val="1_1"/>
  <p:tag name="KSO_WM_DIAGRAM_GROUP_CODE" val="l1-1"/>
</p:tagLst>
</file>

<file path=ppt/tags/tag3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10"/>
  <p:tag name="KSO_WM_UNIT_ID" val="custom160334_26*m_i*1_10"/>
  <p:tag name="KSO_WM_UNIT_CLEAR" val="1"/>
  <p:tag name="KSO_WM_UNIT_LAYERLEVEL" val="1_1"/>
  <p:tag name="KSO_WM_DIAGRAM_GROUP_CODE" val="m1-1"/>
</p:tagLst>
</file>

<file path=ppt/tags/tag3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11"/>
  <p:tag name="KSO_WM_UNIT_ID" val="custom160334_26*m_i*1_11"/>
  <p:tag name="KSO_WM_UNIT_CLEAR" val="1"/>
  <p:tag name="KSO_WM_UNIT_LAYERLEVEL" val="1_1"/>
  <p:tag name="KSO_WM_DIAGRAM_GROUP_CODE" val="m1-1"/>
</p:tagLst>
</file>

<file path=ppt/tags/tag3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12"/>
  <p:tag name="KSO_WM_UNIT_ID" val="custom160334_26*m_i*1_12"/>
  <p:tag name="KSO_WM_UNIT_CLEAR" val="1"/>
  <p:tag name="KSO_WM_UNIT_LAYERLEVEL" val="1_1"/>
  <p:tag name="KSO_WM_DIAGRAM_GROUP_CODE" val="m1-1"/>
</p:tagLst>
</file>

<file path=ppt/tags/tag3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h_f"/>
  <p:tag name="KSO_WM_UNIT_INDEX" val="1_1_1"/>
  <p:tag name="KSO_WM_UNIT_ID" val="custom160334_26*m_h_f*1_1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m1-1"/>
</p:tagLst>
</file>

<file path=ppt/tags/tag3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7"/>
  <p:tag name="KSO_WM_UNIT_ID" val="custom160334_26*m_i*1_7"/>
  <p:tag name="KSO_WM_UNIT_CLEAR" val="1"/>
  <p:tag name="KSO_WM_UNIT_LAYERLEVEL" val="1_1"/>
  <p:tag name="KSO_WM_DIAGRAM_GROUP_CODE" val="m1-1"/>
</p:tagLst>
</file>

<file path=ppt/tags/tag3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8"/>
  <p:tag name="KSO_WM_UNIT_ID" val="custom160334_26*m_i*1_8"/>
  <p:tag name="KSO_WM_UNIT_CLEAR" val="1"/>
  <p:tag name="KSO_WM_UNIT_LAYERLEVEL" val="1_1"/>
  <p:tag name="KSO_WM_DIAGRAM_GROUP_CODE" val="m1-1"/>
</p:tagLst>
</file>

<file path=ppt/tags/tag3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9"/>
  <p:tag name="KSO_WM_UNIT_ID" val="custom160334_26*m_i*1_9"/>
  <p:tag name="KSO_WM_UNIT_CLEAR" val="1"/>
  <p:tag name="KSO_WM_UNIT_LAYERLEVEL" val="1_1"/>
  <p:tag name="KSO_WM_DIAGRAM_GROUP_CODE" val="m1-1"/>
</p:tagLst>
</file>

<file path=ppt/tags/tag3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h_f"/>
  <p:tag name="KSO_WM_UNIT_INDEX" val="1_4_1"/>
  <p:tag name="KSO_WM_UNIT_ID" val="custom160334_26*m_h_f*1_4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m1-1"/>
</p:tagLst>
</file>

<file path=ppt/tags/tag3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h_a"/>
  <p:tag name="KSO_WM_UNIT_INDEX" val="1_4_1"/>
  <p:tag name="KSO_WM_UNIT_ID" val="custom160334_26*m_h_a*1_4_1"/>
  <p:tag name="KSO_WM_UNIT_CLEAR" val="1"/>
  <p:tag name="KSO_WM_UNIT_LAYERLEVEL" val="1_1_1"/>
  <p:tag name="KSO_WM_UNIT_VALUE" val="60"/>
  <p:tag name="KSO_WM_UNIT_HIGHLIGHT" val="0"/>
  <p:tag name="KSO_WM_UNIT_COMPATIBLE" val="0"/>
  <p:tag name="KSO_WM_UNIT_PRESET_TEXT_INDEX" val="3"/>
  <p:tag name="KSO_WM_UNIT_PRESET_TEXT_LEN" val="5"/>
  <p:tag name="KSO_WM_DIAGRAM_GROUP_CODE" val="m1-1"/>
</p:tagLst>
</file>

<file path=ppt/tags/tag3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h_a"/>
  <p:tag name="KSO_WM_UNIT_INDEX" val="1_3_1"/>
  <p:tag name="KSO_WM_UNIT_ID" val="custom160334_26*m_h_a*1_3_1"/>
  <p:tag name="KSO_WM_UNIT_CLEAR" val="1"/>
  <p:tag name="KSO_WM_UNIT_LAYERLEVEL" val="1_1_1"/>
  <p:tag name="KSO_WM_UNIT_VALUE" val="8"/>
  <p:tag name="KSO_WM_UNIT_HIGHLIGHT" val="0"/>
  <p:tag name="KSO_WM_UNIT_COMPATIBLE" val="0"/>
  <p:tag name="KSO_WM_UNIT_PRESET_TEXT_INDEX" val="3"/>
  <p:tag name="KSO_WM_UNIT_PRESET_TEXT_LEN" val="5"/>
  <p:tag name="KSO_WM_DIAGRAM_GROUP_CODE" val="m1-1"/>
</p:tagLst>
</file>

<file path=ppt/tags/tag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3"/>
  <p:tag name="KSO_WM_UNIT_ID" val="custom160334_7*l_i*1_3"/>
  <p:tag name="KSO_WM_UNIT_CLEAR" val="1"/>
  <p:tag name="KSO_WM_UNIT_LAYERLEVEL" val="1_1"/>
  <p:tag name="KSO_WM_DIAGRAM_GROUP_CODE" val="l1-1"/>
</p:tagLst>
</file>

<file path=ppt/tags/tag3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4"/>
  <p:tag name="KSO_WM_UNIT_ID" val="custom160334_26*m_i*1_4"/>
  <p:tag name="KSO_WM_UNIT_CLEAR" val="1"/>
  <p:tag name="KSO_WM_UNIT_LAYERLEVEL" val="1_1"/>
  <p:tag name="KSO_WM_DIAGRAM_GROUP_CODE" val="m1-1"/>
</p:tagLst>
</file>

<file path=ppt/tags/tag3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5"/>
  <p:tag name="KSO_WM_UNIT_ID" val="custom160334_26*m_i*1_5"/>
  <p:tag name="KSO_WM_UNIT_CLEAR" val="1"/>
  <p:tag name="KSO_WM_UNIT_LAYERLEVEL" val="1_1"/>
  <p:tag name="KSO_WM_DIAGRAM_GROUP_CODE" val="m1-1"/>
</p:tagLst>
</file>

<file path=ppt/tags/tag3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6"/>
  <p:tag name="KSO_WM_UNIT_ID" val="custom160334_26*m_i*1_6"/>
  <p:tag name="KSO_WM_UNIT_CLEAR" val="1"/>
  <p:tag name="KSO_WM_UNIT_LAYERLEVEL" val="1_1"/>
  <p:tag name="KSO_WM_DIAGRAM_GROUP_CODE" val="m1-1"/>
</p:tagLst>
</file>

<file path=ppt/tags/tag3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h_f"/>
  <p:tag name="KSO_WM_UNIT_INDEX" val="1_3_1"/>
  <p:tag name="KSO_WM_UNIT_ID" val="custom160334_26*m_h_f*1_3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m1-1"/>
</p:tagLst>
</file>

<file path=ppt/tags/tag3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h_a"/>
  <p:tag name="KSO_WM_UNIT_INDEX" val="1_2_1"/>
  <p:tag name="KSO_WM_UNIT_ID" val="custom160334_26*m_h_a*1_2_1"/>
  <p:tag name="KSO_WM_UNIT_CLEAR" val="1"/>
  <p:tag name="KSO_WM_UNIT_LAYERLEVEL" val="1_1_1"/>
  <p:tag name="KSO_WM_UNIT_VALUE" val="60"/>
  <p:tag name="KSO_WM_UNIT_HIGHLIGHT" val="0"/>
  <p:tag name="KSO_WM_UNIT_COMPATIBLE" val="0"/>
  <p:tag name="KSO_WM_UNIT_PRESET_TEXT_INDEX" val="3"/>
  <p:tag name="KSO_WM_UNIT_PRESET_TEXT_LEN" val="5"/>
  <p:tag name="KSO_WM_DIAGRAM_GROUP_CODE" val="m1-1"/>
</p:tagLst>
</file>

<file path=ppt/tags/tag3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1"/>
  <p:tag name="KSO_WM_UNIT_ID" val="custom160334_26*m_i*1_1"/>
  <p:tag name="KSO_WM_UNIT_CLEAR" val="1"/>
  <p:tag name="KSO_WM_UNIT_LAYERLEVEL" val="1_1"/>
  <p:tag name="KSO_WM_DIAGRAM_GROUP_CODE" val="m1-1"/>
</p:tagLst>
</file>

<file path=ppt/tags/tag3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2"/>
  <p:tag name="KSO_WM_UNIT_ID" val="custom160334_26*m_i*1_2"/>
  <p:tag name="KSO_WM_UNIT_CLEAR" val="1"/>
  <p:tag name="KSO_WM_UNIT_LAYERLEVEL" val="1_1"/>
  <p:tag name="KSO_WM_DIAGRAM_GROUP_CODE" val="m1-1"/>
</p:tagLst>
</file>

<file path=ppt/tags/tag3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3"/>
  <p:tag name="KSO_WM_UNIT_ID" val="custom160334_26*m_i*1_3"/>
  <p:tag name="KSO_WM_UNIT_CLEAR" val="1"/>
  <p:tag name="KSO_WM_UNIT_LAYERLEVEL" val="1_1"/>
  <p:tag name="KSO_WM_DIAGRAM_GROUP_CODE" val="m1-1"/>
</p:tagLst>
</file>

<file path=ppt/tags/tag3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h_f"/>
  <p:tag name="KSO_WM_UNIT_INDEX" val="1_2_1"/>
  <p:tag name="KSO_WM_UNIT_ID" val="custom160334_26*m_h_f*1_2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m1-1"/>
</p:tagLst>
</file>

<file path=ppt/tags/tag32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34"/>
  <p:tag name="KSO_WM_TAG_VERSION" val="1.0"/>
  <p:tag name="KSO_WM_SLIDE_ID" val="custom160334_27"/>
  <p:tag name="KSO_WM_SLIDE_INDEX" val="27"/>
  <p:tag name="KSO_WM_SLIDE_ITEM_CNT" val="6"/>
  <p:tag name="KSO_WM_SLIDE_LAYOUT" val="a_m"/>
  <p:tag name="KSO_WM_SLIDE_LAYOUT_CNT" val="1_1"/>
  <p:tag name="KSO_WM_SLIDE_TYPE" val="text"/>
  <p:tag name="KSO_WM_BEAUTIFY_FLAG" val="#wm#"/>
  <p:tag name="KSO_WM_SLIDE_POSITION" val="44*170"/>
  <p:tag name="KSO_WM_SLIDE_SIZE" val="871*283"/>
  <p:tag name="KSO_WM_DIAGRAM_GROUP_CODE" val="m1-1"/>
</p:tagLst>
</file>

<file path=ppt/tags/tag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7*i*4"/>
  <p:tag name="KSO_WM_TEMPLATE_CATEGORY" val="custom"/>
  <p:tag name="KSO_WM_TEMPLATE_INDEX" val="160334"/>
  <p:tag name="KSO_WM_UNIT_INDEX" val="4"/>
</p:tagLst>
</file>

<file path=ppt/tags/tag3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27*i*0"/>
  <p:tag name="KSO_WM_TEMPLATE_CATEGORY" val="custom"/>
  <p:tag name="KSO_WM_TEMPLATE_INDEX" val="160334"/>
  <p:tag name="KSO_WM_UNIT_INDEX" val="0"/>
</p:tagLst>
</file>

<file path=ppt/tags/tag3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27*i*11"/>
  <p:tag name="KSO_WM_TEMPLATE_CATEGORY" val="custom"/>
  <p:tag name="KSO_WM_TEMPLATE_INDEX" val="160334"/>
  <p:tag name="KSO_WM_UNIT_INDEX" val="11"/>
</p:tagLst>
</file>

<file path=ppt/tags/tag3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27*i*22"/>
  <p:tag name="KSO_WM_TEMPLATE_CATEGORY" val="custom"/>
  <p:tag name="KSO_WM_TEMPLATE_INDEX" val="160334"/>
  <p:tag name="KSO_WM_UNIT_INDEX" val="22"/>
</p:tagLst>
</file>

<file path=ppt/tags/tag3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27*i*33"/>
  <p:tag name="KSO_WM_TEMPLATE_CATEGORY" val="custom"/>
  <p:tag name="KSO_WM_TEMPLATE_INDEX" val="160334"/>
  <p:tag name="KSO_WM_UNIT_INDEX" val="33"/>
</p:tagLst>
</file>

<file path=ppt/tags/tag3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27*i*44"/>
  <p:tag name="KSO_WM_TEMPLATE_CATEGORY" val="custom"/>
  <p:tag name="KSO_WM_TEMPLATE_INDEX" val="160334"/>
  <p:tag name="KSO_WM_UNIT_INDEX" val="44"/>
</p:tagLst>
</file>

<file path=ppt/tags/tag3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27*i*55"/>
  <p:tag name="KSO_WM_TEMPLATE_CATEGORY" val="custom"/>
  <p:tag name="KSO_WM_TEMPLATE_INDEX" val="160334"/>
  <p:tag name="KSO_WM_UNIT_INDEX" val="55"/>
</p:tagLst>
</file>

<file path=ppt/tags/tag3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a"/>
  <p:tag name="KSO_WM_UNIT_INDEX" val="1"/>
  <p:tag name="KSO_WM_UNIT_ID" val="custom160334_27*a*1"/>
  <p:tag name="KSO_WM_UNIT_CLEAR" val="1"/>
  <p:tag name="KSO_WM_UNIT_LAYERLEVEL" val="1"/>
  <p:tag name="KSO_WM_UNIT_VALUE" val="35"/>
  <p:tag name="KSO_WM_UNIT_ISCONTENTSTITLE" val="0"/>
  <p:tag name="KSO_WM_UNIT_HIGHLIGHT" val="0"/>
  <p:tag name="KSO_WM_UNIT_COMPATIBLE" val="0"/>
  <p:tag name="KSO_WM_UNIT_PRESET_TEXT_INDEX" val="3"/>
  <p:tag name="KSO_WM_UNIT_PRESET_TEXT_LEN" val="17"/>
</p:tagLst>
</file>

<file path=ppt/tags/tag3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h_a"/>
  <p:tag name="KSO_WM_UNIT_INDEX" val="1_6_1"/>
  <p:tag name="KSO_WM_UNIT_ID" val="custom160334_27*m_h_a*1_6_1"/>
  <p:tag name="KSO_WM_UNIT_CLEAR" val="1"/>
  <p:tag name="KSO_WM_UNIT_LAYERLEVEL" val="1_1_1"/>
  <p:tag name="KSO_WM_UNIT_VALUE" val="60"/>
  <p:tag name="KSO_WM_UNIT_HIGHLIGHT" val="0"/>
  <p:tag name="KSO_WM_UNIT_COMPATIBLE" val="0"/>
  <p:tag name="KSO_WM_UNIT_PRESET_TEXT_INDEX" val="3"/>
  <p:tag name="KSO_WM_UNIT_PRESET_TEXT_LEN" val="5"/>
  <p:tag name="KSO_WM_DIAGRAM_GROUP_CODE" val="m1-1"/>
</p:tagLst>
</file>

<file path=ppt/tags/tag3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h_f"/>
  <p:tag name="KSO_WM_UNIT_INDEX" val="1_6_1"/>
  <p:tag name="KSO_WM_UNIT_ID" val="custom160334_27*m_h_f*1_6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m1-1"/>
</p:tagLst>
</file>

<file path=ppt/tags/tag3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16"/>
  <p:tag name="KSO_WM_UNIT_ID" val="custom160334_27*m_i*1_16"/>
  <p:tag name="KSO_WM_UNIT_CLEAR" val="1"/>
  <p:tag name="KSO_WM_UNIT_LAYERLEVEL" val="1_1"/>
  <p:tag name="KSO_WM_DIAGRAM_GROUP_CODE" val="m1-1"/>
</p:tagLst>
</file>

<file path=ppt/tags/tag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7*i*11"/>
  <p:tag name="KSO_WM_TEMPLATE_CATEGORY" val="custom"/>
  <p:tag name="KSO_WM_TEMPLATE_INDEX" val="160334"/>
  <p:tag name="KSO_WM_UNIT_INDEX" val="11"/>
</p:tagLst>
</file>

<file path=ppt/tags/tag3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17"/>
  <p:tag name="KSO_WM_UNIT_ID" val="custom160334_27*m_i*1_17"/>
  <p:tag name="KSO_WM_UNIT_CLEAR" val="1"/>
  <p:tag name="KSO_WM_UNIT_LAYERLEVEL" val="1_1"/>
  <p:tag name="KSO_WM_DIAGRAM_GROUP_CODE" val="m1-1"/>
</p:tagLst>
</file>

<file path=ppt/tags/tag3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18"/>
  <p:tag name="KSO_WM_UNIT_ID" val="custom160334_27*m_i*1_18"/>
  <p:tag name="KSO_WM_UNIT_CLEAR" val="1"/>
  <p:tag name="KSO_WM_UNIT_LAYERLEVEL" val="1_1"/>
  <p:tag name="KSO_WM_DIAGRAM_GROUP_CODE" val="m1-1"/>
</p:tagLst>
</file>

<file path=ppt/tags/tag3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h_a"/>
  <p:tag name="KSO_WM_UNIT_INDEX" val="1_5_1"/>
  <p:tag name="KSO_WM_UNIT_ID" val="custom160334_27*m_h_a*1_5_1"/>
  <p:tag name="KSO_WM_UNIT_CLEAR" val="1"/>
  <p:tag name="KSO_WM_UNIT_LAYERLEVEL" val="1_1_1"/>
  <p:tag name="KSO_WM_UNIT_VALUE" val="8"/>
  <p:tag name="KSO_WM_UNIT_HIGHLIGHT" val="0"/>
  <p:tag name="KSO_WM_UNIT_COMPATIBLE" val="0"/>
  <p:tag name="KSO_WM_UNIT_PRESET_TEXT_INDEX" val="3"/>
  <p:tag name="KSO_WM_UNIT_PRESET_TEXT_LEN" val="5"/>
  <p:tag name="KSO_WM_DIAGRAM_GROUP_CODE" val="m1-1"/>
</p:tagLst>
</file>

<file path=ppt/tags/tag3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13"/>
  <p:tag name="KSO_WM_UNIT_ID" val="custom160334_27*m_i*1_13"/>
  <p:tag name="KSO_WM_UNIT_CLEAR" val="1"/>
  <p:tag name="KSO_WM_UNIT_LAYERLEVEL" val="1_1"/>
  <p:tag name="KSO_WM_DIAGRAM_GROUP_CODE" val="m1-1"/>
</p:tagLst>
</file>

<file path=ppt/tags/tag3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14"/>
  <p:tag name="KSO_WM_UNIT_ID" val="custom160334_27*m_i*1_14"/>
  <p:tag name="KSO_WM_UNIT_CLEAR" val="1"/>
  <p:tag name="KSO_WM_UNIT_LAYERLEVEL" val="1_1"/>
  <p:tag name="KSO_WM_DIAGRAM_GROUP_CODE" val="m1-1"/>
</p:tagLst>
</file>

<file path=ppt/tags/tag3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15"/>
  <p:tag name="KSO_WM_UNIT_ID" val="custom160334_27*m_i*1_15"/>
  <p:tag name="KSO_WM_UNIT_CLEAR" val="1"/>
  <p:tag name="KSO_WM_UNIT_LAYERLEVEL" val="1_1"/>
  <p:tag name="KSO_WM_DIAGRAM_GROUP_CODE" val="m1-1"/>
</p:tagLst>
</file>

<file path=ppt/tags/tag3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h_f"/>
  <p:tag name="KSO_WM_UNIT_INDEX" val="1_5_1"/>
  <p:tag name="KSO_WM_UNIT_ID" val="custom160334_27*m_h_f*1_5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m1-1"/>
</p:tagLst>
</file>

<file path=ppt/tags/tag3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h_a"/>
  <p:tag name="KSO_WM_UNIT_INDEX" val="1_1_1"/>
  <p:tag name="KSO_WM_UNIT_ID" val="custom160334_27*m_h_a*1_1_1"/>
  <p:tag name="KSO_WM_UNIT_CLEAR" val="1"/>
  <p:tag name="KSO_WM_UNIT_LAYERLEVEL" val="1_1_1"/>
  <p:tag name="KSO_WM_UNIT_VALUE" val="8"/>
  <p:tag name="KSO_WM_UNIT_HIGHLIGHT" val="0"/>
  <p:tag name="KSO_WM_UNIT_COMPATIBLE" val="0"/>
  <p:tag name="KSO_WM_UNIT_PRESET_TEXT_INDEX" val="3"/>
  <p:tag name="KSO_WM_UNIT_PRESET_TEXT_LEN" val="5"/>
  <p:tag name="KSO_WM_DIAGRAM_GROUP_CODE" val="m1-1"/>
</p:tagLst>
</file>

<file path=ppt/tags/tag3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10"/>
  <p:tag name="KSO_WM_UNIT_ID" val="custom160334_27*m_i*1_10"/>
  <p:tag name="KSO_WM_UNIT_CLEAR" val="1"/>
  <p:tag name="KSO_WM_UNIT_LAYERLEVEL" val="1_1"/>
  <p:tag name="KSO_WM_DIAGRAM_GROUP_CODE" val="m1-1"/>
</p:tagLst>
</file>

<file path=ppt/tags/tag3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11"/>
  <p:tag name="KSO_WM_UNIT_ID" val="custom160334_27*m_i*1_11"/>
  <p:tag name="KSO_WM_UNIT_CLEAR" val="1"/>
  <p:tag name="KSO_WM_UNIT_LAYERLEVEL" val="1_1"/>
  <p:tag name="KSO_WM_DIAGRAM_GROUP_CODE" val="m1-1"/>
</p:tagLst>
</file>

<file path=ppt/tags/tag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6"/>
  <p:tag name="KSO_WM_UNIT_ID" val="custom160334_7*l_i*1_6"/>
  <p:tag name="KSO_WM_UNIT_CLEAR" val="1"/>
  <p:tag name="KSO_WM_UNIT_LAYERLEVEL" val="1_1"/>
  <p:tag name="KSO_WM_DIAGRAM_GROUP_CODE" val="l1-1"/>
</p:tagLst>
</file>

<file path=ppt/tags/tag3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12"/>
  <p:tag name="KSO_WM_UNIT_ID" val="custom160334_27*m_i*1_12"/>
  <p:tag name="KSO_WM_UNIT_CLEAR" val="1"/>
  <p:tag name="KSO_WM_UNIT_LAYERLEVEL" val="1_1"/>
  <p:tag name="KSO_WM_DIAGRAM_GROUP_CODE" val="m1-1"/>
</p:tagLst>
</file>

<file path=ppt/tags/tag3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h_f"/>
  <p:tag name="KSO_WM_UNIT_INDEX" val="1_1_1"/>
  <p:tag name="KSO_WM_UNIT_ID" val="custom160334_27*m_h_f*1_1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m1-1"/>
</p:tagLst>
</file>

<file path=ppt/tags/tag3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7"/>
  <p:tag name="KSO_WM_UNIT_ID" val="custom160334_27*m_i*1_7"/>
  <p:tag name="KSO_WM_UNIT_CLEAR" val="1"/>
  <p:tag name="KSO_WM_UNIT_LAYERLEVEL" val="1_1"/>
  <p:tag name="KSO_WM_DIAGRAM_GROUP_CODE" val="m1-1"/>
</p:tagLst>
</file>

<file path=ppt/tags/tag3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8"/>
  <p:tag name="KSO_WM_UNIT_ID" val="custom160334_27*m_i*1_8"/>
  <p:tag name="KSO_WM_UNIT_CLEAR" val="1"/>
  <p:tag name="KSO_WM_UNIT_LAYERLEVEL" val="1_1"/>
  <p:tag name="KSO_WM_DIAGRAM_GROUP_CODE" val="m1-1"/>
</p:tagLst>
</file>

<file path=ppt/tags/tag3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9"/>
  <p:tag name="KSO_WM_UNIT_ID" val="custom160334_27*m_i*1_9"/>
  <p:tag name="KSO_WM_UNIT_CLEAR" val="1"/>
  <p:tag name="KSO_WM_UNIT_LAYERLEVEL" val="1_1"/>
  <p:tag name="KSO_WM_DIAGRAM_GROUP_CODE" val="m1-1"/>
</p:tagLst>
</file>

<file path=ppt/tags/tag3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h_f"/>
  <p:tag name="KSO_WM_UNIT_INDEX" val="1_4_1"/>
  <p:tag name="KSO_WM_UNIT_ID" val="custom160334_27*m_h_f*1_4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m1-1"/>
</p:tagLst>
</file>

<file path=ppt/tags/tag3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h_a"/>
  <p:tag name="KSO_WM_UNIT_INDEX" val="1_4_1"/>
  <p:tag name="KSO_WM_UNIT_ID" val="custom160334_27*m_h_a*1_4_1"/>
  <p:tag name="KSO_WM_UNIT_CLEAR" val="1"/>
  <p:tag name="KSO_WM_UNIT_LAYERLEVEL" val="1_1_1"/>
  <p:tag name="KSO_WM_UNIT_VALUE" val="60"/>
  <p:tag name="KSO_WM_UNIT_HIGHLIGHT" val="0"/>
  <p:tag name="KSO_WM_UNIT_COMPATIBLE" val="0"/>
  <p:tag name="KSO_WM_UNIT_PRESET_TEXT_INDEX" val="3"/>
  <p:tag name="KSO_WM_UNIT_PRESET_TEXT_LEN" val="5"/>
  <p:tag name="KSO_WM_DIAGRAM_GROUP_CODE" val="m1-1"/>
</p:tagLst>
</file>

<file path=ppt/tags/tag3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h_a"/>
  <p:tag name="KSO_WM_UNIT_INDEX" val="1_3_1"/>
  <p:tag name="KSO_WM_UNIT_ID" val="custom160334_27*m_h_a*1_3_1"/>
  <p:tag name="KSO_WM_UNIT_CLEAR" val="1"/>
  <p:tag name="KSO_WM_UNIT_LAYERLEVEL" val="1_1_1"/>
  <p:tag name="KSO_WM_UNIT_VALUE" val="8"/>
  <p:tag name="KSO_WM_UNIT_HIGHLIGHT" val="0"/>
  <p:tag name="KSO_WM_UNIT_COMPATIBLE" val="0"/>
  <p:tag name="KSO_WM_UNIT_PRESET_TEXT_INDEX" val="3"/>
  <p:tag name="KSO_WM_UNIT_PRESET_TEXT_LEN" val="5"/>
  <p:tag name="KSO_WM_DIAGRAM_GROUP_CODE" val="m1-1"/>
</p:tagLst>
</file>

<file path=ppt/tags/tag3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4"/>
  <p:tag name="KSO_WM_UNIT_ID" val="custom160334_27*m_i*1_4"/>
  <p:tag name="KSO_WM_UNIT_CLEAR" val="1"/>
  <p:tag name="KSO_WM_UNIT_LAYERLEVEL" val="1_1"/>
  <p:tag name="KSO_WM_DIAGRAM_GROUP_CODE" val="m1-1"/>
</p:tagLst>
</file>

<file path=ppt/tags/tag3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5"/>
  <p:tag name="KSO_WM_UNIT_ID" val="custom160334_27*m_i*1_5"/>
  <p:tag name="KSO_WM_UNIT_CLEAR" val="1"/>
  <p:tag name="KSO_WM_UNIT_LAYERLEVEL" val="1_1"/>
  <p:tag name="KSO_WM_DIAGRAM_GROUP_CODE" val="m1-1"/>
</p:tagLst>
</file>

<file path=ppt/tags/tag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7"/>
  <p:tag name="KSO_WM_UNIT_ID" val="custom160334_7*l_i*1_7"/>
  <p:tag name="KSO_WM_UNIT_CLEAR" val="1"/>
  <p:tag name="KSO_WM_UNIT_LAYERLEVEL" val="1_1"/>
  <p:tag name="KSO_WM_DIAGRAM_GROUP_CODE" val="l1-1"/>
</p:tagLst>
</file>

<file path=ppt/tags/tag3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6"/>
  <p:tag name="KSO_WM_UNIT_ID" val="custom160334_27*m_i*1_6"/>
  <p:tag name="KSO_WM_UNIT_CLEAR" val="1"/>
  <p:tag name="KSO_WM_UNIT_LAYERLEVEL" val="1_1"/>
  <p:tag name="KSO_WM_DIAGRAM_GROUP_CODE" val="m1-1"/>
</p:tagLst>
</file>

<file path=ppt/tags/tag3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h_f"/>
  <p:tag name="KSO_WM_UNIT_INDEX" val="1_3_1"/>
  <p:tag name="KSO_WM_UNIT_ID" val="custom160334_27*m_h_f*1_3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m1-1"/>
</p:tagLst>
</file>

<file path=ppt/tags/tag3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h_a"/>
  <p:tag name="KSO_WM_UNIT_INDEX" val="1_2_1"/>
  <p:tag name="KSO_WM_UNIT_ID" val="custom160334_27*m_h_a*1_2_1"/>
  <p:tag name="KSO_WM_UNIT_CLEAR" val="1"/>
  <p:tag name="KSO_WM_UNIT_LAYERLEVEL" val="1_1_1"/>
  <p:tag name="KSO_WM_UNIT_VALUE" val="60"/>
  <p:tag name="KSO_WM_UNIT_HIGHLIGHT" val="0"/>
  <p:tag name="KSO_WM_UNIT_COMPATIBLE" val="0"/>
  <p:tag name="KSO_WM_UNIT_PRESET_TEXT_INDEX" val="3"/>
  <p:tag name="KSO_WM_UNIT_PRESET_TEXT_LEN" val="5"/>
  <p:tag name="KSO_WM_DIAGRAM_GROUP_CODE" val="m1-1"/>
</p:tagLst>
</file>

<file path=ppt/tags/tag3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1"/>
  <p:tag name="KSO_WM_UNIT_ID" val="custom160334_27*m_i*1_1"/>
  <p:tag name="KSO_WM_UNIT_CLEAR" val="1"/>
  <p:tag name="KSO_WM_UNIT_LAYERLEVEL" val="1_1"/>
  <p:tag name="KSO_WM_DIAGRAM_GROUP_CODE" val="m1-1"/>
</p:tagLst>
</file>

<file path=ppt/tags/tag3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2"/>
  <p:tag name="KSO_WM_UNIT_ID" val="custom160334_27*m_i*1_2"/>
  <p:tag name="KSO_WM_UNIT_CLEAR" val="1"/>
  <p:tag name="KSO_WM_UNIT_LAYERLEVEL" val="1_1"/>
  <p:tag name="KSO_WM_DIAGRAM_GROUP_CODE" val="m1-1"/>
</p:tagLst>
</file>

<file path=ppt/tags/tag3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i"/>
  <p:tag name="KSO_WM_UNIT_INDEX" val="1_3"/>
  <p:tag name="KSO_WM_UNIT_ID" val="custom160334_27*m_i*1_3"/>
  <p:tag name="KSO_WM_UNIT_CLEAR" val="1"/>
  <p:tag name="KSO_WM_UNIT_LAYERLEVEL" val="1_1"/>
  <p:tag name="KSO_WM_DIAGRAM_GROUP_CODE" val="m1-1"/>
</p:tagLst>
</file>

<file path=ppt/tags/tag3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m_h_f"/>
  <p:tag name="KSO_WM_UNIT_INDEX" val="1_2_1"/>
  <p:tag name="KSO_WM_UNIT_ID" val="custom160334_27*m_h_f*1_2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m1-1"/>
</p:tagLst>
</file>

<file path=ppt/tags/tag36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34"/>
  <p:tag name="KSO_WM_TAG_VERSION" val="1.0"/>
  <p:tag name="KSO_WM_SLIDE_ID" val="custom160334_28"/>
  <p:tag name="KSO_WM_SLIDE_INDEX" val="28"/>
  <p:tag name="KSO_WM_SLIDE_ITEM_CNT" val="0"/>
  <p:tag name="KSO_WM_SLIDE_TYPE" val="endPage"/>
  <p:tag name="KSO_WM_BEAUTIFY_FLAG" val="#wm#"/>
</p:tagLst>
</file>

<file path=ppt/tags/tag3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28*i*0"/>
  <p:tag name="KSO_WM_TEMPLATE_CATEGORY" val="custom"/>
  <p:tag name="KSO_WM_TEMPLATE_INDEX" val="160334"/>
  <p:tag name="KSO_WM_UNIT_INDEX" val="0"/>
</p:tagLst>
</file>

<file path=ppt/tags/tag3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28*i*1"/>
  <p:tag name="KSO_WM_TEMPLATE_CATEGORY" val="custom"/>
  <p:tag name="KSO_WM_TEMPLATE_INDEX" val="160334"/>
  <p:tag name="KSO_WM_UNIT_INDEX" val="1"/>
</p:tagLst>
</file>

<file path=ppt/tags/tag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h_f"/>
  <p:tag name="KSO_WM_UNIT_INDEX" val="1_2_1"/>
  <p:tag name="KSO_WM_UNIT_ID" val="custom160334_7*l_h_f*1_2_1"/>
  <p:tag name="KSO_WM_UNIT_CLEAR" val="1"/>
  <p:tag name="KSO_WM_UNIT_LAYERLEVEL" val="1_1_1"/>
  <p:tag name="KSO_WM_UNIT_VALUE" val="17"/>
  <p:tag name="KSO_WM_UNIT_HIGHLIGHT" val="0"/>
  <p:tag name="KSO_WM_UNIT_COMPATIBLE" val="0"/>
  <p:tag name="KSO_WM_UNIT_PRESET_TEXT_INDEX" val="3"/>
  <p:tag name="KSO_WM_UNIT_PRESET_TEXT_LEN" val="17"/>
  <p:tag name="KSO_WM_DIAGRAM_GROUP_CODE" val="l1-1"/>
</p:tagLst>
</file>

<file path=ppt/tags/tag3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28*i*2"/>
  <p:tag name="KSO_WM_TEMPLATE_CATEGORY" val="custom"/>
  <p:tag name="KSO_WM_TEMPLATE_INDEX" val="160334"/>
  <p:tag name="KSO_WM_UNIT_INDEX" val="2"/>
</p:tagLst>
</file>

<file path=ppt/tags/tag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4"/>
  <p:tag name="KSO_WM_UNIT_ID" val="custom160334_7*l_i*1_4"/>
  <p:tag name="KSO_WM_UNIT_CLEAR" val="1"/>
  <p:tag name="KSO_WM_UNIT_LAYERLEVEL" val="1_1"/>
  <p:tag name="KSO_WM_DIAGRAM_GROUP_CODE" val="l1-1"/>
</p:tagLst>
</file>

<file path=ppt/tags/tag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5"/>
  <p:tag name="KSO_WM_UNIT_ID" val="custom160334_7*l_i*1_5"/>
  <p:tag name="KSO_WM_UNIT_CLEAR" val="1"/>
  <p:tag name="KSO_WM_UNIT_LAYERLEVEL" val="1_1"/>
  <p:tag name="KSO_WM_DIAGRAM_GROUP_CODE" val="l1-1"/>
</p:tagLst>
</file>

<file path=ppt/tags/tag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34"/>
  <p:tag name="KSO_WM_TAG_VERSION" val="1.0"/>
  <p:tag name="KSO_WM_SLIDE_ID" val="custom160334_2"/>
  <p:tag name="KSO_WM_SLIDE_INDEX" val="2"/>
  <p:tag name="KSO_WM_SLIDE_ITEM_CNT" val="1"/>
  <p:tag name="KSO_WM_SLIDE_LAYOUT" val="a_f"/>
  <p:tag name="KSO_WM_SLIDE_LAYOUT_CNT" val="1_1"/>
  <p:tag name="KSO_WM_SLIDE_TYPE" val="text"/>
  <p:tag name="KSO_WM_BEAUTIFY_FLAG" val="#wm#"/>
  <p:tag name="KSO_WM_SLIDE_POSITION" val="49*158"/>
  <p:tag name="KSO_WM_SLIDE_SIZE" val="863*327"/>
</p:tagLst>
</file>

<file path=ppt/tags/tag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h_f"/>
  <p:tag name="KSO_WM_UNIT_INDEX" val="1_1_1"/>
  <p:tag name="KSO_WM_UNIT_ID" val="custom160334_7*l_h_f*1_1_1"/>
  <p:tag name="KSO_WM_UNIT_CLEAR" val="1"/>
  <p:tag name="KSO_WM_UNIT_LAYERLEVEL" val="1_1_1"/>
  <p:tag name="KSO_WM_UNIT_VALUE" val="17"/>
  <p:tag name="KSO_WM_UNIT_HIGHLIGHT" val="0"/>
  <p:tag name="KSO_WM_UNIT_COMPATIBLE" val="0"/>
  <p:tag name="KSO_WM_UNIT_PRESET_TEXT_INDEX" val="3"/>
  <p:tag name="KSO_WM_UNIT_PRESET_TEXT_LEN" val="17"/>
  <p:tag name="KSO_WM_DIAGRAM_GROUP_CODE" val="l1-1"/>
</p:tagLst>
</file>

<file path=ppt/tags/tag4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34"/>
  <p:tag name="KSO_WM_TAG_VERSION" val="1.0"/>
  <p:tag name="KSO_WM_SLIDE_ID" val="custom160334_8"/>
  <p:tag name="KSO_WM_SLIDE_INDEX" val="8"/>
  <p:tag name="KSO_WM_SLIDE_ITEM_CNT" val="3"/>
  <p:tag name="KSO_WM_SLIDE_LAYOUT" val="a_l"/>
  <p:tag name="KSO_WM_SLIDE_LAYOUT_CNT" val="1_1"/>
  <p:tag name="KSO_WM_SLIDE_TYPE" val="contents"/>
  <p:tag name="KSO_WM_BEAUTIFY_FLAG" val="#wm#"/>
  <p:tag name="KSO_WM_DIAGRAM_GROUP_CODE" val="l1-1"/>
</p:tagLst>
</file>

<file path=ppt/tags/tag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1"/>
  <p:tag name="KSO_WM_UNIT_ID" val="custom160334_8*l_i*1_1"/>
  <p:tag name="KSO_WM_UNIT_CLEAR" val="1"/>
  <p:tag name="KSO_WM_UNIT_LAYERLEVEL" val="1_1"/>
  <p:tag name="KSO_WM_DIAGRAM_GROUP_CODE" val="l1-1"/>
</p:tagLst>
</file>

<file path=ppt/tags/tag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8*i*1"/>
  <p:tag name="KSO_WM_TEMPLATE_CATEGORY" val="custom"/>
  <p:tag name="KSO_WM_TEMPLATE_INDEX" val="160334"/>
  <p:tag name="KSO_WM_UNIT_INDEX" val="1"/>
</p:tagLst>
</file>

<file path=ppt/tags/tag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8*i*8"/>
  <p:tag name="KSO_WM_TEMPLATE_CATEGORY" val="custom"/>
  <p:tag name="KSO_WM_TEMPLATE_INDEX" val="160334"/>
  <p:tag name="KSO_WM_UNIT_INDEX" val="8"/>
</p:tagLst>
</file>

<file path=ppt/tags/tag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8*i*15"/>
  <p:tag name="KSO_WM_TEMPLATE_CATEGORY" val="custom"/>
  <p:tag name="KSO_WM_TEMPLATE_INDEX" val="160334"/>
  <p:tag name="KSO_WM_UNIT_INDEX" val="15"/>
</p:tagLst>
</file>

<file path=ppt/tags/tag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a"/>
  <p:tag name="KSO_WM_UNIT_INDEX" val="1"/>
  <p:tag name="KSO_WM_UNIT_ID" val="custom160334_8*a*1"/>
  <p:tag name="KSO_WM_UNIT_CLEAR" val="1"/>
  <p:tag name="KSO_WM_UNIT_LAYERLEVEL" val="1"/>
  <p:tag name="KSO_WM_UNIT_VALUE" val="5"/>
  <p:tag name="KSO_WM_UNIT_ISCONTENTSTITLE" val="1"/>
  <p:tag name="KSO_WM_UNIT_HIGHLIGHT" val="0"/>
  <p:tag name="KSO_WM_UNIT_COMPATIBLE" val="0"/>
  <p:tag name="KSO_WM_UNIT_PRESET_TEXT" val="Contents"/>
</p:tagLst>
</file>

<file path=ppt/tags/tag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8"/>
  <p:tag name="KSO_WM_UNIT_ID" val="custom160334_8*l_i*1_8"/>
  <p:tag name="KSO_WM_UNIT_CLEAR" val="1"/>
  <p:tag name="KSO_WM_UNIT_LAYERLEVEL" val="1_1"/>
  <p:tag name="KSO_WM_DIAGRAM_GROUP_CODE" val="l1-1"/>
</p:tagLst>
</file>

<file path=ppt/tags/tag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9"/>
  <p:tag name="KSO_WM_UNIT_ID" val="custom160334_8*l_i*1_9"/>
  <p:tag name="KSO_WM_UNIT_CLEAR" val="1"/>
  <p:tag name="KSO_WM_UNIT_LAYERLEVEL" val="1_1"/>
  <p:tag name="KSO_WM_DIAGRAM_GROUP_CODE" val="l1-1"/>
</p:tagLst>
</file>

<file path=ppt/tags/tag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6"/>
  <p:tag name="KSO_WM_UNIT_ID" val="custom160334_8*l_i*1_6"/>
  <p:tag name="KSO_WM_UNIT_CLEAR" val="1"/>
  <p:tag name="KSO_WM_UNIT_LAYERLEVEL" val="1_1"/>
  <p:tag name="KSO_WM_DIAGRAM_GROUP_CODE" val="l1-1"/>
</p:tagLst>
</file>

<file path=ppt/tags/tag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a"/>
  <p:tag name="KSO_WM_UNIT_INDEX" val="1"/>
  <p:tag name="KSO_WM_UNIT_ID" val="custom160334_2*a*1"/>
  <p:tag name="KSO_WM_UNIT_CLEAR" val="1"/>
  <p:tag name="KSO_WM_UNIT_LAYERLEVEL" val="1"/>
  <p:tag name="KSO_WM_UNIT_VALUE" val="35"/>
  <p:tag name="KSO_WM_UNIT_ISCONTENTSTITLE" val="0"/>
  <p:tag name="KSO_WM_UNIT_HIGHLIGHT" val="0"/>
  <p:tag name="KSO_WM_UNIT_COMPATIBLE" val="0"/>
  <p:tag name="KSO_WM_UNIT_PRESET_TEXT_INDEX" val="3"/>
  <p:tag name="KSO_WM_UNIT_PRESET_TEXT_LEN" val="17"/>
</p:tagLst>
</file>

<file path=ppt/tags/tag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7"/>
  <p:tag name="KSO_WM_UNIT_ID" val="custom160334_8*l_i*1_7"/>
  <p:tag name="KSO_WM_UNIT_CLEAR" val="1"/>
  <p:tag name="KSO_WM_UNIT_LAYERLEVEL" val="1_1"/>
  <p:tag name="KSO_WM_DIAGRAM_GROUP_CODE" val="l1-1"/>
</p:tagLst>
</file>

<file path=ppt/tags/tag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h_f"/>
  <p:tag name="KSO_WM_UNIT_INDEX" val="1_3_1"/>
  <p:tag name="KSO_WM_UNIT_ID" val="custom160334_8*l_h_f*1_3_1"/>
  <p:tag name="KSO_WM_UNIT_CLEAR" val="1"/>
  <p:tag name="KSO_WM_UNIT_LAYERLEVEL" val="1_1_1"/>
  <p:tag name="KSO_WM_UNIT_VALUE" val="17"/>
  <p:tag name="KSO_WM_UNIT_HIGHLIGHT" val="0"/>
  <p:tag name="KSO_WM_UNIT_COMPATIBLE" val="0"/>
  <p:tag name="KSO_WM_UNIT_PRESET_TEXT_INDEX" val="3"/>
  <p:tag name="KSO_WM_UNIT_PRESET_TEXT_LEN" val="17"/>
  <p:tag name="KSO_WM_DIAGRAM_GROUP_CODE" val="l1-1"/>
</p:tagLst>
</file>

<file path=ppt/tags/tag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4"/>
  <p:tag name="KSO_WM_UNIT_ID" val="custom160334_8*l_i*1_4"/>
  <p:tag name="KSO_WM_UNIT_CLEAR" val="1"/>
  <p:tag name="KSO_WM_UNIT_LAYERLEVEL" val="1_1"/>
  <p:tag name="KSO_WM_DIAGRAM_GROUP_CODE" val="l1-1"/>
</p:tagLst>
</file>

<file path=ppt/tags/tag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5"/>
  <p:tag name="KSO_WM_UNIT_ID" val="custom160334_8*l_i*1_5"/>
  <p:tag name="KSO_WM_UNIT_CLEAR" val="1"/>
  <p:tag name="KSO_WM_UNIT_LAYERLEVEL" val="1_1"/>
  <p:tag name="KSO_WM_DIAGRAM_GROUP_CODE" val="l1-1"/>
</p:tagLst>
</file>

<file path=ppt/tags/tag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h_f"/>
  <p:tag name="KSO_WM_UNIT_INDEX" val="1_2_1"/>
  <p:tag name="KSO_WM_UNIT_ID" val="custom160334_8*l_h_f*1_2_1"/>
  <p:tag name="KSO_WM_UNIT_CLEAR" val="1"/>
  <p:tag name="KSO_WM_UNIT_LAYERLEVEL" val="1_1_1"/>
  <p:tag name="KSO_WM_UNIT_VALUE" val="17"/>
  <p:tag name="KSO_WM_UNIT_HIGHLIGHT" val="0"/>
  <p:tag name="KSO_WM_UNIT_COMPATIBLE" val="0"/>
  <p:tag name="KSO_WM_UNIT_PRESET_TEXT_INDEX" val="3"/>
  <p:tag name="KSO_WM_UNIT_PRESET_TEXT_LEN" val="17"/>
  <p:tag name="KSO_WM_DIAGRAM_GROUP_CODE" val="l1-1"/>
</p:tagLst>
</file>

<file path=ppt/tags/tag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2"/>
  <p:tag name="KSO_WM_UNIT_ID" val="custom160334_8*l_i*1_2"/>
  <p:tag name="KSO_WM_UNIT_CLEAR" val="1"/>
  <p:tag name="KSO_WM_UNIT_LAYERLEVEL" val="1_1"/>
  <p:tag name="KSO_WM_DIAGRAM_GROUP_CODE" val="l1-1"/>
</p:tagLst>
</file>

<file path=ppt/tags/tag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3"/>
  <p:tag name="KSO_WM_UNIT_ID" val="custom160334_8*l_i*1_3"/>
  <p:tag name="KSO_WM_UNIT_CLEAR" val="1"/>
  <p:tag name="KSO_WM_UNIT_LAYERLEVEL" val="1_1"/>
  <p:tag name="KSO_WM_DIAGRAM_GROUP_CODE" val="l1-1"/>
</p:tagLst>
</file>

<file path=ppt/tags/tag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h_f"/>
  <p:tag name="KSO_WM_UNIT_INDEX" val="1_1_1"/>
  <p:tag name="KSO_WM_UNIT_ID" val="custom160334_8*l_h_f*1_1_1"/>
  <p:tag name="KSO_WM_UNIT_CLEAR" val="1"/>
  <p:tag name="KSO_WM_UNIT_LAYERLEVEL" val="1_1_1"/>
  <p:tag name="KSO_WM_UNIT_VALUE" val="17"/>
  <p:tag name="KSO_WM_UNIT_HIGHLIGHT" val="0"/>
  <p:tag name="KSO_WM_UNIT_COMPATIBLE" val="0"/>
  <p:tag name="KSO_WM_UNIT_PRESET_TEXT_INDEX" val="3"/>
  <p:tag name="KSO_WM_UNIT_PRESET_TEXT_LEN" val="17"/>
  <p:tag name="KSO_WM_DIAGRAM_GROUP_CODE" val="l1-1"/>
</p:tagLst>
</file>

<file path=ppt/tags/tag5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34"/>
  <p:tag name="KSO_WM_TAG_VERSION" val="1.0"/>
  <p:tag name="KSO_WM_SLIDE_ID" val="custom160334_9"/>
  <p:tag name="KSO_WM_SLIDE_INDEX" val="9"/>
  <p:tag name="KSO_WM_SLIDE_ITEM_CNT" val="4"/>
  <p:tag name="KSO_WM_SLIDE_LAYOUT" val="a_l"/>
  <p:tag name="KSO_WM_SLIDE_LAYOUT_CNT" val="1_1"/>
  <p:tag name="KSO_WM_SLIDE_TYPE" val="contents"/>
  <p:tag name="KSO_WM_BEAUTIFY_FLAG" val="#wm#"/>
  <p:tag name="KSO_WM_DIAGRAM_GROUP_CODE" val="l1-1"/>
</p:tagLst>
</file>

<file path=ppt/tags/tag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1"/>
  <p:tag name="KSO_WM_UNIT_ID" val="custom160334_9*l_i*1_1"/>
  <p:tag name="KSO_WM_UNIT_CLEAR" val="1"/>
  <p:tag name="KSO_WM_UNIT_LAYERLEVEL" val="1_1"/>
  <p:tag name="KSO_WM_DIAGRAM_GROUP_CODE" val="l1-1"/>
</p:tagLst>
</file>

<file path=ppt/tags/tag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f"/>
  <p:tag name="KSO_WM_UNIT_INDEX" val="1"/>
  <p:tag name="KSO_WM_UNIT_ID" val="custom160334_2*f*1"/>
  <p:tag name="KSO_WM_UNIT_CLEAR" val="1"/>
  <p:tag name="KSO_WM_UNIT_LAYERLEVEL" val="1"/>
  <p:tag name="KSO_WM_UNIT_VALUE" val="385"/>
  <p:tag name="KSO_WM_UNIT_HIGHLIGHT" val="0"/>
  <p:tag name="KSO_WM_UNIT_COMPATIBLE" val="0"/>
  <p:tag name="KSO_WM_UNIT_PRESET_TEXT_INDEX" val="5"/>
  <p:tag name="KSO_WM_UNIT_PRESET_TEXT_LEN" val="232"/>
</p:tagLst>
</file>

<file path=ppt/tags/tag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9*i*1"/>
  <p:tag name="KSO_WM_TEMPLATE_CATEGORY" val="custom"/>
  <p:tag name="KSO_WM_TEMPLATE_INDEX" val="160334"/>
  <p:tag name="KSO_WM_UNIT_INDEX" val="1"/>
</p:tagLst>
</file>

<file path=ppt/tags/tag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9*i*8"/>
  <p:tag name="KSO_WM_TEMPLATE_CATEGORY" val="custom"/>
  <p:tag name="KSO_WM_TEMPLATE_INDEX" val="160334"/>
  <p:tag name="KSO_WM_UNIT_INDEX" val="8"/>
</p:tagLst>
</file>

<file path=ppt/tags/tag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9*i*15"/>
  <p:tag name="KSO_WM_TEMPLATE_CATEGORY" val="custom"/>
  <p:tag name="KSO_WM_TEMPLATE_INDEX" val="160334"/>
  <p:tag name="KSO_WM_UNIT_INDEX" val="15"/>
</p:tagLst>
</file>

<file path=ppt/tags/tag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9*i*22"/>
  <p:tag name="KSO_WM_TEMPLATE_CATEGORY" val="custom"/>
  <p:tag name="KSO_WM_TEMPLATE_INDEX" val="160334"/>
  <p:tag name="KSO_WM_UNIT_INDEX" val="22"/>
</p:tagLst>
</file>

<file path=ppt/tags/tag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a"/>
  <p:tag name="KSO_WM_UNIT_INDEX" val="1"/>
  <p:tag name="KSO_WM_UNIT_ID" val="custom160334_9*a*1"/>
  <p:tag name="KSO_WM_UNIT_CLEAR" val="1"/>
  <p:tag name="KSO_WM_UNIT_LAYERLEVEL" val="1"/>
  <p:tag name="KSO_WM_UNIT_VALUE" val="5"/>
  <p:tag name="KSO_WM_UNIT_ISCONTENTSTITLE" val="1"/>
  <p:tag name="KSO_WM_UNIT_HIGHLIGHT" val="0"/>
  <p:tag name="KSO_WM_UNIT_COMPATIBLE" val="0"/>
  <p:tag name="KSO_WM_UNIT_PRESET_TEXT" val="Contents"/>
</p:tagLst>
</file>

<file path=ppt/tags/tag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10"/>
  <p:tag name="KSO_WM_UNIT_ID" val="custom160334_9*l_i*1_10"/>
  <p:tag name="KSO_WM_UNIT_CLEAR" val="1"/>
  <p:tag name="KSO_WM_UNIT_LAYERLEVEL" val="1_1"/>
  <p:tag name="KSO_WM_DIAGRAM_GROUP_CODE" val="l1-1"/>
</p:tagLst>
</file>

<file path=ppt/tags/tag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11"/>
  <p:tag name="KSO_WM_UNIT_ID" val="custom160334_9*l_i*1_11"/>
  <p:tag name="KSO_WM_UNIT_CLEAR" val="1"/>
  <p:tag name="KSO_WM_UNIT_LAYERLEVEL" val="1_1"/>
  <p:tag name="KSO_WM_DIAGRAM_GROUP_CODE" val="l1-1"/>
</p:tagLst>
</file>

<file path=ppt/tags/tag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8"/>
  <p:tag name="KSO_WM_UNIT_ID" val="custom160334_9*l_i*1_8"/>
  <p:tag name="KSO_WM_UNIT_CLEAR" val="1"/>
  <p:tag name="KSO_WM_UNIT_LAYERLEVEL" val="1_1"/>
  <p:tag name="KSO_WM_DIAGRAM_GROUP_CODE" val="l1-1"/>
</p:tagLst>
</file>

<file path=ppt/tags/tag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9"/>
  <p:tag name="KSO_WM_UNIT_ID" val="custom160334_9*l_i*1_9"/>
  <p:tag name="KSO_WM_UNIT_CLEAR" val="1"/>
  <p:tag name="KSO_WM_UNIT_LAYERLEVEL" val="1_1"/>
  <p:tag name="KSO_WM_DIAGRAM_GROUP_CODE" val="l1-1"/>
</p:tagLst>
</file>

<file path=ppt/tags/tag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h_f"/>
  <p:tag name="KSO_WM_UNIT_INDEX" val="1_4_1"/>
  <p:tag name="KSO_WM_UNIT_ID" val="custom160334_9*l_h_f*1_4_1"/>
  <p:tag name="KSO_WM_UNIT_CLEAR" val="1"/>
  <p:tag name="KSO_WM_UNIT_LAYERLEVEL" val="1_1_1"/>
  <p:tag name="KSO_WM_UNIT_VALUE" val="17"/>
  <p:tag name="KSO_WM_UNIT_HIGHLIGHT" val="0"/>
  <p:tag name="KSO_WM_UNIT_COMPATIBLE" val="0"/>
  <p:tag name="KSO_WM_UNIT_PRESET_TEXT_INDEX" val="3"/>
  <p:tag name="KSO_WM_UNIT_PRESET_TEXT_LEN" val="17"/>
  <p:tag name="KSO_WM_DIAGRAM_GROUP_CODE" val="l1-1"/>
</p:tagLst>
</file>

<file path=ppt/tags/tag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34"/>
  <p:tag name="KSO_WM_TAG_VERSION" val="1.0"/>
  <p:tag name="KSO_WM_SLIDE_ID" val="custom160334_3"/>
  <p:tag name="KSO_WM_SLIDE_INDEX" val="3"/>
  <p:tag name="KSO_WM_SLIDE_ITEM_CNT" val="2"/>
  <p:tag name="KSO_WM_SLIDE_LAYOUT" val="a_f"/>
  <p:tag name="KSO_WM_SLIDE_LAYOUT_CNT" val="1_2"/>
  <p:tag name="KSO_WM_SLIDE_TYPE" val="text"/>
  <p:tag name="KSO_WM_BEAUTIFY_FLAG" val="#wm#"/>
  <p:tag name="KSO_WM_SLIDE_POSITION" val="49*157"/>
  <p:tag name="KSO_WM_SLIDE_SIZE" val="863*311"/>
</p:tagLst>
</file>

<file path=ppt/tags/tag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6"/>
  <p:tag name="KSO_WM_UNIT_ID" val="custom160334_9*l_i*1_6"/>
  <p:tag name="KSO_WM_UNIT_CLEAR" val="1"/>
  <p:tag name="KSO_WM_UNIT_LAYERLEVEL" val="1_1"/>
  <p:tag name="KSO_WM_DIAGRAM_GROUP_CODE" val="l1-1"/>
</p:tagLst>
</file>

<file path=ppt/tags/tag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7"/>
  <p:tag name="KSO_WM_UNIT_ID" val="custom160334_9*l_i*1_7"/>
  <p:tag name="KSO_WM_UNIT_CLEAR" val="1"/>
  <p:tag name="KSO_WM_UNIT_LAYERLEVEL" val="1_1"/>
  <p:tag name="KSO_WM_DIAGRAM_GROUP_CODE" val="l1-1"/>
</p:tagLst>
</file>

<file path=ppt/tags/tag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h_f"/>
  <p:tag name="KSO_WM_UNIT_INDEX" val="1_3_1"/>
  <p:tag name="KSO_WM_UNIT_ID" val="custom160334_9*l_h_f*1_3_1"/>
  <p:tag name="KSO_WM_UNIT_CLEAR" val="1"/>
  <p:tag name="KSO_WM_UNIT_LAYERLEVEL" val="1_1_1"/>
  <p:tag name="KSO_WM_UNIT_VALUE" val="17"/>
  <p:tag name="KSO_WM_UNIT_HIGHLIGHT" val="0"/>
  <p:tag name="KSO_WM_UNIT_COMPATIBLE" val="0"/>
  <p:tag name="KSO_WM_UNIT_PRESET_TEXT_INDEX" val="3"/>
  <p:tag name="KSO_WM_UNIT_PRESET_TEXT_LEN" val="17"/>
  <p:tag name="KSO_WM_DIAGRAM_GROUP_CODE" val="l1-1"/>
</p:tagLst>
</file>

<file path=ppt/tags/tag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4"/>
  <p:tag name="KSO_WM_UNIT_ID" val="custom160334_9*l_i*1_4"/>
  <p:tag name="KSO_WM_UNIT_CLEAR" val="1"/>
  <p:tag name="KSO_WM_UNIT_LAYERLEVEL" val="1_1"/>
  <p:tag name="KSO_WM_DIAGRAM_GROUP_CODE" val="l1-1"/>
</p:tagLst>
</file>

<file path=ppt/tags/tag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5"/>
  <p:tag name="KSO_WM_UNIT_ID" val="custom160334_9*l_i*1_5"/>
  <p:tag name="KSO_WM_UNIT_CLEAR" val="1"/>
  <p:tag name="KSO_WM_UNIT_LAYERLEVEL" val="1_1"/>
  <p:tag name="KSO_WM_DIAGRAM_GROUP_CODE" val="l1-1"/>
</p:tagLst>
</file>

<file path=ppt/tags/tag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h_f"/>
  <p:tag name="KSO_WM_UNIT_INDEX" val="1_2_1"/>
  <p:tag name="KSO_WM_UNIT_ID" val="custom160334_9*l_h_f*1_2_1"/>
  <p:tag name="KSO_WM_UNIT_CLEAR" val="1"/>
  <p:tag name="KSO_WM_UNIT_LAYERLEVEL" val="1_1_1"/>
  <p:tag name="KSO_WM_UNIT_VALUE" val="17"/>
  <p:tag name="KSO_WM_UNIT_HIGHLIGHT" val="0"/>
  <p:tag name="KSO_WM_UNIT_COMPATIBLE" val="0"/>
  <p:tag name="KSO_WM_UNIT_PRESET_TEXT_INDEX" val="3"/>
  <p:tag name="KSO_WM_UNIT_PRESET_TEXT_LEN" val="17"/>
  <p:tag name="KSO_WM_DIAGRAM_GROUP_CODE" val="l1-1"/>
</p:tagLst>
</file>

<file path=ppt/tags/tag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2"/>
  <p:tag name="KSO_WM_UNIT_ID" val="custom160334_9*l_i*1_2"/>
  <p:tag name="KSO_WM_UNIT_CLEAR" val="1"/>
  <p:tag name="KSO_WM_UNIT_LAYERLEVEL" val="1_1"/>
  <p:tag name="KSO_WM_DIAGRAM_GROUP_CODE" val="l1-1"/>
</p:tagLst>
</file>

<file path=ppt/tags/tag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3"/>
  <p:tag name="KSO_WM_UNIT_ID" val="custom160334_9*l_i*1_3"/>
  <p:tag name="KSO_WM_UNIT_CLEAR" val="1"/>
  <p:tag name="KSO_WM_UNIT_LAYERLEVEL" val="1_1"/>
  <p:tag name="KSO_WM_DIAGRAM_GROUP_CODE" val="l1-1"/>
</p:tagLst>
</file>

<file path=ppt/tags/tag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h_f"/>
  <p:tag name="KSO_WM_UNIT_INDEX" val="1_1_1"/>
  <p:tag name="KSO_WM_UNIT_ID" val="custom160334_9*l_h_f*1_1_1"/>
  <p:tag name="KSO_WM_UNIT_CLEAR" val="1"/>
  <p:tag name="KSO_WM_UNIT_LAYERLEVEL" val="1_1_1"/>
  <p:tag name="KSO_WM_UNIT_VALUE" val="17"/>
  <p:tag name="KSO_WM_UNIT_HIGHLIGHT" val="0"/>
  <p:tag name="KSO_WM_UNIT_COMPATIBLE" val="0"/>
  <p:tag name="KSO_WM_UNIT_PRESET_TEXT_INDEX" val="3"/>
  <p:tag name="KSO_WM_UNIT_PRESET_TEXT_LEN" val="17"/>
  <p:tag name="KSO_WM_DIAGRAM_GROUP_CODE" val="l1-1"/>
</p:tagLst>
</file>

<file path=ppt/tags/tag7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34"/>
  <p:tag name="KSO_WM_TAG_VERSION" val="1.0"/>
  <p:tag name="KSO_WM_SLIDE_ID" val="custom160334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a"/>
  <p:tag name="KSO_WM_UNIT_INDEX" val="1"/>
  <p:tag name="KSO_WM_UNIT_ID" val="custom160334_3*a*1"/>
  <p:tag name="KSO_WM_UNIT_CLEAR" val="1"/>
  <p:tag name="KSO_WM_UNIT_LAYERLEVEL" val="1"/>
  <p:tag name="KSO_WM_UNIT_VALUE" val="35"/>
  <p:tag name="KSO_WM_UNIT_ISCONTENTSTITLE" val="0"/>
  <p:tag name="KSO_WM_UNIT_HIGHLIGHT" val="0"/>
  <p:tag name="KSO_WM_UNIT_COMPATIBLE" val="0"/>
  <p:tag name="KSO_WM_UNIT_PRESET_TEXT_INDEX" val="3"/>
  <p:tag name="KSO_WM_UNIT_PRESET_TEXT_LEN" val="17"/>
</p:tagLst>
</file>

<file path=ppt/tags/tag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1"/>
  <p:tag name="KSO_WM_UNIT_ID" val="custom160334_10*l_i*1_1"/>
  <p:tag name="KSO_WM_UNIT_CLEAR" val="1"/>
  <p:tag name="KSO_WM_UNIT_LAYERLEVEL" val="1_1"/>
  <p:tag name="KSO_WM_DIAGRAM_GROUP_CODE" val="l1-1"/>
</p:tagLst>
</file>

<file path=ppt/tags/tag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10*i*1"/>
  <p:tag name="KSO_WM_TEMPLATE_CATEGORY" val="custom"/>
  <p:tag name="KSO_WM_TEMPLATE_INDEX" val="160334"/>
  <p:tag name="KSO_WM_UNIT_INDEX" val="1"/>
</p:tagLst>
</file>

<file path=ppt/tags/tag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10*i*8"/>
  <p:tag name="KSO_WM_TEMPLATE_CATEGORY" val="custom"/>
  <p:tag name="KSO_WM_TEMPLATE_INDEX" val="160334"/>
  <p:tag name="KSO_WM_UNIT_INDEX" val="8"/>
</p:tagLst>
</file>

<file path=ppt/tags/tag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10*i*15"/>
  <p:tag name="KSO_WM_TEMPLATE_CATEGORY" val="custom"/>
  <p:tag name="KSO_WM_TEMPLATE_INDEX" val="160334"/>
  <p:tag name="KSO_WM_UNIT_INDEX" val="15"/>
</p:tagLst>
</file>

<file path=ppt/tags/tag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10*i*22"/>
  <p:tag name="KSO_WM_TEMPLATE_CATEGORY" val="custom"/>
  <p:tag name="KSO_WM_TEMPLATE_INDEX" val="160334"/>
  <p:tag name="KSO_WM_UNIT_INDEX" val="22"/>
</p:tagLst>
</file>

<file path=ppt/tags/tag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34_10*i*29"/>
  <p:tag name="KSO_WM_TEMPLATE_CATEGORY" val="custom"/>
  <p:tag name="KSO_WM_TEMPLATE_INDEX" val="160334"/>
  <p:tag name="KSO_WM_UNIT_INDEX" val="29"/>
</p:tagLst>
</file>

<file path=ppt/tags/tag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a"/>
  <p:tag name="KSO_WM_UNIT_INDEX" val="1"/>
  <p:tag name="KSO_WM_UNIT_ID" val="custom160334_10*a*1"/>
  <p:tag name="KSO_WM_UNIT_CLEAR" val="1"/>
  <p:tag name="KSO_WM_UNIT_LAYERLEVEL" val="1"/>
  <p:tag name="KSO_WM_UNIT_VALUE" val="5"/>
  <p:tag name="KSO_WM_UNIT_ISCONTENTSTITLE" val="1"/>
  <p:tag name="KSO_WM_UNIT_HIGHLIGHT" val="0"/>
  <p:tag name="KSO_WM_UNIT_COMPATIBLE" val="0"/>
  <p:tag name="KSO_WM_UNIT_PRESET_TEXT" val="Contents"/>
</p:tagLst>
</file>

<file path=ppt/tags/tag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12"/>
  <p:tag name="KSO_WM_UNIT_ID" val="custom160334_10*l_i*1_12"/>
  <p:tag name="KSO_WM_UNIT_CLEAR" val="1"/>
  <p:tag name="KSO_WM_UNIT_LAYERLEVEL" val="1_1"/>
  <p:tag name="KSO_WM_DIAGRAM_GROUP_CODE" val="l1-1"/>
</p:tagLst>
</file>

<file path=ppt/tags/tag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13"/>
  <p:tag name="KSO_WM_UNIT_ID" val="custom160334_10*l_i*1_13"/>
  <p:tag name="KSO_WM_UNIT_CLEAR" val="1"/>
  <p:tag name="KSO_WM_UNIT_LAYERLEVEL" val="1_1"/>
  <p:tag name="KSO_WM_DIAGRAM_GROUP_CODE" val="l1-1"/>
</p:tagLst>
</file>

<file path=ppt/tags/tag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10"/>
  <p:tag name="KSO_WM_UNIT_ID" val="custom160334_10*l_i*1_10"/>
  <p:tag name="KSO_WM_UNIT_CLEAR" val="1"/>
  <p:tag name="KSO_WM_UNIT_LAYERLEVEL" val="1_1"/>
  <p:tag name="KSO_WM_DIAGRAM_GROUP_CODE" val="l1-1"/>
</p:tagLst>
</file>

<file path=ppt/tags/tag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f"/>
  <p:tag name="KSO_WM_UNIT_INDEX" val="1"/>
  <p:tag name="KSO_WM_UNIT_ID" val="custom160334_3*f*1"/>
  <p:tag name="KSO_WM_UNIT_CLEAR" val="1"/>
  <p:tag name="KSO_WM_UNIT_LAYERLEVEL" val="1"/>
  <p:tag name="KSO_WM_UNIT_VALUE" val="140"/>
  <p:tag name="KSO_WM_UNIT_HIGHLIGHT" val="0"/>
  <p:tag name="KSO_WM_UNIT_COMPATIBLE" val="0"/>
  <p:tag name="KSO_WM_UNIT_PRESET_TEXT_INDEX" val="5"/>
  <p:tag name="KSO_WM_UNIT_PRESET_TEXT_LEN" val="232"/>
</p:tagLst>
</file>

<file path=ppt/tags/tag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11"/>
  <p:tag name="KSO_WM_UNIT_ID" val="custom160334_10*l_i*1_11"/>
  <p:tag name="KSO_WM_UNIT_CLEAR" val="1"/>
  <p:tag name="KSO_WM_UNIT_LAYERLEVEL" val="1_1"/>
  <p:tag name="KSO_WM_DIAGRAM_GROUP_CODE" val="l1-1"/>
</p:tagLst>
</file>

<file path=ppt/tags/tag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h_f"/>
  <p:tag name="KSO_WM_UNIT_INDEX" val="1_5_1"/>
  <p:tag name="KSO_WM_UNIT_ID" val="custom160334_10*l_h_f*1_5_1"/>
  <p:tag name="KSO_WM_UNIT_CLEAR" val="1"/>
  <p:tag name="KSO_WM_UNIT_LAYERLEVEL" val="1_1_1"/>
  <p:tag name="KSO_WM_UNIT_VALUE" val="17"/>
  <p:tag name="KSO_WM_UNIT_HIGHLIGHT" val="0"/>
  <p:tag name="KSO_WM_UNIT_COMPATIBLE" val="0"/>
  <p:tag name="KSO_WM_UNIT_PRESET_TEXT_INDEX" val="3"/>
  <p:tag name="KSO_WM_UNIT_PRESET_TEXT_LEN" val="17"/>
  <p:tag name="KSO_WM_DIAGRAM_GROUP_CODE" val="l1-1"/>
</p:tagLst>
</file>

<file path=ppt/tags/tag9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8"/>
  <p:tag name="KSO_WM_UNIT_ID" val="custom160334_10*l_i*1_8"/>
  <p:tag name="KSO_WM_UNIT_CLEAR" val="1"/>
  <p:tag name="KSO_WM_UNIT_LAYERLEVEL" val="1_1"/>
  <p:tag name="KSO_WM_DIAGRAM_GROUP_CODE" val="l1-1"/>
</p:tagLst>
</file>

<file path=ppt/tags/tag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9"/>
  <p:tag name="KSO_WM_UNIT_ID" val="custom160334_10*l_i*1_9"/>
  <p:tag name="KSO_WM_UNIT_CLEAR" val="1"/>
  <p:tag name="KSO_WM_UNIT_LAYERLEVEL" val="1_1"/>
  <p:tag name="KSO_WM_DIAGRAM_GROUP_CODE" val="l1-1"/>
</p:tagLst>
</file>

<file path=ppt/tags/tag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h_f"/>
  <p:tag name="KSO_WM_UNIT_INDEX" val="1_4_1"/>
  <p:tag name="KSO_WM_UNIT_ID" val="custom160334_10*l_h_f*1_4_1"/>
  <p:tag name="KSO_WM_UNIT_CLEAR" val="1"/>
  <p:tag name="KSO_WM_UNIT_LAYERLEVEL" val="1_1_1"/>
  <p:tag name="KSO_WM_UNIT_VALUE" val="17"/>
  <p:tag name="KSO_WM_UNIT_HIGHLIGHT" val="0"/>
  <p:tag name="KSO_WM_UNIT_COMPATIBLE" val="0"/>
  <p:tag name="KSO_WM_UNIT_PRESET_TEXT_INDEX" val="3"/>
  <p:tag name="KSO_WM_UNIT_PRESET_TEXT_LEN" val="17"/>
  <p:tag name="KSO_WM_DIAGRAM_GROUP_CODE" val="l1-1"/>
</p:tagLst>
</file>

<file path=ppt/tags/tag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6"/>
  <p:tag name="KSO_WM_UNIT_ID" val="custom160334_10*l_i*1_6"/>
  <p:tag name="KSO_WM_UNIT_CLEAR" val="1"/>
  <p:tag name="KSO_WM_UNIT_LAYERLEVEL" val="1_1"/>
  <p:tag name="KSO_WM_DIAGRAM_GROUP_CODE" val="l1-1"/>
</p:tagLst>
</file>

<file path=ppt/tags/tag9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7"/>
  <p:tag name="KSO_WM_UNIT_ID" val="custom160334_10*l_i*1_7"/>
  <p:tag name="KSO_WM_UNIT_CLEAR" val="1"/>
  <p:tag name="KSO_WM_UNIT_LAYERLEVEL" val="1_1"/>
  <p:tag name="KSO_WM_DIAGRAM_GROUP_CODE" val="l1-1"/>
</p:tagLst>
</file>

<file path=ppt/tags/tag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h_f"/>
  <p:tag name="KSO_WM_UNIT_INDEX" val="1_3_1"/>
  <p:tag name="KSO_WM_UNIT_ID" val="custom160334_10*l_h_f*1_3_1"/>
  <p:tag name="KSO_WM_UNIT_CLEAR" val="1"/>
  <p:tag name="KSO_WM_UNIT_LAYERLEVEL" val="1_1_1"/>
  <p:tag name="KSO_WM_UNIT_VALUE" val="17"/>
  <p:tag name="KSO_WM_UNIT_HIGHLIGHT" val="0"/>
  <p:tag name="KSO_WM_UNIT_COMPATIBLE" val="0"/>
  <p:tag name="KSO_WM_UNIT_PRESET_TEXT_INDEX" val="3"/>
  <p:tag name="KSO_WM_UNIT_PRESET_TEXT_LEN" val="17"/>
  <p:tag name="KSO_WM_DIAGRAM_GROUP_CODE" val="l1-1"/>
</p:tagLst>
</file>

<file path=ppt/tags/tag9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4"/>
  <p:tag name="KSO_WM_UNIT_ID" val="custom160334_10*l_i*1_4"/>
  <p:tag name="KSO_WM_UNIT_CLEAR" val="1"/>
  <p:tag name="KSO_WM_UNIT_LAYERLEVEL" val="1_1"/>
  <p:tag name="KSO_WM_DIAGRAM_GROUP_CODE" val="l1-1"/>
</p:tagLst>
</file>

<file path=ppt/tags/tag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4"/>
  <p:tag name="KSO_WM_UNIT_TYPE" val="l_i"/>
  <p:tag name="KSO_WM_UNIT_INDEX" val="1_5"/>
  <p:tag name="KSO_WM_UNIT_ID" val="custom160334_10*l_i*1_5"/>
  <p:tag name="KSO_WM_UNIT_CLEAR" val="1"/>
  <p:tag name="KSO_WM_UNIT_LAYERLEVEL" val="1_1"/>
  <p:tag name="KSO_WM_DIAGRAM_GROUP_CODE" val="l1-1"/>
</p:tagLst>
</file>

<file path=ppt/theme/theme1.xml><?xml version="1.0" encoding="utf-8"?>
<a:theme xmlns:a="http://schemas.openxmlformats.org/drawingml/2006/main" name="A000120141114A01PWBG">
  <a:themeElements>
    <a:clrScheme name="自定义 242">
      <a:dk1>
        <a:srgbClr val="5F5F5F"/>
      </a:dk1>
      <a:lt1>
        <a:sysClr val="window" lastClr="FFFFFF"/>
      </a:lt1>
      <a:dk2>
        <a:srgbClr val="4D4D4D"/>
      </a:dk2>
      <a:lt2>
        <a:srgbClr val="FFFFFF"/>
      </a:lt2>
      <a:accent1>
        <a:srgbClr val="549E39"/>
      </a:accent1>
      <a:accent2>
        <a:srgbClr val="8AB833"/>
      </a:accent2>
      <a:accent3>
        <a:srgbClr val="4AB5C4"/>
      </a:accent3>
      <a:accent4>
        <a:srgbClr val="1EA66F"/>
      </a:accent4>
      <a:accent5>
        <a:srgbClr val="BA6906"/>
      </a:accent5>
      <a:accent6>
        <a:srgbClr val="0989B1"/>
      </a:accent6>
      <a:hlink>
        <a:srgbClr val="FFC000"/>
      </a:hlink>
      <a:folHlink>
        <a:srgbClr val="86A795"/>
      </a:folHlink>
    </a:clrScheme>
    <a:fontScheme name="自定义 15">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A000520141202A05KPBG</Template>
  <TotalTime>2</TotalTime>
  <Words>808</Words>
  <Application>Microsoft Office PowerPoint</Application>
  <PresentationFormat>宽屏</PresentationFormat>
  <Paragraphs>220</Paragraphs>
  <Slides>29</Slides>
  <Notes>29</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29</vt:i4>
      </vt:variant>
    </vt:vector>
  </HeadingPairs>
  <TitlesOfParts>
    <vt:vector size="43" baseType="lpstr">
      <vt:lpstr>Meiryo</vt:lpstr>
      <vt:lpstr>黑体</vt:lpstr>
      <vt:lpstr>华文中宋</vt:lpstr>
      <vt:lpstr>宋体</vt:lpstr>
      <vt:lpstr>微软雅黑</vt:lpstr>
      <vt:lpstr>幼圆</vt:lpstr>
      <vt:lpstr>Arial</vt:lpstr>
      <vt:lpstr>Calibri</vt:lpstr>
      <vt:lpstr>Calibri Light</vt:lpstr>
      <vt:lpstr>Felix Titling</vt:lpstr>
      <vt:lpstr>Times New Roman</vt:lpstr>
      <vt:lpstr>Wingdings 2</vt:lpstr>
      <vt:lpstr>A000120141114A01PWBG</vt:lpstr>
      <vt:lpstr>Office Theme</vt:lpstr>
      <vt:lpstr>LOREM IPSUM DOLOR</vt:lpstr>
      <vt:lpstr>LOREM IPSUM DOLOR</vt:lpstr>
      <vt:lpstr>LOREM IPSUM DOLOR</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LOREM IPSUM DOLOR</vt:lpstr>
      <vt:lpstr>PowerPoint 演示文稿</vt:lpstr>
      <vt:lpstr>PowerPoint 演示文稿</vt:lpstr>
      <vt:lpstr>PowerPoint 演示文稿</vt:lpstr>
      <vt:lpstr>PowerPoint 演示文稿</vt:lpstr>
      <vt:lpstr>PowerPoint 演示文稿</vt:lpstr>
      <vt:lpstr>PowerPoint 演示文稿</vt:lpstr>
      <vt:lpstr>LOREM IPSUM DOLOR</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LOREM IPSUM DOLOR</dc:title>
  <dc:creator>优品PPT</dc:creator>
  <cp:keywords>http:/www.ypppt.com</cp:keywords>
  <dc:description>http://www.ypppt.com/</dc:description>
  <cp:lastModifiedBy>ypppt</cp:lastModifiedBy>
  <cp:revision>171</cp:revision>
  <dcterms:created xsi:type="dcterms:W3CDTF">2015-04-03T08:08:00Z</dcterms:created>
  <dcterms:modified xsi:type="dcterms:W3CDTF">2017-02-15T10:05:08Z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2052-10.1.0.5420</vt:lpwstr>
  </property>
</Properties>
</file>