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7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0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1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2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3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notesSlides/notesSlide14.xml" ContentType="application/vnd.openxmlformats-officedocument.presentationml.notesSlide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15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16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17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18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9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notesSlides/notesSlide20.xml" ContentType="application/vnd.openxmlformats-officedocument.presentationml.notesSlide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notesSlides/notesSlide21.xml" ContentType="application/vnd.openxmlformats-officedocument.presentationml.notesSlide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22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23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notesSlides/notesSlide24.xml" ContentType="application/vnd.openxmlformats-officedocument.presentationml.notesSlide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29"/>
  </p:notesMasterIdLst>
  <p:sldIdLst>
    <p:sldId id="256" r:id="rId3"/>
    <p:sldId id="261" r:id="rId4"/>
    <p:sldId id="278" r:id="rId5"/>
    <p:sldId id="279" r:id="rId6"/>
    <p:sldId id="280" r:id="rId7"/>
    <p:sldId id="257" r:id="rId8"/>
    <p:sldId id="258" r:id="rId9"/>
    <p:sldId id="259" r:id="rId10"/>
    <p:sldId id="260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91F1D-69E9-44BD-8E96-49F93049425C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1A8DC-E058-4E10-BF7B-1C50949698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57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185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7655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150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414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686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434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75856-FCC9-45BD-AD4A-7A54BAC78B4D}" type="slidenum">
              <a:rPr lang="zh-CN" alt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147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190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766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997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8576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0318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113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65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544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9990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9187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943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24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080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7771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041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16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837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1A8DC-E058-4E10-BF7B-1C509496989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52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ksoSlideStyle" descr="#wm#_4_01_100_1101" hidden="1"/>
          <p:cNvSpPr>
            <a:spLocks noChangeArrowheads="1"/>
          </p:cNvSpPr>
          <p:nvPr/>
        </p:nvSpPr>
        <p:spPr bwMode="auto">
          <a:xfrm>
            <a:off x="0" y="0"/>
            <a:ext cx="16933" cy="12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ts val="2600"/>
              </a:lnSpc>
              <a:spcBef>
                <a:spcPct val="20000"/>
              </a:spcBef>
              <a:defRPr>
                <a:solidFill>
                  <a:srgbClr val="B2B2B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algn="ctr">
              <a:lnSpc>
                <a:spcPts val="2600"/>
              </a:lnSpc>
              <a:spcBef>
                <a:spcPct val="20000"/>
              </a:spcBef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algn="ctr">
              <a:lnSpc>
                <a:spcPts val="2600"/>
              </a:lnSpc>
              <a:spcBef>
                <a:spcPct val="20000"/>
              </a:spcBef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algn="ctr">
              <a:lnSpc>
                <a:spcPts val="2600"/>
              </a:lnSpc>
              <a:spcBef>
                <a:spcPct val="20000"/>
              </a:spcBef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algn="ctr">
              <a:lnSpc>
                <a:spcPts val="2600"/>
              </a:lnSpc>
              <a:spcBef>
                <a:spcPct val="20000"/>
              </a:spcBef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algn="ctr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algn="ctr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algn="ctr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algn="ctr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marL="3175" indent="-3175">
              <a:buFontTx/>
              <a:buChar char="•"/>
            </a:pPr>
            <a:endParaRPr lang="zh-CN" altLang="zh-CN" sz="1800">
              <a:solidFill>
                <a:schemeClr val="bg2"/>
              </a:solidFill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405468" y="4972051"/>
            <a:ext cx="9971617" cy="517525"/>
          </a:xfrm>
        </p:spPr>
        <p:txBody>
          <a:bodyPr/>
          <a:lstStyle>
            <a:lvl1pPr>
              <a:defRPr>
                <a:solidFill>
                  <a:srgbClr val="666666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405468" y="5489576"/>
            <a:ext cx="9971617" cy="365125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B2B2B2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sp>
        <p:nvSpPr>
          <p:cNvPr id="12" name="Line 2" descr="#wm#_4_01_*Z"/>
          <p:cNvSpPr>
            <a:spLocks noChangeShapeType="1"/>
          </p:cNvSpPr>
          <p:nvPr/>
        </p:nvSpPr>
        <p:spPr bwMode="auto">
          <a:xfrm flipV="1">
            <a:off x="0" y="4287220"/>
            <a:ext cx="1405467" cy="944563"/>
          </a:xfrm>
          <a:prstGeom prst="line">
            <a:avLst/>
          </a:prstGeom>
          <a:noFill/>
          <a:ln w="9525" cmpd="sng">
            <a:solidFill>
              <a:srgbClr val="494949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12" descr="`66RDCN0EED~QQP{}30BAU3_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68" b="7337"/>
          <a:stretch>
            <a:fillRect/>
          </a:stretch>
        </p:blipFill>
        <p:spPr bwMode="auto">
          <a:xfrm>
            <a:off x="0" y="0"/>
            <a:ext cx="12192000" cy="4370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27258"/>
            <a:ext cx="10515600" cy="557509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5560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98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086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103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821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4789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2768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1202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277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11175"/>
            <a:ext cx="10515600" cy="4712039"/>
          </a:xfrm>
        </p:spPr>
        <p:txBody>
          <a:bodyPr/>
          <a:lstStyle>
            <a:lvl1pPr marL="285750" indent="-285750">
              <a:buFont typeface="Arial" pitchFamily="34" charset="0"/>
              <a:buChar char="•"/>
              <a:defRPr sz="2400">
                <a:solidFill>
                  <a:schemeClr val="tx2"/>
                </a:solidFill>
              </a:defRPr>
            </a:lvl1pPr>
            <a:lvl2pPr marL="742950" indent="-285750">
              <a:buFont typeface="Arial" pitchFamily="34" charset="0"/>
              <a:buChar char="•"/>
              <a:defRPr sz="2000">
                <a:solidFill>
                  <a:schemeClr val="tx2"/>
                </a:solidFill>
              </a:defRPr>
            </a:lvl2pPr>
            <a:lvl3pPr marL="1200150" indent="-28575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3pPr>
            <a:lvl4pPr marL="1657350" indent="-28575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4pPr>
            <a:lvl5pPr marL="2114550" indent="-285750">
              <a:buFont typeface="Arial" pitchFamily="34" charset="0"/>
              <a:buChar char="•"/>
              <a:defRPr sz="180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8376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424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306286"/>
            <a:ext cx="5166784" cy="4751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8184" y="1306286"/>
            <a:ext cx="5145616" cy="4751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452562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276474"/>
            <a:ext cx="5158316" cy="38957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452562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276474"/>
            <a:ext cx="5183717" cy="389572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864000" y="2757688"/>
            <a:ext cx="10464000" cy="763200"/>
          </a:xfrm>
        </p:spPr>
        <p:txBody>
          <a:bodyPr wrap="square">
            <a:normAutofit/>
          </a:bodyPr>
          <a:lstStyle>
            <a:lvl1pPr algn="ctr">
              <a:defRPr sz="4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864000" y="3549776"/>
            <a:ext cx="10464000" cy="516038"/>
          </a:xfrm>
        </p:spPr>
        <p:txBody>
          <a:bodyPr wrap="square">
            <a:normAutofit/>
          </a:bodyPr>
          <a:lstStyle>
            <a:lvl1pPr marL="0" indent="0" algn="ctr">
              <a:buFontTx/>
              <a:buNone/>
              <a:defRPr sz="2400">
                <a:solidFill>
                  <a:srgbClr val="000000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itchFamily="34" charset="0"/>
              </a:rPr>
              <a:t>单击此处编辑母版副标题样式</a:t>
            </a:r>
          </a:p>
        </p:txBody>
      </p:sp>
      <p:sp>
        <p:nvSpPr>
          <p:cNvPr id="7" name="Line 5" descr="#wm#_4_22_*Z"/>
          <p:cNvSpPr>
            <a:spLocks noChangeShapeType="1"/>
          </p:cNvSpPr>
          <p:nvPr/>
        </p:nvSpPr>
        <p:spPr bwMode="auto">
          <a:xfrm>
            <a:off x="3697818" y="3476625"/>
            <a:ext cx="4641849" cy="0"/>
          </a:xfrm>
          <a:prstGeom prst="line">
            <a:avLst/>
          </a:prstGeom>
          <a:noFill/>
          <a:ln w="9525" cmpd="sng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 sz="18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4165200" cy="1602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464400"/>
            <a:ext cx="61722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4165200" cy="38124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90517" y="679350"/>
            <a:ext cx="2563283" cy="53419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679350"/>
            <a:ext cx="7749117" cy="53419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0184" y="228600"/>
            <a:ext cx="10733616" cy="82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404257"/>
            <a:ext cx="10515600" cy="4604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dirty="0" smtClean="0">
                <a:sym typeface="Arial" pitchFamily="34" charset="0"/>
              </a:rPr>
              <a:t>第二级</a:t>
            </a:r>
          </a:p>
          <a:p>
            <a:pPr lvl="2"/>
            <a:r>
              <a:rPr lang="zh-CN" dirty="0" smtClean="0">
                <a:sym typeface="Arial" pitchFamily="34" charset="0"/>
              </a:rPr>
              <a:t>第三级</a:t>
            </a:r>
          </a:p>
          <a:p>
            <a:pPr lvl="3"/>
            <a:r>
              <a:rPr lang="zh-CN" dirty="0" smtClean="0">
                <a:sym typeface="Arial" pitchFamily="34" charset="0"/>
              </a:rPr>
              <a:t>第四级</a:t>
            </a:r>
          </a:p>
          <a:p>
            <a:pPr lvl="4"/>
            <a:r>
              <a:rPr lang="zh-CN" dirty="0" smtClean="0">
                <a:sym typeface="Arial" pitchFamily="34" charset="0"/>
              </a:rPr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D6F56-B8FA-4297-BAF8-75D1BB18EF83}" type="datetimeFigureOut">
              <a:rPr lang="zh-CN" altLang="en-US" smtClean="0"/>
              <a:t>2017/2/16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7D759-589A-44EE-B863-992B7DBD45A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40936" y="370942"/>
            <a:ext cx="108000" cy="540000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>
              <a:latin typeface="Arial" pitchFamily="34" charset="0"/>
              <a:ea typeface="黑体" pitchFamily="49" charset="-122"/>
              <a:sym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E88B7E"/>
          </a:solidFill>
          <a:latin typeface="Arial" pitchFamily="34" charset="0"/>
          <a:ea typeface="黑体" pitchFamily="49" charset="-122"/>
          <a:cs typeface="+mj-cs"/>
          <a:sym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E88B7E"/>
          </a:solidFill>
          <a:latin typeface="Arial" pitchFamily="34" charset="0"/>
          <a:ea typeface="黑体" pitchFamily="49" charset="-122"/>
          <a:sym typeface="Arial" pitchFamily="34" charset="0"/>
        </a:defRPr>
      </a:lvl9pPr>
    </p:titleStyle>
    <p:bodyStyle>
      <a:lvl1pPr marL="3175" indent="-3175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bg2"/>
          </a:solidFill>
          <a:latin typeface="Arial" pitchFamily="34" charset="0"/>
          <a:ea typeface="黑体" pitchFamily="49" charset="-122"/>
          <a:cs typeface="+mn-cs"/>
          <a:sym typeface="Arial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4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image" Target="../media/image3.png"/><Relationship Id="rId5" Type="http://schemas.openxmlformats.org/officeDocument/2006/relationships/tags" Target="../tags/tag75.xml"/><Relationship Id="rId10" Type="http://schemas.openxmlformats.org/officeDocument/2006/relationships/image" Target="../media/image4.png"/><Relationship Id="rId4" Type="http://schemas.openxmlformats.org/officeDocument/2006/relationships/tags" Target="../tags/tag74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image" Target="../media/image6.jpeg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image" Target="../media/image5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82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image" Target="../media/image9.jpeg"/><Relationship Id="rId5" Type="http://schemas.openxmlformats.org/officeDocument/2006/relationships/tags" Target="../tags/tag91.xml"/><Relationship Id="rId10" Type="http://schemas.openxmlformats.org/officeDocument/2006/relationships/image" Target="../media/image8.jpeg"/><Relationship Id="rId4" Type="http://schemas.openxmlformats.org/officeDocument/2006/relationships/tags" Target="../tags/tag90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image" Target="../media/image9.jpeg"/><Relationship Id="rId3" Type="http://schemas.openxmlformats.org/officeDocument/2006/relationships/tags" Target="../tags/tag96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image" Target="../media/image8.jpeg"/><Relationship Id="rId2" Type="http://schemas.openxmlformats.org/officeDocument/2006/relationships/tags" Target="../tags/tag95.xml"/><Relationship Id="rId16" Type="http://schemas.openxmlformats.org/officeDocument/2006/relationships/image" Target="../media/image10.png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5" Type="http://schemas.openxmlformats.org/officeDocument/2006/relationships/tags" Target="../tags/tag98.xml"/><Relationship Id="rId15" Type="http://schemas.openxmlformats.org/officeDocument/2006/relationships/notesSlide" Target="../notesSlides/notesSlide13.xml"/><Relationship Id="rId10" Type="http://schemas.openxmlformats.org/officeDocument/2006/relationships/tags" Target="../tags/tag103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image" Target="../media/image13.png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image" Target="../media/image12.pn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image" Target="../media/image11.png"/><Relationship Id="rId5" Type="http://schemas.openxmlformats.org/officeDocument/2006/relationships/tags" Target="../tags/tag111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10.xml"/><Relationship Id="rId9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image" Target="../media/image12.png"/><Relationship Id="rId2" Type="http://schemas.openxmlformats.org/officeDocument/2006/relationships/tags" Target="../tags/tag116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13" Type="http://schemas.openxmlformats.org/officeDocument/2006/relationships/tags" Target="../tags/tag143.xml"/><Relationship Id="rId18" Type="http://schemas.openxmlformats.org/officeDocument/2006/relationships/tags" Target="../tags/tag148.xml"/><Relationship Id="rId3" Type="http://schemas.openxmlformats.org/officeDocument/2006/relationships/tags" Target="../tags/tag133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137.xml"/><Relationship Id="rId12" Type="http://schemas.openxmlformats.org/officeDocument/2006/relationships/tags" Target="../tags/tag142.xml"/><Relationship Id="rId17" Type="http://schemas.openxmlformats.org/officeDocument/2006/relationships/tags" Target="../tags/tag147.xml"/><Relationship Id="rId2" Type="http://schemas.openxmlformats.org/officeDocument/2006/relationships/tags" Target="../tags/tag132.xml"/><Relationship Id="rId16" Type="http://schemas.openxmlformats.org/officeDocument/2006/relationships/tags" Target="../tags/tag146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11" Type="http://schemas.openxmlformats.org/officeDocument/2006/relationships/tags" Target="../tags/tag141.xml"/><Relationship Id="rId5" Type="http://schemas.openxmlformats.org/officeDocument/2006/relationships/tags" Target="../tags/tag135.xml"/><Relationship Id="rId15" Type="http://schemas.openxmlformats.org/officeDocument/2006/relationships/tags" Target="../tags/tag145.xml"/><Relationship Id="rId10" Type="http://schemas.openxmlformats.org/officeDocument/2006/relationships/tags" Target="../tags/tag140.xml"/><Relationship Id="rId19" Type="http://schemas.openxmlformats.org/officeDocument/2006/relationships/tags" Target="../tags/tag149.xml"/><Relationship Id="rId4" Type="http://schemas.openxmlformats.org/officeDocument/2006/relationships/tags" Target="../tags/tag134.xml"/><Relationship Id="rId9" Type="http://schemas.openxmlformats.org/officeDocument/2006/relationships/tags" Target="../tags/tag139.xml"/><Relationship Id="rId14" Type="http://schemas.openxmlformats.org/officeDocument/2006/relationships/tags" Target="../tags/tag14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26" Type="http://schemas.openxmlformats.org/officeDocument/2006/relationships/notesSlide" Target="../notesSlides/notesSlide18.xml"/><Relationship Id="rId3" Type="http://schemas.openxmlformats.org/officeDocument/2006/relationships/tags" Target="../tags/tag152.xml"/><Relationship Id="rId21" Type="http://schemas.openxmlformats.org/officeDocument/2006/relationships/tags" Target="../tags/tag170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tags" Target="../tags/tag169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24" Type="http://schemas.openxmlformats.org/officeDocument/2006/relationships/tags" Target="../tags/tag173.xml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tags" Target="../tags/tag172.xml"/><Relationship Id="rId10" Type="http://schemas.openxmlformats.org/officeDocument/2006/relationships/tags" Target="../tags/tag159.xml"/><Relationship Id="rId19" Type="http://schemas.openxmlformats.org/officeDocument/2006/relationships/tags" Target="../tags/tag168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tags" Target="../tags/tag17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26" Type="http://schemas.openxmlformats.org/officeDocument/2006/relationships/tags" Target="../tags/tag199.xml"/><Relationship Id="rId3" Type="http://schemas.openxmlformats.org/officeDocument/2006/relationships/tags" Target="../tags/tag176.xml"/><Relationship Id="rId21" Type="http://schemas.openxmlformats.org/officeDocument/2006/relationships/tags" Target="../tags/tag194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5" Type="http://schemas.openxmlformats.org/officeDocument/2006/relationships/tags" Target="../tags/tag198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29" Type="http://schemas.openxmlformats.org/officeDocument/2006/relationships/tags" Target="../tags/tag202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tags" Target="../tags/tag197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23" Type="http://schemas.openxmlformats.org/officeDocument/2006/relationships/tags" Target="../tags/tag196.xml"/><Relationship Id="rId28" Type="http://schemas.openxmlformats.org/officeDocument/2006/relationships/tags" Target="../tags/tag201.xml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31" Type="http://schemas.openxmlformats.org/officeDocument/2006/relationships/notesSlide" Target="../notesSlides/notesSlide19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tags" Target="../tags/tag195.xml"/><Relationship Id="rId27" Type="http://schemas.openxmlformats.org/officeDocument/2006/relationships/tags" Target="../tags/tag200.xml"/><Relationship Id="rId30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20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21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212.xml"/><Relationship Id="rId9" Type="http://schemas.openxmlformats.org/officeDocument/2006/relationships/tags" Target="../tags/tag2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2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20.xml"/><Relationship Id="rId7" Type="http://schemas.openxmlformats.org/officeDocument/2006/relationships/tags" Target="../tags/tag224.xml"/><Relationship Id="rId12" Type="http://schemas.openxmlformats.org/officeDocument/2006/relationships/tags" Target="../tags/tag229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tags" Target="../tags/tag228.xml"/><Relationship Id="rId5" Type="http://schemas.openxmlformats.org/officeDocument/2006/relationships/tags" Target="../tags/tag222.xml"/><Relationship Id="rId10" Type="http://schemas.openxmlformats.org/officeDocument/2006/relationships/tags" Target="../tags/tag227.xml"/><Relationship Id="rId4" Type="http://schemas.openxmlformats.org/officeDocument/2006/relationships/tags" Target="../tags/tag221.xml"/><Relationship Id="rId9" Type="http://schemas.openxmlformats.org/officeDocument/2006/relationships/tags" Target="../tags/tag226.xml"/><Relationship Id="rId1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237.xml"/><Relationship Id="rId13" Type="http://schemas.openxmlformats.org/officeDocument/2006/relationships/tags" Target="../tags/tag242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232.xml"/><Relationship Id="rId7" Type="http://schemas.openxmlformats.org/officeDocument/2006/relationships/tags" Target="../tags/tag236.xml"/><Relationship Id="rId12" Type="http://schemas.openxmlformats.org/officeDocument/2006/relationships/tags" Target="../tags/tag241.xml"/><Relationship Id="rId17" Type="http://schemas.openxmlformats.org/officeDocument/2006/relationships/tags" Target="../tags/tag246.xml"/><Relationship Id="rId2" Type="http://schemas.openxmlformats.org/officeDocument/2006/relationships/tags" Target="../tags/tag231.xml"/><Relationship Id="rId16" Type="http://schemas.openxmlformats.org/officeDocument/2006/relationships/tags" Target="../tags/tag245.xml"/><Relationship Id="rId1" Type="http://schemas.openxmlformats.org/officeDocument/2006/relationships/tags" Target="../tags/tag230.xml"/><Relationship Id="rId6" Type="http://schemas.openxmlformats.org/officeDocument/2006/relationships/tags" Target="../tags/tag235.xml"/><Relationship Id="rId11" Type="http://schemas.openxmlformats.org/officeDocument/2006/relationships/tags" Target="../tags/tag240.xml"/><Relationship Id="rId5" Type="http://schemas.openxmlformats.org/officeDocument/2006/relationships/tags" Target="../tags/tag234.xml"/><Relationship Id="rId15" Type="http://schemas.openxmlformats.org/officeDocument/2006/relationships/tags" Target="../tags/tag244.xml"/><Relationship Id="rId10" Type="http://schemas.openxmlformats.org/officeDocument/2006/relationships/tags" Target="../tags/tag239.xml"/><Relationship Id="rId19" Type="http://schemas.openxmlformats.org/officeDocument/2006/relationships/notesSlide" Target="../notesSlides/notesSlide23.xml"/><Relationship Id="rId4" Type="http://schemas.openxmlformats.org/officeDocument/2006/relationships/tags" Target="../tags/tag233.xml"/><Relationship Id="rId9" Type="http://schemas.openxmlformats.org/officeDocument/2006/relationships/tags" Target="../tags/tag238.xml"/><Relationship Id="rId14" Type="http://schemas.openxmlformats.org/officeDocument/2006/relationships/tags" Target="../tags/tag2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tags" Target="../tags/tag264.xml"/><Relationship Id="rId3" Type="http://schemas.openxmlformats.org/officeDocument/2006/relationships/tags" Target="../tags/tag249.xml"/><Relationship Id="rId21" Type="http://schemas.openxmlformats.org/officeDocument/2006/relationships/tags" Target="../tags/tag267.xml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tags" Target="../tags/tag263.xml"/><Relationship Id="rId2" Type="http://schemas.openxmlformats.org/officeDocument/2006/relationships/tags" Target="../tags/tag248.xml"/><Relationship Id="rId16" Type="http://schemas.openxmlformats.org/officeDocument/2006/relationships/tags" Target="../tags/tag262.xml"/><Relationship Id="rId20" Type="http://schemas.openxmlformats.org/officeDocument/2006/relationships/tags" Target="../tags/tag266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24" Type="http://schemas.openxmlformats.org/officeDocument/2006/relationships/notesSlide" Target="../notesSlides/notesSlide24.xml"/><Relationship Id="rId5" Type="http://schemas.openxmlformats.org/officeDocument/2006/relationships/tags" Target="../tags/tag251.xml"/><Relationship Id="rId15" Type="http://schemas.openxmlformats.org/officeDocument/2006/relationships/tags" Target="../tags/tag261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256.xml"/><Relationship Id="rId19" Type="http://schemas.openxmlformats.org/officeDocument/2006/relationships/tags" Target="../tags/tag265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Relationship Id="rId22" Type="http://schemas.openxmlformats.org/officeDocument/2006/relationships/tags" Target="../tags/tag26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271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8.xml"/><Relationship Id="rId4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3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24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notesSlide" Target="../notesSlides/notesSlide7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2" Type="http://schemas.openxmlformats.org/officeDocument/2006/relationships/tags" Target="../tags/tag41.xml"/><Relationship Id="rId16" Type="http://schemas.openxmlformats.org/officeDocument/2006/relationships/notesSlide" Target="../notesSlides/notesSlide8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13" Type="http://schemas.openxmlformats.org/officeDocument/2006/relationships/tags" Target="../tags/tag66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10" Type="http://schemas.openxmlformats.org/officeDocument/2006/relationships/tags" Target="../tags/tag63.xml"/><Relationship Id="rId19" Type="http://schemas.openxmlformats.org/officeDocument/2006/relationships/notesSlide" Target="../notesSlides/notesSlide9.xml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476806" y="5014913"/>
            <a:ext cx="1682750" cy="0"/>
          </a:xfrm>
          <a:prstGeom prst="line">
            <a:avLst/>
          </a:prstGeom>
          <a:noFill/>
          <a:ln w="19050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5132" name="Text Box 1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05369" y="4613066"/>
            <a:ext cx="342525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/>
          <a:p>
            <a:pPr eaLnBrk="1" hangingPunct="1"/>
            <a:r>
              <a:rPr lang="zh-CN" altLang="en-US" sz="2000" dirty="0">
                <a:sym typeface="Arial" pitchFamily="34" charset="0"/>
              </a:rPr>
              <a:t>请在此输入您的副标题</a:t>
            </a:r>
            <a:endParaRPr lang="en-US" sz="2000" dirty="0">
              <a:sym typeface="Arial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 wrap="square">
            <a:normAutofit fontScale="90000"/>
          </a:bodyPr>
          <a:lstStyle/>
          <a:p>
            <a:r>
              <a:rPr lang="zh-CN" altLang="en-US" dirty="0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/>
        <p:txBody>
          <a:bodyPr wrap="square" anchor="ctr" anchorCtr="0">
            <a:normAutofit/>
          </a:bodyPr>
          <a:lstStyle/>
          <a:p>
            <a:pPr>
              <a:lnSpc>
                <a:spcPts val="1500"/>
              </a:lnSpc>
            </a:pPr>
            <a:r>
              <a:rPr lang="zh-CN" altLang="en-US" dirty="0" smtClean="0">
                <a:latin typeface="+mn-lt"/>
                <a:ea typeface="+mn-ea"/>
              </a:rPr>
              <a:t>请在此输入您的副标题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078038" y="5194916"/>
            <a:ext cx="1682750" cy="0"/>
          </a:xfrm>
          <a:prstGeom prst="line">
            <a:avLst/>
          </a:prstGeom>
          <a:noFill/>
          <a:ln w="19050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14341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078038" y="6729413"/>
            <a:ext cx="550862" cy="0"/>
          </a:xfrm>
          <a:prstGeom prst="line">
            <a:avLst/>
          </a:prstGeom>
          <a:noFill/>
          <a:ln w="12700" cmpd="sng">
            <a:solidFill>
              <a:srgbClr val="53535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pic>
        <p:nvPicPr>
          <p:cNvPr id="14342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61855"/>
            <a:ext cx="8518254" cy="4614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5651" y="4644425"/>
            <a:ext cx="8210809" cy="58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 anchor="ctr" anchorCtr="0">
            <a:normAutofit/>
          </a:bodyPr>
          <a:lstStyle/>
          <a:p>
            <a:pPr eaLnBrk="1" hangingPunct="1"/>
            <a:r>
              <a:rPr lang="zh-CN" altLang="en-US" sz="20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en-US" sz="20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2018506" y="5267942"/>
            <a:ext cx="8228413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请在此输入您的文本。请在此输入您的文本。请在此输入您的文本。请在此输入您的文本。请在此输入您的文本。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4" y="267629"/>
            <a:ext cx="8097445" cy="4171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0200" y="71438"/>
            <a:ext cx="9010650" cy="4513262"/>
          </a:xfrm>
          <a:prstGeom prst="rect">
            <a:avLst/>
          </a:prstGeom>
          <a:noFill/>
          <a:ln w="57150" cmpd="sng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6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078038" y="5264470"/>
            <a:ext cx="1682750" cy="0"/>
          </a:xfrm>
          <a:prstGeom prst="line">
            <a:avLst/>
          </a:prstGeom>
          <a:noFill/>
          <a:ln w="19050" cap="flat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78038" y="6729413"/>
            <a:ext cx="550862" cy="0"/>
          </a:xfrm>
          <a:prstGeom prst="line">
            <a:avLst/>
          </a:prstGeom>
          <a:noFill/>
          <a:ln w="12700" cap="flat" cmpd="sng">
            <a:solidFill>
              <a:srgbClr val="53535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25651" y="4657725"/>
            <a:ext cx="8248650" cy="63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/>
          <a:p>
            <a:pPr eaLnBrk="1" hangingPunct="1"/>
            <a:r>
              <a:rPr lang="zh-CN" altLang="en-US" sz="20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en-US" sz="20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pic>
        <p:nvPicPr>
          <p:cNvPr id="11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7308" y="71438"/>
            <a:ext cx="3001962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988" y="71438"/>
            <a:ext cx="30099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668" y="69850"/>
            <a:ext cx="30099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009776" y="5337496"/>
            <a:ext cx="8264525" cy="136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 sz="1400">
                <a:solidFill>
                  <a:schemeClr val="bg2"/>
                </a:solidFill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</a:defRPr>
            </a:lvl5pPr>
            <a:lvl6pPr marL="25146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6pPr>
            <a:lvl7pPr marL="29718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7pPr>
            <a:lvl8pPr marL="34290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8pPr>
            <a:lvl9pPr marL="38862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请在此输入您的文本。请在此输入您的文本。请在此输入您的文本。请在此输入您的文本。请在此输入您的文本。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Line 7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41127" y="6083300"/>
            <a:ext cx="694449" cy="0"/>
          </a:xfrm>
          <a:prstGeom prst="line">
            <a:avLst/>
          </a:prstGeom>
          <a:noFill/>
          <a:ln w="12700" cmpd="sng">
            <a:solidFill>
              <a:srgbClr val="535353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241127" y="1357313"/>
            <a:ext cx="2121373" cy="0"/>
          </a:xfrm>
          <a:prstGeom prst="line">
            <a:avLst/>
          </a:prstGeom>
          <a:noFill/>
          <a:ln w="19050" cap="flat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187153" y="681926"/>
            <a:ext cx="3954560" cy="703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/>
          <a:p>
            <a:pPr eaLnBrk="1" hangingPunct="1"/>
            <a:r>
              <a:rPr lang="zh-CN" altLang="en-US" sz="24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en-US" sz="24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72865" y="1430339"/>
            <a:ext cx="3972572" cy="437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 sz="1800"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 sz="1400">
                <a:solidFill>
                  <a:schemeClr val="bg2"/>
                </a:solidFill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 sz="1400">
                <a:solidFill>
                  <a:schemeClr val="bg2"/>
                </a:solidFill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 sz="1400">
                <a:solidFill>
                  <a:schemeClr val="bg2"/>
                </a:solidFill>
              </a:defRPr>
            </a:lvl5pPr>
            <a:lvl6pPr marL="25146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6pPr>
            <a:lvl7pPr marL="29718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7pPr>
            <a:lvl8pPr marL="34290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8pPr>
            <a:lvl9pPr marL="3886200" indent="-228600" eaLnBrk="0" fontAlgn="base" hangingPunct="0">
              <a:lnSpc>
                <a:spcPts val="2600"/>
              </a:lnSpc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请在此输入您的文本。请在此输入您的文本。请在此输入您的文本。请在此输入您的文本。请在此输入您的文本。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949" y="-6129"/>
            <a:ext cx="5124881" cy="342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51" y="3414713"/>
            <a:ext cx="5126476" cy="343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397326" y="3984625"/>
            <a:ext cx="1943850" cy="0"/>
          </a:xfrm>
          <a:prstGeom prst="line">
            <a:avLst/>
          </a:prstGeom>
          <a:noFill/>
          <a:ln w="19050" cmpd="sng">
            <a:solidFill>
              <a:srgbClr val="E3AD6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3561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25889" y="3469995"/>
            <a:ext cx="4619870" cy="54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562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53263" y="6426954"/>
            <a:ext cx="550862" cy="0"/>
          </a:xfrm>
          <a:prstGeom prst="line">
            <a:avLst/>
          </a:prstGeom>
          <a:noFill/>
          <a:ln w="12700" cmpd="sng">
            <a:solidFill>
              <a:srgbClr val="E3AD6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3564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6350001" y="811213"/>
            <a:ext cx="1674813" cy="0"/>
          </a:xfrm>
          <a:prstGeom prst="line">
            <a:avLst/>
          </a:prstGeom>
          <a:noFill/>
          <a:ln w="19050" cmpd="sng">
            <a:solidFill>
              <a:srgbClr val="E3AD6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3565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280151" y="247610"/>
            <a:ext cx="4568690" cy="59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 anchorCtr="0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3566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424614" y="3145054"/>
            <a:ext cx="549275" cy="0"/>
          </a:xfrm>
          <a:prstGeom prst="line">
            <a:avLst/>
          </a:prstGeom>
          <a:noFill/>
          <a:ln w="12700" cmpd="sng">
            <a:solidFill>
              <a:srgbClr val="E3AD6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280151" y="1120774"/>
            <a:ext cx="4568690" cy="199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 dirty="0"/>
              <a:t>请在此输入您的文本。请在此输入您的文本。请在此输入您的文本。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1325889" y="4294187"/>
            <a:ext cx="4619870" cy="2036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 dirty="0"/>
              <a:t>请在此输入您的文本。请在此输入您的文本。请在此输入您的文本。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243" y="-10632"/>
            <a:ext cx="5164837" cy="362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999" y="252880"/>
            <a:ext cx="4641326" cy="3098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759" y="3232074"/>
            <a:ext cx="5164837" cy="362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515" y="3490316"/>
            <a:ext cx="4641326" cy="310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2089" y="4817768"/>
            <a:ext cx="2462426" cy="1743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6715125" y="6626225"/>
            <a:ext cx="431800" cy="0"/>
          </a:xfrm>
          <a:prstGeom prst="line">
            <a:avLst/>
          </a:prstGeom>
          <a:noFill/>
          <a:ln w="9525" cmpd="sng">
            <a:solidFill>
              <a:srgbClr val="6F6F6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16200000">
            <a:off x="2812257" y="3390107"/>
            <a:ext cx="6858000" cy="777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9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45696" y="2602934"/>
            <a:ext cx="4744082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800" dirty="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en-US" sz="28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466562" y="3136791"/>
            <a:ext cx="4723216" cy="1615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t" anchorCtr="0" compatLnSpc="1">
            <a:normAutofit/>
          </a:bodyPr>
          <a:lstStyle>
            <a:lvl1pPr marL="0" indent="0">
              <a:lnSpc>
                <a:spcPts val="26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pic>
        <p:nvPicPr>
          <p:cNvPr id="11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46783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6" y="5024134"/>
            <a:ext cx="2118908" cy="1329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306295" y="962025"/>
            <a:ext cx="2206883" cy="0"/>
          </a:xfrm>
          <a:prstGeom prst="line">
            <a:avLst/>
          </a:prstGeom>
          <a:noFill/>
          <a:ln w="19050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8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34859" y="622300"/>
            <a:ext cx="484473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583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303120" y="2136775"/>
            <a:ext cx="722441" cy="0"/>
          </a:xfrm>
          <a:prstGeom prst="line">
            <a:avLst/>
          </a:prstGeom>
          <a:noFill/>
          <a:ln w="1270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85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290420" y="2954338"/>
            <a:ext cx="2206883" cy="0"/>
          </a:xfrm>
          <a:prstGeom prst="line">
            <a:avLst/>
          </a:prstGeom>
          <a:noFill/>
          <a:ln w="19050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86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218984" y="2616200"/>
            <a:ext cx="486763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587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287245" y="4129088"/>
            <a:ext cx="722441" cy="0"/>
          </a:xfrm>
          <a:prstGeom prst="line">
            <a:avLst/>
          </a:prstGeom>
          <a:noFill/>
          <a:ln w="1270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89" name="Line 5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272957" y="4946650"/>
            <a:ext cx="2206883" cy="0"/>
          </a:xfrm>
          <a:prstGeom prst="line">
            <a:avLst/>
          </a:prstGeom>
          <a:noFill/>
          <a:ln w="19050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4590" name="Text Box 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01521" y="4606925"/>
            <a:ext cx="48884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4591" name="Line 7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269784" y="6121400"/>
            <a:ext cx="722442" cy="0"/>
          </a:xfrm>
          <a:prstGeom prst="line">
            <a:avLst/>
          </a:prstGeom>
          <a:noFill/>
          <a:ln w="12700" cmpd="sng">
            <a:solidFill>
              <a:schemeClr val="bg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239622" y="1052514"/>
            <a:ext cx="4882207" cy="99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1222159" y="3044826"/>
            <a:ext cx="4884290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sp>
        <p:nvSpPr>
          <p:cNvPr id="4" name="文本框 3"/>
          <p:cNvSpPr txBox="1"/>
          <p:nvPr>
            <p:custDataLst>
              <p:tags r:id="rId13"/>
            </p:custDataLst>
          </p:nvPr>
        </p:nvSpPr>
        <p:spPr>
          <a:xfrm>
            <a:off x="1206284" y="5038726"/>
            <a:ext cx="4884290" cy="108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/>
          </a:bodyPr>
          <a:lstStyle>
            <a:defPPr>
              <a:defRPr lang="zh-CN"/>
            </a:defPPr>
            <a:lvl1pPr marL="0" indent="0"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r>
              <a:rPr lang="zh-CN" altLang="en-US"/>
              <a:t>请在此输入您的文本。请在此输入您的文本。</a:t>
            </a:r>
          </a:p>
        </p:txBody>
      </p:sp>
      <p:pic>
        <p:nvPicPr>
          <p:cNvPr id="20" name="Picture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040" y="0"/>
            <a:ext cx="46783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047" y="137357"/>
            <a:ext cx="8789907" cy="65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71959" y="261185"/>
            <a:ext cx="9846779" cy="59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0" name="Text Box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959" y="911226"/>
            <a:ext cx="10771322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  <a:sym typeface="Arial" pitchFamily="34" charset="0"/>
              </a:rPr>
              <a:t>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21" name="箭头 22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1549835" y="4465783"/>
            <a:ext cx="9066507" cy="10317"/>
          </a:xfrm>
          <a:prstGeom prst="line">
            <a:avLst/>
          </a:prstGeom>
          <a:noFill/>
          <a:ln w="38100" cap="flat" cmpd="sng">
            <a:solidFill>
              <a:srgbClr val="EB9387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2" name="Group 4"/>
          <p:cNvGrpSpPr/>
          <p:nvPr>
            <p:custDataLst>
              <p:tags r:id="rId5"/>
            </p:custDataLst>
          </p:nvPr>
        </p:nvGrpSpPr>
        <p:grpSpPr bwMode="auto">
          <a:xfrm>
            <a:off x="5666021" y="3545828"/>
            <a:ext cx="638175" cy="696913"/>
            <a:chOff x="0" y="0"/>
            <a:chExt cx="1006" cy="1099"/>
          </a:xfrm>
        </p:grpSpPr>
        <p:sp>
          <p:nvSpPr>
            <p:cNvPr id="23" name="Oval 5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24" name="AutoShape 6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28" name="Group 10"/>
          <p:cNvGrpSpPr/>
          <p:nvPr>
            <p:custDataLst>
              <p:tags r:id="rId6"/>
            </p:custDataLst>
          </p:nvPr>
        </p:nvGrpSpPr>
        <p:grpSpPr bwMode="auto">
          <a:xfrm>
            <a:off x="8715649" y="4639615"/>
            <a:ext cx="638175" cy="696912"/>
            <a:chOff x="0" y="0"/>
            <a:chExt cx="1006" cy="1096"/>
          </a:xfrm>
        </p:grpSpPr>
        <p:sp>
          <p:nvSpPr>
            <p:cNvPr id="29" name="Oval 11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rot="10800000" flipV="1">
              <a:off x="0" y="92"/>
              <a:ext cx="1007" cy="1004"/>
            </a:xfrm>
            <a:prstGeom prst="ellips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30" name="AutoShape 12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rot="10800000">
              <a:off x="210" y="0"/>
              <a:ext cx="590" cy="186"/>
            </a:xfrm>
            <a:prstGeom prst="flowChartMerg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13"/>
          <p:cNvGrpSpPr/>
          <p:nvPr>
            <p:custDataLst>
              <p:tags r:id="rId7"/>
            </p:custDataLst>
          </p:nvPr>
        </p:nvGrpSpPr>
        <p:grpSpPr bwMode="auto">
          <a:xfrm rot="10800000">
            <a:off x="2228933" y="4592435"/>
            <a:ext cx="638175" cy="696912"/>
            <a:chOff x="0" y="0"/>
            <a:chExt cx="1006" cy="1099"/>
          </a:xfrm>
        </p:grpSpPr>
        <p:sp>
          <p:nvSpPr>
            <p:cNvPr id="32" name="Oval 14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33" name="AutoShape 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sp>
        <p:nvSpPr>
          <p:cNvPr id="34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55858" y="2794132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5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58011" y="3206209"/>
            <a:ext cx="2398119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8" name="Text Box 2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47197" y="4633198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39" name="Text Box 2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49067" y="5045275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40" name="Text Box 2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51076" y="2795521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41" name="Text Box 2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52663" y="3207598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>
            <p:custDataLst>
              <p:tags r:id="rId2"/>
            </p:custDataLst>
          </p:nvPr>
        </p:nvSpPr>
        <p:spPr>
          <a:xfrm>
            <a:off x="371959" y="261185"/>
            <a:ext cx="9846779" cy="59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  <p:sp>
        <p:nvSpPr>
          <p:cNvPr id="26" name="Text Box 1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959" y="911226"/>
            <a:ext cx="10771322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  <a:sym typeface="Arial" pitchFamily="34" charset="0"/>
              </a:rPr>
              <a:t>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27" name="箭头 22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1549835" y="4465783"/>
            <a:ext cx="9066507" cy="10317"/>
          </a:xfrm>
          <a:prstGeom prst="line">
            <a:avLst/>
          </a:prstGeom>
          <a:noFill/>
          <a:ln w="38100" cap="flat" cmpd="sng">
            <a:solidFill>
              <a:srgbClr val="EB9387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28" name="Group 4"/>
          <p:cNvGrpSpPr/>
          <p:nvPr>
            <p:custDataLst>
              <p:tags r:id="rId5"/>
            </p:custDataLst>
          </p:nvPr>
        </p:nvGrpSpPr>
        <p:grpSpPr bwMode="auto">
          <a:xfrm>
            <a:off x="4534644" y="3545828"/>
            <a:ext cx="638175" cy="696913"/>
            <a:chOff x="0" y="0"/>
            <a:chExt cx="1006" cy="1099"/>
          </a:xfrm>
        </p:grpSpPr>
        <p:sp>
          <p:nvSpPr>
            <p:cNvPr id="29" name="Oval 5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30" name="AutoShape 6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7"/>
          <p:cNvGrpSpPr/>
          <p:nvPr>
            <p:custDataLst>
              <p:tags r:id="rId6"/>
            </p:custDataLst>
          </p:nvPr>
        </p:nvGrpSpPr>
        <p:grpSpPr bwMode="auto">
          <a:xfrm>
            <a:off x="9146066" y="3545828"/>
            <a:ext cx="639762" cy="696913"/>
            <a:chOff x="0" y="0"/>
            <a:chExt cx="1006" cy="1099"/>
          </a:xfrm>
          <a:solidFill>
            <a:schemeClr val="tx1"/>
          </a:solidFill>
        </p:grpSpPr>
        <p:sp>
          <p:nvSpPr>
            <p:cNvPr id="32" name="Oval 8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33" name="AutoShape 9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10"/>
          <p:cNvGrpSpPr/>
          <p:nvPr>
            <p:custDataLst>
              <p:tags r:id="rId7"/>
            </p:custDataLst>
          </p:nvPr>
        </p:nvGrpSpPr>
        <p:grpSpPr bwMode="auto">
          <a:xfrm>
            <a:off x="6840355" y="4639615"/>
            <a:ext cx="638175" cy="696912"/>
            <a:chOff x="0" y="0"/>
            <a:chExt cx="1006" cy="1096"/>
          </a:xfrm>
        </p:grpSpPr>
        <p:sp>
          <p:nvSpPr>
            <p:cNvPr id="35" name="Oval 11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 rot="10800000" flipV="1">
              <a:off x="0" y="92"/>
              <a:ext cx="1007" cy="1004"/>
            </a:xfrm>
            <a:prstGeom prst="ellips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36" name="AutoShape 12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10800000">
              <a:off x="210" y="0"/>
              <a:ext cx="590" cy="186"/>
            </a:xfrm>
            <a:prstGeom prst="flowChartMerg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37" name="Group 13"/>
          <p:cNvGrpSpPr/>
          <p:nvPr>
            <p:custDataLst>
              <p:tags r:id="rId8"/>
            </p:custDataLst>
          </p:nvPr>
        </p:nvGrpSpPr>
        <p:grpSpPr bwMode="auto">
          <a:xfrm rot="10800000">
            <a:off x="2228933" y="4592435"/>
            <a:ext cx="638175" cy="696912"/>
            <a:chOff x="0" y="0"/>
            <a:chExt cx="1006" cy="1099"/>
          </a:xfrm>
        </p:grpSpPr>
        <p:sp>
          <p:nvSpPr>
            <p:cNvPr id="38" name="Oval 14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39" name="AutoShape 15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sp>
        <p:nvSpPr>
          <p:cNvPr id="40" name="Text Box 17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880564" y="2794132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41" name="Text Box 18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82717" y="3206209"/>
            <a:ext cx="2398119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045308" y="4592435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43" name="Text Box 20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047743" y="5004512"/>
            <a:ext cx="2398119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44" name="Text Box 21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15820" y="4633198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45" name="Text Box 2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717690" y="5045275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46" name="Text Box 2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551076" y="2795521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47" name="Text Box 2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52663" y="3207598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箭头 222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542442" y="4402840"/>
            <a:ext cx="11065790" cy="73261"/>
          </a:xfrm>
          <a:prstGeom prst="line">
            <a:avLst/>
          </a:prstGeom>
          <a:noFill/>
          <a:ln w="38100" cap="flat" cmpd="sng">
            <a:solidFill>
              <a:srgbClr val="EB9387"/>
            </a:solidFill>
            <a:prstDash val="dash"/>
            <a:rou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/>
          </a:p>
        </p:txBody>
      </p:sp>
      <p:grpSp>
        <p:nvGrpSpPr>
          <p:cNvPr id="12292" name="Group 4"/>
          <p:cNvGrpSpPr/>
          <p:nvPr>
            <p:custDataLst>
              <p:tags r:id="rId3"/>
            </p:custDataLst>
          </p:nvPr>
        </p:nvGrpSpPr>
        <p:grpSpPr bwMode="auto">
          <a:xfrm>
            <a:off x="3527251" y="3545828"/>
            <a:ext cx="638175" cy="696913"/>
            <a:chOff x="0" y="0"/>
            <a:chExt cx="1006" cy="1099"/>
          </a:xfrm>
        </p:grpSpPr>
        <p:sp>
          <p:nvSpPr>
            <p:cNvPr id="12293" name="Oval 5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2294" name="AutoShape 6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DE974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12295" name="Group 7"/>
          <p:cNvGrpSpPr/>
          <p:nvPr>
            <p:custDataLst>
              <p:tags r:id="rId4"/>
            </p:custDataLst>
          </p:nvPr>
        </p:nvGrpSpPr>
        <p:grpSpPr bwMode="auto">
          <a:xfrm>
            <a:off x="8138673" y="3545828"/>
            <a:ext cx="639762" cy="696913"/>
            <a:chOff x="0" y="0"/>
            <a:chExt cx="1006" cy="1099"/>
          </a:xfrm>
        </p:grpSpPr>
        <p:sp>
          <p:nvSpPr>
            <p:cNvPr id="12296" name="Oval 8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0" y="0"/>
              <a:ext cx="1006" cy="1006"/>
            </a:xfrm>
            <a:prstGeom prst="ellipse">
              <a:avLst/>
            </a:prstGeom>
            <a:solidFill>
              <a:srgbClr val="DB47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12297" name="AutoShape 9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DB47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12298" name="Group 10"/>
          <p:cNvGrpSpPr/>
          <p:nvPr>
            <p:custDataLst>
              <p:tags r:id="rId5"/>
            </p:custDataLst>
          </p:nvPr>
        </p:nvGrpSpPr>
        <p:grpSpPr bwMode="auto">
          <a:xfrm>
            <a:off x="5832962" y="4639615"/>
            <a:ext cx="638175" cy="696912"/>
            <a:chOff x="0" y="0"/>
            <a:chExt cx="1006" cy="1096"/>
          </a:xfrm>
        </p:grpSpPr>
        <p:sp>
          <p:nvSpPr>
            <p:cNvPr id="12299" name="Oval 11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 rot="10800000" flipV="1">
              <a:off x="0" y="92"/>
              <a:ext cx="1007" cy="1004"/>
            </a:xfrm>
            <a:prstGeom prst="ellips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>
                  <a:solidFill>
                    <a:schemeClr val="bg1"/>
                  </a:solidFill>
                </a:rPr>
                <a:t>C</a:t>
              </a:r>
            </a:p>
          </p:txBody>
        </p:sp>
        <p:sp>
          <p:nvSpPr>
            <p:cNvPr id="12300" name="AutoShape 12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 rot="10800000">
              <a:off x="210" y="0"/>
              <a:ext cx="590" cy="186"/>
            </a:xfrm>
            <a:prstGeom prst="flowChartMerge">
              <a:avLst/>
            </a:prstGeom>
            <a:solidFill>
              <a:srgbClr val="E6B9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grpSp>
        <p:nvGrpSpPr>
          <p:cNvPr id="12301" name="Group 13"/>
          <p:cNvGrpSpPr/>
          <p:nvPr>
            <p:custDataLst>
              <p:tags r:id="rId6"/>
            </p:custDataLst>
          </p:nvPr>
        </p:nvGrpSpPr>
        <p:grpSpPr bwMode="auto">
          <a:xfrm rot="10800000">
            <a:off x="1221540" y="4592435"/>
            <a:ext cx="638175" cy="696912"/>
            <a:chOff x="0" y="0"/>
            <a:chExt cx="1006" cy="1099"/>
          </a:xfrm>
        </p:grpSpPr>
        <p:sp>
          <p:nvSpPr>
            <p:cNvPr id="12302" name="Oval 14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 flipV="1">
              <a:off x="0" y="0"/>
              <a:ext cx="1006" cy="1006"/>
            </a:xfrm>
            <a:prstGeom prst="ellips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zh-CN" altLang="en-US" dirty="0">
                  <a:solidFill>
                    <a:schemeClr val="bg1"/>
                  </a:solidFill>
                </a:rPr>
                <a:t>A</a:t>
              </a:r>
            </a:p>
          </p:txBody>
        </p:sp>
        <p:sp>
          <p:nvSpPr>
            <p:cNvPr id="12303" name="AutoShape 15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217" y="913"/>
              <a:ext cx="589" cy="186"/>
            </a:xfrm>
            <a:prstGeom prst="flowChartMerge">
              <a:avLst/>
            </a:prstGeom>
            <a:solidFill>
              <a:srgbClr val="6666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sp>
        <p:nvSpPr>
          <p:cNvPr id="12304" name="Text 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1959" y="911226"/>
            <a:ext cx="10771322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2"/>
                </a:solidFill>
                <a:sym typeface="Arial" pitchFamily="34" charset="0"/>
              </a:rPr>
              <a:t>请在此输入您的文本。请在此输入您的文本。请在此输入您的文本。请在此输入您的文本。请在此输入您的文本。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73171" y="2794132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12306" name="Text Box 18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75324" y="3206209"/>
            <a:ext cx="2398119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2307" name="Text Box 19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037915" y="4592435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040350" y="5004512"/>
            <a:ext cx="2398119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708427" y="4633198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710297" y="5045275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12311" name="Text Box 2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3683" y="2795521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12312" name="Text Box 24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5270" y="3207598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grpSp>
        <p:nvGrpSpPr>
          <p:cNvPr id="12313" name="Group 25"/>
          <p:cNvGrpSpPr/>
          <p:nvPr>
            <p:custDataLst>
              <p:tags r:id="rId16"/>
            </p:custDataLst>
          </p:nvPr>
        </p:nvGrpSpPr>
        <p:grpSpPr bwMode="auto">
          <a:xfrm>
            <a:off x="10445971" y="4605485"/>
            <a:ext cx="638175" cy="696912"/>
            <a:chOff x="0" y="0"/>
            <a:chExt cx="1006" cy="1096"/>
          </a:xfrm>
        </p:grpSpPr>
        <p:sp>
          <p:nvSpPr>
            <p:cNvPr id="12314" name="Oval 2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10800000" flipV="1">
              <a:off x="0" y="92"/>
              <a:ext cx="1007" cy="1004"/>
            </a:xfrm>
            <a:prstGeom prst="ellipse">
              <a:avLst/>
            </a:prstGeom>
            <a:solidFill>
              <a:srgbClr val="E88B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/>
            </a:bodyPr>
            <a:lstStyle/>
            <a:p>
              <a:pPr algn="ctr" eaLnBrk="1" hangingPunct="1"/>
              <a:r>
                <a:rPr lang="en-US" altLang="zh-CN" dirty="0" smtClean="0">
                  <a:solidFill>
                    <a:schemeClr val="bg1"/>
                  </a:solidFill>
                </a:rPr>
                <a:t>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315" name="AutoShape 27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 rot="10800000">
              <a:off x="210" y="0"/>
              <a:ext cx="590" cy="186"/>
            </a:xfrm>
            <a:prstGeom prst="flowChartMerge">
              <a:avLst/>
            </a:prstGeom>
            <a:solidFill>
              <a:srgbClr val="E88B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170" tIns="46990" rIns="90170" bIns="46990" anchor="ctr">
              <a:normAutofit fontScale="25000" lnSpcReduction="20000"/>
            </a:bodyPr>
            <a:lstStyle/>
            <a:p>
              <a:endParaRPr lang="zh-CN" altLang="en-US"/>
            </a:p>
          </p:txBody>
        </p:sp>
      </p:grpSp>
      <p:sp>
        <p:nvSpPr>
          <p:cNvPr id="12316" name="Text Box 2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202659" y="2798069"/>
            <a:ext cx="1720984" cy="40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在此编辑标题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9205377" y="3225644"/>
            <a:ext cx="2398120" cy="1202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9"/>
            </p:custDataLst>
          </p:nvPr>
        </p:nvSpPr>
        <p:spPr>
          <a:xfrm>
            <a:off x="371959" y="261185"/>
            <a:ext cx="9846779" cy="59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+mj-lt"/>
                <a:ea typeface="+mj-ea"/>
              </a:rPr>
              <a:t>请在此输入您的标题</a:t>
            </a:r>
            <a:endParaRPr lang="en-US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solidFill>
                <a:schemeClr val="tx2"/>
              </a:solidFill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8849" y="1"/>
            <a:ext cx="215900" cy="2924175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1510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16049" y="398464"/>
            <a:ext cx="146867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000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</a:rPr>
              <a:t>001</a:t>
            </a:r>
            <a:endParaRPr lang="zh-CN" altLang="zh-CN" sz="6000" dirty="0">
              <a:solidFill>
                <a:schemeClr val="tx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1511" name="Text 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14463" y="1473201"/>
            <a:ext cx="693912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请在此输入您的标题</a:t>
            </a:r>
            <a:endParaRPr lang="en-US" sz="24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1512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696700" y="5174524"/>
            <a:ext cx="495300" cy="957263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418433" y="1998663"/>
            <a:ext cx="9678353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/>
              <a:t>请在此输入您的文本。请在此输入您的文本。请在此输入您的文本。请在此输入您的文本。请在此输入您的文本。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34812" y="1"/>
            <a:ext cx="215900" cy="2924175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2533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12624" y="2187576"/>
            <a:ext cx="146867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001</a:t>
            </a:r>
            <a:endParaRPr lang="zh-CN" altLang="zh-CN" sz="60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534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29787" y="3228976"/>
            <a:ext cx="290102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在此编辑标题</a:t>
            </a:r>
          </a:p>
        </p:txBody>
      </p:sp>
      <p:sp>
        <p:nvSpPr>
          <p:cNvPr id="22535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967904" y="3933826"/>
            <a:ext cx="215900" cy="2924175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22536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429382" y="3686176"/>
            <a:ext cx="146867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60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</a:rPr>
              <a:t>002</a:t>
            </a:r>
            <a:endParaRPr lang="zh-CN" altLang="zh-CN" sz="6000" dirty="0">
              <a:solidFill>
                <a:schemeClr val="bg2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537" name="Text 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28508" y="763024"/>
            <a:ext cx="28610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在此编辑标题</a:t>
            </a: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328200" y="3686174"/>
            <a:ext cx="4638647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marL="0" indent="0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defRPr>
            </a:lvl1pPr>
            <a:lvl2pPr marL="742950" indent="-28575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2pPr>
            <a:lvl3pPr marL="1143000" indent="-228600">
              <a:lnSpc>
                <a:spcPts val="2600"/>
              </a:lnSpc>
              <a:spcBef>
                <a:spcPct val="20000"/>
              </a:spcBef>
              <a:buChar char="•"/>
              <a:defRPr>
                <a:solidFill>
                  <a:schemeClr val="bg2"/>
                </a:solidFill>
                <a:sym typeface="Arial" pitchFamily="34" charset="0"/>
              </a:defRPr>
            </a:lvl3pPr>
            <a:lvl4pPr marL="1600200" indent="-228600">
              <a:lnSpc>
                <a:spcPts val="2600"/>
              </a:lnSpc>
              <a:spcBef>
                <a:spcPct val="20000"/>
              </a:spcBef>
              <a:buChar char="–"/>
              <a:defRPr>
                <a:solidFill>
                  <a:schemeClr val="bg2"/>
                </a:solidFill>
                <a:sym typeface="Arial" pitchFamily="34" charset="0"/>
              </a:defRPr>
            </a:lvl4pPr>
            <a:lvl5pPr marL="2057400" indent="-228600">
              <a:lnSpc>
                <a:spcPts val="2600"/>
              </a:lnSpc>
              <a:spcBef>
                <a:spcPct val="20000"/>
              </a:spcBef>
              <a:buChar char="»"/>
              <a:defRPr>
                <a:solidFill>
                  <a:schemeClr val="bg2"/>
                </a:solidFill>
                <a:sym typeface="Arial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请在此输入您的文本。请在此输入您的文本。请在此输入您的文本。请在此输入您的文本。</a:t>
            </a:r>
          </a:p>
        </p:txBody>
      </p:sp>
      <p:sp>
        <p:nvSpPr>
          <p:cNvPr id="3" name="文本框 2"/>
          <p:cNvSpPr txBox="1"/>
          <p:nvPr>
            <p:custDataLst>
              <p:tags r:id="rId9"/>
            </p:custDataLst>
          </p:nvPr>
        </p:nvSpPr>
        <p:spPr>
          <a:xfrm>
            <a:off x="6245818" y="1224689"/>
            <a:ext cx="4574746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eaLnBrk="1" hangingPunct="1">
              <a:lnSpc>
                <a:spcPct val="150000"/>
              </a:lnSpc>
              <a:spcBef>
                <a:spcPct val="20000"/>
              </a:spcBef>
              <a:buFontTx/>
              <a:buNone/>
              <a:defRPr>
                <a:solidFill>
                  <a:schemeClr val="bg2"/>
                </a:solidFill>
                <a:latin typeface="+mn-lt"/>
                <a:ea typeface="+mn-ea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</a:defRPr>
            </a:lvl9pPr>
          </a:lstStyle>
          <a:p>
            <a:pPr algn="r"/>
            <a:r>
              <a:rPr lang="zh-CN" altLang="en-US" dirty="0"/>
              <a:t>请在此输入您的文本。请在此输入您的文本。请在此输入您的文本。请在此输入您的文本。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圆角矩形 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16013" y="3098234"/>
            <a:ext cx="2714625" cy="3187700"/>
          </a:xfrm>
          <a:prstGeom prst="roundRect">
            <a:avLst>
              <a:gd name="adj" fmla="val 6144"/>
            </a:avLst>
          </a:prstGeom>
          <a:solidFill>
            <a:srgbClr val="E88B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8436" name="圆角矩形 6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62063" y="3229997"/>
            <a:ext cx="2422525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437" name="圆角矩形 6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07321" y="3098234"/>
            <a:ext cx="2714625" cy="3187700"/>
          </a:xfrm>
          <a:prstGeom prst="roundRect">
            <a:avLst>
              <a:gd name="adj" fmla="val 6144"/>
            </a:avLst>
          </a:prstGeom>
          <a:solidFill>
            <a:srgbClr val="E6B9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8438" name="圆角矩形 7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53371" y="3229997"/>
            <a:ext cx="2422525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439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16013" y="1748859"/>
            <a:ext cx="2714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18441" name="文本框 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907321" y="1748859"/>
            <a:ext cx="2714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18442" name="Oval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846324" y="2206059"/>
            <a:ext cx="215900" cy="215900"/>
          </a:xfrm>
          <a:prstGeom prst="ellipse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8443" name="Oval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155095" y="2201296"/>
            <a:ext cx="215900" cy="215900"/>
          </a:xfrm>
          <a:prstGeom prst="ellipse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8444" name="Line 1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947924" y="2417196"/>
            <a:ext cx="0" cy="812800"/>
          </a:xfrm>
          <a:prstGeom prst="line">
            <a:avLst/>
          </a:prstGeom>
          <a:noFill/>
          <a:ln w="28575" cap="flat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8445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8266220" y="2321946"/>
            <a:ext cx="0" cy="812800"/>
          </a:xfrm>
          <a:prstGeom prst="line">
            <a:avLst/>
          </a:prstGeom>
          <a:noFill/>
          <a:ln w="28575" cap="flat" cmpd="sng">
            <a:solidFill>
              <a:srgbClr val="E6B9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1260529" y="271058"/>
            <a:ext cx="9670942" cy="7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圆角矩形 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449361" y="3253216"/>
            <a:ext cx="2713038" cy="3187700"/>
          </a:xfrm>
          <a:prstGeom prst="roundRect">
            <a:avLst>
              <a:gd name="adj" fmla="val 6144"/>
            </a:avLst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9460" name="圆角矩形 6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5412" y="3384979"/>
            <a:ext cx="2422525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461" name="圆角矩形 6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97426" y="3253216"/>
            <a:ext cx="2714625" cy="3187700"/>
          </a:xfrm>
          <a:prstGeom prst="roundRect">
            <a:avLst>
              <a:gd name="adj" fmla="val 6144"/>
            </a:avLst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9462" name="圆角矩形 7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43476" y="3384979"/>
            <a:ext cx="2422525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463" name="文本框 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05771" y="1903842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19464" name="文本框 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54629" y="1903842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19465" name="Oval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679674" y="2361041"/>
            <a:ext cx="215900" cy="215900"/>
          </a:xfrm>
          <a:prstGeom prst="ellipse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9466" name="Oval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45200" y="2356278"/>
            <a:ext cx="215900" cy="215900"/>
          </a:xfrm>
          <a:prstGeom prst="ellipse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9467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779686" y="2572178"/>
            <a:ext cx="1588" cy="812800"/>
          </a:xfrm>
          <a:prstGeom prst="line">
            <a:avLst/>
          </a:prstGeom>
          <a:noFill/>
          <a:ln w="28575" cap="flat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9468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156325" y="2476928"/>
            <a:ext cx="0" cy="812800"/>
          </a:xfrm>
          <a:prstGeom prst="line">
            <a:avLst/>
          </a:prstGeom>
          <a:noFill/>
          <a:ln w="28575" cap="flat" cmpd="sng">
            <a:solidFill>
              <a:srgbClr val="E6B98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9470" name="圆角矩形 6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157974" y="3253216"/>
            <a:ext cx="2714625" cy="3187700"/>
          </a:xfrm>
          <a:prstGeom prst="roundRect">
            <a:avLst>
              <a:gd name="adj" fmla="val 6144"/>
            </a:avLst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9471" name="圆角矩形 7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304024" y="3384979"/>
            <a:ext cx="2422525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472" name="文本框 1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115177" y="1903842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19473" name="Oval 17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9405748" y="2356278"/>
            <a:ext cx="215900" cy="215900"/>
          </a:xfrm>
          <a:prstGeom prst="ellipse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9474" name="Line 18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9516873" y="2476928"/>
            <a:ext cx="0" cy="812800"/>
          </a:xfrm>
          <a:prstGeom prst="line">
            <a:avLst/>
          </a:prstGeom>
          <a:noFill/>
          <a:ln w="28575" cap="flat" cmpd="sng">
            <a:solidFill>
              <a:srgbClr val="DE97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1260529" y="271058"/>
            <a:ext cx="9670942" cy="7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76517" y="181970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20488" name="圆角矩形 6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96318" y="3127803"/>
            <a:ext cx="2482312" cy="3187700"/>
          </a:xfrm>
          <a:prstGeom prst="roundRect">
            <a:avLst>
              <a:gd name="adj" fmla="val 6144"/>
            </a:avLst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489" name="圆角矩形 7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95120" y="3254804"/>
            <a:ext cx="2268000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lIns="90170" tIns="46990" rIns="90170" bIns="4699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latin typeface="+mn-lt"/>
                <a:ea typeface="+mn-ea"/>
              </a:rPr>
              <a:t>请在此输入您的文本。请在此输入您的文本。</a:t>
            </a:r>
          </a:p>
        </p:txBody>
      </p:sp>
      <p:sp>
        <p:nvSpPr>
          <p:cNvPr id="20496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144877" y="2545191"/>
            <a:ext cx="1587" cy="627062"/>
          </a:xfrm>
          <a:prstGeom prst="line">
            <a:avLst/>
          </a:prstGeom>
          <a:noFill/>
          <a:ln w="28575" cap="flat" cmpd="sng">
            <a:solidFill>
              <a:srgbClr val="E88B7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500" name="Oval 2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36926" y="2361041"/>
            <a:ext cx="215900" cy="215900"/>
          </a:xfrm>
          <a:prstGeom prst="ellipse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485" name="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66271" y="181970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20490" name="圆角矩形 6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86073" y="3124628"/>
            <a:ext cx="2484312" cy="3187700"/>
          </a:xfrm>
          <a:prstGeom prst="roundRect">
            <a:avLst>
              <a:gd name="adj" fmla="val 6144"/>
            </a:avLst>
          </a:prstGeom>
          <a:solidFill>
            <a:srgbClr val="E3AD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491" name="圆角矩形 7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692435" y="3254804"/>
            <a:ext cx="2268000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498" name="Line 18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4853681" y="2540429"/>
            <a:ext cx="1587" cy="627063"/>
          </a:xfrm>
          <a:prstGeom prst="line">
            <a:avLst/>
          </a:prstGeom>
          <a:noFill/>
          <a:ln w="28575" cap="flat" cmpd="sng">
            <a:solidFill>
              <a:srgbClr val="E3AD6E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501" name="Oval 2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747317" y="2329291"/>
            <a:ext cx="215900" cy="215900"/>
          </a:xfrm>
          <a:prstGeom prst="ellipse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486" name="文本框 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157614" y="1813354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20492" name="圆角矩形 6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77415" y="3119866"/>
            <a:ext cx="2482312" cy="3187700"/>
          </a:xfrm>
          <a:prstGeom prst="roundRect">
            <a:avLst>
              <a:gd name="adj" fmla="val 6144"/>
            </a:avLst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493" name="圆角矩形 7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82190" y="3251629"/>
            <a:ext cx="2268000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>
                <a:latin typeface="+mn-lt"/>
                <a:ea typeface="+mn-ea"/>
              </a:rPr>
              <a:t>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497" name="Line 1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7538674" y="2535666"/>
            <a:ext cx="1587" cy="627062"/>
          </a:xfrm>
          <a:prstGeom prst="line">
            <a:avLst/>
          </a:prstGeom>
          <a:noFill/>
          <a:ln w="28575" cap="flat" cmpd="sng">
            <a:solidFill>
              <a:srgbClr val="DE974A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502" name="Oval 22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432310" y="2361041"/>
            <a:ext cx="215900" cy="215900"/>
          </a:xfrm>
          <a:prstGeom prst="ellipse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487" name="文本框 1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47368" y="1819704"/>
            <a:ext cx="8002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D4C1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食物</a:t>
            </a:r>
          </a:p>
        </p:txBody>
      </p:sp>
      <p:sp>
        <p:nvSpPr>
          <p:cNvPr id="20494" name="圆角矩形 6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8967169" y="3119866"/>
            <a:ext cx="2482312" cy="3187700"/>
          </a:xfrm>
          <a:prstGeom prst="roundRect">
            <a:avLst>
              <a:gd name="adj" fmla="val 6144"/>
            </a:avLst>
          </a:prstGeom>
          <a:solidFill>
            <a:srgbClr val="9E7B4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zh-CN" sz="140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0495" name="圆角矩形 7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9087442" y="3251629"/>
            <a:ext cx="2268000" cy="2911475"/>
          </a:xfrm>
          <a:prstGeom prst="roundRect">
            <a:avLst>
              <a:gd name="adj" fmla="val 6144"/>
            </a:avLst>
          </a:pr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 anchor="ctr">
            <a:normAutofit/>
          </a:bodyPr>
          <a:lstStyle>
            <a:lvl1pPr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bg2"/>
                </a:solidFill>
                <a:latin typeface="Arial" pitchFamily="34" charset="0"/>
                <a:ea typeface="黑体" pitchFamily="49" charset="-122"/>
                <a:sym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dirty="0">
                <a:latin typeface="+mn-lt"/>
                <a:ea typeface="+mn-ea"/>
              </a:rPr>
              <a:t>请在此输入您的文本。请在此输入您的文本。</a:t>
            </a:r>
          </a:p>
        </p:txBody>
      </p:sp>
      <p:sp>
        <p:nvSpPr>
          <p:cNvPr id="20499" name="Line 19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10226839" y="2508679"/>
            <a:ext cx="0" cy="627063"/>
          </a:xfrm>
          <a:prstGeom prst="line">
            <a:avLst/>
          </a:prstGeom>
          <a:noFill/>
          <a:ln w="28575" cap="flat" cmpd="sng">
            <a:solidFill>
              <a:srgbClr val="9E7B44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0503" name="Oval 23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0130002" y="2303891"/>
            <a:ext cx="215900" cy="215900"/>
          </a:xfrm>
          <a:prstGeom prst="ellipse">
            <a:avLst/>
          </a:prstGeom>
          <a:solidFill>
            <a:srgbClr val="9E7B4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 fontScale="25000" lnSpcReduction="20000"/>
          </a:bodyPr>
          <a:lstStyle/>
          <a:p>
            <a:endParaRPr lang="zh-CN" altLang="en-US">
              <a:sym typeface="Arial" pitchFamily="3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22"/>
            </p:custDataLst>
          </p:nvPr>
        </p:nvSpPr>
        <p:spPr>
          <a:xfrm>
            <a:off x="1260529" y="271058"/>
            <a:ext cx="9670942" cy="74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smtClean="0">
                <a:latin typeface="+mj-lt"/>
                <a:ea typeface="+mj-ea"/>
              </a:rPr>
              <a:t>THANKS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 anchor="ctr" anchorCtr="0">
            <a:normAutofit/>
          </a:bodyPr>
          <a:lstStyle/>
          <a:p>
            <a:pPr>
              <a:lnSpc>
                <a:spcPts val="1500"/>
              </a:lnSpc>
            </a:pPr>
            <a:r>
              <a:rPr lang="zh-CN" altLang="en-US" smtClean="0">
                <a:latin typeface="+mn-lt"/>
                <a:ea typeface="+mn-ea"/>
              </a:rPr>
              <a:t>请在此输入您的副标题</a:t>
            </a:r>
            <a:endParaRPr lang="zh-CN" altLang="zh-CN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6497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0184" y="307976"/>
            <a:ext cx="10962216" cy="517525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j-lt"/>
                <a:ea typeface="+mj-ea"/>
              </a:rPr>
              <a:t>请在此输入您的标题</a:t>
            </a:r>
            <a:endParaRPr lang="zh-CN" altLang="en-US" dirty="0">
              <a:latin typeface="+mj-lt"/>
              <a:ea typeface="+mj-ea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idx="1"/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r="7200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mtClean="0">
                <a:latin typeface="+mn-lt"/>
                <a:ea typeface="+mn-ea"/>
              </a:rPr>
              <a:t>请在此输入您的文本。请在此输入您的文本。请在此输入您的文本。请在此输入您的文本。请在此输入您的文本。</a:t>
            </a:r>
            <a:endParaRPr lang="zh-CN" altLang="en-US" dirty="0">
              <a:latin typeface="+mn-lt"/>
              <a:ea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554600" y="237998"/>
            <a:ext cx="9082800" cy="939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z="3600" smtClean="0">
                <a:latin typeface="+mj-lt"/>
                <a:ea typeface="+mj-ea"/>
                <a:cs typeface="+mj-cs"/>
              </a:rPr>
              <a:t>请在此输入您的标题</a:t>
            </a:r>
            <a:endParaRPr lang="zh-CN" altLang="en-US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1554600" y="5938106"/>
            <a:ext cx="9082800" cy="59760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r>
              <a:rPr lang="zh-CN" altLang="en-US" smtClean="0"/>
              <a:t>请在此输入您的文本。请在此输入您的文本。请在此输入您的文本。</a:t>
            </a:r>
            <a:endParaRPr lang="zh-CN" altLang="en-US" sz="1800" dirty="0"/>
          </a:p>
        </p:txBody>
      </p:sp>
      <p:pic>
        <p:nvPicPr>
          <p:cNvPr id="8" name="Picture 3"/>
          <p:cNvPicPr preferRelativeResize="0">
            <a:picLocks noChangeArrowheads="1"/>
          </p:cNvPicPr>
          <p:nvPr>
            <p:custDataLst>
              <p:tags r:id="rId4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7"/>
          <a:stretch>
            <a:fillRect/>
          </a:stretch>
        </p:blipFill>
        <p:spPr bwMode="auto">
          <a:xfrm>
            <a:off x="1554600" y="1198380"/>
            <a:ext cx="9082800" cy="45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135152" y="2393899"/>
            <a:ext cx="1924895" cy="1924895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62178" y="4318793"/>
            <a:ext cx="1924895" cy="1924894"/>
          </a:xfrm>
          <a:prstGeom prst="rect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62177" y="2393899"/>
            <a:ext cx="4631653" cy="535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062177" y="2928947"/>
            <a:ext cx="4631653" cy="1389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615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10346" y="4318793"/>
            <a:ext cx="4651832" cy="535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 eaLnBrk="1" hangingPunct="1"/>
            <a:r>
              <a:rPr lang="zh-CN" altLang="en-US" sz="2000">
                <a:solidFill>
                  <a:schemeClr val="accent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10346" y="4853841"/>
            <a:ext cx="4651832" cy="1391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354175" y="201480"/>
            <a:ext cx="9908772" cy="67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60362" y="1971514"/>
            <a:ext cx="1478944" cy="1478944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18252" y="4931392"/>
            <a:ext cx="1482920" cy="1482920"/>
          </a:xfrm>
          <a:prstGeom prst="rect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717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39306" y="3450458"/>
            <a:ext cx="1478944" cy="1480933"/>
          </a:xfrm>
          <a:prstGeom prst="rect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717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39307" y="1971515"/>
            <a:ext cx="3711276" cy="49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739307" y="2464493"/>
            <a:ext cx="4035291" cy="107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7176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01171" y="4931391"/>
            <a:ext cx="3830546" cy="498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01171" y="5430335"/>
            <a:ext cx="3830546" cy="985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60284" y="3450458"/>
            <a:ext cx="4035291" cy="500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 eaLnBrk="1" hangingPunct="1"/>
            <a:r>
              <a:rPr lang="zh-CN" altLang="en-US" sz="2000">
                <a:solidFill>
                  <a:schemeClr val="accent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717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60284" y="3951391"/>
            <a:ext cx="4035291" cy="111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354175" y="201480"/>
            <a:ext cx="9908772" cy="67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11960" y="1622481"/>
            <a:ext cx="1242020" cy="1242020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5999" y="4106521"/>
            <a:ext cx="1244004" cy="1244005"/>
          </a:xfrm>
          <a:prstGeom prst="rect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53980" y="2864501"/>
            <a:ext cx="1242020" cy="1242020"/>
          </a:xfrm>
          <a:prstGeom prst="rect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347941" y="5350526"/>
            <a:ext cx="1244005" cy="1242020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819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87709" y="1622481"/>
            <a:ext cx="4736738" cy="49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8200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87709" y="2118834"/>
            <a:ext cx="4736738" cy="753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8201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347941" y="4100569"/>
            <a:ext cx="4736738" cy="49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8202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347941" y="4598567"/>
            <a:ext cx="4736738" cy="751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88217" y="5342589"/>
            <a:ext cx="4751787" cy="49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 eaLnBrk="1" hangingPunct="1"/>
            <a:r>
              <a:rPr lang="zh-CN" altLang="en-US" sz="2000"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588217" y="5840587"/>
            <a:ext cx="4751787" cy="753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8205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2272" y="2872437"/>
            <a:ext cx="4751787" cy="49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algn="r" eaLnBrk="1" hangingPunct="1"/>
            <a:r>
              <a:rPr lang="zh-CN" altLang="en-US" sz="2000" dirty="0">
                <a:solidFill>
                  <a:schemeClr val="accent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</a:p>
        </p:txBody>
      </p:sp>
      <p:sp>
        <p:nvSpPr>
          <p:cNvPr id="8206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2272" y="3346966"/>
            <a:ext cx="4751787" cy="75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请在此输入您的文本。请在此输入您的文本。</a:t>
            </a: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354175" y="201480"/>
            <a:ext cx="9908772" cy="67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95651" y="1354675"/>
            <a:ext cx="993775" cy="993775"/>
          </a:xfrm>
          <a:prstGeom prst="rect">
            <a:avLst/>
          </a:prstGeom>
          <a:solidFill>
            <a:srgbClr val="000000">
              <a:alpha val="5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83201" y="3342224"/>
            <a:ext cx="995363" cy="995362"/>
          </a:xfrm>
          <a:prstGeom prst="rect">
            <a:avLst/>
          </a:prstGeom>
          <a:solidFill>
            <a:srgbClr val="E6B9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89426" y="2348450"/>
            <a:ext cx="993775" cy="993775"/>
          </a:xfrm>
          <a:prstGeom prst="rect">
            <a:avLst/>
          </a:prstGeom>
          <a:solidFill>
            <a:srgbClr val="DE974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922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84913" y="4337587"/>
            <a:ext cx="995362" cy="993775"/>
          </a:xfrm>
          <a:prstGeom prst="rect">
            <a:avLst/>
          </a:prstGeom>
          <a:solidFill>
            <a:srgbClr val="E88B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922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16413" y="1354674"/>
            <a:ext cx="4935656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/>
          <a:p>
            <a:pPr eaLnBrk="1" hangingPunct="1"/>
            <a:r>
              <a:rPr lang="zh-CN" altLang="en-US" sz="2000">
                <a:solidFill>
                  <a:schemeClr val="tx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tx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16414" y="1721364"/>
            <a:ext cx="5366568" cy="631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9225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84914" y="3337462"/>
            <a:ext cx="5366568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/>
          <a:p>
            <a:pPr eaLnBrk="1" hangingPunct="1"/>
            <a:r>
              <a:rPr lang="zh-CN" altLang="en-US" sz="200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1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84914" y="3735925"/>
            <a:ext cx="5366568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922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135051" y="4331237"/>
            <a:ext cx="5143514" cy="39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/>
          <a:p>
            <a:pPr algn="r" eaLnBrk="1" hangingPunct="1"/>
            <a:r>
              <a:rPr lang="zh-CN" altLang="en-US" sz="2000" dirty="0" smtClean="0">
                <a:latin typeface="+mj-lt"/>
                <a:ea typeface="+mj-ea"/>
                <a:cs typeface="+mj-cs"/>
                <a:sym typeface="Arial" pitchFamily="34" charset="0"/>
              </a:rPr>
              <a:t>请在此</a:t>
            </a:r>
            <a:r>
              <a:rPr lang="zh-CN" altLang="en-US" sz="2000" dirty="0">
                <a:latin typeface="+mj-lt"/>
                <a:ea typeface="+mj-ea"/>
                <a:cs typeface="+mj-cs"/>
                <a:sym typeface="Arial" pitchFamily="34" charset="0"/>
              </a:rPr>
              <a:t>输入您的标题</a:t>
            </a:r>
          </a:p>
        </p:txBody>
      </p:sp>
      <p:sp>
        <p:nvSpPr>
          <p:cNvPr id="9228" name="Text Box 1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135051" y="4736048"/>
            <a:ext cx="5143514" cy="595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</a:p>
        </p:txBody>
      </p:sp>
      <p:sp>
        <p:nvSpPr>
          <p:cNvPr id="9229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55763" y="2354799"/>
            <a:ext cx="3927314" cy="39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 lnSpcReduction="10000"/>
          </a:bodyPr>
          <a:lstStyle/>
          <a:p>
            <a:pPr algn="r" eaLnBrk="1" hangingPunct="1"/>
            <a:r>
              <a:rPr lang="zh-CN" altLang="en-US" sz="2000">
                <a:solidFill>
                  <a:schemeClr val="accent2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2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54176" y="2753261"/>
            <a:ext cx="3927314" cy="982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9232" name="Rectangle 16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280276" y="5302787"/>
            <a:ext cx="995363" cy="993775"/>
          </a:xfrm>
          <a:prstGeom prst="rect">
            <a:avLst/>
          </a:prstGeom>
          <a:solidFill>
            <a:srgbClr val="DB47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/>
          <a:p>
            <a:endParaRPr lang="zh-CN" altLang="en-US"/>
          </a:p>
        </p:txBody>
      </p:sp>
      <p:sp>
        <p:nvSpPr>
          <p:cNvPr id="9233" name="Text Box 1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277226" y="5121662"/>
            <a:ext cx="3624417" cy="58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/>
          <a:p>
            <a:pPr eaLnBrk="1" hangingPunct="1"/>
            <a:r>
              <a:rPr lang="zh-CN" altLang="en-US" sz="2000">
                <a:solidFill>
                  <a:schemeClr val="accent4"/>
                </a:solidFill>
                <a:latin typeface="+mj-lt"/>
                <a:ea typeface="+mj-ea"/>
                <a:cs typeface="+mj-cs"/>
                <a:sym typeface="Arial" pitchFamily="34" charset="0"/>
              </a:rPr>
              <a:t>请在此输入您的标题</a:t>
            </a:r>
            <a:endParaRPr lang="zh-CN" altLang="en-US" sz="2000" dirty="0">
              <a:solidFill>
                <a:schemeClr val="accent4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75638" y="5702837"/>
            <a:ext cx="3627060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170" tIns="46990" rIns="90170" bIns="46990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/>
                </a:solidFill>
                <a:latin typeface="+mn-lt"/>
                <a:ea typeface="+mn-ea"/>
                <a:sym typeface="Arial" pitchFamily="34" charset="0"/>
              </a:rPr>
              <a:t>请在此输入您的文本。</a:t>
            </a:r>
            <a:endParaRPr lang="zh-CN" altLang="en-US" dirty="0">
              <a:solidFill>
                <a:schemeClr val="bg2"/>
              </a:solidFill>
              <a:latin typeface="+mn-lt"/>
              <a:ea typeface="+mn-ea"/>
              <a:sym typeface="Arial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7"/>
            </p:custDataLst>
          </p:nvPr>
        </p:nvSpPr>
        <p:spPr>
          <a:xfrm>
            <a:off x="354175" y="201480"/>
            <a:ext cx="9908772" cy="675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>
              <a:defRPr sz="2800">
                <a:solidFill>
                  <a:srgbClr val="E88B7E"/>
                </a:solidFill>
                <a:latin typeface="+mj-lt"/>
                <a:ea typeface="+mj-ea"/>
                <a:cs typeface="+mj-cs"/>
                <a:sym typeface="Arial" pitchFamily="34" charset="0"/>
              </a:defRPr>
            </a:lvl1pPr>
            <a:lvl2pPr>
              <a:defRPr sz="2800">
                <a:solidFill>
                  <a:srgbClr val="E88B7E"/>
                </a:solidFill>
                <a:sym typeface="Arial" pitchFamily="34" charset="0"/>
              </a:defRPr>
            </a:lvl2pPr>
            <a:lvl3pPr>
              <a:defRPr sz="2800">
                <a:solidFill>
                  <a:srgbClr val="E88B7E"/>
                </a:solidFill>
                <a:sym typeface="Arial" pitchFamily="34" charset="0"/>
              </a:defRPr>
            </a:lvl3pPr>
            <a:lvl4pPr>
              <a:defRPr sz="2800">
                <a:solidFill>
                  <a:srgbClr val="E88B7E"/>
                </a:solidFill>
                <a:sym typeface="Arial" pitchFamily="34" charset="0"/>
              </a:defRPr>
            </a:lvl4pPr>
            <a:lvl5pPr>
              <a:defRPr sz="2800">
                <a:solidFill>
                  <a:srgbClr val="E88B7E"/>
                </a:solidFill>
                <a:sym typeface="Arial" pitchFamily="34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E88B7E"/>
                </a:solidFill>
                <a:sym typeface="Arial" pitchFamily="34" charset="0"/>
              </a:defRPr>
            </a:lvl9pPr>
          </a:lstStyle>
          <a:p>
            <a:r>
              <a:rPr lang="zh-CN" altLang="en-US" dirty="0"/>
              <a:t>请在此输入您的标题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8、10、11、14、17、21、23、25"/>
  <p:tag name="KSO_WM_SLIDE_ID" val="custom160004_1"/>
  <p:tag name="KSO_WM_SLIDE_INDEX" val="1"/>
  <p:tag name="KSO_WM_SLIDE_LAYOUT" val="a_b"/>
  <p:tag name="KSO_WM_SLIDE_LAYOUT_CNT" val="1_2"/>
  <p:tag name="KSO_WM_SLIDE_TYPE" val="title"/>
  <p:tag name="KSO_WM_BEAUTIFY_FLAG" val="#wm#"/>
  <p:tag name="KSO_WM_SLIDE_ITEM_CNT" val="3"/>
  <p:tag name="KSO_WM_TEMPLATE_CATEGORY" val="custom"/>
  <p:tag name="KSO_WM_TEMPLATE_INDEX" val="160004"/>
  <p:tag name="KSO_WM_TAG_VERSION" val="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3*a*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6"/>
  <p:tag name="KSO_WM_UNIT_ID" val="custom160004_13*l_i*1_6"/>
  <p:tag name="KSO_WM_UNIT_CLEAR" val="1"/>
  <p:tag name="KSO_WM_UNIT_LAYERLEVEL" val="1_1"/>
  <p:tag name="KSO_WM_DIAGRAM_GROUP_CODE" val="l1-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76"/>
  <p:tag name="KSO_WM_UNIT_HIGHLIGHT" val="0"/>
  <p:tag name="KSO_WM_UNIT_COMPATIBLE" val="0"/>
  <p:tag name="KSO_WM_UNIT_ID" val="custom160004_13*l_h_f*1_1_1"/>
  <p:tag name="KSO_WM_UNIT_PRESET_TEXT_INDEX" val="2"/>
  <p:tag name="KSO_WM_UNIT_PRESET_TEXT_LEN" val="30"/>
  <p:tag name="KSO_WM_DIAGRAM_GROUP_CODE" val="l1-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76"/>
  <p:tag name="KSO_WM_UNIT_HIGHLIGHT" val="0"/>
  <p:tag name="KSO_WM_UNIT_COMPATIBLE" val="0"/>
  <p:tag name="KSO_WM_UNIT_ID" val="custom160004_13*l_h_f*1_2_1"/>
  <p:tag name="KSO_WM_UNIT_PRESET_TEXT_INDEX" val="2"/>
  <p:tag name="KSO_WM_UNIT_PRESET_TEXT_LEN" val="30"/>
  <p:tag name="KSO_WM_DIAGRAM_GROUP_CODE" val="l1-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13*l_i*1_2"/>
  <p:tag name="KSO_WM_UNIT_CLEAR" val="1"/>
  <p:tag name="KSO_WM_UNIT_LAYERLEVEL" val="1_1"/>
  <p:tag name="KSO_WM_DIAGRAM_GROUP_CODE" val="l1-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d"/>
  <p:tag name="KSO_WM_UNIT_INDEX" val="1_1_1"/>
  <p:tag name="KSO_WM_UNIT_CLEAR" val="0"/>
  <p:tag name="KSO_WM_UNIT_LAYERLEVEL" val="1_1_1"/>
  <p:tag name="KSO_WM_UNIT_VALUE" val="860*1288"/>
  <p:tag name="KSO_WM_UNIT_HIGHLIGHT" val="0"/>
  <p:tag name="KSO_WM_UNIT_COMPATIBLE" val="0"/>
  <p:tag name="KSO_WM_UNIT_ID" val="custom160004_13*l_h_d*1_1_1"/>
  <p:tag name="KSO_WM_DIAGRAM_GROUP_CODE" val="l1-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13*l_i*1_1"/>
  <p:tag name="KSO_WM_UNIT_CLEAR" val="1"/>
  <p:tag name="KSO_WM_UNIT_LAYERLEVEL" val="1_1"/>
  <p:tag name="KSO_WM_DIAGRAM_GROUP_CODE" val="l1-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d"/>
  <p:tag name="KSO_WM_UNIT_INDEX" val="1_2_1"/>
  <p:tag name="KSO_WM_UNIT_CLEAR" val="0"/>
  <p:tag name="KSO_WM_UNIT_LAYERLEVEL" val="1_1_1"/>
  <p:tag name="KSO_WM_UNIT_VALUE" val="863*1288"/>
  <p:tag name="KSO_WM_UNIT_HIGHLIGHT" val="0"/>
  <p:tag name="KSO_WM_UNIT_COMPATIBLE" val="0"/>
  <p:tag name="KSO_WM_UNIT_ID" val="custom160004_13*l_h_d*1_2_1"/>
  <p:tag name="KSO_WM_DIAGRAM_GROUP_CODE" val="l1-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4"/>
  <p:tag name="KSO_WM_SLIDE_INDEX" val="14"/>
  <p:tag name="KSO_WM_SLIDE_LAYOUT" val="a_f_d"/>
  <p:tag name="KSO_WM_SLIDE_LAYOUT_CNT" val="1_1_2"/>
  <p:tag name="KSO_WM_SLIDE_TYPE" val="text"/>
  <p:tag name="KSO_WM_BEAUTIFY_FLAG" val="#wm#"/>
  <p:tag name="KSO_WM_SLIDE_POSITION" val="120*0"/>
  <p:tag name="KSO_WM_SLIDE_SIZE" val="761*540"/>
  <p:tag name="KSO_WM_SLIDE_ITEM_CNT" val="3"/>
  <p:tag name="KSO_WM_TEMPLATE_CATEGORY" val="custom"/>
  <p:tag name="KSO_WM_TEMPLATE_INDEX" val="160004"/>
  <p:tag name="KSO_WM_TAG_VERSION" val="1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4*i*0"/>
  <p:tag name="KSO_WM_TEMPLATE_CATEGORY" val="custom"/>
  <p:tag name="KSO_WM_TEMPLATE_INDEX" val="160004"/>
  <p:tag name="KSO_WM_UNIT_INDEX" val="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4*i*1"/>
  <p:tag name="KSO_WM_TEMPLATE_CATEGORY" val="custom"/>
  <p:tag name="KSO_WM_TEMPLATE_INDEX" val="160004"/>
  <p:tag name="KSO_WM_UNIT_INDEX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ID" val="custom160004_3*f*1"/>
  <p:tag name="KSO_WM_UNIT_CLEAR" val="1"/>
  <p:tag name="KSO_WM_UNIT_LAYERLEVEL" val="1"/>
  <p:tag name="KSO_WM_UNIT_VALUE" val="204"/>
  <p:tag name="KSO_WM_UNIT_HIGHLIGHT" val="0"/>
  <p:tag name="KSO_WM_UNIT_COMPATIBLE" val="0"/>
  <p:tag name="KSO_WM_UNIT_PRESET_TEXT_INDEX" val="6"/>
  <p:tag name="KSO_WM_UNIT_PRESET_TEXT_LEN" val="5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4*i*2"/>
  <p:tag name="KSO_WM_TEMPLATE_CATEGORY" val="custom"/>
  <p:tag name="KSO_WM_TEMPLATE_INDEX" val="160004"/>
  <p:tag name="KSO_WM_UNIT_INDEX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ID" val="custom160004_14*a*1"/>
  <p:tag name="KSO_WM_UNIT_PRESET_TEXT_INDEX" val="0"/>
  <p:tag name="KSO_WM_UNIT_PRESET_TEXT_LEN" val="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76"/>
  <p:tag name="KSO_WM_UNIT_HIGHLIGHT" val="0"/>
  <p:tag name="KSO_WM_UNIT_COMPATIBLE" val="0"/>
  <p:tag name="KSO_WM_UNIT_ID" val="custom160004_14*f*1"/>
  <p:tag name="KSO_WM_UNIT_PRESET_TEXT_INDEX" val="2"/>
  <p:tag name="KSO_WM_UNIT_PRESET_TEXT_LEN" val="2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904*1299"/>
  <p:tag name="KSO_WM_UNIT_HIGHLIGHT" val="0"/>
  <p:tag name="KSO_WM_UNIT_COMPATIBLE" val="0"/>
  <p:tag name="KSO_WM_UNIT_ID" val="custom160004_14*d*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2"/>
  <p:tag name="KSO_WM_UNIT_CLEAR" val="0"/>
  <p:tag name="KSO_WM_UNIT_LAYERLEVEL" val="1"/>
  <p:tag name="KSO_WM_UNIT_VALUE" val="369*588"/>
  <p:tag name="KSO_WM_UNIT_HIGHLIGHT" val="0"/>
  <p:tag name="KSO_WM_UNIT_COMPATIBLE" val="0"/>
  <p:tag name="KSO_WM_UNIT_ID" val="custom160004_14*d*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5"/>
  <p:tag name="KSO_WM_SLIDE_INDEX" val="15"/>
  <p:tag name="KSO_WM_SLIDE_LAYOUT" val="d_l"/>
  <p:tag name="KSO_WM_SLIDE_LAYOUT_CNT" val="1_1"/>
  <p:tag name="KSO_WM_SLIDE_TYPE" val="text"/>
  <p:tag name="KSO_WM_BEAUTIFY_FLAG" val="#wm#"/>
  <p:tag name="KSO_WM_SLIDE_POSITION" val="95*0"/>
  <p:tag name="KSO_WM_SLIDE_SIZE" val="763*540"/>
  <p:tag name="KSO_WM_SLIDE_ITEM_CNT" val="4"/>
  <p:tag name="KSO_WM_TEMPLATE_CATEGORY" val="custom"/>
  <p:tag name="KSO_WM_TEMPLATE_INDEX" val="160004"/>
  <p:tag name="KSO_WM_TAG_VERSION" val="1.0"/>
  <p:tag name="KSO_WM_DIAGRAM_GROUP_CODE" val="l1-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15*l_i*1_1"/>
  <p:tag name="KSO_WM_UNIT_CLEAR" val="1"/>
  <p:tag name="KSO_WM_UNIT_LAYERLEVEL" val="1_1"/>
  <p:tag name="KSO_WM_DIAGRAM_GROUP_CODE" val="l1-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ID" val="custom160004_15*l_h_a*1_1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15*l_i*1_2"/>
  <p:tag name="KSO_WM_UNIT_CLEAR" val="1"/>
  <p:tag name="KSO_WM_UNIT_LAYERLEVEL" val="1_1"/>
  <p:tag name="KSO_WM_DIAGRAM_GROUP_CODE" val="l1-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15*l_i*1_3"/>
  <p:tag name="KSO_WM_UNIT_CLEAR" val="1"/>
  <p:tag name="KSO_WM_UNIT_LAYERLEVEL" val="1_1"/>
  <p:tag name="KSO_WM_DIAGRAM_GROUP_CODE" val="l1-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2"/>
  <p:tag name="KSO_WM_UNIT_ID" val="custom160004_3*f*2"/>
  <p:tag name="KSO_WM_UNIT_CLEAR" val="1"/>
  <p:tag name="KSO_WM_UNIT_LAYERLEVEL" val="1"/>
  <p:tag name="KSO_WM_UNIT_VALUE" val="204"/>
  <p:tag name="KSO_WM_UNIT_HIGHLIGHT" val="0"/>
  <p:tag name="KSO_WM_UNIT_COMPATIBLE" val="0"/>
  <p:tag name="KSO_WM_UNIT_PRESET_TEXT_INDEX" val="6"/>
  <p:tag name="KSO_WM_UNIT_PRESET_TEXT_LEN" val="5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ID" val="custom160004_15*l_h_a*1_2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15*l_i*1_4"/>
  <p:tag name="KSO_WM_UNIT_CLEAR" val="1"/>
  <p:tag name="KSO_WM_UNIT_LAYERLEVEL" val="1_1"/>
  <p:tag name="KSO_WM_DIAGRAM_GROUP_CODE" val="l1-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15*l_i*1_5"/>
  <p:tag name="KSO_WM_UNIT_CLEAR" val="1"/>
  <p:tag name="KSO_WM_UNIT_LAYERLEVEL" val="1_1"/>
  <p:tag name="KSO_WM_DIAGRAM_GROUP_CODE" val="l1-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ID" val="custom160004_15*l_h_a*1_3_1"/>
  <p:tag name="KSO_WM_UNIT_CLEAR" val="1"/>
  <p:tag name="KSO_WM_UNIT_LAYERLEVEL" val="1_1_1"/>
  <p:tag name="KSO_WM_UNIT_VALUE" val="20"/>
  <p:tag name="KSO_WM_UNIT_HIGHLIGHT" val="0"/>
  <p:tag name="KSO_WM_UNIT_COMPATIBLE" val="0"/>
  <p:tag name="KSO_WM_UNIT_PRESET_TEXT_INDEX" val="0"/>
  <p:tag name="KSO_WM_UNIT_PRESET_TEXT_LEN" val="9"/>
  <p:tag name="KSO_WM_DIAGRAM_GROUP_CODE" val="l1-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6"/>
  <p:tag name="KSO_WM_UNIT_ID" val="custom160004_15*l_i*1_6"/>
  <p:tag name="KSO_WM_UNIT_CLEAR" val="1"/>
  <p:tag name="KSO_WM_UNIT_LAYERLEVEL" val="1_1"/>
  <p:tag name="KSO_WM_DIAGRAM_GROUP_CODE" val="l1-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ID" val="custom160004_15*l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ID" val="custom160004_15*l_h_f*1_2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ID" val="custom160004_15*l_h_f*1_3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_INDEX" val="2"/>
  <p:tag name="KSO_WM_UNIT_PRESET_TEXT_LEN" val="20"/>
  <p:tag name="KSO_WM_DIAGRAM_GROUP_CODE" val="l1-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904*1299"/>
  <p:tag name="KSO_WM_UNIT_HIGHLIGHT" val="0"/>
  <p:tag name="KSO_WM_UNIT_COMPATIBLE" val="0"/>
  <p:tag name="KSO_WM_UNIT_ID" val="custom160004_15*d*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6"/>
  <p:tag name="KSO_WM_SLIDE_INDEX" val="16"/>
  <p:tag name="KSO_WM_SLIDE_LAYOUT" val="d"/>
  <p:tag name="KSO_WM_SLIDE_LAYOUT_CNT" val="1"/>
  <p:tag name="KSO_WM_SLIDE_TYPE" val="text"/>
  <p:tag name="KSO_WM_BEAUTIFY_FLAG" val="#wm#"/>
  <p:tag name="KSO_WM_SLIDE_POSITION" val="134*11"/>
  <p:tag name="KSO_WM_SLIDE_SIZE" val="692*518"/>
  <p:tag name="KSO_WM_SLIDE_ITEM_CNT" val="1"/>
  <p:tag name="KSO_WM_TEMPLATE_CATEGORY" val="custom"/>
  <p:tag name="KSO_WM_TEMPLATE_INDEX" val="160004"/>
  <p:tag name="KSO_WM_TAG_VERSION" val="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04"/>
  <p:tag name="KSO_WM_TAG_VERSION" val="1.0"/>
  <p:tag name="KSO_WM_SLIDE_ID" val="custom160004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7"/>
  <p:tag name="KSO_WM_SLIDE_SIZE" val="828*42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827*2440"/>
  <p:tag name="KSO_WM_UNIT_HIGHLIGHT" val="0"/>
  <p:tag name="KSO_WM_UNIT_COMPATIBLE" val="0"/>
  <p:tag name="KSO_WM_UNIT_ID" val="custom160004_16*d*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7"/>
  <p:tag name="KSO_WM_SLIDE_INDEX" val="17"/>
  <p:tag name="KSO_WM_SLIDE_LAYOUT" val="a_f_m"/>
  <p:tag name="KSO_WM_SLIDE_LAYOUT_CNT" val="1_1_1"/>
  <p:tag name="KSO_WM_SLIDE_TYPE" val="text"/>
  <p:tag name="KSO_WM_BEAUTIFY_FLAG" val="#wm#"/>
  <p:tag name="KSO_WM_SLIDE_POSITION" val="29*72"/>
  <p:tag name="KSO_WM_SLIDE_SIZE" val="848*420"/>
  <p:tag name="KSO_WM_SLIDE_ITEM_CNT" val="4"/>
  <p:tag name="KSO_WM_TEMPLATE_CATEGORY" val="custom"/>
  <p:tag name="KSO_WM_TEMPLATE_INDEX" val="160004"/>
  <p:tag name="KSO_WM_TAG_VERSION" val="1.0"/>
  <p:tag name="KSO_WM_DIAGRAM_GROUP_CODE" val="m1-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17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38"/>
  <p:tag name="KSO_WM_UNIT_HIGHLIGHT" val="0"/>
  <p:tag name="KSO_WM_UNIT_COMPATIBLE" val="0"/>
  <p:tag name="KSO_WM_UNIT_ID" val="custom160004_17*f*1"/>
  <p:tag name="KSO_WM_UNIT_PRESET_TEXT_INDEX" val="6"/>
  <p:tag name="KSO_WM_UNIT_PRESET_TEXT_LEN" val="5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1"/>
  <p:tag name="KSO_WM_UNIT_ID" val="custom160004_17*m_i*1_1"/>
  <p:tag name="KSO_WM_UNIT_CLEAR" val="1"/>
  <p:tag name="KSO_WM_UNIT_LAYERLEVEL" val="1_1"/>
  <p:tag name="KSO_WM_DIAGRAM_GROUP_CODE" val="m1-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3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7*i*3"/>
  <p:tag name="KSO_WM_TEMPLATE_CATEGORY" val="custom"/>
  <p:tag name="KSO_WM_TEMPLATE_INDEX" val="16000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8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7*i*8"/>
  <p:tag name="KSO_WM_TEMPLATE_CATEGORY" val="custom"/>
  <p:tag name="KSO_WM_TEMPLATE_INDEX" val="160004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3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7*i*13"/>
  <p:tag name="KSO_WM_TEMPLATE_CATEGORY" val="custom"/>
  <p:tag name="KSO_WM_TEMPLATE_INDEX" val="16000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3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7*m_h_a*1_3_1"/>
  <p:tag name="KSO_WM_DIAGRAM_GROUP_CODE" val="m1-1"/>
  <p:tag name="KSO_WM_UNIT_PRESET_TEXT" val="在此编辑标题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3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7*m_h_f*1_3_1"/>
  <p:tag name="KSO_WM_UNIT_PRESET_TEXT_INDEX" val="2"/>
  <p:tag name="KSO_WM_UNIT_PRESET_TEXT_LEN" val="10"/>
  <p:tag name="KSO_WM_DIAGRAM_GROUP_CODE" val="m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2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7*m_h_a*1_2_1"/>
  <p:tag name="KSO_WM_DIAGRAM_GROUP_CODE" val="m1-1"/>
  <p:tag name="KSO_WM_UNIT_PRESET_TEXT" val="在此编辑标题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2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7*m_h_f*1_2_1"/>
  <p:tag name="KSO_WM_UNIT_PRESET_TEXT_INDEX" val="2"/>
  <p:tag name="KSO_WM_UNIT_PRESET_TEXT_LEN" val="10"/>
  <p:tag name="KSO_WM_DIAGRAM_GROUP_CODE" val="m1-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1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7*m_h_a*1_1_1"/>
  <p:tag name="KSO_WM_DIAGRAM_GROUP_CODE" val="m1-1"/>
  <p:tag name="KSO_WM_UNIT_PRESET_TEXT" val="在此编辑标题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1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7*m_h_f*1_1_1"/>
  <p:tag name="KSO_WM_UNIT_PRESET_TEXT_INDEX" val="2"/>
  <p:tag name="KSO_WM_UNIT_PRESET_TEXT_LEN" val="10"/>
  <p:tag name="KSO_WM_DIAGRAM_GROUP_CODE" val="m1-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8"/>
  <p:tag name="KSO_WM_UNIT_ID" val="custom160004_17*m_i*1_8"/>
  <p:tag name="KSO_WM_UNIT_CLEAR" val="1"/>
  <p:tag name="KSO_WM_UNIT_LAYERLEVEL" val="1_1"/>
  <p:tag name="KSO_WM_DIAGRAM_GROUP_CODE" val="m1-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9"/>
  <p:tag name="KSO_WM_UNIT_ID" val="custom160004_17*m_i*1_9"/>
  <p:tag name="KSO_WM_UNIT_CLEAR" val="1"/>
  <p:tag name="KSO_WM_UNIT_LAYERLEVEL" val="1_1"/>
  <p:tag name="KSO_WM_DIAGRAM_GROUP_CODE" val="m1-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6"/>
  <p:tag name="KSO_WM_UNIT_ID" val="custom160004_17*m_i*1_6"/>
  <p:tag name="KSO_WM_UNIT_CLEAR" val="1"/>
  <p:tag name="KSO_WM_UNIT_LAYERLEVEL" val="1_1"/>
  <p:tag name="KSO_WM_DIAGRAM_GROUP_CODE" val="m1-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7"/>
  <p:tag name="KSO_WM_UNIT_ID" val="custom160004_17*m_i*1_7"/>
  <p:tag name="KSO_WM_UNIT_CLEAR" val="1"/>
  <p:tag name="KSO_WM_UNIT_LAYERLEVEL" val="1_1"/>
  <p:tag name="KSO_WM_DIAGRAM_GROUP_CODE" val="m1-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2"/>
  <p:tag name="KSO_WM_UNIT_ID" val="custom160004_17*m_i*1_2"/>
  <p:tag name="KSO_WM_UNIT_CLEAR" val="1"/>
  <p:tag name="KSO_WM_UNIT_LAYERLEVEL" val="1_1"/>
  <p:tag name="KSO_WM_DIAGRAM_GROUP_CODE" val="m1-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3"/>
  <p:tag name="KSO_WM_UNIT_ID" val="custom160004_17*m_i*1_3"/>
  <p:tag name="KSO_WM_UNIT_CLEAR" val="1"/>
  <p:tag name="KSO_WM_UNIT_LAYERLEVEL" val="1_1"/>
  <p:tag name="KSO_WM_DIAGRAM_GROUP_CODE" val="m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ID" val="custom160004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8"/>
  <p:tag name="KSO_WM_SLIDE_INDEX" val="18"/>
  <p:tag name="KSO_WM_SLIDE_LAYOUT" val="a_f_m"/>
  <p:tag name="KSO_WM_SLIDE_LAYOUT_CNT" val="1_1_1"/>
  <p:tag name="KSO_WM_SLIDE_TYPE" val="text"/>
  <p:tag name="KSO_WM_BEAUTIFY_FLAG" val="#wm#"/>
  <p:tag name="KSO_WM_SLIDE_POSITION" val="29*72"/>
  <p:tag name="KSO_WM_SLIDE_SIZE" val="848*420"/>
  <p:tag name="KSO_WM_SLIDE_ITEM_CNT" val="5"/>
  <p:tag name="KSO_WM_TEMPLATE_CATEGORY" val="custom"/>
  <p:tag name="KSO_WM_TEMPLATE_INDEX" val="160004"/>
  <p:tag name="KSO_WM_TAG_VERSION" val="1.0"/>
  <p:tag name="KSO_WM_DIAGRAM_GROUP_CODE" val="m1-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18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38"/>
  <p:tag name="KSO_WM_UNIT_HIGHLIGHT" val="0"/>
  <p:tag name="KSO_WM_UNIT_COMPATIBLE" val="0"/>
  <p:tag name="KSO_WM_UNIT_ID" val="custom160004_18*f*1"/>
  <p:tag name="KSO_WM_UNIT_PRESET_TEXT_INDEX" val="6"/>
  <p:tag name="KSO_WM_UNIT_PRESET_TEXT_LEN" val="5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1"/>
  <p:tag name="KSO_WM_UNIT_ID" val="custom160004_18*m_i*1_1"/>
  <p:tag name="KSO_WM_UNIT_CLEAR" val="1"/>
  <p:tag name="KSO_WM_UNIT_LAYERLEVEL" val="1_1"/>
  <p:tag name="KSO_WM_DIAGRAM_GROUP_CODE" val="m1-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3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8*i*3"/>
  <p:tag name="KSO_WM_TEMPLATE_CATEGORY" val="custom"/>
  <p:tag name="KSO_WM_TEMPLATE_INDEX" val="16000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8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8*i*8"/>
  <p:tag name="KSO_WM_TEMPLATE_CATEGORY" val="custom"/>
  <p:tag name="KSO_WM_TEMPLATE_INDEX" val="16000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3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8*i*13"/>
  <p:tag name="KSO_WM_TEMPLATE_CATEGORY" val="custom"/>
  <p:tag name="KSO_WM_TEMPLATE_INDEX" val="16000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8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8*i*18"/>
  <p:tag name="KSO_WM_TEMPLATE_CATEGORY" val="custom"/>
  <p:tag name="KSO_WM_TEMPLATE_INDEX" val="16000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3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8*m_h_a*1_3_1"/>
  <p:tag name="KSO_WM_DIAGRAM_GROUP_CODE" val="m1-1"/>
  <p:tag name="KSO_WM_UNIT_PRESET_TEXT" val="在此编辑标题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3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8*m_h_f*1_3_1"/>
  <p:tag name="KSO_WM_UNIT_PRESET_TEXT_INDEX" val="2"/>
  <p:tag name="KSO_WM_UNIT_PRESET_TEXT_LEN" val="10"/>
  <p:tag name="KSO_WM_DIAGRAM_GROUP_CODE" val="m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ID" val="custom160004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4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8*m_h_a*1_4_1"/>
  <p:tag name="KSO_WM_DIAGRAM_GROUP_CODE" val="m1-1"/>
  <p:tag name="KSO_WM_UNIT_PRESET_TEXT" val="在此编辑标题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4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8*m_h_f*1_4_1"/>
  <p:tag name="KSO_WM_UNIT_PRESET_TEXT_INDEX" val="2"/>
  <p:tag name="KSO_WM_UNIT_PRESET_TEXT_LEN" val="10"/>
  <p:tag name="KSO_WM_DIAGRAM_GROUP_CODE" val="m1-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2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8*m_h_a*1_2_1"/>
  <p:tag name="KSO_WM_DIAGRAM_GROUP_CODE" val="m1-1"/>
  <p:tag name="KSO_WM_UNIT_PRESET_TEXT" val="在此编辑标题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2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8*m_h_f*1_2_1"/>
  <p:tag name="KSO_WM_UNIT_PRESET_TEXT_INDEX" val="2"/>
  <p:tag name="KSO_WM_UNIT_PRESET_TEXT_LEN" val="10"/>
  <p:tag name="KSO_WM_DIAGRAM_GROUP_CODE" val="m1-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1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8*m_h_a*1_1_1"/>
  <p:tag name="KSO_WM_DIAGRAM_GROUP_CODE" val="m1-1"/>
  <p:tag name="KSO_WM_UNIT_PRESET_TEXT" val="在此编辑标题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1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8*m_h_f*1_1_1"/>
  <p:tag name="KSO_WM_UNIT_PRESET_TEXT_INDEX" val="2"/>
  <p:tag name="KSO_WM_UNIT_PRESET_TEXT_LEN" val="10"/>
  <p:tag name="KSO_WM_DIAGRAM_GROUP_CODE" val="m1-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8"/>
  <p:tag name="KSO_WM_UNIT_ID" val="custom160004_18*m_i*1_8"/>
  <p:tag name="KSO_WM_UNIT_CLEAR" val="1"/>
  <p:tag name="KSO_WM_UNIT_LAYERLEVEL" val="1_1"/>
  <p:tag name="KSO_WM_DIAGRAM_GROUP_CODE" val="m1-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9"/>
  <p:tag name="KSO_WM_UNIT_ID" val="custom160004_18*m_i*1_9"/>
  <p:tag name="KSO_WM_UNIT_CLEAR" val="1"/>
  <p:tag name="KSO_WM_UNIT_LAYERLEVEL" val="1_1"/>
  <p:tag name="KSO_WM_DIAGRAM_GROUP_CODE" val="m1-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6"/>
  <p:tag name="KSO_WM_UNIT_ID" val="custom160004_18*m_i*1_6"/>
  <p:tag name="KSO_WM_UNIT_CLEAR" val="1"/>
  <p:tag name="KSO_WM_UNIT_LAYERLEVEL" val="1_1"/>
  <p:tag name="KSO_WM_DIAGRAM_GROUP_CODE" val="m1-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7"/>
  <p:tag name="KSO_WM_UNIT_ID" val="custom160004_18*m_i*1_7"/>
  <p:tag name="KSO_WM_UNIT_CLEAR" val="1"/>
  <p:tag name="KSO_WM_UNIT_LAYERLEVEL" val="1_1"/>
  <p:tag name="KSO_WM_DIAGRAM_GROUP_CODE" val="m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04"/>
  <p:tag name="KSO_WM_TAG_VERSION" val="1.0"/>
  <p:tag name="KSO_WM_SLIDE_ID" val="custom16000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122*94"/>
  <p:tag name="KSO_WM_SLIDE_SIZE" val="715*42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4"/>
  <p:tag name="KSO_WM_UNIT_ID" val="custom160004_18*m_i*1_4"/>
  <p:tag name="KSO_WM_UNIT_CLEAR" val="1"/>
  <p:tag name="KSO_WM_UNIT_LAYERLEVEL" val="1_1"/>
  <p:tag name="KSO_WM_DIAGRAM_GROUP_CODE" val="m1-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5"/>
  <p:tag name="KSO_WM_UNIT_ID" val="custom160004_18*m_i*1_5"/>
  <p:tag name="KSO_WM_UNIT_CLEAR" val="1"/>
  <p:tag name="KSO_WM_UNIT_LAYERLEVEL" val="1_1"/>
  <p:tag name="KSO_WM_DIAGRAM_GROUP_CODE" val="m1-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2"/>
  <p:tag name="KSO_WM_UNIT_ID" val="custom160004_18*m_i*1_2"/>
  <p:tag name="KSO_WM_UNIT_CLEAR" val="1"/>
  <p:tag name="KSO_WM_UNIT_LAYERLEVEL" val="1_1"/>
  <p:tag name="KSO_WM_DIAGRAM_GROUP_CODE" val="m1-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3"/>
  <p:tag name="KSO_WM_UNIT_ID" val="custom160004_18*m_i*1_3"/>
  <p:tag name="KSO_WM_UNIT_CLEAR" val="1"/>
  <p:tag name="KSO_WM_UNIT_LAYERLEVEL" val="1_1"/>
  <p:tag name="KSO_WM_DIAGRAM_GROUP_CODE" val="m1-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9"/>
  <p:tag name="KSO_WM_SLIDE_INDEX" val="19"/>
  <p:tag name="KSO_WM_SLIDE_LAYOUT" val="a_f_m"/>
  <p:tag name="KSO_WM_SLIDE_LAYOUT_CNT" val="1_1_1"/>
  <p:tag name="KSO_WM_SLIDE_TYPE" val="text"/>
  <p:tag name="KSO_WM_BEAUTIFY_FLAG" val="#wm#"/>
  <p:tag name="KSO_WM_SLIDE_POSITION" val="29*72"/>
  <p:tag name="KSO_WM_SLIDE_SIZE" val="885*420"/>
  <p:tag name="KSO_WM_SLIDE_ITEM_CNT" val="6"/>
  <p:tag name="KSO_WM_TEMPLATE_CATEGORY" val="custom"/>
  <p:tag name="KSO_WM_TEMPLATE_INDEX" val="160004"/>
  <p:tag name="KSO_WM_TAG_VERSION" val="1.0"/>
  <p:tag name="KSO_WM_DIAGRAM_GROUP_CODE" val="m1-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1"/>
  <p:tag name="KSO_WM_UNIT_ID" val="custom160004_19*m_i*1_1"/>
  <p:tag name="KSO_WM_UNIT_CLEAR" val="1"/>
  <p:tag name="KSO_WM_UNIT_LAYERLEVEL" val="1_1"/>
  <p:tag name="KSO_WM_DIAGRAM_GROUP_CODE" val="m1-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9*i*1"/>
  <p:tag name="KSO_WM_TEMPLATE_CATEGORY" val="custom"/>
  <p:tag name="KSO_WM_TEMPLATE_INDEX" val="160004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6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9*i*6"/>
  <p:tag name="KSO_WM_TEMPLATE_CATEGORY" val="custom"/>
  <p:tag name="KSO_WM_TEMPLATE_INDEX" val="16000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1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9*i*11"/>
  <p:tag name="KSO_WM_TEMPLATE_CATEGORY" val="custom"/>
  <p:tag name="KSO_WM_TEMPLATE_INDEX" val="160004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16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9*i*16"/>
  <p:tag name="KSO_WM_TEMPLATE_CATEGORY" val="custom"/>
  <p:tag name="KSO_WM_TEMPLATE_INDEX" val="1600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38"/>
  <p:tag name="KSO_WM_UNIT_HIGHLIGHT" val="0"/>
  <p:tag name="KSO_WM_UNIT_COMPATIBLE" val="0"/>
  <p:tag name="KSO_WM_UNIT_ID" val="custom160004_19*f*1"/>
  <p:tag name="KSO_WM_UNIT_PRESET_TEXT_INDEX" val="6"/>
  <p:tag name="KSO_WM_UNIT_PRESET_TEXT_LEN" val="5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3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9*m_h_a*1_3_1"/>
  <p:tag name="KSO_WM_DIAGRAM_GROUP_CODE" val="m1-1"/>
  <p:tag name="KSO_WM_UNIT_PRESET_TEXT" val="在此编辑标题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3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9*m_h_f*1_3_1"/>
  <p:tag name="KSO_WM_UNIT_PRESET_TEXT_INDEX" val="2"/>
  <p:tag name="KSO_WM_UNIT_PRESET_TEXT_LEN" val="10"/>
  <p:tag name="KSO_WM_DIAGRAM_GROUP_CODE" val="m1-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4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9*m_h_a*1_4_1"/>
  <p:tag name="KSO_WM_DIAGRAM_GROUP_CODE" val="m1-1"/>
  <p:tag name="KSO_WM_UNIT_PRESET_TEXT" val="在此编辑标题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4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9*m_h_f*1_4_1"/>
  <p:tag name="KSO_WM_UNIT_PRESET_TEXT_INDEX" val="2"/>
  <p:tag name="KSO_WM_UNIT_PRESET_TEXT_LEN" val="10"/>
  <p:tag name="KSO_WM_DIAGRAM_GROUP_CODE" val="m1-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2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9*m_h_a*1_2_1"/>
  <p:tag name="KSO_WM_DIAGRAM_GROUP_CODE" val="m1-1"/>
  <p:tag name="KSO_WM_UNIT_PRESET_TEXT" val="在此编辑标题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2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9*m_h_f*1_2_1"/>
  <p:tag name="KSO_WM_UNIT_PRESET_TEXT_INDEX" val="2"/>
  <p:tag name="KSO_WM_UNIT_PRESET_TEXT_LEN" val="10"/>
  <p:tag name="KSO_WM_DIAGRAM_GROUP_CODE" val="m1-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1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9*m_h_a*1_1_1"/>
  <p:tag name="KSO_WM_DIAGRAM_GROUP_CODE" val="m1-1"/>
  <p:tag name="KSO_WM_UNIT_PRESET_TEXT" val="在此编辑标题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1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9*m_h_f*1_1_1"/>
  <p:tag name="KSO_WM_UNIT_PRESET_TEXT_INDEX" val="2"/>
  <p:tag name="KSO_WM_UNIT_PRESET_TEXT_LEN" val="10"/>
  <p:tag name="KSO_WM_DIAGRAM_GROUP_CODE" val="m1-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NDEX" val="30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4_19*i*30"/>
  <p:tag name="KSO_WM_TEMPLATE_CATEGORY" val="custom"/>
  <p:tag name="KSO_WM_TEMPLATE_INDEX" val="16000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ID" val="custom160004_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6"/>
  <p:tag name="KSO_WM_UNIT_PRESET_TEXT_LEN" val="3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a"/>
  <p:tag name="KSO_WM_UNIT_INDEX" val="1_5_1"/>
  <p:tag name="KSO_WM_UNIT_CLEAR" val="1"/>
  <p:tag name="KSO_WM_UNIT_LAYERLEVEL" val="1_1_1"/>
  <p:tag name="KSO_WM_UNIT_VALUE" val="6"/>
  <p:tag name="KSO_WM_UNIT_HIGHLIGHT" val="0"/>
  <p:tag name="KSO_WM_UNIT_COMPATIBLE" val="0"/>
  <p:tag name="KSO_WM_UNIT_ID" val="custom160004_19*m_h_a*1_5_1"/>
  <p:tag name="KSO_WM_DIAGRAM_GROUP_CODE" val="m1-1"/>
  <p:tag name="KSO_WM_UNIT_PRESET_TEXT" val="在此编辑标题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h_f"/>
  <p:tag name="KSO_WM_UNIT_INDEX" val="1_5_1"/>
  <p:tag name="KSO_WM_UNIT_CLEAR" val="1"/>
  <p:tag name="KSO_WM_UNIT_LAYERLEVEL" val="1_1_1"/>
  <p:tag name="KSO_WM_UNIT_VALUE" val="27"/>
  <p:tag name="KSO_WM_UNIT_HIGHLIGHT" val="0"/>
  <p:tag name="KSO_WM_UNIT_COMPATIBLE" val="0"/>
  <p:tag name="KSO_WM_UNIT_ID" val="custom160004_19*m_h_f*1_5_1"/>
  <p:tag name="KSO_WM_UNIT_PRESET_TEXT_INDEX" val="2"/>
  <p:tag name="KSO_WM_UNIT_PRESET_TEXT_LEN" val="10"/>
  <p:tag name="KSO_WM_DIAGRAM_GROUP_CODE" val="m1-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19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10"/>
  <p:tag name="KSO_WM_UNIT_ID" val="custom160004_19*m_i*1_10"/>
  <p:tag name="KSO_WM_UNIT_CLEAR" val="1"/>
  <p:tag name="KSO_WM_UNIT_LAYERLEVEL" val="1_1"/>
  <p:tag name="KSO_WM_DIAGRAM_GROUP_CODE" val="m1-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11"/>
  <p:tag name="KSO_WM_UNIT_ID" val="custom160004_19*m_i*1_11"/>
  <p:tag name="KSO_WM_UNIT_CLEAR" val="1"/>
  <p:tag name="KSO_WM_UNIT_LAYERLEVEL" val="1_1"/>
  <p:tag name="KSO_WM_DIAGRAM_GROUP_CODE" val="m1-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8"/>
  <p:tag name="KSO_WM_UNIT_ID" val="custom160004_19*m_i*1_8"/>
  <p:tag name="KSO_WM_UNIT_CLEAR" val="1"/>
  <p:tag name="KSO_WM_UNIT_LAYERLEVEL" val="1_1"/>
  <p:tag name="KSO_WM_DIAGRAM_GROUP_CODE" val="m1-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9"/>
  <p:tag name="KSO_WM_UNIT_ID" val="custom160004_19*m_i*1_9"/>
  <p:tag name="KSO_WM_UNIT_CLEAR" val="1"/>
  <p:tag name="KSO_WM_UNIT_LAYERLEVEL" val="1_1"/>
  <p:tag name="KSO_WM_DIAGRAM_GROUP_CODE" val="m1-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6"/>
  <p:tag name="KSO_WM_UNIT_ID" val="custom160004_19*m_i*1_6"/>
  <p:tag name="KSO_WM_UNIT_CLEAR" val="1"/>
  <p:tag name="KSO_WM_UNIT_LAYERLEVEL" val="1_1"/>
  <p:tag name="KSO_WM_DIAGRAM_GROUP_CODE" val="m1-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7"/>
  <p:tag name="KSO_WM_UNIT_ID" val="custom160004_19*m_i*1_7"/>
  <p:tag name="KSO_WM_UNIT_CLEAR" val="1"/>
  <p:tag name="KSO_WM_UNIT_LAYERLEVEL" val="1_1"/>
  <p:tag name="KSO_WM_DIAGRAM_GROUP_CODE" val="m1-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4"/>
  <p:tag name="KSO_WM_UNIT_ID" val="custom160004_19*m_i*1_4"/>
  <p:tag name="KSO_WM_UNIT_CLEAR" val="1"/>
  <p:tag name="KSO_WM_UNIT_LAYERLEVEL" val="1_1"/>
  <p:tag name="KSO_WM_DIAGRAM_GROUP_CODE" val="m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*i*0"/>
  <p:tag name="KSO_WM_TEMPLATE_CATEGORY" val="custom"/>
  <p:tag name="KSO_WM_TEMPLATE_INDEX" val="160004"/>
  <p:tag name="KSO_WM_UNIT_INDEX" val="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261*2521"/>
  <p:tag name="KSO_WM_UNIT_HIGHLIGHT" val="0"/>
  <p:tag name="KSO_WM_UNIT_COMPATIBLE" val="0"/>
  <p:tag name="KSO_WM_UNIT_ID" val="custom160004_5*d*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5"/>
  <p:tag name="KSO_WM_UNIT_ID" val="custom160004_19*m_i*1_5"/>
  <p:tag name="KSO_WM_UNIT_CLEAR" val="1"/>
  <p:tag name="KSO_WM_UNIT_LAYERLEVEL" val="1_1"/>
  <p:tag name="KSO_WM_DIAGRAM_GROUP_CODE" val="m1-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2"/>
  <p:tag name="KSO_WM_UNIT_ID" val="custom160004_19*m_i*1_2"/>
  <p:tag name="KSO_WM_UNIT_CLEAR" val="1"/>
  <p:tag name="KSO_WM_UNIT_LAYERLEVEL" val="1_1"/>
  <p:tag name="KSO_WM_DIAGRAM_GROUP_CODE" val="m1-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m_i"/>
  <p:tag name="KSO_WM_UNIT_INDEX" val="1_3"/>
  <p:tag name="KSO_WM_UNIT_ID" val="custom160004_19*m_i*1_3"/>
  <p:tag name="KSO_WM_UNIT_CLEAR" val="1"/>
  <p:tag name="KSO_WM_UNIT_LAYERLEVEL" val="1_1"/>
  <p:tag name="KSO_WM_DIAGRAM_GROUP_CODE" val="m1-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0"/>
  <p:tag name="KSO_WM_SLIDE_INDEX" val="20"/>
  <p:tag name="KSO_WM_SLIDE_LAYOUT" val="l"/>
  <p:tag name="KSO_WM_SLIDE_LAYOUT_CNT" val="1"/>
  <p:tag name="KSO_WM_SLIDE_TYPE" val="text"/>
  <p:tag name="KSO_WM_BEAUTIFY_FLAG" val="#wm#"/>
  <p:tag name="KSO_WM_SLIDE_ITEM_CNT" val="1"/>
  <p:tag name="KSO_WM_TEMPLATE_CATEGORY" val="custom"/>
  <p:tag name="KSO_WM_TEMPLATE_INDEX" val="160004"/>
  <p:tag name="KSO_WM_TAG_VERSION" val="1.0"/>
  <p:tag name="KSO_WM_SLIDE_POSITION" val="75*0"/>
  <p:tag name="KSO_WM_SLIDE_SIZE" val="885*482"/>
  <p:tag name="KSO_WM_DIAGRAM_GROUP_CODE" val="l1-4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20*l_i*1_1"/>
  <p:tag name="KSO_WM_UNIT_CLEAR" val="1"/>
  <p:tag name="KSO_WM_UNIT_LAYERLEVEL" val="1_1"/>
  <p:tag name="KSO_WM_DIAGRAM_GROUP_CODE" val="l1-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VALUE" val="9"/>
  <p:tag name="KSO_WM_UNIT_HIGHLIGHT" val="0"/>
  <p:tag name="KSO_WM_UNIT_COMPATIBLE" val="1"/>
  <p:tag name="KSO_WM_UNIT_TYPE" val="l_i"/>
  <p:tag name="KSO_WM_UNIT_INDEX" val="1_2"/>
  <p:tag name="KSO_WM_UNIT_ID" val="custom160004_20*l_i*1_2"/>
  <p:tag name="KSO_WM_UNIT_CLEAR" val="1"/>
  <p:tag name="KSO_WM_UNIT_LAYERLEVEL" val="1_1"/>
  <p:tag name="KSO_WM_DIAGRAM_GROUP_CODE" val="l1-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ISCONTENTSTITLE" val="0"/>
  <p:tag name="KSO_WM_UNIT_TYPE" val="l_h_a"/>
  <p:tag name="KSO_WM_UNIT_INDEX" val="1_1_1"/>
  <p:tag name="KSO_WM_UNIT_ID" val="custom160004_20*l_h_a*1_1_1"/>
  <p:tag name="KSO_WM_UNIT_CLEAR" val="1"/>
  <p:tag name="KSO_WM_UNIT_LAYERLEVEL" val="1_1_1"/>
  <p:tag name="KSO_WM_UNIT_VALUE" val="26"/>
  <p:tag name="KSO_WM_UNIT_HIGHLIGHT" val="0"/>
  <p:tag name="KSO_WM_UNIT_COMPATIBLE" val="0"/>
  <p:tag name="KSO_WM_UNIT_PRESET_TEXT_INDEX" val="0"/>
  <p:tag name="KSO_WM_UNIT_PRESET_TEXT_LEN" val="9"/>
  <p:tag name="KSO_WM_DIAGRAM_GROUP_CODE" val="l1-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20*l_i*1_3"/>
  <p:tag name="KSO_WM_UNIT_CLEAR" val="1"/>
  <p:tag name="KSO_WM_UNIT_LAYERLEVEL" val="1_1"/>
  <p:tag name="KSO_WM_DIAGRAM_GROUP_CODE" val="l1-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ID" val="custom160004_20*l_h_f*1_1_1"/>
  <p:tag name="KSO_WM_UNIT_CLEAR" val="1"/>
  <p:tag name="KSO_WM_UNIT_LAYERLEVEL" val="1_1_1"/>
  <p:tag name="KSO_WM_UNIT_VALUE" val="369"/>
  <p:tag name="KSO_WM_UNIT_HIGHLIGHT" val="0"/>
  <p:tag name="KSO_WM_UNIT_COMPATIBLE" val="0"/>
  <p:tag name="KSO_WM_UNIT_PRESET_TEXT_INDEX" val="6"/>
  <p:tag name="KSO_WM_UNIT_PRESET_TEXT_LEN" val="50"/>
  <p:tag name="KSO_WM_DIAGRAM_GROUP_CODE" val="l1-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1"/>
  <p:tag name="KSO_WM_SLIDE_INDEX" val="21"/>
  <p:tag name="KSO_WM_SLIDE_LAYOUT" val="l"/>
  <p:tag name="KSO_WM_SLIDE_LAYOUT_CNT" val="1"/>
  <p:tag name="KSO_WM_SLIDE_TYPE" val="text"/>
  <p:tag name="KSO_WM_BEAUTIFY_FLAG" val="#wm#"/>
  <p:tag name="KSO_WM_SLIDE_POSITION" val="81*0"/>
  <p:tag name="KSO_WM_SLIDE_SIZE" val="800*540"/>
  <p:tag name="KSO_WM_SLIDE_ITEM_CNT" val="2"/>
  <p:tag name="KSO_WM_TEMPLATE_CATEGORY" val="custom"/>
  <p:tag name="KSO_WM_TEMPLATE_INDEX" val="160004"/>
  <p:tag name="KSO_WM_TAG_VERSION" val="1.0"/>
  <p:tag name="KSO_WM_DIAGRAM_GROUP_CODE" val="l1-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6"/>
  <p:tag name="KSO_WM_SLIDE_INDEX" val="6"/>
  <p:tag name="KSO_WM_SLIDE_LAYOUT" val="a_l"/>
  <p:tag name="KSO_WM_SLIDE_LAYOUT_CNT" val="1_1"/>
  <p:tag name="KSO_WM_SLIDE_TYPE" val="text"/>
  <p:tag name="KSO_WM_BEAUTIFY_FLAG" val="#wm#"/>
  <p:tag name="KSO_WM_SLIDE_POSITION" val="111*188"/>
  <p:tag name="KSO_WM_SLIDE_SIZE" val="731*304"/>
  <p:tag name="KSO_WM_SLIDE_ITEM_CNT" val="2"/>
  <p:tag name="KSO_WM_TEMPLATE_CATEGORY" val="custom"/>
  <p:tag name="KSO_WM_TEMPLATE_INDEX" val="160004"/>
  <p:tag name="KSO_WM_TAG_VERSION" val="1.0"/>
  <p:tag name="KSO_WM_DIAGRAM_GROUP_CODE" val="l1-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21*l_i*1_1"/>
  <p:tag name="KSO_WM_UNIT_CLEAR" val="1"/>
  <p:tag name="KSO_WM_UNIT_LAYERLEVEL" val="1_1"/>
  <p:tag name="KSO_WM_DIAGRAM_GROUP_CODE" val="l1-4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VALUE" val="1"/>
  <p:tag name="KSO_WM_UNIT_HIGHLIGHT" val="0"/>
  <p:tag name="KSO_WM_UNIT_COMPATIBLE" val="0"/>
  <p:tag name="KSO_WM_UNIT_TYPE" val="l_i"/>
  <p:tag name="KSO_WM_UNIT_INDEX" val="1_2"/>
  <p:tag name="KSO_WM_UNIT_ID" val="custom160004_21*l_i*1_2"/>
  <p:tag name="KSO_WM_UNIT_CLEAR" val="1"/>
  <p:tag name="KSO_WM_UNIT_LAYERLEVEL" val="1_1"/>
  <p:tag name="KSO_WM_DIAGRAM_GROUP_CODE" val="l1-4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ID" val="custom160004_21*l_h_a*1_1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4"/>
  <p:tag name="KSO_WM_UNIT_PRESET_TEXT" val="在此编辑标题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21*l_i*1_3"/>
  <p:tag name="KSO_WM_UNIT_CLEAR" val="1"/>
  <p:tag name="KSO_WM_UNIT_LAYERLEVEL" val="1_1"/>
  <p:tag name="KSO_WM_DIAGRAM_GROUP_CODE" val="l1-4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VALUE" val="1"/>
  <p:tag name="KSO_WM_UNIT_HIGHLIGHT" val="0"/>
  <p:tag name="KSO_WM_UNIT_COMPATIBLE" val="0"/>
  <p:tag name="KSO_WM_UNIT_TYPE" val="l_i"/>
  <p:tag name="KSO_WM_UNIT_INDEX" val="1_4"/>
  <p:tag name="KSO_WM_UNIT_ID" val="custom160004_21*l_i*1_4"/>
  <p:tag name="KSO_WM_UNIT_CLEAR" val="1"/>
  <p:tag name="KSO_WM_UNIT_LAYERLEVEL" val="1_1"/>
  <p:tag name="KSO_WM_DIAGRAM_GROUP_CODE" val="l1-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ID" val="custom160004_21*l_h_a*1_2_1"/>
  <p:tag name="KSO_WM_UNIT_CLEAR" val="1"/>
  <p:tag name="KSO_WM_UNIT_LAYERLEVEL" val="1_1_1"/>
  <p:tag name="KSO_WM_UNIT_VALUE" val="10"/>
  <p:tag name="KSO_WM_UNIT_HIGHLIGHT" val="0"/>
  <p:tag name="KSO_WM_UNIT_COMPATIBLE" val="0"/>
  <p:tag name="KSO_WM_DIAGRAM_GROUP_CODE" val="l1-4"/>
  <p:tag name="KSO_WM_UNIT_PRESET_TEXT" val="在此编辑标题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ID" val="custom160004_21*l_h_f*1_1_1"/>
  <p:tag name="KSO_WM_UNIT_CLEAR" val="1"/>
  <p:tag name="KSO_WM_UNIT_LAYERLEVEL" val="1_1_1"/>
  <p:tag name="KSO_WM_UNIT_VALUE" val="95"/>
  <p:tag name="KSO_WM_UNIT_HIGHLIGHT" val="0"/>
  <p:tag name="KSO_WM_UNIT_COMPATIBLE" val="0"/>
  <p:tag name="KSO_WM_UNIT_PRESET_TEXT_INDEX" val="2"/>
  <p:tag name="KSO_WM_UNIT_PRESET_TEXT_LEN" val="40"/>
  <p:tag name="KSO_WM_DIAGRAM_GROUP_CODE" val="l1-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ID" val="custom160004_21*l_h_f*1_2_1"/>
  <p:tag name="KSO_WM_UNIT_CLEAR" val="1"/>
  <p:tag name="KSO_WM_UNIT_LAYERLEVEL" val="1_1_1"/>
  <p:tag name="KSO_WM_UNIT_VALUE" val="95"/>
  <p:tag name="KSO_WM_UNIT_HIGHLIGHT" val="0"/>
  <p:tag name="KSO_WM_UNIT_COMPATIBLE" val="0"/>
  <p:tag name="KSO_WM_UNIT_PRESET_TEXT_INDEX" val="2"/>
  <p:tag name="KSO_WM_UNIT_PRESET_TEXT_LEN" val="40"/>
  <p:tag name="KSO_WM_DIAGRAM_GROUP_CODE" val="l1-4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2"/>
  <p:tag name="KSO_WM_SLIDE_INDEX" val="22"/>
  <p:tag name="KSO_WM_SLIDE_LAYOUT" val="a_l"/>
  <p:tag name="KSO_WM_SLIDE_LAYOUT_CNT" val="1_1"/>
  <p:tag name="KSO_WM_SLIDE_TYPE" val="text"/>
  <p:tag name="KSO_WM_BEAUTIFY_FLAG" val="#wm#"/>
  <p:tag name="KSO_WM_SLIDE_POSITION" val="206*138"/>
  <p:tag name="KSO_WM_SLIDE_SIZE" val="552*357"/>
  <p:tag name="KSO_WM_SLIDE_ITEM_CNT" val="2"/>
  <p:tag name="KSO_WM_TEMPLATE_CATEGORY" val="custom"/>
  <p:tag name="KSO_WM_TEMPLATE_INDEX" val="160004"/>
  <p:tag name="KSO_WM_TAG_VERSION" val="1.0"/>
  <p:tag name="KSO_WM_DIAGRAM_GROUP_CODE" val="l1-5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22*l_i*1_1"/>
  <p:tag name="KSO_WM_UNIT_CLEAR" val="1"/>
  <p:tag name="KSO_WM_UNIT_LAYERLEVEL" val="1_1"/>
  <p:tag name="KSO_WM_DIAGRAM_GROUP_CODE" val="l1-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6*l_i*1_1"/>
  <p:tag name="KSO_WM_UNIT_CLEAR" val="1"/>
  <p:tag name="KSO_WM_UNIT_LAYERLEVEL" val="1_1"/>
  <p:tag name="KSO_WM_DIAGRAM_GROUP_CODE" val="l1-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2*l_h_f*1_1_1"/>
  <p:tag name="KSO_WM_UNIT_PRESET_TEXT_INDEX" val="2"/>
  <p:tag name="KSO_WM_UNIT_PRESET_TEXT_LEN" val="20"/>
  <p:tag name="KSO_WM_DIAGRAM_GROUP_CODE" val="l1-5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22*l_i*1_2"/>
  <p:tag name="KSO_WM_UNIT_CLEAR" val="1"/>
  <p:tag name="KSO_WM_UNIT_LAYERLEVEL" val="1_1"/>
  <p:tag name="KSO_WM_DIAGRAM_GROUP_CODE" val="l1-5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2*l_h_f*1_2_1"/>
  <p:tag name="KSO_WM_UNIT_PRESET_TEXT_INDEX" val="2"/>
  <p:tag name="KSO_WM_UNIT_PRESET_TEXT_LEN" val="20"/>
  <p:tag name="KSO_WM_DIAGRAM_GROUP_CODE" val="l1-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04_22*l_h_a*1_1_1"/>
  <p:tag name="KSO_WM_DIAGRAM_GROUP_CODE" val="l1-5"/>
  <p:tag name="KSO_WM_UNIT_PRESET_TEXT" val="食物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9"/>
  <p:tag name="KSO_WM_UNIT_HIGHLIGHT" val="0"/>
  <p:tag name="KSO_WM_UNIT_COMPATIBLE" val="0"/>
  <p:tag name="KSO_WM_UNIT_ID" val="custom160004_22*l_h_a*1_2_1"/>
  <p:tag name="KSO_WM_DIAGRAM_GROUP_CODE" val="l1-5"/>
  <p:tag name="KSO_WM_UNIT_PRESET_TEXT" val="食物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22*l_i*1_3"/>
  <p:tag name="KSO_WM_UNIT_CLEAR" val="1"/>
  <p:tag name="KSO_WM_UNIT_LAYERLEVEL" val="1_1"/>
  <p:tag name="KSO_WM_DIAGRAM_GROUP_CODE" val="l1-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22*l_i*1_4"/>
  <p:tag name="KSO_WM_UNIT_CLEAR" val="1"/>
  <p:tag name="KSO_WM_UNIT_LAYERLEVEL" val="1_1"/>
  <p:tag name="KSO_WM_DIAGRAM_GROUP_CODE" val="l1-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22*l_i*1_5"/>
  <p:tag name="KSO_WM_UNIT_CLEAR" val="1"/>
  <p:tag name="KSO_WM_UNIT_LAYERLEVEL" val="1_1"/>
  <p:tag name="KSO_WM_DIAGRAM_GROUP_CODE" val="l1-5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6"/>
  <p:tag name="KSO_WM_UNIT_ID" val="custom160004_22*l_i*1_6"/>
  <p:tag name="KSO_WM_UNIT_CLEAR" val="1"/>
  <p:tag name="KSO_WM_UNIT_LAYERLEVEL" val="1_1"/>
  <p:tag name="KSO_WM_DIAGRAM_GROUP_CODE" val="l1-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ID" val="custom160004_22*a*1"/>
  <p:tag name="KSO_WM_UNIT_PRESET_TEXT_INDEX" val="0"/>
  <p:tag name="KSO_WM_UNIT_PRESET_TEXT_LEN" val="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6*l_i*1_2"/>
  <p:tag name="KSO_WM_UNIT_CLEAR" val="1"/>
  <p:tag name="KSO_WM_UNIT_LAYERLEVEL" val="1_1"/>
  <p:tag name="KSO_WM_DIAGRAM_GROUP_CODE" val="l1-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3"/>
  <p:tag name="KSO_WM_SLIDE_INDEX" val="23"/>
  <p:tag name="KSO_WM_SLIDE_LAYOUT" val="a_l"/>
  <p:tag name="KSO_WM_SLIDE_LAYOUT_CNT" val="1_1"/>
  <p:tag name="KSO_WM_SLIDE_TYPE" val="text"/>
  <p:tag name="KSO_WM_BEAUTIFY_FLAG" val="#wm#"/>
  <p:tag name="KSO_WM_SLIDE_POSITION" val="114*150"/>
  <p:tag name="KSO_WM_SLIDE_SIZE" val="742*357"/>
  <p:tag name="KSO_WM_SLIDE_ITEM_CNT" val="3"/>
  <p:tag name="KSO_WM_TEMPLATE_CATEGORY" val="custom"/>
  <p:tag name="KSO_WM_TEMPLATE_INDEX" val="160004"/>
  <p:tag name="KSO_WM_TAG_VERSION" val="1.0"/>
  <p:tag name="KSO_WM_DIAGRAM_GROUP_CODE" val="l1-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23*l_i*1_1"/>
  <p:tag name="KSO_WM_UNIT_CLEAR" val="1"/>
  <p:tag name="KSO_WM_UNIT_LAYERLEVEL" val="1_1"/>
  <p:tag name="KSO_WM_DIAGRAM_GROUP_CODE" val="l1-5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3*l_h_f*1_1_1"/>
  <p:tag name="KSO_WM_UNIT_PRESET_TEXT_INDEX" val="2"/>
  <p:tag name="KSO_WM_UNIT_PRESET_TEXT_LEN" val="20"/>
  <p:tag name="KSO_WM_DIAGRAM_GROUP_CODE" val="l1-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23*l_i*1_2"/>
  <p:tag name="KSO_WM_UNIT_CLEAR" val="1"/>
  <p:tag name="KSO_WM_UNIT_LAYERLEVEL" val="1_1"/>
  <p:tag name="KSO_WM_DIAGRAM_GROUP_CODE" val="l1-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3*l_h_f*1_2_1"/>
  <p:tag name="KSO_WM_UNIT_PRESET_TEXT_INDEX" val="2"/>
  <p:tag name="KSO_WM_UNIT_PRESET_TEXT_LEN" val="20"/>
  <p:tag name="KSO_WM_DIAGRAM_GROUP_CODE" val="l1-5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3*l_h_a*1_1_1"/>
  <p:tag name="KSO_WM_DIAGRAM_GROUP_CODE" val="l1-5"/>
  <p:tag name="KSO_WM_UNIT_PRESET_TEXT" val="食物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3*l_h_a*1_2_1"/>
  <p:tag name="KSO_WM_DIAGRAM_GROUP_CODE" val="l1-5"/>
  <p:tag name="KSO_WM_UNIT_PRESET_TEXT" val="食物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23*l_i*1_3"/>
  <p:tag name="KSO_WM_UNIT_CLEAR" val="1"/>
  <p:tag name="KSO_WM_UNIT_LAYERLEVEL" val="1_1"/>
  <p:tag name="KSO_WM_DIAGRAM_GROUP_CODE" val="l1-5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23*l_i*1_4"/>
  <p:tag name="KSO_WM_UNIT_CLEAR" val="1"/>
  <p:tag name="KSO_WM_UNIT_LAYERLEVEL" val="1_1"/>
  <p:tag name="KSO_WM_DIAGRAM_GROUP_CODE" val="l1-5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23*l_i*1_5"/>
  <p:tag name="KSO_WM_UNIT_CLEAR" val="1"/>
  <p:tag name="KSO_WM_UNIT_LAYERLEVEL" val="1_1"/>
  <p:tag name="KSO_WM_DIAGRAM_GROUP_CODE" val="l1-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6*l_h_a*1_1_1"/>
  <p:tag name="KSO_WM_UNIT_PRESET_TEXT_INDEX" val="0"/>
  <p:tag name="KSO_WM_UNIT_PRESET_TEXT_LEN" val="9"/>
  <p:tag name="KSO_WM_DIAGRAM_GROUP_CODE" val="l1-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6"/>
  <p:tag name="KSO_WM_UNIT_ID" val="custom160004_23*l_i*1_6"/>
  <p:tag name="KSO_WM_UNIT_CLEAR" val="1"/>
  <p:tag name="KSO_WM_UNIT_LAYERLEVEL" val="1_1"/>
  <p:tag name="KSO_WM_DIAGRAM_GROUP_CODE" val="l1-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7"/>
  <p:tag name="KSO_WM_UNIT_ID" val="custom160004_23*l_i*1_7"/>
  <p:tag name="KSO_WM_UNIT_CLEAR" val="1"/>
  <p:tag name="KSO_WM_UNIT_LAYERLEVEL" val="1_1"/>
  <p:tag name="KSO_WM_DIAGRAM_GROUP_CODE" val="l1-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3*l_h_f*1_3_1"/>
  <p:tag name="KSO_WM_UNIT_PRESET_TEXT_INDEX" val="2"/>
  <p:tag name="KSO_WM_UNIT_PRESET_TEXT_LEN" val="20"/>
  <p:tag name="KSO_WM_DIAGRAM_GROUP_CODE" val="l1-5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3*l_h_a*1_3_1"/>
  <p:tag name="KSO_WM_DIAGRAM_GROUP_CODE" val="l1-5"/>
  <p:tag name="KSO_WM_UNIT_PRESET_TEXT" val="食物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8"/>
  <p:tag name="KSO_WM_UNIT_ID" val="custom160004_23*l_i*1_8"/>
  <p:tag name="KSO_WM_UNIT_CLEAR" val="1"/>
  <p:tag name="KSO_WM_UNIT_LAYERLEVEL" val="1_1"/>
  <p:tag name="KSO_WM_DIAGRAM_GROUP_CODE" val="l1-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9"/>
  <p:tag name="KSO_WM_UNIT_ID" val="custom160004_23*l_i*1_9"/>
  <p:tag name="KSO_WM_UNIT_CLEAR" val="1"/>
  <p:tag name="KSO_WM_UNIT_LAYERLEVEL" val="1_1"/>
  <p:tag name="KSO_WM_DIAGRAM_GROUP_CODE" val="l1-5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ID" val="custom160004_23*a*1"/>
  <p:tag name="KSO_WM_UNIT_PRESET_TEXT_INDEX" val="0"/>
  <p:tag name="KSO_WM_UNIT_PRESET_TEXT_LEN" val="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4"/>
  <p:tag name="KSO_WM_SLIDE_INDEX" val="24"/>
  <p:tag name="KSO_WM_SLIDE_LAYOUT" val="a_l"/>
  <p:tag name="KSO_WM_SLIDE_LAYOUT_CNT" val="1_1"/>
  <p:tag name="KSO_WM_SLIDE_TYPE" val="text"/>
  <p:tag name="KSO_WM_BEAUTIFY_FLAG" val="#wm#"/>
  <p:tag name="KSO_WM_SLIDE_POSITION" val="71*143"/>
  <p:tag name="KSO_WM_SLIDE_SIZE" val="830*354"/>
  <p:tag name="KSO_WM_SLIDE_ITEM_CNT" val="4"/>
  <p:tag name="KSO_WM_TEMPLATE_CATEGORY" val="custom"/>
  <p:tag name="KSO_WM_TEMPLATE_INDEX" val="160004"/>
  <p:tag name="KSO_WM_TAG_VERSION" val="1.0"/>
  <p:tag name="KSO_WM_DIAGRAM_GROUP_CODE" val="l1-5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4*l_h_a*1_1_1"/>
  <p:tag name="KSO_WM_DIAGRAM_GROUP_CODE" val="l1-5"/>
  <p:tag name="KSO_WM_UNIT_PRESET_TEXT" val="食物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24*l_i*1_1"/>
  <p:tag name="KSO_WM_UNIT_CLEAR" val="1"/>
  <p:tag name="KSO_WM_UNIT_LAYERLEVEL" val="1_1"/>
  <p:tag name="KSO_WM_DIAGRAM_GROUP_CODE" val="l1-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76"/>
  <p:tag name="KSO_WM_UNIT_HIGHLIGHT" val="0"/>
  <p:tag name="KSO_WM_UNIT_COMPATIBLE" val="0"/>
  <p:tag name="KSO_WM_UNIT_ID" val="custom160004_6*l_h_f*1_1_1"/>
  <p:tag name="KSO_WM_UNIT_PRESET_TEXT_INDEX" val="2"/>
  <p:tag name="KSO_WM_UNIT_PRESET_TEXT_LEN" val="20"/>
  <p:tag name="KSO_WM_DIAGRAM_GROUP_CODE" val="l1-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4*l_h_f*1_1_1"/>
  <p:tag name="KSO_WM_UNIT_PRESET_TEXT_INDEX" val="2"/>
  <p:tag name="KSO_WM_UNIT_PRESET_TEXT_LEN" val="20"/>
  <p:tag name="KSO_WM_DIAGRAM_GROUP_CODE" val="l1-5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24*l_i*1_5"/>
  <p:tag name="KSO_WM_UNIT_CLEAR" val="1"/>
  <p:tag name="KSO_WM_UNIT_LAYERLEVEL" val="1_1"/>
  <p:tag name="KSO_WM_DIAGRAM_GROUP_CODE" val="l1-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9"/>
  <p:tag name="KSO_WM_UNIT_ID" val="custom160004_24*l_i*1_9"/>
  <p:tag name="KSO_WM_UNIT_CLEAR" val="1"/>
  <p:tag name="KSO_WM_UNIT_LAYERLEVEL" val="1_1"/>
  <p:tag name="KSO_WM_DIAGRAM_GROUP_CODE" val="l1-5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4*l_h_a*1_2_1"/>
  <p:tag name="KSO_WM_DIAGRAM_GROUP_CODE" val="l1-5"/>
  <p:tag name="KSO_WM_UNIT_PRESET_TEXT" val="食物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24*l_i*1_2"/>
  <p:tag name="KSO_WM_UNIT_CLEAR" val="1"/>
  <p:tag name="KSO_WM_UNIT_LAYERLEVEL" val="1_1"/>
  <p:tag name="KSO_WM_DIAGRAM_GROUP_CODE" val="l1-5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4*l_h_f*1_2_1"/>
  <p:tag name="KSO_WM_UNIT_PRESET_TEXT_INDEX" val="2"/>
  <p:tag name="KSO_WM_UNIT_PRESET_TEXT_LEN" val="20"/>
  <p:tag name="KSO_WM_DIAGRAM_GROUP_CODE" val="l1-5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7"/>
  <p:tag name="KSO_WM_UNIT_ID" val="custom160004_24*l_i*1_7"/>
  <p:tag name="KSO_WM_UNIT_CLEAR" val="1"/>
  <p:tag name="KSO_WM_UNIT_LAYERLEVEL" val="1_1"/>
  <p:tag name="KSO_WM_DIAGRAM_GROUP_CODE" val="l1-5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0"/>
  <p:tag name="KSO_WM_UNIT_ID" val="custom160004_24*l_i*1_10"/>
  <p:tag name="KSO_WM_UNIT_CLEAR" val="1"/>
  <p:tag name="KSO_WM_UNIT_LAYERLEVEL" val="1_1"/>
  <p:tag name="KSO_WM_DIAGRAM_GROUP_CODE" val="l1-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4*l_h_a*1_3_1"/>
  <p:tag name="KSO_WM_DIAGRAM_GROUP_CODE" val="l1-5"/>
  <p:tag name="KSO_WM_UNIT_PRESET_TEXT" val="食物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24*l_i*1_3"/>
  <p:tag name="KSO_WM_UNIT_CLEAR" val="1"/>
  <p:tag name="KSO_WM_UNIT_LAYERLEVEL" val="1_1"/>
  <p:tag name="KSO_WM_DIAGRAM_GROUP_CODE" val="l1-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6*l_h_a*1_2_1"/>
  <p:tag name="KSO_WM_UNIT_PRESET_TEXT_INDEX" val="0"/>
  <p:tag name="KSO_WM_UNIT_PRESET_TEXT_LEN" val="9"/>
  <p:tag name="KSO_WM_DIAGRAM_GROUP_CODE" val="l1-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4*l_h_f*1_3_1"/>
  <p:tag name="KSO_WM_UNIT_PRESET_TEXT_INDEX" val="2"/>
  <p:tag name="KSO_WM_UNIT_PRESET_TEXT_LEN" val="20"/>
  <p:tag name="KSO_WM_DIAGRAM_GROUP_CODE" val="l1-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6"/>
  <p:tag name="KSO_WM_UNIT_ID" val="custom160004_24*l_i*1_6"/>
  <p:tag name="KSO_WM_UNIT_CLEAR" val="1"/>
  <p:tag name="KSO_WM_UNIT_LAYERLEVEL" val="1_1"/>
  <p:tag name="KSO_WM_DIAGRAM_GROUP_CODE" val="l1-5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1"/>
  <p:tag name="KSO_WM_UNIT_ID" val="custom160004_24*l_i*1_11"/>
  <p:tag name="KSO_WM_UNIT_CLEAR" val="1"/>
  <p:tag name="KSO_WM_UNIT_LAYERLEVEL" val="1_1"/>
  <p:tag name="KSO_WM_DIAGRAM_GROUP_CODE" val="l1-5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4_1"/>
  <p:tag name="KSO_WM_UNIT_CLEAR" val="1"/>
  <p:tag name="KSO_WM_UNIT_LAYERLEVEL" val="1_1_1"/>
  <p:tag name="KSO_WM_UNIT_VALUE" val="2"/>
  <p:tag name="KSO_WM_UNIT_HIGHLIGHT" val="0"/>
  <p:tag name="KSO_WM_UNIT_COMPATIBLE" val="0"/>
  <p:tag name="KSO_WM_UNIT_ID" val="custom160004_24*l_h_a*1_4_1"/>
  <p:tag name="KSO_WM_DIAGRAM_GROUP_CODE" val="l1-5"/>
  <p:tag name="KSO_WM_UNIT_PRESET_TEXT" val="食物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24*l_i*1_4"/>
  <p:tag name="KSO_WM_UNIT_CLEAR" val="1"/>
  <p:tag name="KSO_WM_UNIT_LAYERLEVEL" val="1_1"/>
  <p:tag name="KSO_WM_DIAGRAM_GROUP_CODE" val="l1-5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4_1"/>
  <p:tag name="KSO_WM_UNIT_CLEAR" val="1"/>
  <p:tag name="KSO_WM_UNIT_LAYERLEVEL" val="1_1_1"/>
  <p:tag name="KSO_WM_UNIT_VALUE" val="63"/>
  <p:tag name="KSO_WM_UNIT_HIGHLIGHT" val="0"/>
  <p:tag name="KSO_WM_UNIT_COMPATIBLE" val="0"/>
  <p:tag name="KSO_WM_UNIT_ID" val="custom160004_24*l_h_f*1_4_1"/>
  <p:tag name="KSO_WM_UNIT_PRESET_TEXT_INDEX" val="2"/>
  <p:tag name="KSO_WM_UNIT_PRESET_TEXT_LEN" val="20"/>
  <p:tag name="KSO_WM_DIAGRAM_GROUP_CODE" val="l1-5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8"/>
  <p:tag name="KSO_WM_UNIT_ID" val="custom160004_24*l_i*1_8"/>
  <p:tag name="KSO_WM_UNIT_CLEAR" val="1"/>
  <p:tag name="KSO_WM_UNIT_LAYERLEVEL" val="1_1"/>
  <p:tag name="KSO_WM_DIAGRAM_GROUP_CODE" val="l1-5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2"/>
  <p:tag name="KSO_WM_UNIT_ID" val="custom160004_24*l_i*1_12"/>
  <p:tag name="KSO_WM_UNIT_CLEAR" val="1"/>
  <p:tag name="KSO_WM_UNIT_LAYERLEVEL" val="1_1"/>
  <p:tag name="KSO_WM_DIAGRAM_GROUP_CODE" val="l1-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ID" val="custom160004_24*a*1"/>
  <p:tag name="KSO_WM_UNIT_PRESET_TEXT_INDEX" val="0"/>
  <p:tag name="KSO_WM_UNIT_PRESET_TEXT_LEN" val="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5"/>
  <p:tag name="KSO_WM_SLIDE_INDEX" val="25"/>
  <p:tag name="KSO_WM_SLIDE_LAYOUT" val="a_b"/>
  <p:tag name="KSO_WM_SLIDE_LAYOUT_CNT" val="1_1"/>
  <p:tag name="KSO_WM_SLIDE_TYPE" val="endPage"/>
  <p:tag name="KSO_WM_BEAUTIFY_FLAG" val="#wm#"/>
  <p:tag name="KSO_WM_SLIDE_ITEM_CNT" val="2"/>
  <p:tag name="KSO_WM_TEMPLATE_CATEGORY" val="custom"/>
  <p:tag name="KSO_WM_TEMPLATE_INDEX" val="160004"/>
  <p:tag name="KSO_WM_TAG_VERSION" val="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76"/>
  <p:tag name="KSO_WM_UNIT_HIGHLIGHT" val="0"/>
  <p:tag name="KSO_WM_UNIT_COMPATIBLE" val="0"/>
  <p:tag name="KSO_WM_UNIT_ID" val="custom160004_6*l_h_f*1_2_1"/>
  <p:tag name="KSO_WM_UNIT_PRESET_TEXT_INDEX" val="2"/>
  <p:tag name="KSO_WM_UNIT_PRESET_TEXT_LEN" val="20"/>
  <p:tag name="KSO_WM_DIAGRAM_GROUP_CODE" val="l1-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25*a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" val="THANKS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b"/>
  <p:tag name="KSO_WM_UNIT_INDEX" val="1"/>
  <p:tag name="KSO_WM_UNIT_ID" val="custom160004_25*b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6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7"/>
  <p:tag name="KSO_WM_SLIDE_INDEX" val="7"/>
  <p:tag name="KSO_WM_SLIDE_LAYOUT" val="a_l"/>
  <p:tag name="KSO_WM_SLIDE_LAYOUT_CNT" val="1_1"/>
  <p:tag name="KSO_WM_SLIDE_TYPE" val="text"/>
  <p:tag name="KSO_WM_BEAUTIFY_FLAG" val="#wm#"/>
  <p:tag name="KSO_WM_SLIDE_POSITION" val="52*155"/>
  <p:tag name="KSO_WM_SLIDE_SIZE" val="856*351"/>
  <p:tag name="KSO_WM_SLIDE_ITEM_CNT" val="3"/>
  <p:tag name="KSO_WM_TEMPLATE_CATEGORY" val="custom"/>
  <p:tag name="KSO_WM_TEMPLATE_INDEX" val="160004"/>
  <p:tag name="KSO_WM_TAG_VERSION" val="1.0"/>
  <p:tag name="KSO_WM_DIAGRAM_GROUP_CODE" val="l1-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b"/>
  <p:tag name="KSO_WM_UNIT_INDEX" val="1"/>
  <p:tag name="KSO_WM_UNIT_ID" val="custom160004_1*b*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7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7*l_i*1_2"/>
  <p:tag name="KSO_WM_UNIT_CLEAR" val="1"/>
  <p:tag name="KSO_WM_UNIT_LAYERLEVEL" val="1_1"/>
  <p:tag name="KSO_WM_DIAGRAM_GROUP_CODE" val="l1-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7*l_i*1_3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04_7*l_h_a*1_1_1"/>
  <p:tag name="KSO_WM_UNIT_PRESET_TEXT_INDEX" val="0"/>
  <p:tag name="KSO_WM_UNIT_PRESET_TEXT_LEN" val="9"/>
  <p:tag name="KSO_WM_DIAGRAM_GROUP_CODE" val="l1-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04_7*l_h_f*1_1_1"/>
  <p:tag name="KSO_WM_UNIT_PRESET_TEXT_INDEX" val="2"/>
  <p:tag name="KSO_WM_UNIT_PRESET_TEXT_LEN" val="20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04_7*l_h_a*1_3_1"/>
  <p:tag name="KSO_WM_UNIT_PRESET_TEXT_INDEX" val="0"/>
  <p:tag name="KSO_WM_UNIT_PRESET_TEXT_LEN" val="9"/>
  <p:tag name="KSO_WM_DIAGRAM_GROUP_CODE" val="l1-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CLEAR" val="1"/>
  <p:tag name="KSO_WM_UNIT_LAYERLEVEL" val="1_1_1"/>
  <p:tag name="KSO_WM_UNIT_VALUE" val="30"/>
  <p:tag name="KSO_WM_UNIT_HIGHLIGHT" val="0"/>
  <p:tag name="KSO_WM_UNIT_COMPATIBLE" val="0"/>
  <p:tag name="KSO_WM_UNIT_ID" val="custom160004_7*l_h_f*1_3_1"/>
  <p:tag name="KSO_WM_UNIT_PRESET_TEXT_INDEX" val="2"/>
  <p:tag name="KSO_WM_UNIT_PRESET_TEXT_LEN" val="20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04_7*l_h_a*1_2_1"/>
  <p:tag name="KSO_WM_UNIT_PRESET_TEXT_INDEX" val="0"/>
  <p:tag name="KSO_WM_UNIT_PRESET_TEXT_LEN" val="9"/>
  <p:tag name="KSO_WM_DIAGRAM_GROUP_CODE" val="l1-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48"/>
  <p:tag name="KSO_WM_UNIT_HIGHLIGHT" val="0"/>
  <p:tag name="KSO_WM_UNIT_COMPATIBLE" val="0"/>
  <p:tag name="KSO_WM_UNIT_ID" val="custom160004_7*l_h_f*1_2_1"/>
  <p:tag name="KSO_WM_UNIT_PRESET_TEXT_INDEX" val="2"/>
  <p:tag name="KSO_WM_UNIT_PRESET_TEXT_LEN" val="20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7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1*a*1"/>
  <p:tag name="KSO_WM_UNIT_CLEAR" val="1"/>
  <p:tag name="KSO_WM_UNIT_LAYERLEVEL" val="1"/>
  <p:tag name="KSO_WM_UNIT_VALUE" val="32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8"/>
  <p:tag name="KSO_WM_SLIDE_INDEX" val="8"/>
  <p:tag name="KSO_WM_SLIDE_LAYOUT" val="a_l"/>
  <p:tag name="KSO_WM_SLIDE_LAYOUT_CNT" val="1_1"/>
  <p:tag name="KSO_WM_SLIDE_TYPE" val="text"/>
  <p:tag name="KSO_WM_BEAUTIFY_FLAG" val="#wm#"/>
  <p:tag name="KSO_WM_SLIDE_POSITION" val="7*128"/>
  <p:tag name="KSO_WM_SLIDE_SIZE" val="945*391"/>
  <p:tag name="KSO_WM_SLIDE_ITEM_CNT" val="4"/>
  <p:tag name="KSO_WM_TEMPLATE_CATEGORY" val="custom"/>
  <p:tag name="KSO_WM_TEMPLATE_INDEX" val="160004"/>
  <p:tag name="KSO_WM_TAG_VERSION" val="1.0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8*l_i*1_1"/>
  <p:tag name="KSO_WM_UNIT_CLEAR" val="1"/>
  <p:tag name="KSO_WM_UNIT_LAYERLEVEL" val="1_1"/>
  <p:tag name="KSO_WM_DIAGRAM_GROUP_CODE" val="l1-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8*l_i*1_2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8*l_i*1_3"/>
  <p:tag name="KSO_WM_UNIT_CLEAR" val="1"/>
  <p:tag name="KSO_WM_UNIT_LAYERLEVEL" val="1_1"/>
  <p:tag name="KSO_WM_DIAGRAM_GROUP_CODE" val="l1-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8*l_i*1_4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8*l_h_a*1_1_1"/>
  <p:tag name="KSO_WM_UNIT_PRESET_TEXT_INDEX" val="0"/>
  <p:tag name="KSO_WM_UNIT_PRESET_TEXT_LEN" val="9"/>
  <p:tag name="KSO_WM_DIAGRAM_GROUP_CODE" val="l1-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04_8*l_h_f*1_1_1"/>
  <p:tag name="KSO_WM_UNIT_PRESET_TEXT_INDEX" val="2"/>
  <p:tag name="KSO_WM_UNIT_PRESET_TEXT_LEN" val="20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8*l_h_a*1_3_1"/>
  <p:tag name="KSO_WM_UNIT_PRESET_TEXT_INDEX" val="0"/>
  <p:tag name="KSO_WM_UNIT_PRESET_TEXT_LEN" val="9"/>
  <p:tag name="KSO_WM_DIAGRAM_GROUP_CODE" val="l1-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04_8*l_h_f*1_3_1"/>
  <p:tag name="KSO_WM_UNIT_PRESET_TEXT_INDEX" val="2"/>
  <p:tag name="KSO_WM_UNIT_PRESET_TEXT_LEN" val="20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4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8*l_h_a*1_4_1"/>
  <p:tag name="KSO_WM_UNIT_PRESET_TEXT_INDEX" val="0"/>
  <p:tag name="KSO_WM_UNIT_PRESET_TEXT_LEN" val="9"/>
  <p:tag name="KSO_WM_DIAGRAM_GROUP_CODE" val="l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b"/>
  <p:tag name="KSO_WM_UNIT_INDEX" val="2"/>
  <p:tag name="KSO_WM_UNIT_ID" val="custom160004_1*b*2"/>
  <p:tag name="KSO_WM_UNIT_CLEAR" val="1"/>
  <p:tag name="KSO_WM_UNIT_LAYERLEVEL" val="1"/>
  <p:tag name="KSO_WM_UNIT_VALUE" val="38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4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04_8*l_h_f*1_4_1"/>
  <p:tag name="KSO_WM_UNIT_PRESET_TEXT_INDEX" val="2"/>
  <p:tag name="KSO_WM_UNIT_PRESET_TEXT_LEN" val="20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19"/>
  <p:tag name="KSO_WM_UNIT_HIGHLIGHT" val="0"/>
  <p:tag name="KSO_WM_UNIT_COMPATIBLE" val="0"/>
  <p:tag name="KSO_WM_UNIT_ID" val="custom160004_8*l_h_a*1_2_1"/>
  <p:tag name="KSO_WM_UNIT_PRESET_TEXT_INDEX" val="0"/>
  <p:tag name="KSO_WM_UNIT_PRESET_TEXT_LEN" val="9"/>
  <p:tag name="KSO_WM_DIAGRAM_GROUP_CODE" val="l1-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38"/>
  <p:tag name="KSO_WM_UNIT_HIGHLIGHT" val="0"/>
  <p:tag name="KSO_WM_UNIT_COMPATIBLE" val="0"/>
  <p:tag name="KSO_WM_UNIT_ID" val="custom160004_8*l_h_f*1_2_1"/>
  <p:tag name="KSO_WM_UNIT_PRESET_TEXT_INDEX" val="2"/>
  <p:tag name="KSO_WM_UNIT_PRESET_TEXT_LEN" val="20"/>
  <p:tag name="KSO_WM_DIAGRAM_GROUP_CODE" val="l1-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8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9"/>
  <p:tag name="KSO_WM_SLIDE_INDEX" val="9"/>
  <p:tag name="KSO_WM_SLIDE_LAYOUT" val="a_l"/>
  <p:tag name="KSO_WM_SLIDE_LAYOUT_CNT" val="1_1"/>
  <p:tag name="KSO_WM_SLIDE_TYPE" val="text"/>
  <p:tag name="KSO_WM_BEAUTIFY_FLAG" val="#wm#"/>
  <p:tag name="KSO_WM_SLIDE_POSITION" val="28*107"/>
  <p:tag name="KSO_WM_SLIDE_SIZE" val="910*427"/>
  <p:tag name="KSO_WM_SLIDE_ITEM_CNT" val="5"/>
  <p:tag name="KSO_WM_TEMPLATE_CATEGORY" val="custom"/>
  <p:tag name="KSO_WM_TEMPLATE_INDEX" val="160004"/>
  <p:tag name="KSO_WM_TAG_VERSION" val="1.0"/>
  <p:tag name="KSO_WM_DIAGRAM_GROUP_CODE" val="l1-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1"/>
  <p:tag name="KSO_WM_UNIT_ID" val="custom160004_9*l_i*1_1"/>
  <p:tag name="KSO_WM_UNIT_CLEAR" val="1"/>
  <p:tag name="KSO_WM_UNIT_LAYERLEVEL" val="1_1"/>
  <p:tag name="KSO_WM_DIAGRAM_GROUP_CODE" val="l1-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2"/>
  <p:tag name="KSO_WM_UNIT_ID" val="custom160004_9*l_i*1_2"/>
  <p:tag name="KSO_WM_UNIT_CLEAR" val="1"/>
  <p:tag name="KSO_WM_UNIT_LAYERLEVEL" val="1_1"/>
  <p:tag name="KSO_WM_DIAGRAM_GROUP_CODE" val="l1-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9*l_i*1_3"/>
  <p:tag name="KSO_WM_UNIT_CLEAR" val="1"/>
  <p:tag name="KSO_WM_UNIT_LAYERLEVEL" val="1_1"/>
  <p:tag name="KSO_WM_DIAGRAM_GROUP_CODE" val="l1-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9*l_i*1_4"/>
  <p:tag name="KSO_WM_UNIT_CLEAR" val="1"/>
  <p:tag name="KSO_WM_UNIT_LAYERLEVEL" val="1_1"/>
  <p:tag name="KSO_WM_DIAGRAM_GROUP_CODE" val="l1-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20"/>
  <p:tag name="KSO_WM_UNIT_HIGHLIGHT" val="0"/>
  <p:tag name="KSO_WM_UNIT_COMPATIBLE" val="0"/>
  <p:tag name="KSO_WM_UNIT_ID" val="custom160004_9*l_h_a*1_1_1"/>
  <p:tag name="KSO_WM_UNIT_PRESET_TEXT_INDEX" val="0"/>
  <p:tag name="KSO_WM_UNIT_PRESET_TEXT_LEN" val="9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11"/>
  <p:tag name="KSO_WM_SLIDE_SIZE" val="828*371"/>
  <p:tag name="KSO_WM_SLIDE_ITEM_CNT" val="1"/>
  <p:tag name="KSO_WM_TEMPLATE_CATEGORY" val="custom"/>
  <p:tag name="KSO_WM_TEMPLATE_INDEX" val="160004"/>
  <p:tag name="KSO_WM_TAG_VERSION" val="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1_1"/>
  <p:tag name="KSO_WM_UNIT_CLEAR" val="1"/>
  <p:tag name="KSO_WM_UNIT_LAYERLEVEL" val="1_1_1"/>
  <p:tag name="KSO_WM_UNIT_VALUE" val="22"/>
  <p:tag name="KSO_WM_UNIT_HIGHLIGHT" val="0"/>
  <p:tag name="KSO_WM_UNIT_COMPATIBLE" val="0"/>
  <p:tag name="KSO_WM_UNIT_ID" val="custom160004_9*l_h_f*1_1_1"/>
  <p:tag name="KSO_WM_UNIT_PRESET_TEXT_INDEX" val="2"/>
  <p:tag name="KSO_WM_UNIT_PRESET_TEXT_LEN" val="10"/>
  <p:tag name="KSO_WM_DIAGRAM_GROUP_CODE" val="l1-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3_1"/>
  <p:tag name="KSO_WM_UNIT_CLEAR" val="1"/>
  <p:tag name="KSO_WM_UNIT_LAYERLEVEL" val="1_1_1"/>
  <p:tag name="KSO_WM_UNIT_VALUE" val="22"/>
  <p:tag name="KSO_WM_UNIT_HIGHLIGHT" val="0"/>
  <p:tag name="KSO_WM_UNIT_COMPATIBLE" val="0"/>
  <p:tag name="KSO_WM_UNIT_ID" val="custom160004_9*l_h_a*1_3_1"/>
  <p:tag name="KSO_WM_UNIT_PRESET_TEXT_INDEX" val="0"/>
  <p:tag name="KSO_WM_UNIT_PRESET_TEXT_LEN" val="9"/>
  <p:tag name="KSO_WM_DIAGRAM_GROUP_CODE" val="l1-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3_1"/>
  <p:tag name="KSO_WM_UNIT_CLEAR" val="1"/>
  <p:tag name="KSO_WM_UNIT_LAYERLEVEL" val="1_1_1"/>
  <p:tag name="KSO_WM_UNIT_VALUE" val="22"/>
  <p:tag name="KSO_WM_UNIT_HIGHLIGHT" val="0"/>
  <p:tag name="KSO_WM_UNIT_COMPATIBLE" val="0"/>
  <p:tag name="KSO_WM_UNIT_ID" val="custom160004_9*l_h_f*1_3_1"/>
  <p:tag name="KSO_WM_UNIT_PRESET_TEXT_INDEX" val="2"/>
  <p:tag name="KSO_WM_UNIT_PRESET_TEXT_LEN" val="10"/>
  <p:tag name="KSO_WM_DIAGRAM_GROUP_CODE" val="l1-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4_1"/>
  <p:tag name="KSO_WM_UNIT_CLEAR" val="1"/>
  <p:tag name="KSO_WM_UNIT_LAYERLEVEL" val="1_1_1"/>
  <p:tag name="KSO_WM_UNIT_VALUE" val="21"/>
  <p:tag name="KSO_WM_UNIT_HIGHLIGHT" val="0"/>
  <p:tag name="KSO_WM_UNIT_COMPATIBLE" val="0"/>
  <p:tag name="KSO_WM_UNIT_ID" val="custom160004_9*l_h_a*1_4_1"/>
  <p:tag name="KSO_WM_UNIT_PRESET_TEXT_INDEX" val="0"/>
  <p:tag name="KSO_WM_UNIT_PRESET_TEXT_LEN" val="9"/>
  <p:tag name="KSO_WM_DIAGRAM_GROUP_CODE" val="l1-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4_1"/>
  <p:tag name="KSO_WM_UNIT_CLEAR" val="1"/>
  <p:tag name="KSO_WM_UNIT_LAYERLEVEL" val="1_1_1"/>
  <p:tag name="KSO_WM_UNIT_VALUE" val="21"/>
  <p:tag name="KSO_WM_UNIT_HIGHLIGHT" val="0"/>
  <p:tag name="KSO_WM_UNIT_COMPATIBLE" val="0"/>
  <p:tag name="KSO_WM_UNIT_ID" val="custom160004_9*l_h_f*1_4_1"/>
  <p:tag name="KSO_WM_UNIT_PRESET_TEXT_INDEX" val="2"/>
  <p:tag name="KSO_WM_UNIT_PRESET_TEXT_LEN" val="10"/>
  <p:tag name="KSO_WM_DIAGRAM_GROUP_CODE" val="l1-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16"/>
  <p:tag name="KSO_WM_UNIT_HIGHLIGHT" val="0"/>
  <p:tag name="KSO_WM_UNIT_COMPATIBLE" val="0"/>
  <p:tag name="KSO_WM_UNIT_ID" val="custom160004_9*l_h_a*1_2_1"/>
  <p:tag name="KSO_WM_UNIT_PRESET_TEXT_INDEX" val="0"/>
  <p:tag name="KSO_WM_UNIT_PRESET_TEXT_LEN" val="9"/>
  <p:tag name="KSO_WM_DIAGRAM_GROUP_CODE" val="l1-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2_1"/>
  <p:tag name="KSO_WM_UNIT_CLEAR" val="1"/>
  <p:tag name="KSO_WM_UNIT_LAYERLEVEL" val="1_1_1"/>
  <p:tag name="KSO_WM_UNIT_VALUE" val="32"/>
  <p:tag name="KSO_WM_UNIT_HIGHLIGHT" val="0"/>
  <p:tag name="KSO_WM_UNIT_COMPATIBLE" val="0"/>
  <p:tag name="KSO_WM_UNIT_ID" val="custom160004_9*l_h_f*1_2_1"/>
  <p:tag name="KSO_WM_UNIT_PRESET_TEXT_INDEX" val="2"/>
  <p:tag name="KSO_WM_UNIT_PRESET_TEXT_LEN" val="10"/>
  <p:tag name="KSO_WM_DIAGRAM_GROUP_CODE" val="l1-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9*l_i*1_5"/>
  <p:tag name="KSO_WM_UNIT_CLEAR" val="1"/>
  <p:tag name="KSO_WM_UNIT_LAYERLEVEL" val="1_1"/>
  <p:tag name="KSO_WM_DIAGRAM_GROUP_CODE" val="l1-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5_1"/>
  <p:tag name="KSO_WM_UNIT_CLEAR" val="1"/>
  <p:tag name="KSO_WM_UNIT_LAYERLEVEL" val="1_1_1"/>
  <p:tag name="KSO_WM_UNIT_VALUE" val="15"/>
  <p:tag name="KSO_WM_UNIT_HIGHLIGHT" val="0"/>
  <p:tag name="KSO_WM_UNIT_COMPATIBLE" val="0"/>
  <p:tag name="KSO_WM_UNIT_ID" val="custom160004_9*l_h_a*1_5_1"/>
  <p:tag name="KSO_WM_UNIT_PRESET_TEXT_INDEX" val="0"/>
  <p:tag name="KSO_WM_UNIT_PRESET_TEXT_LEN" val="9"/>
  <p:tag name="KSO_WM_DIAGRAM_GROUP_CODE" val="l1-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f"/>
  <p:tag name="KSO_WM_UNIT_INDEX" val="1_5_1"/>
  <p:tag name="KSO_WM_UNIT_CLEAR" val="1"/>
  <p:tag name="KSO_WM_UNIT_LAYERLEVEL" val="1_1_1"/>
  <p:tag name="KSO_WM_UNIT_VALUE" val="45"/>
  <p:tag name="KSO_WM_UNIT_HIGHLIGHT" val="0"/>
  <p:tag name="KSO_WM_UNIT_COMPATIBLE" val="0"/>
  <p:tag name="KSO_WM_UNIT_ID" val="custom160004_9*l_h_f*1_5_1"/>
  <p:tag name="KSO_WM_UNIT_PRESET_TEXT_INDEX" val="2"/>
  <p:tag name="KSO_WM_UNIT_PRESET_TEXT_LEN" val="10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ID" val="custom160004_2*a*1"/>
  <p:tag name="KSO_WM_UNIT_PRESET_TEXT_INDEX" val="0"/>
  <p:tag name="KSO_WM_UNIT_PRESET_TEXT_LEN" val="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ID" val="custom160004_9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0"/>
  <p:tag name="KSO_WM_SLIDE_INDEX" val="10"/>
  <p:tag name="KSO_WM_SLIDE_LAYOUT" val="a_f_d"/>
  <p:tag name="KSO_WM_SLIDE_LAYOUT_CNT" val="1_1_1"/>
  <p:tag name="KSO_WM_SLIDE_TYPE" val="text"/>
  <p:tag name="KSO_WM_BEAUTIFY_FLAG" val="#wm#"/>
  <p:tag name="KSO_WM_SLIDE_POSITION" val="159*21"/>
  <p:tag name="KSO_WM_SLIDE_SIZE" val="648*507"/>
  <p:tag name="KSO_WM_SLIDE_ITEM_CNT" val="2"/>
  <p:tag name="KSO_WM_TEMPLATE_CATEGORY" val="custom"/>
  <p:tag name="KSO_WM_TEMPLATE_INDEX" val="160004"/>
  <p:tag name="KSO_WM_TAG_VERSION" val="1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0*i*0"/>
  <p:tag name="KSO_WM_TEMPLATE_CATEGORY" val="custom"/>
  <p:tag name="KSO_WM_TEMPLATE_INDEX" val="160004"/>
  <p:tag name="KSO_WM_UNIT_INDEX" val="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0*i*1"/>
  <p:tag name="KSO_WM_TEMPLATE_CATEGORY" val="custom"/>
  <p:tag name="KSO_WM_TEMPLATE_INDEX" val="160004"/>
  <p:tag name="KSO_WM_UNIT_INDEX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0*i*2"/>
  <p:tag name="KSO_WM_TEMPLATE_CATEGORY" val="custom"/>
  <p:tag name="KSO_WM_TEMPLATE_INDEX" val="160004"/>
  <p:tag name="KSO_WM_UNIT_INDEX" val="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ID" val="custom160004_10*a*1"/>
  <p:tag name="KSO_WM_UNIT_PRESET_TEXT_INDEX" val="0"/>
  <p:tag name="KSO_WM_UNIT_PRESET_TEXT_LEN" val="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05"/>
  <p:tag name="KSO_WM_UNIT_HIGHLIGHT" val="0"/>
  <p:tag name="KSO_WM_UNIT_COMPATIBLE" val="0"/>
  <p:tag name="KSO_WM_UNIT_ID" val="custom160004_10*f*1"/>
  <p:tag name="KSO_WM_UNIT_PRESET_TEXT_INDEX" val="2"/>
  <p:tag name="KSO_WM_UNIT_PRESET_TEXT_LEN" val="5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158*2248"/>
  <p:tag name="KSO_WM_UNIT_HIGHLIGHT" val="0"/>
  <p:tag name="KSO_WM_UNIT_COMPATIBLE" val="0"/>
  <p:tag name="KSO_WM_UNIT_ID" val="custom160004_10*d*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1"/>
  <p:tag name="KSO_WM_SLIDE_INDEX" val="11"/>
  <p:tag name="KSO_WM_SLIDE_LAYOUT" val="a_f_d"/>
  <p:tag name="KSO_WM_SLIDE_LAYOUT_CNT" val="1_1_3"/>
  <p:tag name="KSO_WM_SLIDE_TYPE" val="text"/>
  <p:tag name="KSO_WM_BEAUTIFY_FLAG" val="#wm#"/>
  <p:tag name="KSO_WM_SLIDE_POSITION" val="111*6"/>
  <p:tag name="KSO_WM_SLIDE_SIZE" val="738*521"/>
  <p:tag name="KSO_WM_SLIDE_ITEM_CNT" val="4"/>
  <p:tag name="KSO_WM_TEMPLATE_CATEGORY" val="custom"/>
  <p:tag name="KSO_WM_TEMPLATE_INDEX" val="160004"/>
  <p:tag name="KSO_WM_TAG_VERSION" val="1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1*i*0"/>
  <p:tag name="KSO_WM_TEMPLATE_CATEGORY" val="custom"/>
  <p:tag name="KSO_WM_TEMPLATE_INDEX" val="160004"/>
  <p:tag name="KSO_WM_UNIT_INDEX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384"/>
  <p:tag name="KSO_WM_UNIT_HIGHLIGHT" val="0"/>
  <p:tag name="KSO_WM_UNIT_COMPATIBLE" val="0"/>
  <p:tag name="KSO_WM_UNIT_ID" val="custom160004_2*f*1"/>
  <p:tag name="KSO_WM_UNIT_PRESET_TEXT_INDEX" val="6"/>
  <p:tag name="KSO_WM_UNIT_PRESET_TEXT_LEN" val="5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1*i*1"/>
  <p:tag name="KSO_WM_TEMPLATE_CATEGORY" val="custom"/>
  <p:tag name="KSO_WM_TEMPLATE_INDEX" val="160004"/>
  <p:tag name="KSO_WM_UNIT_INDEX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1*i*2"/>
  <p:tag name="KSO_WM_TEMPLATE_CATEGORY" val="custom"/>
  <p:tag name="KSO_WM_TEMPLATE_INDEX" val="160004"/>
  <p:tag name="KSO_WM_UNIT_INDEX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70"/>
  <p:tag name="KSO_WM_UNIT_ISCONTENTSTITLE" val="0"/>
  <p:tag name="KSO_WM_UNIT_HIGHLIGHT" val="0"/>
  <p:tag name="KSO_WM_UNIT_COMPATIBLE" val="0"/>
  <p:tag name="KSO_WM_UNIT_ID" val="custom160004_11*a*1"/>
  <p:tag name="KSO_WM_UNIT_PRESET_TEXT_INDEX" val="0"/>
  <p:tag name="KSO_WM_UNIT_PRESET_TEXT_LEN" val="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3"/>
  <p:tag name="KSO_WM_UNIT_CLEAR" val="0"/>
  <p:tag name="KSO_WM_UNIT_LAYERLEVEL" val="1"/>
  <p:tag name="KSO_WM_UNIT_VALUE" val="1253*833"/>
  <p:tag name="KSO_WM_UNIT_HIGHLIGHT" val="0"/>
  <p:tag name="KSO_WM_UNIT_COMPATIBLE" val="0"/>
  <p:tag name="KSO_WM_UNIT_ID" val="custom160004_11*d*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2"/>
  <p:tag name="KSO_WM_UNIT_CLEAR" val="0"/>
  <p:tag name="KSO_WM_UNIT_LAYERLEVEL" val="1"/>
  <p:tag name="KSO_WM_UNIT_VALUE" val="1253*835"/>
  <p:tag name="KSO_WM_UNIT_HIGHLIGHT" val="0"/>
  <p:tag name="KSO_WM_UNIT_COMPATIBLE" val="0"/>
  <p:tag name="KSO_WM_UNIT_ID" val="custom160004_11*d*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1253*835"/>
  <p:tag name="KSO_WM_UNIT_HIGHLIGHT" val="0"/>
  <p:tag name="KSO_WM_UNIT_COMPATIBLE" val="0"/>
  <p:tag name="KSO_WM_UNIT_ID" val="custom160004_11*d*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05"/>
  <p:tag name="KSO_WM_UNIT_HIGHLIGHT" val="0"/>
  <p:tag name="KSO_WM_UNIT_COMPATIBLE" val="0"/>
  <p:tag name="KSO_WM_UNIT_ID" val="custom160004_11*f*1"/>
  <p:tag name="KSO_WM_UNIT_PRESET_TEXT_INDEX" val="6"/>
  <p:tag name="KSO_WM_UNIT_PRESET_TEXT_LEN" val="5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2"/>
  <p:tag name="KSO_WM_SLIDE_INDEX" val="12"/>
  <p:tag name="KSO_WM_SLIDE_LAYOUT" val="a_f_d"/>
  <p:tag name="KSO_WM_SLIDE_LAYOUT_CNT" val="1_1_2"/>
  <p:tag name="KSO_WM_SLIDE_TYPE" val="text"/>
  <p:tag name="KSO_WM_BEAUTIFY_FLAG" val="#wm#"/>
  <p:tag name="KSO_WM_SLIDE_POSITION" val="92*0"/>
  <p:tag name="KSO_WM_SLIDE_SIZE" val="750*539"/>
  <p:tag name="KSO_WM_SLIDE_ITEM_CNT" val="3"/>
  <p:tag name="KSO_WM_TEMPLATE_CATEGORY" val="custom"/>
  <p:tag name="KSO_WM_TEMPLATE_INDEX" val="160004"/>
  <p:tag name="KSO_WM_TAG_VERSION" val="1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2*i*0"/>
  <p:tag name="KSO_WM_TEMPLATE_CATEGORY" val="custom"/>
  <p:tag name="KSO_WM_TEMPLATE_INDEX" val="160004"/>
  <p:tag name="KSO_WM_UNIT_INDEX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04_12*i*1"/>
  <p:tag name="KSO_WM_TEMPLATE_CATEGORY" val="custom"/>
  <p:tag name="KSO_WM_TEMPLATE_INDEX" val="160004"/>
  <p:tag name="KSO_WM_UNIT_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04"/>
  <p:tag name="KSO_WM_TAG_VERSION" val="1.0"/>
  <p:tag name="KSO_WM_SLIDE_ID" val="custom160004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03"/>
  <p:tag name="KSO_WM_SLIDE_SIZE" val="828*37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a"/>
  <p:tag name="KSO_WM_UNIT_INDEX" val="1"/>
  <p:tag name="KSO_WM_UNIT_CLEAR" val="1"/>
  <p:tag name="KSO_WM_UNIT_LAYERLEVEL" val="1"/>
  <p:tag name="KSO_WM_UNIT_VALUE" val="14"/>
  <p:tag name="KSO_WM_UNIT_ISCONTENTSTITLE" val="0"/>
  <p:tag name="KSO_WM_UNIT_HIGHLIGHT" val="0"/>
  <p:tag name="KSO_WM_UNIT_COMPATIBLE" val="0"/>
  <p:tag name="KSO_WM_UNIT_ID" val="custom160004_12*a*1"/>
  <p:tag name="KSO_WM_UNIT_PRESET_TEXT_INDEX" val="0"/>
  <p:tag name="KSO_WM_UNIT_PRESET_TEXT_LEN" val="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f"/>
  <p:tag name="KSO_WM_UNIT_INDEX" val="1"/>
  <p:tag name="KSO_WM_UNIT_CLEAR" val="1"/>
  <p:tag name="KSO_WM_UNIT_LAYERLEVEL" val="1"/>
  <p:tag name="KSO_WM_UNIT_VALUE" val="160"/>
  <p:tag name="KSO_WM_UNIT_HIGHLIGHT" val="0"/>
  <p:tag name="KSO_WM_UNIT_COMPATIBLE" val="0"/>
  <p:tag name="KSO_WM_UNIT_ID" val="custom160004_12*f*1"/>
  <p:tag name="KSO_WM_UNIT_PRESET_TEXT_INDEX" val="6"/>
  <p:tag name="KSO_WM_UNIT_PRESET_TEXT_LEN" val="5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1"/>
  <p:tag name="KSO_WM_UNIT_CLEAR" val="0"/>
  <p:tag name="KSO_WM_UNIT_LAYERLEVEL" val="1"/>
  <p:tag name="KSO_WM_UNIT_VALUE" val="949*1422"/>
  <p:tag name="KSO_WM_UNIT_HIGHLIGHT" val="0"/>
  <p:tag name="KSO_WM_UNIT_COMPATIBLE" val="0"/>
  <p:tag name="KSO_WM_UNIT_ID" val="custom160004_12*d*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d"/>
  <p:tag name="KSO_WM_UNIT_INDEX" val="2"/>
  <p:tag name="KSO_WM_UNIT_CLEAR" val="0"/>
  <p:tag name="KSO_WM_UNIT_LAYERLEVEL" val="1"/>
  <p:tag name="KSO_WM_UNIT_VALUE" val="953*1423"/>
  <p:tag name="KSO_WM_UNIT_HIGHLIGHT" val="0"/>
  <p:tag name="KSO_WM_UNIT_COMPATIBLE" val="0"/>
  <p:tag name="KSO_WM_UNIT_ID" val="custom160004_12*d*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160004_13"/>
  <p:tag name="KSO_WM_SLIDE_INDEX" val="13"/>
  <p:tag name="KSO_WM_SLIDE_LAYOUT" val="l"/>
  <p:tag name="KSO_WM_SLIDE_LAYOUT_CNT" val="1"/>
  <p:tag name="KSO_WM_SLIDE_TYPE" val="text"/>
  <p:tag name="KSO_WM_BEAUTIFY_FLAG" val="#wm#"/>
  <p:tag name="KSO_WM_SLIDE_POSITION" val="88*-1"/>
  <p:tag name="KSO_WM_SLIDE_SIZE" val="787*541"/>
  <p:tag name="KSO_WM_SLIDE_ITEM_CNT" val="2"/>
  <p:tag name="KSO_WM_TEMPLATE_CATEGORY" val="custom"/>
  <p:tag name="KSO_WM_TEMPLATE_INDEX" val="160004"/>
  <p:tag name="KSO_WM_TAG_VERSION" val="1.0"/>
  <p:tag name="KSO_WM_DIAGRAM_GROUP_CODE" val="l1-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3"/>
  <p:tag name="KSO_WM_UNIT_ID" val="custom160004_13*l_i*1_3"/>
  <p:tag name="KSO_WM_UNIT_CLEAR" val="1"/>
  <p:tag name="KSO_WM_UNIT_LAYERLEVEL" val="1_1"/>
  <p:tag name="KSO_WM_DIAGRAM_GROUP_CODE" val="l1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2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04_13*l_h_a*1_2_1"/>
  <p:tag name="KSO_WM_UNIT_PRESET_TEXT_INDEX" val="0"/>
  <p:tag name="KSO_WM_UNIT_PRESET_TEXT_LEN" val="9"/>
  <p:tag name="KSO_WM_DIAGRAM_GROUP_CODE" val="l1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4"/>
  <p:tag name="KSO_WM_UNIT_ID" val="custom160004_13*l_i*1_4"/>
  <p:tag name="KSO_WM_UNIT_CLEAR" val="1"/>
  <p:tag name="KSO_WM_UNIT_LAYERLEVEL" val="1_1"/>
  <p:tag name="KSO_WM_DIAGRAM_GROUP_CODE" val="l1-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i"/>
  <p:tag name="KSO_WM_UNIT_INDEX" val="1_5"/>
  <p:tag name="KSO_WM_UNIT_ID" val="custom160004_13*l_i*1_5"/>
  <p:tag name="KSO_WM_UNIT_CLEAR" val="1"/>
  <p:tag name="KSO_WM_UNIT_LAYERLEVEL" val="1_1"/>
  <p:tag name="KSO_WM_DIAGRAM_GROUP_CODE" val="l1-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04"/>
  <p:tag name="KSO_WM_UNIT_TYPE" val="l_h_a"/>
  <p:tag name="KSO_WM_UNIT_INDEX" val="1_1_1"/>
  <p:tag name="KSO_WM_UNIT_CLEAR" val="1"/>
  <p:tag name="KSO_WM_UNIT_LAYERLEVEL" val="1_1_1"/>
  <p:tag name="KSO_WM_UNIT_VALUE" val="17"/>
  <p:tag name="KSO_WM_UNIT_HIGHLIGHT" val="0"/>
  <p:tag name="KSO_WM_UNIT_COMPATIBLE" val="0"/>
  <p:tag name="KSO_WM_UNIT_ID" val="custom160004_13*l_h_a*1_1_1"/>
  <p:tag name="KSO_WM_UNIT_PRESET_TEXT_INDEX" val="0"/>
  <p:tag name="KSO_WM_UNIT_PRESET_TEXT_LEN" val="9"/>
  <p:tag name="KSO_WM_DIAGRAM_GROUP_CODE" val="l1-2"/>
</p:tagLst>
</file>

<file path=ppt/theme/theme1.xml><?xml version="1.0" encoding="utf-8"?>
<a:theme xmlns:a="http://schemas.openxmlformats.org/drawingml/2006/main" name="1_默认设计模板">
  <a:themeElements>
    <a:clrScheme name="PPT4">
      <a:dk1>
        <a:srgbClr val="E88B7E"/>
      </a:dk1>
      <a:lt1>
        <a:srgbClr val="FFFFFF"/>
      </a:lt1>
      <a:dk2>
        <a:srgbClr val="808080"/>
      </a:dk2>
      <a:lt2>
        <a:srgbClr val="B2B2B2"/>
      </a:lt2>
      <a:accent1>
        <a:srgbClr val="E6B980"/>
      </a:accent1>
      <a:accent2>
        <a:srgbClr val="DE974A"/>
      </a:accent2>
      <a:accent3>
        <a:srgbClr val="9E7B44"/>
      </a:accent3>
      <a:accent4>
        <a:srgbClr val="DB4733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黑体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1927</Words>
  <Application>Microsoft Office PowerPoint</Application>
  <PresentationFormat>宽屏</PresentationFormat>
  <Paragraphs>168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1_默认设计模板</vt:lpstr>
      <vt:lpstr>Office Theme</vt:lpstr>
      <vt:lpstr>请在此输入您的标题</vt:lpstr>
      <vt:lpstr>请在此输入您的标题</vt:lpstr>
      <vt:lpstr>请在此输入您的标题</vt:lpstr>
      <vt:lpstr>请在此输入您的标题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请在此输入您的标题</dc:title>
  <dc:creator>优品PPT</dc:creator>
  <cp:keywords>http:/www.ypppt.com</cp:keywords>
  <dc:description>http://www.ypppt.com/</dc:description>
  <cp:lastModifiedBy>ypppt</cp:lastModifiedBy>
  <cp:revision>47</cp:revision>
  <dcterms:created xsi:type="dcterms:W3CDTF">2015-12-29T03:06:00Z</dcterms:created>
  <dcterms:modified xsi:type="dcterms:W3CDTF">2017-02-16T15:40:10Z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2052-10.1.0.5552</vt:lpwstr>
  </property>
</Properties>
</file>