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8" r:id="rId4"/>
    <p:sldId id="257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73C"/>
    <a:srgbClr val="3D4F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AF4C3-A6B0-46C5-AA00-5487B0015F85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DCEF4-F854-449D-8572-83FF2AC8D7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9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5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464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7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70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798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20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24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4076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599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07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52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16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44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3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09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7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660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61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913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29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07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3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FE02E-178E-4708-B765-E67AB9A5B94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6D323-DE78-4916-AE90-258201CD1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47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089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 rot="3560054">
            <a:off x="3443625" y="743368"/>
            <a:ext cx="5371263" cy="537126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821176" y="1155700"/>
            <a:ext cx="4546600" cy="4546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068" y="1112592"/>
            <a:ext cx="4632816" cy="4632816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8813328" y="5361803"/>
            <a:ext cx="949960" cy="94996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9385310">
            <a:off x="9288308" y="3526835"/>
            <a:ext cx="2271776" cy="227177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93255" y="4707559"/>
            <a:ext cx="654244" cy="65424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6988" y="699336"/>
            <a:ext cx="358212" cy="3582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2626" y="373553"/>
            <a:ext cx="1009777" cy="10097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25844" y="1155700"/>
            <a:ext cx="579956" cy="57995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700168" y="2282063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92721" y="2282063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清凉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59280" y="2282063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夏日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0660357" y="5753463"/>
            <a:ext cx="949960" cy="94996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9385310">
            <a:off x="10645133" y="3418763"/>
            <a:ext cx="2271776" cy="227177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56073" y="5349053"/>
            <a:ext cx="654244" cy="65424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06988" y="699336"/>
            <a:ext cx="358212" cy="3582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2626" y="373553"/>
            <a:ext cx="1009777" cy="10097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25844" y="1155700"/>
            <a:ext cx="579956" cy="57995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700168" y="2282063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231644" y="2034062"/>
            <a:ext cx="7429759" cy="1009777"/>
            <a:chOff x="2346376" y="1175081"/>
            <a:chExt cx="7429759" cy="1009777"/>
          </a:xfrm>
        </p:grpSpPr>
        <p:sp>
          <p:nvSpPr>
            <p:cNvPr id="3" name="对角圆角矩形 2"/>
            <p:cNvSpPr/>
            <p:nvPr/>
          </p:nvSpPr>
          <p:spPr>
            <a:xfrm>
              <a:off x="2803835" y="1321938"/>
              <a:ext cx="6972300" cy="82753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34000">
                  <a:srgbClr val="FBFDFE"/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3200000" scaled="0"/>
            </a:gradFill>
            <a:ln>
              <a:gradFill>
                <a:gsLst>
                  <a:gs pos="0">
                    <a:srgbClr val="80973C"/>
                  </a:gs>
                  <a:gs pos="76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346376" y="1175081"/>
              <a:ext cx="1009777" cy="1009777"/>
            </a:xfrm>
            <a:prstGeom prst="ellipse">
              <a:avLst/>
            </a:prstGeom>
            <a:solidFill>
              <a:srgbClr val="3D4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35970" y="1264675"/>
              <a:ext cx="830588" cy="830588"/>
              <a:chOff x="3443625" y="743368"/>
              <a:chExt cx="5371263" cy="5371263"/>
            </a:xfrm>
          </p:grpSpPr>
          <p:sp>
            <p:nvSpPr>
              <p:cNvPr id="17" name="椭圆 16"/>
              <p:cNvSpPr/>
              <p:nvPr/>
            </p:nvSpPr>
            <p:spPr>
              <a:xfrm rot="3560054">
                <a:off x="3443625" y="743368"/>
                <a:ext cx="5371263" cy="537126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6330">
                    <a:schemeClr val="bg1">
                      <a:alpha val="30000"/>
                    </a:schemeClr>
                  </a:gs>
                  <a:gs pos="70000">
                    <a:schemeClr val="bg1">
                      <a:alpha val="49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3821176" y="1155700"/>
                <a:ext cx="4546600" cy="45466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78068" y="1112592"/>
                <a:ext cx="4632816" cy="4632816"/>
              </a:xfrm>
              <a:prstGeom prst="rect">
                <a:avLst/>
              </a:prstGeom>
            </p:spPr>
          </p:pic>
        </p:grpSp>
        <p:sp>
          <p:nvSpPr>
            <p:cNvPr id="27" name="文本框 26"/>
            <p:cNvSpPr txBox="1"/>
            <p:nvPr/>
          </p:nvSpPr>
          <p:spPr>
            <a:xfrm>
              <a:off x="3561606" y="1414326"/>
              <a:ext cx="4493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3D4F1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单击此处添加您的标题 </a:t>
              </a:r>
              <a:endParaRPr lang="zh-CN" altLang="en-US" sz="3200" dirty="0">
                <a:solidFill>
                  <a:srgbClr val="3D4F1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800691" y="407123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31644" y="3291362"/>
            <a:ext cx="7429759" cy="1009777"/>
            <a:chOff x="2346376" y="1175081"/>
            <a:chExt cx="7429759" cy="1009777"/>
          </a:xfrm>
        </p:grpSpPr>
        <p:sp>
          <p:nvSpPr>
            <p:cNvPr id="46" name="对角圆角矩形 45"/>
            <p:cNvSpPr/>
            <p:nvPr/>
          </p:nvSpPr>
          <p:spPr>
            <a:xfrm>
              <a:off x="2803835" y="1321938"/>
              <a:ext cx="6972300" cy="82753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34000">
                  <a:srgbClr val="FBFDFE"/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3200000" scaled="0"/>
            </a:gradFill>
            <a:ln>
              <a:gradFill>
                <a:gsLst>
                  <a:gs pos="0">
                    <a:srgbClr val="80973C"/>
                  </a:gs>
                  <a:gs pos="76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346376" y="1175081"/>
              <a:ext cx="1009777" cy="1009777"/>
            </a:xfrm>
            <a:prstGeom prst="ellipse">
              <a:avLst/>
            </a:prstGeom>
            <a:solidFill>
              <a:srgbClr val="3D4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435970" y="1264675"/>
              <a:ext cx="830588" cy="830588"/>
              <a:chOff x="3443625" y="743368"/>
              <a:chExt cx="5371263" cy="5371263"/>
            </a:xfrm>
          </p:grpSpPr>
          <p:sp>
            <p:nvSpPr>
              <p:cNvPr id="50" name="椭圆 49"/>
              <p:cNvSpPr/>
              <p:nvPr/>
            </p:nvSpPr>
            <p:spPr>
              <a:xfrm rot="3560054">
                <a:off x="3443625" y="743368"/>
                <a:ext cx="5371263" cy="537126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6330">
                    <a:schemeClr val="bg1">
                      <a:alpha val="30000"/>
                    </a:schemeClr>
                  </a:gs>
                  <a:gs pos="70000">
                    <a:schemeClr val="bg1">
                      <a:alpha val="49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3821176" y="1155700"/>
                <a:ext cx="4546600" cy="45466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78068" y="1112592"/>
                <a:ext cx="4632816" cy="4632816"/>
              </a:xfrm>
              <a:prstGeom prst="rect">
                <a:avLst/>
              </a:prstGeom>
            </p:spPr>
          </p:pic>
        </p:grpSp>
        <p:sp>
          <p:nvSpPr>
            <p:cNvPr id="49" name="文本框 48"/>
            <p:cNvSpPr txBox="1"/>
            <p:nvPr/>
          </p:nvSpPr>
          <p:spPr>
            <a:xfrm>
              <a:off x="3561606" y="1436904"/>
              <a:ext cx="4493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3D4F1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单击此处添加您的标</a:t>
              </a:r>
              <a:r>
                <a:rPr lang="zh-CN" altLang="en-US" sz="3200" dirty="0" smtClean="0">
                  <a:solidFill>
                    <a:srgbClr val="3D4F1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题 </a:t>
              </a:r>
              <a:endParaRPr lang="zh-CN" altLang="en-US" sz="3200" dirty="0">
                <a:solidFill>
                  <a:srgbClr val="3D4F1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31644" y="4548662"/>
            <a:ext cx="7429759" cy="1009777"/>
            <a:chOff x="2346376" y="1175081"/>
            <a:chExt cx="7429759" cy="1009777"/>
          </a:xfrm>
        </p:grpSpPr>
        <p:sp>
          <p:nvSpPr>
            <p:cNvPr id="54" name="对角圆角矩形 53"/>
            <p:cNvSpPr/>
            <p:nvPr/>
          </p:nvSpPr>
          <p:spPr>
            <a:xfrm>
              <a:off x="2803835" y="1321938"/>
              <a:ext cx="6972300" cy="82753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34000">
                  <a:srgbClr val="FBFDFE"/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3200000" scaled="0"/>
            </a:gradFill>
            <a:ln>
              <a:gradFill>
                <a:gsLst>
                  <a:gs pos="0">
                    <a:srgbClr val="80973C"/>
                  </a:gs>
                  <a:gs pos="76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2346376" y="1175081"/>
              <a:ext cx="1009777" cy="1009777"/>
            </a:xfrm>
            <a:prstGeom prst="ellipse">
              <a:avLst/>
            </a:prstGeom>
            <a:solidFill>
              <a:srgbClr val="3D4F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2435970" y="1264675"/>
              <a:ext cx="830588" cy="830588"/>
              <a:chOff x="3443625" y="743368"/>
              <a:chExt cx="5371263" cy="5371263"/>
            </a:xfrm>
          </p:grpSpPr>
          <p:sp>
            <p:nvSpPr>
              <p:cNvPr id="58" name="椭圆 57"/>
              <p:cNvSpPr/>
              <p:nvPr/>
            </p:nvSpPr>
            <p:spPr>
              <a:xfrm rot="3560054">
                <a:off x="3443625" y="743368"/>
                <a:ext cx="5371263" cy="537126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6330">
                    <a:schemeClr val="bg1">
                      <a:alpha val="30000"/>
                    </a:schemeClr>
                  </a:gs>
                  <a:gs pos="70000">
                    <a:schemeClr val="bg1">
                      <a:alpha val="49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3821176" y="1155700"/>
                <a:ext cx="4546600" cy="45466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78068" y="1112592"/>
                <a:ext cx="4632816" cy="4632816"/>
              </a:xfrm>
              <a:prstGeom prst="rect">
                <a:avLst/>
              </a:prstGeom>
            </p:spPr>
          </p:pic>
        </p:grpSp>
        <p:sp>
          <p:nvSpPr>
            <p:cNvPr id="57" name="文本框 56"/>
            <p:cNvSpPr txBox="1"/>
            <p:nvPr/>
          </p:nvSpPr>
          <p:spPr>
            <a:xfrm>
              <a:off x="3561606" y="1403037"/>
              <a:ext cx="4493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3D4F1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单击此处添加您的标</a:t>
              </a:r>
              <a:r>
                <a:rPr lang="zh-CN" altLang="en-US" sz="3200" dirty="0" smtClean="0">
                  <a:solidFill>
                    <a:srgbClr val="3D4F1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题 </a:t>
              </a:r>
              <a:endParaRPr lang="zh-CN" altLang="en-US" sz="3200" dirty="0">
                <a:solidFill>
                  <a:srgbClr val="3D4F1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14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55855"/>
            <a:ext cx="12192000" cy="1993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0" y="2355855"/>
            <a:ext cx="12192000" cy="1993889"/>
          </a:xfrm>
          <a:prstGeom prst="rect">
            <a:avLst/>
          </a:prstGeom>
          <a:solidFill>
            <a:srgbClr val="80973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21788" y="4170639"/>
            <a:ext cx="358212" cy="3582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87426" y="3844856"/>
            <a:ext cx="1009777" cy="10097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0644" y="4627003"/>
            <a:ext cx="579956" cy="57995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88685" y="5557714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06626" y="952234"/>
            <a:ext cx="1603874" cy="160387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79940" y="1891257"/>
            <a:ext cx="834526" cy="83452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97514" y="-1709510"/>
            <a:ext cx="3886259" cy="388625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492314" y="6059254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547518" y="249850"/>
            <a:ext cx="1415772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清凉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39632" y="952234"/>
            <a:ext cx="1415772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夏日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60552" y="2892385"/>
            <a:ext cx="78790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单击此处添加您的标</a:t>
            </a:r>
            <a:r>
              <a:rPr lang="zh-CN" altLang="en-US" sz="4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题文字 </a:t>
            </a:r>
            <a:endParaRPr lang="zh-CN" altLang="en-US" sz="4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2364393"/>
            <a:ext cx="12192000" cy="57645"/>
          </a:xfrm>
          <a:prstGeom prst="rect">
            <a:avLst/>
          </a:prstGeom>
          <a:gradFill>
            <a:gsLst>
              <a:gs pos="72520">
                <a:srgbClr val="FDFEFE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4292099"/>
            <a:ext cx="12192000" cy="576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5000">
                <a:schemeClr val="bg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9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2546047" y="195430"/>
            <a:ext cx="5570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</a:t>
            </a:r>
            <a:r>
              <a:rPr lang="zh-CN" altLang="en-US" sz="4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击此处添加您的标</a:t>
            </a:r>
            <a:r>
              <a:rPr lang="zh-CN" altLang="en-US" sz="4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 </a:t>
            </a:r>
            <a:endParaRPr lang="zh-CN" altLang="en-US" sz="4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0" y="1213345"/>
            <a:ext cx="12192000" cy="4901286"/>
          </a:xfrm>
          <a:prstGeom prst="rect">
            <a:avLst/>
          </a:prstGeom>
          <a:solidFill>
            <a:srgbClr val="80973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0800000">
            <a:off x="0" y="1155700"/>
            <a:ext cx="12192000" cy="57645"/>
          </a:xfrm>
          <a:prstGeom prst="rect">
            <a:avLst/>
          </a:prstGeom>
          <a:gradFill>
            <a:gsLst>
              <a:gs pos="100000">
                <a:srgbClr val="FDFEFE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-139700" y="6114631"/>
            <a:ext cx="12192000" cy="576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5000">
                <a:schemeClr val="bg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0800000">
            <a:off x="-1790849" y="743368"/>
            <a:ext cx="5371263" cy="537126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-1413298" y="1155700"/>
            <a:ext cx="4546600" cy="4546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6406" y="1112592"/>
            <a:ext cx="4632816" cy="4632816"/>
          </a:xfrm>
          <a:prstGeom prst="rect">
            <a:avLst/>
          </a:prstGeom>
        </p:spPr>
      </p:pic>
      <p:sp>
        <p:nvSpPr>
          <p:cNvPr id="47" name="椭圆 46"/>
          <p:cNvSpPr/>
          <p:nvPr/>
        </p:nvSpPr>
        <p:spPr>
          <a:xfrm rot="16200000">
            <a:off x="1768845" y="547434"/>
            <a:ext cx="543604" cy="54360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201181" y="2001995"/>
            <a:ext cx="67477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斑竹枝，斑竹枝，泪痕点点寄相思</a:t>
            </a:r>
            <a:r>
              <a: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。楚</a:t>
            </a: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客欲听瑶瑟怨，潇湘深夜月明时。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斑竹枝，斑竹枝，泪痕点点寄相思</a:t>
            </a:r>
            <a:r>
              <a: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。楚</a:t>
            </a: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客欲听瑶瑟怨，潇湘深夜月明时。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十</a:t>
            </a: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Microsoft JhengHei UI Light" panose="020B0304030504040204" pitchFamily="34" charset="-122"/>
              </a:rPr>
              <a:t>里西畴熟稻香。槿花篱落竹丝长。垂垂山果挂青黄。浓雾知秋晨气润，薄云遮日午阴凉。不须飞盖护戎装。</a:t>
            </a:r>
          </a:p>
        </p:txBody>
      </p:sp>
    </p:spTree>
    <p:extLst>
      <p:ext uri="{BB962C8B-B14F-4D97-AF65-F5344CB8AC3E}">
        <p14:creationId xmlns:p14="http://schemas.microsoft.com/office/powerpoint/2010/main" val="357768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55855"/>
            <a:ext cx="12192000" cy="1993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4721788" y="4170639"/>
            <a:ext cx="358212" cy="3582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87426" y="3844856"/>
            <a:ext cx="1009777" cy="100977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0644" y="4627003"/>
            <a:ext cx="579956" cy="57995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88685" y="5557714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06626" y="952234"/>
            <a:ext cx="1603874" cy="160387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79940" y="1891257"/>
            <a:ext cx="834526" cy="83452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97514" y="-1709510"/>
            <a:ext cx="3886259" cy="388625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492314" y="6059254"/>
            <a:ext cx="281032" cy="28103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330">
                <a:schemeClr val="bg1">
                  <a:alpha val="30000"/>
                </a:schemeClr>
              </a:gs>
              <a:gs pos="70000">
                <a:schemeClr val="bg1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52061" y="2308591"/>
            <a:ext cx="52533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THANKS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2364393"/>
            <a:ext cx="12192000" cy="57645"/>
          </a:xfrm>
          <a:prstGeom prst="rect">
            <a:avLst/>
          </a:prstGeom>
          <a:gradFill>
            <a:gsLst>
              <a:gs pos="72520">
                <a:srgbClr val="FDFEFE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4292099"/>
            <a:ext cx="12192000" cy="576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5000">
                <a:schemeClr val="bg1"/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3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7600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248</Words>
  <Application>Microsoft Office PowerPoint</Application>
  <PresentationFormat>宽屏</PresentationFormat>
  <Paragraphs>21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Meiryo</vt:lpstr>
      <vt:lpstr>Microsoft JhengHei UI Light</vt:lpstr>
      <vt:lpstr>宋体</vt:lpstr>
      <vt:lpstr>苏新诗毛糙体简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优品PPT</cp:lastModifiedBy>
  <cp:revision>47</cp:revision>
  <dcterms:created xsi:type="dcterms:W3CDTF">2016-06-19T09:58:11Z</dcterms:created>
  <dcterms:modified xsi:type="dcterms:W3CDTF">2018-05-24T00:59:37Z</dcterms:modified>
</cp:coreProperties>
</file>