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theme/themeOverride2.xml" ContentType="application/vnd.openxmlformats-officedocument.themeOverride+xml"/>
  <Override PartName="/ppt/notesSlides/notesSlide3.xml" ContentType="application/vnd.openxmlformats-officedocument.presentationml.notesSlide+xml"/>
  <Override PartName="/ppt/theme/themeOverride3.xml" ContentType="application/vnd.openxmlformats-officedocument.themeOverride+xml"/>
  <Override PartName="/ppt/notesSlides/notesSlide4.xml" ContentType="application/vnd.openxmlformats-officedocument.presentationml.notesSlide+xml"/>
  <Override PartName="/ppt/theme/themeOverride4.xml" ContentType="application/vnd.openxmlformats-officedocument.themeOverride+xml"/>
  <Override PartName="/ppt/notesSlides/notesSlide5.xml" ContentType="application/vnd.openxmlformats-officedocument.presentationml.notesSlide+xml"/>
  <Override PartName="/ppt/theme/themeOverride5.xml" ContentType="application/vnd.openxmlformats-officedocument.themeOverr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2"/>
  </p:notesMasterIdLst>
  <p:sldIdLst>
    <p:sldId id="282" r:id="rId3"/>
    <p:sldId id="258" r:id="rId4"/>
    <p:sldId id="260" r:id="rId5"/>
    <p:sldId id="273" r:id="rId6"/>
    <p:sldId id="268" r:id="rId7"/>
    <p:sldId id="275" r:id="rId8"/>
    <p:sldId id="261" r:id="rId9"/>
    <p:sldId id="267" r:id="rId10"/>
    <p:sldId id="274" r:id="rId11"/>
    <p:sldId id="262" r:id="rId12"/>
    <p:sldId id="271" r:id="rId13"/>
    <p:sldId id="263" r:id="rId14"/>
    <p:sldId id="272" r:id="rId15"/>
    <p:sldId id="266" r:id="rId16"/>
    <p:sldId id="264" r:id="rId17"/>
    <p:sldId id="269" r:id="rId18"/>
    <p:sldId id="276" r:id="rId19"/>
    <p:sldId id="283" r:id="rId20"/>
    <p:sldId id="284" r:id="rId21"/>
  </p:sldIdLst>
  <p:sldSz cx="12192000" cy="6858000"/>
  <p:notesSz cx="6858000" cy="9144000"/>
  <p:defaultTex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B608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714" y="13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defRPr sz="1200"/>
            </a:lvl1pPr>
          </a:lstStyle>
          <a:p>
            <a:endParaRPr lang="zh-CN" altLang="en-US"/>
          </a:p>
        </p:txBody>
      </p:sp>
      <p:sp>
        <p:nvSpPr>
          <p:cNvPr id="2051"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defRPr sz="1200"/>
            </a:lvl1pPr>
          </a:lstStyle>
          <a:p>
            <a:fld id="{4650B22F-B48F-44D2-A57E-1FE13374CCF3}" type="datetimeFigureOut">
              <a:rPr lang="zh-CN" altLang="en-US"/>
              <a:pPr/>
              <a:t>2017/2/19</a:t>
            </a:fld>
            <a:endParaRPr lang="zh-CN" altLang="en-US"/>
          </a:p>
        </p:txBody>
      </p:sp>
      <p:sp>
        <p:nvSpPr>
          <p:cNvPr id="2052"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mpd="sng">
                <a:solidFill>
                  <a:srgbClr val="000000"/>
                </a:solidFill>
                <a:miter lim="800000"/>
                <a:headEnd/>
                <a:tailEnd/>
              </a14:hiddenLine>
            </a:ext>
          </a:extLst>
        </p:spPr>
      </p:sp>
      <p:sp>
        <p:nvSpPr>
          <p:cNvPr id="2053" name="备注占位符 4"/>
          <p:cNvSpPr>
            <a:spLocks noGrp="1" noChangeArrowheads="1"/>
          </p:cNvSpPr>
          <p:nvPr>
            <p:ph type="body" sz="quarter" idx="3"/>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mpd="sng">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054" name="页脚占位符 5"/>
          <p:cNvSpPr>
            <a:spLocks noGrp="1" noChangeArrowheads="1"/>
          </p:cNvSpPr>
          <p:nvPr>
            <p:ph type="ftr" sz="quarter" idx="4"/>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eaLnBrk="1" hangingPunct="1">
              <a:defRPr sz="1200"/>
            </a:lvl1pPr>
          </a:lstStyle>
          <a:p>
            <a:endParaRPr lang="zh-CN" altLang="en-US"/>
          </a:p>
        </p:txBody>
      </p:sp>
      <p:sp>
        <p:nvSpPr>
          <p:cNvPr id="2055" name="灯片编号占位符 6"/>
          <p:cNvSpPr>
            <a:spLocks noGrp="1" noChangeArrowheads="1"/>
          </p:cNvSpPr>
          <p:nvPr>
            <p:ph type="sldNum" sz="quarter" idx="5"/>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eaLnBrk="1" hangingPunct="1">
              <a:defRPr sz="1200"/>
            </a:lvl1pPr>
          </a:lstStyle>
          <a:p>
            <a:fld id="{699A136A-A308-4FD2-AE30-BA76EB094D68}" type="slidenum">
              <a:rPr lang="zh-CN" altLang="en-US"/>
              <a:pPr/>
              <a:t>‹#›</a:t>
            </a:fld>
            <a:endParaRPr lang="zh-CN" altLang="en-US"/>
          </a:p>
        </p:txBody>
      </p:sp>
    </p:spTree>
    <p:extLst>
      <p:ext uri="{BB962C8B-B14F-4D97-AF65-F5344CB8AC3E}">
        <p14:creationId xmlns:p14="http://schemas.microsoft.com/office/powerpoint/2010/main" val="1691974784"/>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fontAlgn="base">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fontAlgn="base">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fontAlgn="base">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fontAlgn="base">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2.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notesMaster" Target="../notesMasters/notesMaster1.xml"/><Relationship Id="rId1" Type="http://schemas.openxmlformats.org/officeDocument/2006/relationships/themeOverride" Target="../theme/themeOverride2.xml"/></Relationships>
</file>

<file path=ppt/notesSlides/_rels/notesSlide3.xml.rels><?xml version="1.0" encoding="UTF-8" standalone="yes"?>
<Relationships xmlns="http://schemas.openxmlformats.org/package/2006/relationships"><Relationship Id="rId3" Type="http://schemas.openxmlformats.org/officeDocument/2006/relationships/slide" Target="../slides/slide7.xml"/><Relationship Id="rId2" Type="http://schemas.openxmlformats.org/officeDocument/2006/relationships/notesMaster" Target="../notesMasters/notesMaster1.xml"/><Relationship Id="rId1" Type="http://schemas.openxmlformats.org/officeDocument/2006/relationships/themeOverride" Target="../theme/themeOverride3.xml"/></Relationships>
</file>

<file path=ppt/notesSlides/_rels/notesSlide4.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notesMaster" Target="../notesMasters/notesMaster1.xml"/><Relationship Id="rId1" Type="http://schemas.openxmlformats.org/officeDocument/2006/relationships/themeOverride" Target="../theme/themeOverride4.xml"/></Relationships>
</file>

<file path=ppt/notesSlides/_rels/notesSlide5.xml.rels><?xml version="1.0" encoding="UTF-8" standalone="yes"?>
<Relationships xmlns="http://schemas.openxmlformats.org/package/2006/relationships"><Relationship Id="rId3" Type="http://schemas.openxmlformats.org/officeDocument/2006/relationships/slide" Target="../slides/slide18.xml"/><Relationship Id="rId2" Type="http://schemas.openxmlformats.org/officeDocument/2006/relationships/notesMaster" Target="../notesMasters/notesMaster1.xml"/><Relationship Id="rId1" Type="http://schemas.openxmlformats.org/officeDocument/2006/relationships/themeOverride" Target="../theme/themeOverride5.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p:sp>
      <p:sp>
        <p:nvSpPr>
          <p:cNvPr id="4099" name="备注占位符 2"/>
          <p:cNvSpPr>
            <a:spLocks noGrp="1"/>
          </p:cNvSpPr>
          <p:nvPr>
            <p:ph type="body" idx="1"/>
          </p:nvPr>
        </p:nvSpPr>
        <p:spPr/>
        <p:txBody>
          <a:bodyPr anchor="t"/>
          <a:lstStyle/>
          <a:p>
            <a:pPr>
              <a:spcBef>
                <a:spcPct val="0"/>
              </a:spcBef>
            </a:pPr>
            <a:r>
              <a:rPr lang="zh-CN" altLang="en-US"/>
              <a:t>特殊字体：李旭科毛笔行书</a:t>
            </a:r>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fld id="{A9C8B985-EA39-45D3-AEB9-9F06D9FE7159}" type="slidenum">
              <a:rPr lang="zh-CN" altLang="en-US" sz="1200"/>
              <a:pPr algn="r" eaLnBrk="1" hangingPunct="1"/>
              <a:t>1</a:t>
            </a:fld>
            <a:endParaRPr lang="zh-CN" altLang="en-US" sz="1200"/>
          </a:p>
        </p:txBody>
      </p:sp>
    </p:spTree>
    <p:extLst>
      <p:ext uri="{BB962C8B-B14F-4D97-AF65-F5344CB8AC3E}">
        <p14:creationId xmlns:p14="http://schemas.microsoft.com/office/powerpoint/2010/main" val="2432047399"/>
      </p:ext>
    </p:extLst>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p:txBody>
          <a:bodyPr anchor="t"/>
          <a:lstStyle/>
          <a:p>
            <a:pPr>
              <a:spcBef>
                <a:spcPct val="0"/>
              </a:spcBef>
            </a:pPr>
            <a:r>
              <a:rPr lang="zh-CN" altLang="en-US"/>
              <a:t>特殊字体：禹卫书法行书简体</a:t>
            </a:r>
          </a:p>
        </p:txBody>
      </p:sp>
      <p:sp>
        <p:nvSpPr>
          <p:cNvPr id="922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fld id="{9BC3CAD4-FED4-4A86-B114-F98C5767B6BF}" type="slidenum">
              <a:rPr lang="zh-CN" altLang="en-US" sz="1200"/>
              <a:pPr algn="r" eaLnBrk="1" hangingPunct="1"/>
              <a:t>3</a:t>
            </a:fld>
            <a:endParaRPr lang="zh-CN" altLang="en-US" sz="1200"/>
          </a:p>
        </p:txBody>
      </p:sp>
    </p:spTree>
    <p:extLst>
      <p:ext uri="{BB962C8B-B14F-4D97-AF65-F5344CB8AC3E}">
        <p14:creationId xmlns:p14="http://schemas.microsoft.com/office/powerpoint/2010/main" val="3040611897"/>
      </p:ext>
    </p:extLst>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p:sp>
      <p:sp>
        <p:nvSpPr>
          <p:cNvPr id="14339" name="备注占位符 2"/>
          <p:cNvSpPr>
            <a:spLocks noGrp="1"/>
          </p:cNvSpPr>
          <p:nvPr>
            <p:ph type="body" idx="1"/>
          </p:nvPr>
        </p:nvSpPr>
        <p:spPr/>
        <p:txBody>
          <a:bodyPr anchor="t"/>
          <a:lstStyle/>
          <a:p>
            <a:pPr>
              <a:spcBef>
                <a:spcPct val="0"/>
              </a:spcBef>
            </a:pPr>
            <a:r>
              <a:rPr lang="zh-CN" altLang="en-US"/>
              <a:t>特殊字体：禹卫书法行书简体</a:t>
            </a:r>
          </a:p>
          <a:p>
            <a:pPr>
              <a:spcBef>
                <a:spcPct val="0"/>
              </a:spcBef>
            </a:pPr>
            <a:endParaRPr lang="zh-CN" altLang="en-US"/>
          </a:p>
        </p:txBody>
      </p:sp>
      <p:sp>
        <p:nvSpPr>
          <p:cNvPr id="1434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fld id="{CB5719BC-C748-4B3E-94D9-8EAB66D108AC}" type="slidenum">
              <a:rPr lang="zh-CN" altLang="en-US" sz="1200"/>
              <a:pPr algn="r" eaLnBrk="1" hangingPunct="1"/>
              <a:t>7</a:t>
            </a:fld>
            <a:endParaRPr lang="zh-CN" altLang="en-US" sz="1200"/>
          </a:p>
        </p:txBody>
      </p:sp>
    </p:spTree>
    <p:extLst>
      <p:ext uri="{BB962C8B-B14F-4D97-AF65-F5344CB8AC3E}">
        <p14:creationId xmlns:p14="http://schemas.microsoft.com/office/powerpoint/2010/main" val="155026304"/>
      </p:ext>
    </p:extLst>
  </p:cSld>
  <p:clrMapOvr>
    <a:overrideClrMapping bg1="lt1" tx1="dk1" bg2="lt2" tx2="dk2" accent1="accent1" accent2="accent2" accent3="accent3" accent4="accent4" accent5="accent5" accent6="accent6" hlink="hlink" folHlink="folHlink"/>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8434" name="幻灯片图像占位符 1"/>
          <p:cNvSpPr>
            <a:spLocks noGrp="1" noRot="1" noChangeAspect="1" noTextEdit="1"/>
          </p:cNvSpPr>
          <p:nvPr>
            <p:ph type="sldImg"/>
          </p:nvPr>
        </p:nvSpPr>
        <p:spPr/>
      </p:sp>
      <p:sp>
        <p:nvSpPr>
          <p:cNvPr id="18435" name="备注占位符 2"/>
          <p:cNvSpPr>
            <a:spLocks noGrp="1"/>
          </p:cNvSpPr>
          <p:nvPr>
            <p:ph type="body" idx="1"/>
          </p:nvPr>
        </p:nvSpPr>
        <p:spPr/>
        <p:txBody>
          <a:bodyPr anchor="t"/>
          <a:lstStyle/>
          <a:p>
            <a:pPr>
              <a:spcBef>
                <a:spcPct val="0"/>
              </a:spcBef>
            </a:pPr>
            <a:r>
              <a:rPr lang="zh-CN" altLang="en-US"/>
              <a:t>特殊字体：禹卫书法行书简体</a:t>
            </a:r>
          </a:p>
          <a:p>
            <a:pPr>
              <a:spcBef>
                <a:spcPct val="0"/>
              </a:spcBef>
            </a:pPr>
            <a:endParaRPr lang="zh-CN" altLang="en-US"/>
          </a:p>
        </p:txBody>
      </p:sp>
      <p:sp>
        <p:nvSpPr>
          <p:cNvPr id="18436"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fld id="{477CF748-2C02-4093-AD0D-0FDB2A2E6F77}" type="slidenum">
              <a:rPr lang="zh-CN" altLang="en-US" sz="1200"/>
              <a:pPr algn="r" eaLnBrk="1" hangingPunct="1"/>
              <a:t>10</a:t>
            </a:fld>
            <a:endParaRPr lang="zh-CN" altLang="en-US" sz="1200"/>
          </a:p>
        </p:txBody>
      </p:sp>
    </p:spTree>
    <p:extLst>
      <p:ext uri="{BB962C8B-B14F-4D97-AF65-F5344CB8AC3E}">
        <p14:creationId xmlns:p14="http://schemas.microsoft.com/office/powerpoint/2010/main" val="4177420066"/>
      </p:ext>
    </p:extLst>
  </p:cSld>
  <p:clrMapOvr>
    <a:overrideClrMapping bg1="lt1" tx1="dk1" bg2="lt2" tx2="dk2" accent1="accent1" accent2="accent2" accent3="accent3" accent4="accent4" accent5="accent5" accent6="accent6" hlink="hlink" folHlink="folHlink"/>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7650" name="幻灯片图像占位符 1"/>
          <p:cNvSpPr>
            <a:spLocks noGrp="1" noRot="1" noChangeAspect="1" noTextEdit="1"/>
          </p:cNvSpPr>
          <p:nvPr>
            <p:ph type="sldImg"/>
          </p:nvPr>
        </p:nvSpPr>
        <p:spPr/>
      </p:sp>
      <p:sp>
        <p:nvSpPr>
          <p:cNvPr id="27651" name="备注占位符 2"/>
          <p:cNvSpPr>
            <a:spLocks noGrp="1"/>
          </p:cNvSpPr>
          <p:nvPr>
            <p:ph type="body" idx="1"/>
          </p:nvPr>
        </p:nvSpPr>
        <p:spPr/>
        <p:txBody>
          <a:bodyPr anchor="t"/>
          <a:lstStyle/>
          <a:p>
            <a:pPr>
              <a:spcBef>
                <a:spcPct val="0"/>
              </a:spcBef>
            </a:pPr>
            <a:r>
              <a:rPr lang="zh-CN" altLang="en-US"/>
              <a:t>特殊字体：李旭科毛笔行书</a:t>
            </a:r>
          </a:p>
        </p:txBody>
      </p:sp>
      <p:sp>
        <p:nvSpPr>
          <p:cNvPr id="27652"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r" eaLnBrk="1" hangingPunct="1"/>
            <a:fld id="{6D2B7744-D17E-4940-87E9-A2DE67DDC5FB}" type="slidenum">
              <a:rPr lang="zh-CN" altLang="en-US" sz="1200"/>
              <a:pPr algn="r" eaLnBrk="1" hangingPunct="1"/>
              <a:t>18</a:t>
            </a:fld>
            <a:endParaRPr lang="zh-CN" altLang="en-US" sz="1200"/>
          </a:p>
        </p:txBody>
      </p:sp>
    </p:spTree>
    <p:extLst>
      <p:ext uri="{BB962C8B-B14F-4D97-AF65-F5344CB8AC3E}">
        <p14:creationId xmlns:p14="http://schemas.microsoft.com/office/powerpoint/2010/main" val="173120840"/>
      </p:ext>
    </p:extLst>
  </p:cSld>
  <p:clrMapOvr>
    <a:overrideClrMapping bg1="lt1" tx1="dk1" bg2="lt2" tx2="dk2" accent1="accent1" accent2="accent2" accent3="accent3" accent4="accent4" accent5="accent5" accent6="accent6" hlink="hlink" folHlink="folHlink"/>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19</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8607899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5C3F0DF6-7BD1-4FA6-B140-5387586E23ED}" type="datetimeFigureOut">
              <a:rPr lang="zh-CN" altLang="en-US"/>
              <a:pPr/>
              <a:t>2017/2/19</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F1B0F264-A241-4F6D-A389-E82C57236AE2}" type="slidenum">
              <a:rPr lang="zh-CN" altLang="en-US"/>
              <a:pPr/>
              <a:t>‹#›</a:t>
            </a:fld>
            <a:endParaRPr lang="zh-CN" altLang="en-US"/>
          </a:p>
        </p:txBody>
      </p:sp>
    </p:spTree>
    <p:extLst>
      <p:ext uri="{BB962C8B-B14F-4D97-AF65-F5344CB8AC3E}">
        <p14:creationId xmlns:p14="http://schemas.microsoft.com/office/powerpoint/2010/main" val="6971409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E08149D4-F815-412A-8C3A-1ABEB00F557A}" type="datetimeFigureOut">
              <a:rPr lang="zh-CN" altLang="en-US"/>
              <a:pPr/>
              <a:t>2017/2/19</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23C83C43-7F25-4743-9EB5-C489F612DCA2}" type="slidenum">
              <a:rPr lang="zh-CN" altLang="en-US"/>
              <a:pPr/>
              <a:t>‹#›</a:t>
            </a:fld>
            <a:endParaRPr lang="zh-CN" altLang="en-US"/>
          </a:p>
        </p:txBody>
      </p:sp>
    </p:spTree>
    <p:extLst>
      <p:ext uri="{BB962C8B-B14F-4D97-AF65-F5344CB8AC3E}">
        <p14:creationId xmlns:p14="http://schemas.microsoft.com/office/powerpoint/2010/main" val="5323402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FA1E8A75-80CA-4248-A5FB-F729B39F38C4}" type="datetimeFigureOut">
              <a:rPr lang="zh-CN" altLang="en-US"/>
              <a:pPr/>
              <a:t>2017/2/19</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329F5198-2001-4512-92C0-EAE038D2C4D7}" type="slidenum">
              <a:rPr lang="zh-CN" altLang="en-US"/>
              <a:pPr/>
              <a:t>‹#›</a:t>
            </a:fld>
            <a:endParaRPr lang="zh-CN" altLang="en-US"/>
          </a:p>
        </p:txBody>
      </p:sp>
    </p:spTree>
    <p:extLst>
      <p:ext uri="{BB962C8B-B14F-4D97-AF65-F5344CB8AC3E}">
        <p14:creationId xmlns:p14="http://schemas.microsoft.com/office/powerpoint/2010/main" val="14304335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59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086" indent="0" algn="ctr">
              <a:buNone/>
              <a:defRPr sz="2000"/>
            </a:lvl2pPr>
            <a:lvl3pPr marL="914172" indent="0" algn="ctr">
              <a:buNone/>
              <a:defRPr sz="1800"/>
            </a:lvl3pPr>
            <a:lvl4pPr marL="1371257" indent="0" algn="ctr">
              <a:buNone/>
              <a:defRPr sz="1600"/>
            </a:lvl4pPr>
            <a:lvl5pPr marL="1828343" indent="0" algn="ctr">
              <a:buNone/>
              <a:defRPr sz="1600"/>
            </a:lvl5pPr>
            <a:lvl6pPr marL="2285429" indent="0" algn="ctr">
              <a:buNone/>
              <a:defRPr sz="1600"/>
            </a:lvl6pPr>
            <a:lvl7pPr marL="2742514" indent="0" algn="ctr">
              <a:buNone/>
              <a:defRPr sz="1600"/>
            </a:lvl7pPr>
            <a:lvl8pPr marL="3199600" indent="0" algn="ctr">
              <a:buNone/>
              <a:defRPr sz="1600"/>
            </a:lvl8pPr>
            <a:lvl9pPr marL="3656686"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586088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536015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2852737"/>
          </a:xfrm>
        </p:spPr>
        <p:txBody>
          <a:bodyPr anchor="b"/>
          <a:lstStyle>
            <a:lvl1pPr>
              <a:defRPr sz="59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4"/>
            <a:ext cx="10515600" cy="1500187"/>
          </a:xfrm>
        </p:spPr>
        <p:txBody>
          <a:bodyPr/>
          <a:lstStyle>
            <a:lvl1pPr marL="0" indent="0">
              <a:buNone/>
              <a:defRPr sz="2400">
                <a:solidFill>
                  <a:schemeClr val="tx1">
                    <a:tint val="75000"/>
                  </a:schemeClr>
                </a:solidFill>
              </a:defRPr>
            </a:lvl1pPr>
            <a:lvl2pPr marL="457086" indent="0">
              <a:buNone/>
              <a:defRPr sz="2000">
                <a:solidFill>
                  <a:schemeClr val="tx1">
                    <a:tint val="75000"/>
                  </a:schemeClr>
                </a:solidFill>
              </a:defRPr>
            </a:lvl2pPr>
            <a:lvl3pPr marL="914172"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014072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694189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804289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197856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544923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6"/>
            <a:ext cx="6172200" cy="4873625"/>
          </a:xfrm>
        </p:spPr>
        <p:txBody>
          <a:bodyPr/>
          <a:lstStyle>
            <a:lvl1pPr>
              <a:defRPr sz="3199"/>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261782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8F1ADB50-E338-413D-A0EC-668E917E89F0}" type="datetimeFigureOut">
              <a:rPr lang="zh-CN" altLang="en-US"/>
              <a:pPr/>
              <a:t>2017/2/19</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5F04B55B-494F-4338-9984-288EDB6433C2}" type="slidenum">
              <a:rPr lang="zh-CN" altLang="en-US"/>
              <a:pPr/>
              <a:t>‹#›</a:t>
            </a:fld>
            <a:endParaRPr lang="zh-CN" altLang="en-US"/>
          </a:p>
        </p:txBody>
      </p:sp>
    </p:spTree>
    <p:extLst>
      <p:ext uri="{BB962C8B-B14F-4D97-AF65-F5344CB8AC3E}">
        <p14:creationId xmlns:p14="http://schemas.microsoft.com/office/powerpoint/2010/main" val="316928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199"/>
            </a:lvl1pPr>
            <a:lvl2pPr marL="457086" indent="0">
              <a:buNone/>
              <a:defRPr sz="2800"/>
            </a:lvl2pPr>
            <a:lvl3pPr marL="914172" indent="0">
              <a:buNone/>
              <a:defRPr sz="2400"/>
            </a:lvl3pPr>
            <a:lvl4pPr marL="1371257" indent="0">
              <a:buNone/>
              <a:defRPr sz="2000"/>
            </a:lvl4pPr>
            <a:lvl5pPr marL="1828343" indent="0">
              <a:buNone/>
              <a:defRPr sz="2000"/>
            </a:lvl5pPr>
            <a:lvl6pPr marL="2285429" indent="0">
              <a:buNone/>
              <a:defRPr sz="2000"/>
            </a:lvl6pPr>
            <a:lvl7pPr marL="2742514" indent="0">
              <a:buNone/>
              <a:defRPr sz="2000"/>
            </a:lvl7pPr>
            <a:lvl8pPr marL="3199600" indent="0">
              <a:buNone/>
              <a:defRPr sz="2000"/>
            </a:lvl8pPr>
            <a:lvl9pPr marL="3656686"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535253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874853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424212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6F782802-6323-4803-9FA5-6458F25ABED3}" type="datetimeFigureOut">
              <a:rPr lang="zh-CN" altLang="en-US"/>
              <a:pPr/>
              <a:t>2017/2/19</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0587DBA0-3A04-4412-9819-5757745B4B00}" type="slidenum">
              <a:rPr lang="zh-CN" altLang="en-US"/>
              <a:pPr/>
              <a:t>‹#›</a:t>
            </a:fld>
            <a:endParaRPr lang="zh-CN" altLang="en-US"/>
          </a:p>
        </p:txBody>
      </p:sp>
    </p:spTree>
    <p:extLst>
      <p:ext uri="{BB962C8B-B14F-4D97-AF65-F5344CB8AC3E}">
        <p14:creationId xmlns:p14="http://schemas.microsoft.com/office/powerpoint/2010/main" val="38357051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424AEC29-CC6A-4A28-AA7B-F254452F9AAE}" type="datetimeFigureOut">
              <a:rPr lang="zh-CN" altLang="en-US"/>
              <a:pPr/>
              <a:t>2017/2/19</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0AC66BBA-41AB-4268-8B8B-C6F987F5F320}" type="slidenum">
              <a:rPr lang="zh-CN" altLang="en-US"/>
              <a:pPr/>
              <a:t>‹#›</a:t>
            </a:fld>
            <a:endParaRPr lang="zh-CN" altLang="en-US"/>
          </a:p>
        </p:txBody>
      </p:sp>
    </p:spTree>
    <p:extLst>
      <p:ext uri="{BB962C8B-B14F-4D97-AF65-F5344CB8AC3E}">
        <p14:creationId xmlns:p14="http://schemas.microsoft.com/office/powerpoint/2010/main" val="32256138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12A80860-CA1A-4B57-A5AF-B2353E24243A}" type="datetimeFigureOut">
              <a:rPr lang="zh-CN" altLang="en-US"/>
              <a:pPr/>
              <a:t>2017/2/19</a:t>
            </a:fld>
            <a:endParaRPr lang="zh-CN" altLang="en-US"/>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D69C5C3B-C0AD-494E-A942-6050D5280542}" type="slidenum">
              <a:rPr lang="zh-CN" altLang="en-US"/>
              <a:pPr/>
              <a:t>‹#›</a:t>
            </a:fld>
            <a:endParaRPr lang="zh-CN" altLang="en-US"/>
          </a:p>
        </p:txBody>
      </p:sp>
    </p:spTree>
    <p:extLst>
      <p:ext uri="{BB962C8B-B14F-4D97-AF65-F5344CB8AC3E}">
        <p14:creationId xmlns:p14="http://schemas.microsoft.com/office/powerpoint/2010/main" val="11185183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A743F63C-CC95-42FA-82DC-CB0DA5093832}" type="datetimeFigureOut">
              <a:rPr lang="zh-CN" altLang="en-US"/>
              <a:pPr/>
              <a:t>2017/2/19</a:t>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C752EE35-E51F-479A-9BD4-D1FF16A0B401}" type="slidenum">
              <a:rPr lang="zh-CN" altLang="en-US"/>
              <a:pPr/>
              <a:t>‹#›</a:t>
            </a:fld>
            <a:endParaRPr lang="zh-CN" altLang="en-US"/>
          </a:p>
        </p:txBody>
      </p:sp>
    </p:spTree>
    <p:extLst>
      <p:ext uri="{BB962C8B-B14F-4D97-AF65-F5344CB8AC3E}">
        <p14:creationId xmlns:p14="http://schemas.microsoft.com/office/powerpoint/2010/main" val="21337216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4A46D495-4732-4ACD-9ED6-3E4826E7CD2A}" type="datetimeFigureOut">
              <a:rPr lang="zh-CN" altLang="en-US"/>
              <a:pPr/>
              <a:t>2017/2/19</a:t>
            </a:fld>
            <a:endParaRPr lang="zh-CN" alt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D3924B94-B5DE-45AB-830D-BE2A495F496D}" type="slidenum">
              <a:rPr lang="zh-CN" altLang="en-US"/>
              <a:pPr/>
              <a:t>‹#›</a:t>
            </a:fld>
            <a:endParaRPr lang="zh-CN" altLang="en-US"/>
          </a:p>
        </p:txBody>
      </p:sp>
    </p:spTree>
    <p:extLst>
      <p:ext uri="{BB962C8B-B14F-4D97-AF65-F5344CB8AC3E}">
        <p14:creationId xmlns:p14="http://schemas.microsoft.com/office/powerpoint/2010/main" val="32891232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6D337D8B-208F-4589-B474-1EB9DDDB053C}" type="datetimeFigureOut">
              <a:rPr lang="zh-CN" altLang="en-US"/>
              <a:pPr/>
              <a:t>2017/2/19</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25E0EF05-0A57-4976-A7CD-BB500467EC5B}" type="slidenum">
              <a:rPr lang="zh-CN" altLang="en-US"/>
              <a:pPr/>
              <a:t>‹#›</a:t>
            </a:fld>
            <a:endParaRPr lang="zh-CN" altLang="en-US"/>
          </a:p>
        </p:txBody>
      </p:sp>
    </p:spTree>
    <p:extLst>
      <p:ext uri="{BB962C8B-B14F-4D97-AF65-F5344CB8AC3E}">
        <p14:creationId xmlns:p14="http://schemas.microsoft.com/office/powerpoint/2010/main" val="3889369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D4F18E7A-F73D-48C7-8259-9D07D7501512}" type="datetimeFigureOut">
              <a:rPr lang="zh-CN" altLang="en-US"/>
              <a:pPr/>
              <a:t>2017/2/19</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DB967396-43BB-457B-913E-39C48D11CA06}" type="slidenum">
              <a:rPr lang="zh-CN" altLang="en-US"/>
              <a:pPr/>
              <a:t>‹#›</a:t>
            </a:fld>
            <a:endParaRPr lang="zh-CN" altLang="en-US"/>
          </a:p>
        </p:txBody>
      </p:sp>
    </p:spTree>
    <p:extLst>
      <p:ext uri="{BB962C8B-B14F-4D97-AF65-F5344CB8AC3E}">
        <p14:creationId xmlns:p14="http://schemas.microsoft.com/office/powerpoint/2010/main" val="42505554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fld id="{AFC4C9CB-1243-453D-B7B5-C54C2A470A63}" type="datetimeFigureOut">
              <a:rPr lang="zh-CN" altLang="en-US"/>
              <a:pPr/>
              <a:t>2017/2/19</a:t>
            </a:fld>
            <a:endParaRPr lang="zh-CN" altLang="en-US"/>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endParaRPr lang="zh-CN" altLang="en-US"/>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98F98DC0-1FBA-4662-BAC5-203EB2F31E6D}"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fontAlgn="base">
        <a:lnSpc>
          <a:spcPct val="90000"/>
        </a:lnSpc>
        <a:spcBef>
          <a:spcPct val="0"/>
        </a:spcBef>
        <a:spcAft>
          <a:spcPct val="0"/>
        </a:spcAft>
        <a:defRPr sz="44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itchFamily="34" charset="0"/>
          <a:ea typeface="宋体" pitchFamily="2" charset="-122"/>
        </a:defRPr>
      </a:lvl2pPr>
      <a:lvl3pPr algn="l" rtl="0" fontAlgn="base">
        <a:lnSpc>
          <a:spcPct val="90000"/>
        </a:lnSpc>
        <a:spcBef>
          <a:spcPct val="0"/>
        </a:spcBef>
        <a:spcAft>
          <a:spcPct val="0"/>
        </a:spcAft>
        <a:defRPr sz="4400">
          <a:solidFill>
            <a:schemeClr val="tx1"/>
          </a:solidFill>
          <a:latin typeface="Calibri Light" pitchFamily="34" charset="0"/>
          <a:ea typeface="宋体" pitchFamily="2" charset="-122"/>
        </a:defRPr>
      </a:lvl3pPr>
      <a:lvl4pPr algn="l" rtl="0" fontAlgn="base">
        <a:lnSpc>
          <a:spcPct val="90000"/>
        </a:lnSpc>
        <a:spcBef>
          <a:spcPct val="0"/>
        </a:spcBef>
        <a:spcAft>
          <a:spcPct val="0"/>
        </a:spcAft>
        <a:defRPr sz="4400">
          <a:solidFill>
            <a:schemeClr val="tx1"/>
          </a:solidFill>
          <a:latin typeface="Calibri Light" pitchFamily="34" charset="0"/>
          <a:ea typeface="宋体" pitchFamily="2" charset="-122"/>
        </a:defRPr>
      </a:lvl4pPr>
      <a:lvl5pPr algn="l" rtl="0" fontAlgn="base">
        <a:lnSpc>
          <a:spcPct val="90000"/>
        </a:lnSpc>
        <a:spcBef>
          <a:spcPct val="0"/>
        </a:spcBef>
        <a:spcAft>
          <a:spcPct val="0"/>
        </a:spcAft>
        <a:defRPr sz="4400">
          <a:solidFill>
            <a:schemeClr val="tx1"/>
          </a:solidFill>
          <a:latin typeface="Calibri Light" pitchFamily="34" charset="0"/>
          <a:ea typeface="宋体" pitchFamily="2" charset="-122"/>
        </a:defRPr>
      </a:lvl5pPr>
      <a:lvl6pPr marL="457200" algn="l" rtl="0" fontAlgn="base">
        <a:lnSpc>
          <a:spcPct val="90000"/>
        </a:lnSpc>
        <a:spcBef>
          <a:spcPct val="0"/>
        </a:spcBef>
        <a:spcAft>
          <a:spcPct val="0"/>
        </a:spcAft>
        <a:defRPr sz="4400">
          <a:solidFill>
            <a:schemeClr val="tx1"/>
          </a:solidFill>
          <a:latin typeface="Calibri Light" pitchFamily="34" charset="0"/>
          <a:ea typeface="宋体" pitchFamily="2" charset="-122"/>
        </a:defRPr>
      </a:lvl6pPr>
      <a:lvl7pPr marL="914400" algn="l" rtl="0" fontAlgn="base">
        <a:lnSpc>
          <a:spcPct val="90000"/>
        </a:lnSpc>
        <a:spcBef>
          <a:spcPct val="0"/>
        </a:spcBef>
        <a:spcAft>
          <a:spcPct val="0"/>
        </a:spcAft>
        <a:defRPr sz="4400">
          <a:solidFill>
            <a:schemeClr val="tx1"/>
          </a:solidFill>
          <a:latin typeface="Calibri Light" pitchFamily="34" charset="0"/>
          <a:ea typeface="宋体" pitchFamily="2" charset="-122"/>
        </a:defRPr>
      </a:lvl7pPr>
      <a:lvl8pPr marL="1371600" algn="l" rtl="0" fontAlgn="base">
        <a:lnSpc>
          <a:spcPct val="90000"/>
        </a:lnSpc>
        <a:spcBef>
          <a:spcPct val="0"/>
        </a:spcBef>
        <a:spcAft>
          <a:spcPct val="0"/>
        </a:spcAft>
        <a:defRPr sz="4400">
          <a:solidFill>
            <a:schemeClr val="tx1"/>
          </a:solidFill>
          <a:latin typeface="Calibri Light" pitchFamily="34" charset="0"/>
          <a:ea typeface="宋体" pitchFamily="2" charset="-122"/>
        </a:defRPr>
      </a:lvl8pPr>
      <a:lvl9pPr marL="1828800" algn="l" rtl="0" fontAlgn="base">
        <a:lnSpc>
          <a:spcPct val="90000"/>
        </a:lnSpc>
        <a:spcBef>
          <a:spcPct val="0"/>
        </a:spcBef>
        <a:spcAft>
          <a:spcPct val="0"/>
        </a:spcAft>
        <a:defRPr sz="4400">
          <a:solidFill>
            <a:schemeClr val="tx1"/>
          </a:solidFill>
          <a:latin typeface="Calibri Light" pitchFamily="34" charset="0"/>
          <a:ea typeface="宋体" pitchFamily="2" charset="-122"/>
        </a:defRPr>
      </a:lvl9pPr>
    </p:titleStyle>
    <p:bodyStyle>
      <a:lvl1pPr marL="228600" indent="-228600" algn="l" rtl="0" fontAlgn="base">
        <a:lnSpc>
          <a:spcPct val="90000"/>
        </a:lnSpc>
        <a:spcBef>
          <a:spcPts val="1000"/>
        </a:spcBef>
        <a:spcAft>
          <a:spcPct val="0"/>
        </a:spcAft>
        <a:buFont typeface="Arial" pitchFamily="34" charset="0"/>
        <a:buChar char="•"/>
        <a:defRPr sz="28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itchFamily="34" charset="0"/>
        <a:buChar char="•"/>
        <a:defRPr sz="2400">
          <a:solidFill>
            <a:schemeClr val="tx1"/>
          </a:solidFill>
          <a:latin typeface="+mn-lt"/>
          <a:ea typeface="+mn-ea"/>
        </a:defRPr>
      </a:lvl2pPr>
      <a:lvl3pPr marL="1143000" indent="-228600" algn="l" rtl="0" fontAlgn="base">
        <a:lnSpc>
          <a:spcPct val="90000"/>
        </a:lnSpc>
        <a:spcBef>
          <a:spcPts val="500"/>
        </a:spcBef>
        <a:spcAft>
          <a:spcPct val="0"/>
        </a:spcAft>
        <a:buFont typeface="Arial" pitchFamily="34" charset="0"/>
        <a:buChar char="•"/>
        <a:defRPr sz="2000">
          <a:solidFill>
            <a:schemeClr val="tx1"/>
          </a:solidFill>
          <a:latin typeface="+mn-lt"/>
          <a:ea typeface="+mn-ea"/>
        </a:defRPr>
      </a:lvl3pPr>
      <a:lvl4pPr marL="16002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4pPr>
      <a:lvl5pPr marL="20574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6"/>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172" eaLnBrk="1" fontAlgn="auto" hangingPunct="1">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defTabSz="914172" eaLnBrk="1" fontAlgn="auto" hangingPunct="1">
                <a:spcBef>
                  <a:spcPts val="0"/>
                </a:spcBef>
                <a:spcAft>
                  <a:spcPts val="0"/>
                </a:spcAft>
              </a:pPr>
              <a:t>2017/2/19</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38601"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172" eaLnBrk="1" fontAlgn="auto" hangingPunct="1">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172" eaLnBrk="1" fontAlgn="auto" hangingPunct="1">
              <a:spcBef>
                <a:spcPts val="0"/>
              </a:spcBef>
              <a:spcAft>
                <a:spcPts val="0"/>
              </a:spcAft>
            </a:pPr>
            <a:fld id="{AA4E786F-588D-4932-A7B2-AE3451FA4ACA}" type="slidenum">
              <a:rPr lang="zh-CN" altLang="en-US" smtClean="0">
                <a:solidFill>
                  <a:prstClr val="black">
                    <a:tint val="75000"/>
                  </a:prstClr>
                </a:solidFill>
                <a:latin typeface="Calibri" panose="020F0502020204030204"/>
              </a:rPr>
              <a:pPr defTabSz="914172" eaLnBrk="1" fontAlgn="auto" hangingPunct="1">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353541845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172" rtl="0" eaLnBrk="1" latinLnBrk="0" hangingPunct="1">
        <a:lnSpc>
          <a:spcPct val="90000"/>
        </a:lnSpc>
        <a:spcBef>
          <a:spcPct val="0"/>
        </a:spcBef>
        <a:buNone/>
        <a:defRPr sz="4399" kern="1200">
          <a:solidFill>
            <a:schemeClr val="tx1"/>
          </a:solidFill>
          <a:latin typeface="+mj-lt"/>
          <a:ea typeface="+mj-ea"/>
          <a:cs typeface="+mj-cs"/>
        </a:defRPr>
      </a:lvl1pPr>
    </p:titleStyle>
    <p:bodyStyle>
      <a:lvl1pPr marL="228543" indent="-228543" algn="l" defTabSz="914172"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629" indent="-228543" algn="l" defTabSz="914172"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715" indent="-228543" algn="l" defTabSz="914172"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800"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886"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72"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57"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3"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29"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172" rtl="0" eaLnBrk="1" latinLnBrk="0" hangingPunct="1">
        <a:defRPr sz="1800" kern="1200">
          <a:solidFill>
            <a:schemeClr val="tx1"/>
          </a:solidFill>
          <a:latin typeface="+mn-lt"/>
          <a:ea typeface="+mn-ea"/>
          <a:cs typeface="+mn-cs"/>
        </a:defRPr>
      </a:lvl1pPr>
      <a:lvl2pPr marL="457086" algn="l" defTabSz="914172" rtl="0" eaLnBrk="1" latinLnBrk="0" hangingPunct="1">
        <a:defRPr sz="1800" kern="1200">
          <a:solidFill>
            <a:schemeClr val="tx1"/>
          </a:solidFill>
          <a:latin typeface="+mn-lt"/>
          <a:ea typeface="+mn-ea"/>
          <a:cs typeface="+mn-cs"/>
        </a:defRPr>
      </a:lvl2pPr>
      <a:lvl3pPr marL="914172" algn="l" defTabSz="914172" rtl="0" eaLnBrk="1" latinLnBrk="0" hangingPunct="1">
        <a:defRPr sz="1800" kern="1200">
          <a:solidFill>
            <a:schemeClr val="tx1"/>
          </a:solidFill>
          <a:latin typeface="+mn-lt"/>
          <a:ea typeface="+mn-ea"/>
          <a:cs typeface="+mn-cs"/>
        </a:defRPr>
      </a:lvl3pPr>
      <a:lvl4pPr marL="1371257" algn="l" defTabSz="914172" rtl="0" eaLnBrk="1" latinLnBrk="0" hangingPunct="1">
        <a:defRPr sz="1800" kern="1200">
          <a:solidFill>
            <a:schemeClr val="tx1"/>
          </a:solidFill>
          <a:latin typeface="+mn-lt"/>
          <a:ea typeface="+mn-ea"/>
          <a:cs typeface="+mn-cs"/>
        </a:defRPr>
      </a:lvl4pPr>
      <a:lvl5pPr marL="1828343" algn="l" defTabSz="914172" rtl="0" eaLnBrk="1" latinLnBrk="0" hangingPunct="1">
        <a:defRPr sz="1800" kern="1200">
          <a:solidFill>
            <a:schemeClr val="tx1"/>
          </a:solidFill>
          <a:latin typeface="+mn-lt"/>
          <a:ea typeface="+mn-ea"/>
          <a:cs typeface="+mn-cs"/>
        </a:defRPr>
      </a:lvl5pPr>
      <a:lvl6pPr marL="2285429" algn="l" defTabSz="914172" rtl="0" eaLnBrk="1" latinLnBrk="0" hangingPunct="1">
        <a:defRPr sz="1800" kern="1200">
          <a:solidFill>
            <a:schemeClr val="tx1"/>
          </a:solidFill>
          <a:latin typeface="+mn-lt"/>
          <a:ea typeface="+mn-ea"/>
          <a:cs typeface="+mn-cs"/>
        </a:defRPr>
      </a:lvl6pPr>
      <a:lvl7pPr marL="2742514" algn="l" defTabSz="914172" rtl="0" eaLnBrk="1" latinLnBrk="0" hangingPunct="1">
        <a:defRPr sz="1800" kern="1200">
          <a:solidFill>
            <a:schemeClr val="tx1"/>
          </a:solidFill>
          <a:latin typeface="+mn-lt"/>
          <a:ea typeface="+mn-ea"/>
          <a:cs typeface="+mn-cs"/>
        </a:defRPr>
      </a:lvl7pPr>
      <a:lvl8pPr marL="3199600" algn="l" defTabSz="914172" rtl="0" eaLnBrk="1" latinLnBrk="0" hangingPunct="1">
        <a:defRPr sz="1800" kern="1200">
          <a:solidFill>
            <a:schemeClr val="tx1"/>
          </a:solidFill>
          <a:latin typeface="+mn-lt"/>
          <a:ea typeface="+mn-ea"/>
          <a:cs typeface="+mn-cs"/>
        </a:defRPr>
      </a:lvl8pPr>
      <a:lvl9pPr marL="3656686" algn="l" defTabSz="91417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5.png"/><Relationship Id="rId2" Type="http://schemas.openxmlformats.org/officeDocument/2006/relationships/image" Target="../media/image25.png"/><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7.png"/><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39.png"/><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6.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图片 15"/>
          <p:cNvPicPr>
            <a:picLocks noChangeAspect="1" noChangeArrowheads="1"/>
          </p:cNvPicPr>
          <p:nvPr/>
        </p:nvPicPr>
        <p:blipFill>
          <a:blip r:embed="rId3">
            <a:extLst>
              <a:ext uri="{28A0092B-C50C-407E-A947-70E740481C1C}">
                <a14:useLocalDpi xmlns:a14="http://schemas.microsoft.com/office/drawing/2010/main" val="0"/>
              </a:ext>
            </a:extLst>
          </a:blip>
          <a:srcRect t="6407"/>
          <a:stretch>
            <a:fillRect/>
          </a:stretch>
        </p:blipFill>
        <p:spPr bwMode="auto">
          <a:xfrm>
            <a:off x="0" y="-28575"/>
            <a:ext cx="12199938" cy="688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文本框 16"/>
          <p:cNvSpPr txBox="1">
            <a:spLocks noChangeArrowheads="1"/>
          </p:cNvSpPr>
          <p:nvPr/>
        </p:nvSpPr>
        <p:spPr bwMode="auto">
          <a:xfrm>
            <a:off x="3894138" y="5200650"/>
            <a:ext cx="2044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sz="2000">
                <a:solidFill>
                  <a:srgbClr val="C00000"/>
                </a:solidFill>
                <a:latin typeface="微软雅黑" pitchFamily="34" charset="-122"/>
                <a:ea typeface="微软雅黑" pitchFamily="34" charset="-122"/>
              </a:rPr>
              <a:t>【</a:t>
            </a:r>
            <a:r>
              <a:rPr lang="zh-CN" altLang="en-US" sz="2000">
                <a:solidFill>
                  <a:srgbClr val="C00000"/>
                </a:solidFill>
                <a:latin typeface="微软雅黑" pitchFamily="34" charset="-122"/>
                <a:ea typeface="微软雅黑" pitchFamily="34" charset="-122"/>
              </a:rPr>
              <a:t>水墨呈现</a:t>
            </a:r>
            <a:r>
              <a:rPr lang="en-US" sz="2000">
                <a:solidFill>
                  <a:srgbClr val="C00000"/>
                </a:solidFill>
                <a:latin typeface="微软雅黑" pitchFamily="34" charset="-122"/>
                <a:ea typeface="微软雅黑" pitchFamily="34" charset="-122"/>
              </a:rPr>
              <a:t>】</a:t>
            </a:r>
            <a:endParaRPr lang="zh-CN" altLang="en-US" sz="2000">
              <a:solidFill>
                <a:srgbClr val="C00000"/>
              </a:solidFill>
              <a:latin typeface="微软雅黑" pitchFamily="34" charset="-122"/>
              <a:ea typeface="微软雅黑" pitchFamily="34" charset="-122"/>
            </a:endParaRPr>
          </a:p>
        </p:txBody>
      </p:sp>
      <p:sp>
        <p:nvSpPr>
          <p:cNvPr id="3076" name="文本框 18"/>
          <p:cNvSpPr txBox="1">
            <a:spLocks noChangeArrowheads="1"/>
          </p:cNvSpPr>
          <p:nvPr/>
        </p:nvSpPr>
        <p:spPr bwMode="auto">
          <a:xfrm>
            <a:off x="7392988" y="5199063"/>
            <a:ext cx="2044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sz="2000">
                <a:solidFill>
                  <a:srgbClr val="C00000"/>
                </a:solidFill>
                <a:latin typeface="微软雅黑" pitchFamily="34" charset="-122"/>
                <a:ea typeface="微软雅黑" pitchFamily="34" charset="-122"/>
              </a:rPr>
              <a:t>【</a:t>
            </a:r>
            <a:r>
              <a:rPr lang="zh-CN" altLang="en-US" sz="2000">
                <a:solidFill>
                  <a:srgbClr val="C00000"/>
                </a:solidFill>
                <a:latin typeface="微软雅黑" pitchFamily="34" charset="-122"/>
                <a:ea typeface="微软雅黑" pitchFamily="34" charset="-122"/>
              </a:rPr>
              <a:t>匠心独运</a:t>
            </a:r>
            <a:r>
              <a:rPr lang="en-US" sz="2000">
                <a:solidFill>
                  <a:srgbClr val="C00000"/>
                </a:solidFill>
                <a:latin typeface="微软雅黑" pitchFamily="34" charset="-122"/>
                <a:ea typeface="微软雅黑" pitchFamily="34" charset="-122"/>
              </a:rPr>
              <a:t>】</a:t>
            </a:r>
            <a:endParaRPr lang="zh-CN" altLang="en-US" sz="2000">
              <a:solidFill>
                <a:srgbClr val="C00000"/>
              </a:solidFill>
              <a:latin typeface="微软雅黑" pitchFamily="34" charset="-122"/>
              <a:ea typeface="微软雅黑" pitchFamily="34" charset="-122"/>
            </a:endParaRPr>
          </a:p>
        </p:txBody>
      </p:sp>
      <p:sp>
        <p:nvSpPr>
          <p:cNvPr id="3077" name="文本框 20"/>
          <p:cNvSpPr txBox="1">
            <a:spLocks noChangeArrowheads="1"/>
          </p:cNvSpPr>
          <p:nvPr/>
        </p:nvSpPr>
        <p:spPr bwMode="auto">
          <a:xfrm>
            <a:off x="5643563" y="5200650"/>
            <a:ext cx="2044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sz="2000">
                <a:solidFill>
                  <a:srgbClr val="C00000"/>
                </a:solidFill>
                <a:latin typeface="微软雅黑" pitchFamily="34" charset="-122"/>
                <a:ea typeface="微软雅黑" pitchFamily="34" charset="-122"/>
              </a:rPr>
              <a:t>【</a:t>
            </a:r>
            <a:r>
              <a:rPr lang="zh-CN" altLang="en-US" sz="2000">
                <a:solidFill>
                  <a:srgbClr val="C00000"/>
                </a:solidFill>
                <a:latin typeface="微软雅黑" pitchFamily="34" charset="-122"/>
                <a:ea typeface="微软雅黑" pitchFamily="34" charset="-122"/>
              </a:rPr>
              <a:t>品位高雅</a:t>
            </a:r>
            <a:r>
              <a:rPr lang="en-US" sz="2000">
                <a:solidFill>
                  <a:srgbClr val="C00000"/>
                </a:solidFill>
                <a:latin typeface="微软雅黑" pitchFamily="34" charset="-122"/>
                <a:ea typeface="微软雅黑" pitchFamily="34" charset="-122"/>
              </a:rPr>
              <a:t>】</a:t>
            </a:r>
            <a:endParaRPr lang="zh-CN" altLang="en-US" sz="2000">
              <a:solidFill>
                <a:srgbClr val="C00000"/>
              </a:solidFill>
              <a:latin typeface="微软雅黑" pitchFamily="34" charset="-122"/>
              <a:ea typeface="微软雅黑" pitchFamily="34" charset="-122"/>
            </a:endParaRPr>
          </a:p>
        </p:txBody>
      </p:sp>
      <p:sp>
        <p:nvSpPr>
          <p:cNvPr id="3078" name="椭圆 21"/>
          <p:cNvSpPr>
            <a:spLocks noChangeArrowheads="1"/>
          </p:cNvSpPr>
          <p:nvPr/>
        </p:nvSpPr>
        <p:spPr bwMode="auto">
          <a:xfrm>
            <a:off x="5592763" y="5348288"/>
            <a:ext cx="101600" cy="101600"/>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3079" name="椭圆 22"/>
          <p:cNvSpPr>
            <a:spLocks noChangeArrowheads="1"/>
          </p:cNvSpPr>
          <p:nvPr/>
        </p:nvSpPr>
        <p:spPr bwMode="auto">
          <a:xfrm>
            <a:off x="7319963" y="5348288"/>
            <a:ext cx="101600" cy="101600"/>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3080" name="文本框 24"/>
          <p:cNvSpPr txBox="1">
            <a:spLocks noChangeArrowheads="1"/>
          </p:cNvSpPr>
          <p:nvPr/>
        </p:nvSpPr>
        <p:spPr bwMode="auto">
          <a:xfrm>
            <a:off x="4033838" y="4795838"/>
            <a:ext cx="49149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dist" eaLnBrk="1" hangingPunct="1"/>
            <a:r>
              <a:rPr lang="zh-CN" altLang="en-US" sz="2000">
                <a:solidFill>
                  <a:srgbClr val="404040"/>
                </a:solidFill>
                <a:latin typeface="微软雅黑" pitchFamily="34" charset="-122"/>
                <a:ea typeface="微软雅黑" pitchFamily="34" charset="-122"/>
              </a:rPr>
              <a:t>封面和内页所有素材均可自由编辑替换</a:t>
            </a:r>
          </a:p>
        </p:txBody>
      </p:sp>
      <p:pic>
        <p:nvPicPr>
          <p:cNvPr id="3082" name="图片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19988" y="-190500"/>
            <a:ext cx="4776787" cy="327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p:cNvSpPr txBox="1"/>
          <p:nvPr/>
        </p:nvSpPr>
        <p:spPr>
          <a:xfrm>
            <a:off x="2703077" y="3322978"/>
            <a:ext cx="7266543" cy="1107996"/>
          </a:xfrm>
          <a:prstGeom prst="rect">
            <a:avLst/>
          </a:prstGeom>
          <a:noFill/>
        </p:spPr>
        <p:txBody>
          <a:bodyPr wrap="square" rtlCol="0">
            <a:spAutoFit/>
          </a:bodyPr>
          <a:lstStyle/>
          <a:p>
            <a:r>
              <a:rPr lang="zh-CN" altLang="en-US" sz="6600" dirty="0" smtClean="0">
                <a:latin typeface="李旭科毛笔行书" panose="02010600030101010101" pitchFamily="2" charset="-122"/>
                <a:ea typeface="李旭科毛笔行书" panose="02010600030101010101" pitchFamily="2" charset="-122"/>
              </a:rPr>
              <a:t>单击此处添加标题</a:t>
            </a:r>
            <a:endParaRPr lang="zh-CN" altLang="en-US" sz="6600" dirty="0">
              <a:latin typeface="李旭科毛笔行书" panose="02010600030101010101" pitchFamily="2" charset="-122"/>
              <a:ea typeface="李旭科毛笔行书" panose="0201060003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10" name="组合 20"/>
          <p:cNvGrpSpPr>
            <a:grpSpLocks/>
          </p:cNvGrpSpPr>
          <p:nvPr/>
        </p:nvGrpSpPr>
        <p:grpSpPr bwMode="auto">
          <a:xfrm>
            <a:off x="3641725" y="993775"/>
            <a:ext cx="4613275" cy="4665663"/>
            <a:chOff x="0" y="0"/>
            <a:chExt cx="4613650" cy="4664477"/>
          </a:xfrm>
        </p:grpSpPr>
        <p:pic>
          <p:nvPicPr>
            <p:cNvPr id="17411" name="图片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613650" cy="4664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文本框 9"/>
            <p:cNvSpPr txBox="1">
              <a:spLocks noChangeArrowheads="1"/>
            </p:cNvSpPr>
            <p:nvPr/>
          </p:nvSpPr>
          <p:spPr bwMode="auto">
            <a:xfrm>
              <a:off x="1855444" y="3157652"/>
              <a:ext cx="13345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a:solidFill>
                    <a:schemeClr val="bg1"/>
                  </a:solidFill>
                  <a:latin typeface="微软雅黑" pitchFamily="34" charset="-122"/>
                  <a:ea typeface="微软雅黑" pitchFamily="34" charset="-122"/>
                </a:rPr>
                <a:t>行业市场</a:t>
              </a:r>
            </a:p>
          </p:txBody>
        </p:sp>
        <p:cxnSp>
          <p:nvCxnSpPr>
            <p:cNvPr id="17413" name="直接连接符 11"/>
            <p:cNvCxnSpPr>
              <a:cxnSpLocks noChangeShapeType="1"/>
            </p:cNvCxnSpPr>
            <p:nvPr/>
          </p:nvCxnSpPr>
          <p:spPr bwMode="auto">
            <a:xfrm>
              <a:off x="472649" y="3356115"/>
              <a:ext cx="1087849" cy="0"/>
            </a:xfrm>
            <a:prstGeom prst="line">
              <a:avLst/>
            </a:prstGeom>
            <a:noFill/>
            <a:ln w="6350" cmpd="sng">
              <a:solidFill>
                <a:schemeClr val="bg1"/>
              </a:solidFill>
              <a:round/>
              <a:headEnd/>
              <a:tailEnd/>
            </a:ln>
            <a:extLst>
              <a:ext uri="{909E8E84-426E-40DD-AFC4-6F175D3DCCD1}">
                <a14:hiddenFill xmlns:a14="http://schemas.microsoft.com/office/drawing/2010/main">
                  <a:noFill/>
                </a14:hiddenFill>
              </a:ext>
            </a:extLst>
          </p:spPr>
        </p:cxnSp>
        <p:cxnSp>
          <p:nvCxnSpPr>
            <p:cNvPr id="17414" name="直接连接符 13"/>
            <p:cNvCxnSpPr>
              <a:cxnSpLocks noChangeShapeType="1"/>
            </p:cNvCxnSpPr>
            <p:nvPr/>
          </p:nvCxnSpPr>
          <p:spPr bwMode="auto">
            <a:xfrm>
              <a:off x="3315250" y="3356115"/>
              <a:ext cx="1087849" cy="0"/>
            </a:xfrm>
            <a:prstGeom prst="line">
              <a:avLst/>
            </a:prstGeom>
            <a:noFill/>
            <a:ln w="6350" cmpd="sng">
              <a:solidFill>
                <a:schemeClr val="bg1"/>
              </a:solidFill>
              <a:round/>
              <a:headEnd/>
              <a:tailEnd/>
            </a:ln>
            <a:extLst>
              <a:ext uri="{909E8E84-426E-40DD-AFC4-6F175D3DCCD1}">
                <a14:hiddenFill xmlns:a14="http://schemas.microsoft.com/office/drawing/2010/main">
                  <a:noFill/>
                </a14:hiddenFill>
              </a:ext>
            </a:extLst>
          </p:spPr>
        </p:cxnSp>
      </p:grpSp>
      <p:pic>
        <p:nvPicPr>
          <p:cNvPr id="17415" name="图片 1"/>
          <p:cNvPicPr>
            <a:picLocks noChangeAspect="1" noChangeArrowheads="1"/>
          </p:cNvPicPr>
          <p:nvPr/>
        </p:nvPicPr>
        <p:blipFill>
          <a:blip r:embed="rId4">
            <a:extLst>
              <a:ext uri="{28A0092B-C50C-407E-A947-70E740481C1C}">
                <a14:useLocalDpi xmlns:a14="http://schemas.microsoft.com/office/drawing/2010/main" val="0"/>
              </a:ext>
            </a:extLst>
          </a:blip>
          <a:srcRect l="22894" t="14128" r="24562" b="28217"/>
          <a:stretch>
            <a:fillRect/>
          </a:stretch>
        </p:blipFill>
        <p:spPr bwMode="auto">
          <a:xfrm>
            <a:off x="5021263" y="1909763"/>
            <a:ext cx="2020887"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6" name="图片 1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08750" y="295275"/>
            <a:ext cx="5683250" cy="273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7" name="图片 1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98713" y="2214563"/>
            <a:ext cx="1214437"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8" name="图片 1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75000" y="163513"/>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矩形 7"/>
          <p:cNvSpPr>
            <a:spLocks noChangeArrowheads="1"/>
          </p:cNvSpPr>
          <p:nvPr/>
        </p:nvSpPr>
        <p:spPr bwMode="auto">
          <a:xfrm>
            <a:off x="0" y="0"/>
            <a:ext cx="4224338" cy="3876675"/>
          </a:xfrm>
          <a:prstGeom prst="rect">
            <a:avLst/>
          </a:prstGeom>
          <a:solidFill>
            <a:srgbClr val="7C7C7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9459"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7350" y="84138"/>
            <a:ext cx="2740025" cy="425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矩形 12"/>
          <p:cNvSpPr>
            <a:spLocks noChangeArrowheads="1"/>
          </p:cNvSpPr>
          <p:nvPr/>
        </p:nvSpPr>
        <p:spPr bwMode="auto">
          <a:xfrm>
            <a:off x="7807325" y="4070350"/>
            <a:ext cx="3536950"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latin typeface="微软雅黑" pitchFamily="34" charset="-122"/>
                <a:ea typeface="微软雅黑" pitchFamily="34" charset="-122"/>
              </a:rPr>
              <a:t>单击此处编辑您要的内容，建议您在展示时采用微软雅黑字体，本模版所有图形线条及其相应素材均可自由编辑、改色、替换。更多使用说明和作品请详阅模版最末的使用手册。</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2" name="组合 20"/>
          <p:cNvGrpSpPr>
            <a:grpSpLocks/>
          </p:cNvGrpSpPr>
          <p:nvPr/>
        </p:nvGrpSpPr>
        <p:grpSpPr bwMode="auto">
          <a:xfrm>
            <a:off x="3641725" y="993775"/>
            <a:ext cx="4613275" cy="4665663"/>
            <a:chOff x="0" y="0"/>
            <a:chExt cx="4613650" cy="4664477"/>
          </a:xfrm>
        </p:grpSpPr>
        <p:pic>
          <p:nvPicPr>
            <p:cNvPr id="20483"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613650" cy="4664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文本框 9"/>
            <p:cNvSpPr txBox="1">
              <a:spLocks noChangeArrowheads="1"/>
            </p:cNvSpPr>
            <p:nvPr/>
          </p:nvSpPr>
          <p:spPr bwMode="auto">
            <a:xfrm>
              <a:off x="1855444" y="3157652"/>
              <a:ext cx="13345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a:solidFill>
                    <a:schemeClr val="bg1"/>
                  </a:solidFill>
                  <a:latin typeface="微软雅黑" pitchFamily="34" charset="-122"/>
                  <a:ea typeface="微软雅黑" pitchFamily="34" charset="-122"/>
                </a:rPr>
                <a:t>项目特色</a:t>
              </a:r>
            </a:p>
          </p:txBody>
        </p:sp>
        <p:cxnSp>
          <p:nvCxnSpPr>
            <p:cNvPr id="20485" name="直接连接符 11"/>
            <p:cNvCxnSpPr>
              <a:cxnSpLocks noChangeShapeType="1"/>
            </p:cNvCxnSpPr>
            <p:nvPr/>
          </p:nvCxnSpPr>
          <p:spPr bwMode="auto">
            <a:xfrm>
              <a:off x="472649" y="3356115"/>
              <a:ext cx="1087849" cy="0"/>
            </a:xfrm>
            <a:prstGeom prst="line">
              <a:avLst/>
            </a:prstGeom>
            <a:noFill/>
            <a:ln w="6350" cmpd="sng">
              <a:solidFill>
                <a:schemeClr val="bg1"/>
              </a:solidFill>
              <a:round/>
              <a:headEnd/>
              <a:tailEnd/>
            </a:ln>
            <a:extLst>
              <a:ext uri="{909E8E84-426E-40DD-AFC4-6F175D3DCCD1}">
                <a14:hiddenFill xmlns:a14="http://schemas.microsoft.com/office/drawing/2010/main">
                  <a:noFill/>
                </a14:hiddenFill>
              </a:ext>
            </a:extLst>
          </p:spPr>
        </p:cxnSp>
        <p:cxnSp>
          <p:nvCxnSpPr>
            <p:cNvPr id="20486" name="直接连接符 13"/>
            <p:cNvCxnSpPr>
              <a:cxnSpLocks noChangeShapeType="1"/>
            </p:cNvCxnSpPr>
            <p:nvPr/>
          </p:nvCxnSpPr>
          <p:spPr bwMode="auto">
            <a:xfrm>
              <a:off x="3315250" y="3356115"/>
              <a:ext cx="1087849" cy="0"/>
            </a:xfrm>
            <a:prstGeom prst="line">
              <a:avLst/>
            </a:prstGeom>
            <a:noFill/>
            <a:ln w="6350" cmpd="sng">
              <a:solidFill>
                <a:schemeClr val="bg1"/>
              </a:solidFill>
              <a:round/>
              <a:headEnd/>
              <a:tailEnd/>
            </a:ln>
            <a:extLst>
              <a:ext uri="{909E8E84-426E-40DD-AFC4-6F175D3DCCD1}">
                <a14:hiddenFill xmlns:a14="http://schemas.microsoft.com/office/drawing/2010/main">
                  <a:noFill/>
                </a14:hiddenFill>
              </a:ext>
            </a:extLst>
          </p:spPr>
        </p:cxnSp>
      </p:grpSp>
      <p:pic>
        <p:nvPicPr>
          <p:cNvPr id="20487" name="图片 1"/>
          <p:cNvPicPr>
            <a:picLocks noChangeAspect="1" noChangeArrowheads="1"/>
          </p:cNvPicPr>
          <p:nvPr/>
        </p:nvPicPr>
        <p:blipFill>
          <a:blip r:embed="rId3">
            <a:extLst>
              <a:ext uri="{28A0092B-C50C-407E-A947-70E740481C1C}">
                <a14:useLocalDpi xmlns:a14="http://schemas.microsoft.com/office/drawing/2010/main" val="0"/>
              </a:ext>
            </a:extLst>
          </a:blip>
          <a:srcRect l="27065" t="14995" r="27481" b="24750"/>
          <a:stretch>
            <a:fillRect/>
          </a:stretch>
        </p:blipFill>
        <p:spPr bwMode="auto">
          <a:xfrm>
            <a:off x="5181600" y="1941513"/>
            <a:ext cx="1747838" cy="222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8" name="图片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08750" y="295275"/>
            <a:ext cx="5683250" cy="273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9" name="图片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98713" y="2214563"/>
            <a:ext cx="1214437"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0" name="图片 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75000" y="163513"/>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矩形 2"/>
          <p:cNvSpPr>
            <a:spLocks noChangeArrowheads="1"/>
          </p:cNvSpPr>
          <p:nvPr/>
        </p:nvSpPr>
        <p:spPr bwMode="auto">
          <a:xfrm>
            <a:off x="7239000" y="0"/>
            <a:ext cx="4953000" cy="6858000"/>
          </a:xfrm>
          <a:prstGeom prst="rect">
            <a:avLst/>
          </a:prstGeom>
          <a:solidFill>
            <a:srgbClr val="7C7C7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21507"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7239000" cy="686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矩形 3"/>
          <p:cNvSpPr>
            <a:spLocks noChangeArrowheads="1"/>
          </p:cNvSpPr>
          <p:nvPr/>
        </p:nvSpPr>
        <p:spPr bwMode="auto">
          <a:xfrm>
            <a:off x="7788275" y="2982913"/>
            <a:ext cx="385445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solidFill>
                  <a:schemeClr val="bg1"/>
                </a:solidFill>
                <a:latin typeface="微软雅黑" pitchFamily="34" charset="-122"/>
                <a:ea typeface="微软雅黑" pitchFamily="34" charset="-122"/>
              </a:rPr>
              <a:t>单击此处编辑您要的内容，建议您在展示时采用微软雅黑字体，本模版所有图形线条及其相应素材均可自由编辑、改色、替换。更多使用说明和作品请详阅模版最末的使用手册。</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30" name="组合 3"/>
          <p:cNvGrpSpPr>
            <a:grpSpLocks/>
          </p:cNvGrpSpPr>
          <p:nvPr/>
        </p:nvGrpSpPr>
        <p:grpSpPr bwMode="auto">
          <a:xfrm>
            <a:off x="152400" y="214313"/>
            <a:ext cx="5365750" cy="965200"/>
            <a:chOff x="0" y="0"/>
            <a:chExt cx="6466453" cy="1163332"/>
          </a:xfrm>
        </p:grpSpPr>
        <p:pic>
          <p:nvPicPr>
            <p:cNvPr id="22531" name="Picture 9" descr="F:\ppt素材\图标\我收集的图标\字体\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2884210" y="-2418911"/>
              <a:ext cx="899790" cy="6264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2" name="Picture 6" descr="F:\超棒ppt模板\中国风\中国风物件\maobi.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85348" cy="985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3" name="TextBox 2"/>
            <p:cNvSpPr txBox="1">
              <a:spLocks noChangeArrowheads="1"/>
            </p:cNvSpPr>
            <p:nvPr/>
          </p:nvSpPr>
          <p:spPr bwMode="auto">
            <a:xfrm>
              <a:off x="1391404" y="593610"/>
              <a:ext cx="2674359" cy="445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chemeClr val="bg1"/>
                  </a:solidFill>
                  <a:latin typeface="楷体" pitchFamily="49" charset="-122"/>
                  <a:ea typeface="楷体" pitchFamily="49" charset="-122"/>
                </a:rPr>
                <a:t>单击此处添加标题</a:t>
              </a:r>
              <a:endParaRPr lang="zh-CN" altLang="en-US" sz="2400" b="1">
                <a:solidFill>
                  <a:schemeClr val="bg1"/>
                </a:solidFill>
                <a:latin typeface="楷体" pitchFamily="49" charset="-122"/>
                <a:ea typeface="楷体" pitchFamily="49" charset="-122"/>
              </a:endParaRPr>
            </a:p>
          </p:txBody>
        </p:sp>
      </p:grpSp>
      <p:pic>
        <p:nvPicPr>
          <p:cNvPr id="22534" name="图片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41425" y="42545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535" name="组合 8"/>
          <p:cNvGrpSpPr>
            <a:grpSpLocks/>
          </p:cNvGrpSpPr>
          <p:nvPr/>
        </p:nvGrpSpPr>
        <p:grpSpPr bwMode="auto">
          <a:xfrm>
            <a:off x="8710613" y="1878013"/>
            <a:ext cx="2220912" cy="4102100"/>
            <a:chOff x="0" y="0"/>
            <a:chExt cx="1854779" cy="4384774"/>
          </a:xfrm>
        </p:grpSpPr>
        <p:sp>
          <p:nvSpPr>
            <p:cNvPr id="22536" name="AutoShape 33"/>
            <p:cNvSpPr>
              <a:spLocks noChangeArrowheads="1"/>
            </p:cNvSpPr>
            <p:nvPr/>
          </p:nvSpPr>
          <p:spPr bwMode="auto">
            <a:xfrm rot="5400000">
              <a:off x="-1264997" y="1333807"/>
              <a:ext cx="4384774" cy="1717160"/>
            </a:xfrm>
            <a:prstGeom prst="roundRect">
              <a:avLst>
                <a:gd name="adj" fmla="val 13292"/>
              </a:avLst>
            </a:prstGeom>
            <a:noFill/>
            <a:ln w="57150" cmpd="dbl">
              <a:solidFill>
                <a:srgbClr val="C00000">
                  <a:alpha val="73999"/>
                </a:srgbClr>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eaLnBrk="1" hangingPunct="1"/>
              <a:endParaRPr lang="zh-CN" altLang="zh-CN">
                <a:solidFill>
                  <a:srgbClr val="B70002"/>
                </a:solidFill>
                <a:latin typeface="Arial" pitchFamily="34" charset="0"/>
              </a:endParaRPr>
            </a:p>
          </p:txBody>
        </p:sp>
        <p:sp>
          <p:nvSpPr>
            <p:cNvPr id="22537" name="Rectangle 26"/>
            <p:cNvSpPr>
              <a:spLocks noChangeArrowheads="1"/>
            </p:cNvSpPr>
            <p:nvPr/>
          </p:nvSpPr>
          <p:spPr bwMode="auto">
            <a:xfrm>
              <a:off x="0" y="2616981"/>
              <a:ext cx="1854779" cy="1420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lnSpc>
                  <a:spcPct val="150000"/>
                </a:lnSpc>
              </a:pPr>
              <a:r>
                <a:rPr lang="en-US" sz="1400" b="1">
                  <a:solidFill>
                    <a:srgbClr val="B70002"/>
                  </a:solidFill>
                  <a:latin typeface="微软雅黑" pitchFamily="34" charset="-122"/>
                  <a:ea typeface="微软雅黑" pitchFamily="34" charset="-122"/>
                </a:rPr>
                <a:t>【</a:t>
              </a:r>
              <a:r>
                <a:rPr lang="zh-CN" altLang="en-US" sz="1400" b="1">
                  <a:solidFill>
                    <a:srgbClr val="B70002"/>
                  </a:solidFill>
                  <a:latin typeface="微软雅黑" pitchFamily="34" charset="-122"/>
                  <a:ea typeface="微软雅黑" pitchFamily="34" charset="-122"/>
                </a:rPr>
                <a:t>您需要的文字</a:t>
              </a:r>
              <a:r>
                <a:rPr lang="en-US" sz="1400" b="1">
                  <a:solidFill>
                    <a:srgbClr val="B70002"/>
                  </a:solidFill>
                  <a:latin typeface="微软雅黑" pitchFamily="34" charset="-122"/>
                  <a:ea typeface="微软雅黑" pitchFamily="34" charset="-122"/>
                </a:rPr>
                <a:t>】</a:t>
              </a:r>
            </a:p>
            <a:p>
              <a:pPr algn="ctr" eaLnBrk="1" hangingPunct="1">
                <a:lnSpc>
                  <a:spcPct val="150000"/>
                </a:lnSpc>
              </a:pPr>
              <a:r>
                <a:rPr lang="zh-CN" altLang="en-US" sz="1600">
                  <a:latin typeface="微软雅黑" pitchFamily="34" charset="-122"/>
                  <a:ea typeface="微软雅黑" pitchFamily="34" charset="-122"/>
                </a:rPr>
                <a:t>请输入您需要的文字</a:t>
              </a:r>
              <a:endParaRPr lang="en-US" sz="1600">
                <a:latin typeface="微软雅黑" pitchFamily="34" charset="-122"/>
                <a:ea typeface="微软雅黑" pitchFamily="34" charset="-122"/>
              </a:endParaRPr>
            </a:p>
            <a:p>
              <a:pPr algn="ctr" eaLnBrk="1" hangingPunct="1">
                <a:lnSpc>
                  <a:spcPct val="150000"/>
                </a:lnSpc>
              </a:pPr>
              <a:r>
                <a:rPr lang="zh-CN" altLang="en-US" sz="1600">
                  <a:latin typeface="微软雅黑" pitchFamily="34" charset="-122"/>
                  <a:ea typeface="微软雅黑" pitchFamily="34" charset="-122"/>
                </a:rPr>
                <a:t>请输入您需要的文字</a:t>
              </a:r>
            </a:p>
            <a:p>
              <a:pPr algn="ctr" eaLnBrk="1" hangingPunct="1">
                <a:lnSpc>
                  <a:spcPct val="150000"/>
                </a:lnSpc>
              </a:pPr>
              <a:r>
                <a:rPr lang="zh-CN" altLang="en-US" sz="1600">
                  <a:latin typeface="微软雅黑" pitchFamily="34" charset="-122"/>
                  <a:ea typeface="微软雅黑" pitchFamily="34" charset="-122"/>
                </a:rPr>
                <a:t>请输入您需要的文字</a:t>
              </a:r>
            </a:p>
            <a:p>
              <a:pPr algn="ctr" eaLnBrk="1" hangingPunct="1">
                <a:lnSpc>
                  <a:spcPct val="150000"/>
                </a:lnSpc>
              </a:pPr>
              <a:endParaRPr lang="en-US" sz="1600">
                <a:latin typeface="微软雅黑" pitchFamily="34" charset="-122"/>
                <a:ea typeface="微软雅黑" pitchFamily="34" charset="-122"/>
              </a:endParaRPr>
            </a:p>
          </p:txBody>
        </p:sp>
      </p:grpSp>
      <p:pic>
        <p:nvPicPr>
          <p:cNvPr id="22538" name="图片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80363" y="1066800"/>
            <a:ext cx="1627187" cy="162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2539" name="图片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93163" y="2362200"/>
            <a:ext cx="2657475" cy="177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540" name="组合 13"/>
          <p:cNvGrpSpPr>
            <a:grpSpLocks/>
          </p:cNvGrpSpPr>
          <p:nvPr/>
        </p:nvGrpSpPr>
        <p:grpSpPr bwMode="auto">
          <a:xfrm>
            <a:off x="1543050" y="1866900"/>
            <a:ext cx="5076825" cy="2670175"/>
            <a:chOff x="0" y="0"/>
            <a:chExt cx="5077589" cy="2670246"/>
          </a:xfrm>
        </p:grpSpPr>
        <p:sp>
          <p:nvSpPr>
            <p:cNvPr id="22541" name="文本框 14"/>
            <p:cNvSpPr txBox="1">
              <a:spLocks noChangeArrowheads="1"/>
            </p:cNvSpPr>
            <p:nvPr/>
          </p:nvSpPr>
          <p:spPr bwMode="auto">
            <a:xfrm>
              <a:off x="1025322" y="731254"/>
              <a:ext cx="4052267"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dirty="0">
                  <a:solidFill>
                    <a:srgbClr val="B70002"/>
                  </a:solidFill>
                  <a:latin typeface="微软雅黑" pitchFamily="34" charset="-122"/>
                  <a:ea typeface="微软雅黑" pitchFamily="34" charset="-122"/>
                </a:rPr>
                <a:t>博学笃志，切问近思</a:t>
              </a:r>
              <a:endParaRPr lang="en-US" sz="2400" b="1" dirty="0">
                <a:solidFill>
                  <a:srgbClr val="B70002"/>
                </a:solidFill>
                <a:latin typeface="微软雅黑" pitchFamily="34" charset="-122"/>
                <a:ea typeface="微软雅黑" pitchFamily="34" charset="-122"/>
              </a:endParaRPr>
            </a:p>
            <a:p>
              <a:pPr eaLnBrk="1" hangingPunct="1"/>
              <a:r>
                <a:rPr lang="zh-CN" altLang="en-US" sz="2400" b="1" dirty="0">
                  <a:latin typeface="微软雅黑" pitchFamily="34" charset="-122"/>
                  <a:ea typeface="微软雅黑" pitchFamily="34" charset="-122"/>
                </a:rPr>
                <a:t>此八字，是收放心的工夫。</a:t>
              </a:r>
            </a:p>
            <a:p>
              <a:pPr eaLnBrk="1" hangingPunct="1"/>
              <a:endParaRPr lang="en-US" sz="2400" b="1" dirty="0">
                <a:latin typeface="微软雅黑" pitchFamily="34" charset="-122"/>
                <a:ea typeface="微软雅黑" pitchFamily="34" charset="-122"/>
              </a:endParaRPr>
            </a:p>
            <a:p>
              <a:pPr eaLnBrk="1" hangingPunct="1"/>
              <a:r>
                <a:rPr lang="zh-CN" altLang="en-US" sz="2400" b="1" dirty="0">
                  <a:solidFill>
                    <a:srgbClr val="B70002"/>
                  </a:solidFill>
                  <a:latin typeface="微软雅黑" pitchFamily="34" charset="-122"/>
                  <a:ea typeface="微软雅黑" pitchFamily="34" charset="-122"/>
                </a:rPr>
                <a:t>神闲气静，智深勇沉</a:t>
              </a:r>
              <a:endParaRPr lang="en-US" sz="2400" b="1" dirty="0">
                <a:solidFill>
                  <a:srgbClr val="B70002"/>
                </a:solidFill>
                <a:latin typeface="微软雅黑" pitchFamily="34" charset="-122"/>
                <a:ea typeface="微软雅黑" pitchFamily="34" charset="-122"/>
              </a:endParaRPr>
            </a:p>
            <a:p>
              <a:pPr eaLnBrk="1" hangingPunct="1"/>
              <a:r>
                <a:rPr lang="zh-CN" altLang="en-US" sz="2400" b="1" dirty="0">
                  <a:latin typeface="微软雅黑" pitchFamily="34" charset="-122"/>
                  <a:ea typeface="微软雅黑" pitchFamily="34" charset="-122"/>
                </a:rPr>
                <a:t>此八字，是干大事的本领。</a:t>
              </a:r>
            </a:p>
          </p:txBody>
        </p:sp>
        <p:pic>
          <p:nvPicPr>
            <p:cNvPr id="22542" name="图片 15"/>
            <p:cNvPicPr>
              <a:picLocks noChangeAspect="1" noChangeArrowheads="1"/>
            </p:cNvPicPr>
            <p:nvPr/>
          </p:nvPicPr>
          <p:blipFill>
            <a:blip r:embed="rId7">
              <a:extLst>
                <a:ext uri="{28A0092B-C50C-407E-A947-70E740481C1C}">
                  <a14:useLocalDpi xmlns:a14="http://schemas.microsoft.com/office/drawing/2010/main" val="0"/>
                </a:ext>
              </a:extLst>
            </a:blip>
            <a:srcRect l="51550" t="19131" r="26750" b="62997"/>
            <a:stretch>
              <a:fillRect/>
            </a:stretch>
          </p:blipFill>
          <p:spPr bwMode="auto">
            <a:xfrm>
              <a:off x="0" y="0"/>
              <a:ext cx="1008113"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554" name="组合 20"/>
          <p:cNvGrpSpPr>
            <a:grpSpLocks/>
          </p:cNvGrpSpPr>
          <p:nvPr/>
        </p:nvGrpSpPr>
        <p:grpSpPr bwMode="auto">
          <a:xfrm>
            <a:off x="3641725" y="993775"/>
            <a:ext cx="4613275" cy="4665663"/>
            <a:chOff x="0" y="0"/>
            <a:chExt cx="4613650" cy="4664477"/>
          </a:xfrm>
        </p:grpSpPr>
        <p:pic>
          <p:nvPicPr>
            <p:cNvPr id="23555"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613650" cy="4664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文本框 9"/>
            <p:cNvSpPr txBox="1">
              <a:spLocks noChangeArrowheads="1"/>
            </p:cNvSpPr>
            <p:nvPr/>
          </p:nvSpPr>
          <p:spPr bwMode="auto">
            <a:xfrm>
              <a:off x="1855444" y="3157652"/>
              <a:ext cx="13345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a:solidFill>
                    <a:schemeClr val="bg1"/>
                  </a:solidFill>
                  <a:latin typeface="微软雅黑" pitchFamily="34" charset="-122"/>
                  <a:ea typeface="微软雅黑" pitchFamily="34" charset="-122"/>
                </a:rPr>
                <a:t>财务计划</a:t>
              </a:r>
            </a:p>
          </p:txBody>
        </p:sp>
        <p:cxnSp>
          <p:nvCxnSpPr>
            <p:cNvPr id="23557" name="直接连接符 11"/>
            <p:cNvCxnSpPr>
              <a:cxnSpLocks noChangeShapeType="1"/>
            </p:cNvCxnSpPr>
            <p:nvPr/>
          </p:nvCxnSpPr>
          <p:spPr bwMode="auto">
            <a:xfrm>
              <a:off x="472649" y="3356115"/>
              <a:ext cx="1087849" cy="0"/>
            </a:xfrm>
            <a:prstGeom prst="line">
              <a:avLst/>
            </a:prstGeom>
            <a:noFill/>
            <a:ln w="6350" cmpd="sng">
              <a:solidFill>
                <a:schemeClr val="bg1"/>
              </a:solidFill>
              <a:round/>
              <a:headEnd/>
              <a:tailEnd/>
            </a:ln>
            <a:extLst>
              <a:ext uri="{909E8E84-426E-40DD-AFC4-6F175D3DCCD1}">
                <a14:hiddenFill xmlns:a14="http://schemas.microsoft.com/office/drawing/2010/main">
                  <a:noFill/>
                </a14:hiddenFill>
              </a:ext>
            </a:extLst>
          </p:spPr>
        </p:cxnSp>
        <p:cxnSp>
          <p:nvCxnSpPr>
            <p:cNvPr id="23558" name="直接连接符 13"/>
            <p:cNvCxnSpPr>
              <a:cxnSpLocks noChangeShapeType="1"/>
            </p:cNvCxnSpPr>
            <p:nvPr/>
          </p:nvCxnSpPr>
          <p:spPr bwMode="auto">
            <a:xfrm>
              <a:off x="3315250" y="3356115"/>
              <a:ext cx="1087849" cy="0"/>
            </a:xfrm>
            <a:prstGeom prst="line">
              <a:avLst/>
            </a:prstGeom>
            <a:noFill/>
            <a:ln w="6350" cmpd="sng">
              <a:solidFill>
                <a:schemeClr val="bg1"/>
              </a:solidFill>
              <a:round/>
              <a:headEnd/>
              <a:tailEnd/>
            </a:ln>
            <a:extLst>
              <a:ext uri="{909E8E84-426E-40DD-AFC4-6F175D3DCCD1}">
                <a14:hiddenFill xmlns:a14="http://schemas.microsoft.com/office/drawing/2010/main">
                  <a:noFill/>
                </a14:hiddenFill>
              </a:ext>
            </a:extLst>
          </p:spPr>
        </p:cxnSp>
      </p:grpSp>
      <p:pic>
        <p:nvPicPr>
          <p:cNvPr id="23559" name="图片 1"/>
          <p:cNvPicPr>
            <a:picLocks noChangeAspect="1" noChangeArrowheads="1"/>
          </p:cNvPicPr>
          <p:nvPr/>
        </p:nvPicPr>
        <p:blipFill>
          <a:blip r:embed="rId3">
            <a:extLst>
              <a:ext uri="{28A0092B-C50C-407E-A947-70E740481C1C}">
                <a14:useLocalDpi xmlns:a14="http://schemas.microsoft.com/office/drawing/2010/main" val="0"/>
              </a:ext>
            </a:extLst>
          </a:blip>
          <a:srcRect l="22478" t="13695" r="22060" b="26917"/>
          <a:stretch>
            <a:fillRect/>
          </a:stretch>
        </p:blipFill>
        <p:spPr bwMode="auto">
          <a:xfrm>
            <a:off x="5005388" y="1892300"/>
            <a:ext cx="2133600" cy="219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0" name="图片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08750" y="295275"/>
            <a:ext cx="5683250" cy="273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1" name="图片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98713" y="2214563"/>
            <a:ext cx="1214437"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2" name="图片 1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75000" y="163513"/>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36725" y="2071688"/>
            <a:ext cx="4816475" cy="355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Rectangle 22"/>
          <p:cNvSpPr>
            <a:spLocks noChangeArrowheads="1"/>
          </p:cNvSpPr>
          <p:nvPr/>
        </p:nvSpPr>
        <p:spPr bwMode="auto">
          <a:xfrm>
            <a:off x="5400675" y="4606925"/>
            <a:ext cx="5805488" cy="1498600"/>
          </a:xfrm>
          <a:prstGeom prst="rect">
            <a:avLst/>
          </a:prstGeom>
          <a:solidFill>
            <a:srgbClr val="404040">
              <a:alpha val="90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en-US">
              <a:solidFill>
                <a:srgbClr val="FFFFFF"/>
              </a:solidFill>
            </a:endParaRPr>
          </a:p>
        </p:txBody>
      </p:sp>
      <p:sp>
        <p:nvSpPr>
          <p:cNvPr id="24580" name="矩形 9"/>
          <p:cNvSpPr>
            <a:spLocks noChangeArrowheads="1"/>
          </p:cNvSpPr>
          <p:nvPr/>
        </p:nvSpPr>
        <p:spPr bwMode="auto">
          <a:xfrm>
            <a:off x="7067550" y="4940300"/>
            <a:ext cx="409416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solidFill>
                  <a:schemeClr val="bg1"/>
                </a:solidFill>
                <a:latin typeface="微软雅黑" pitchFamily="34" charset="-122"/>
                <a:ea typeface="微软雅黑" pitchFamily="34" charset="-122"/>
              </a:rPr>
              <a:t>单击此处编辑您要的内容，建议您在展示时采用微软雅黑字体，本模版所有图形线条及其相应素材均可自由编辑、改色、替换。</a:t>
            </a:r>
          </a:p>
        </p:txBody>
      </p:sp>
      <p:sp>
        <p:nvSpPr>
          <p:cNvPr id="24581" name="矩形 10"/>
          <p:cNvSpPr>
            <a:spLocks noChangeArrowheads="1"/>
          </p:cNvSpPr>
          <p:nvPr/>
        </p:nvSpPr>
        <p:spPr bwMode="auto">
          <a:xfrm>
            <a:off x="7389813" y="3321050"/>
            <a:ext cx="3771900" cy="103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defTabSz="1216025" eaLnBrk="1" hangingPunct="1">
              <a:lnSpc>
                <a:spcPct val="120000"/>
              </a:lnSpc>
              <a:spcBef>
                <a:spcPct val="20000"/>
              </a:spcBef>
            </a:pPr>
            <a:r>
              <a:rPr lang="zh-CN" altLang="en-US" sz="1400">
                <a:solidFill>
                  <a:srgbClr val="000000"/>
                </a:solidFill>
                <a:latin typeface="微软雅黑" pitchFamily="34" charset="-122"/>
                <a:ea typeface="微软雅黑" pitchFamily="34" charset="-122"/>
                <a:sym typeface="Arial" pitchFamily="34" charset="0"/>
              </a:rPr>
              <a:t>单击此处编辑您要的内容，建议您在展示时采用微软雅黑字体，本模版所有图形线条及其相应素材均可自由编辑、改色、替换。更多使用说明和作品请详阅模版最末的使用手册。</a:t>
            </a:r>
            <a:endParaRPr lang="en-US" sz="1400">
              <a:solidFill>
                <a:srgbClr val="000000"/>
              </a:solidFill>
              <a:latin typeface="微软雅黑" pitchFamily="34" charset="-122"/>
              <a:ea typeface="微软雅黑" pitchFamily="34" charset="-122"/>
              <a:sym typeface="Arial" pitchFamily="34" charset="0"/>
            </a:endParaRPr>
          </a:p>
        </p:txBody>
      </p:sp>
      <p:sp>
        <p:nvSpPr>
          <p:cNvPr id="24582" name="TextBox 13"/>
          <p:cNvSpPr txBox="1">
            <a:spLocks noChangeArrowheads="1"/>
          </p:cNvSpPr>
          <p:nvPr/>
        </p:nvSpPr>
        <p:spPr bwMode="auto">
          <a:xfrm>
            <a:off x="7389813" y="2998788"/>
            <a:ext cx="27527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defTabSz="1216025"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spcBef>
                <a:spcPct val="20000"/>
              </a:spcBef>
            </a:pPr>
            <a:r>
              <a:rPr lang="zh-CN" altLang="en-US" sz="1600" b="1">
                <a:solidFill>
                  <a:srgbClr val="000000"/>
                </a:solidFill>
                <a:latin typeface="Arial" pitchFamily="34" charset="0"/>
                <a:ea typeface="微软雅黑" pitchFamily="34" charset="-122"/>
                <a:sym typeface="Arial" pitchFamily="34" charset="0"/>
              </a:rPr>
              <a:t>单击编辑标题</a:t>
            </a:r>
            <a:endParaRPr lang="en-US" sz="1600" b="1">
              <a:solidFill>
                <a:srgbClr val="000000"/>
              </a:solidFill>
              <a:latin typeface="Arial" pitchFamily="34" charset="0"/>
              <a:ea typeface="微软雅黑" pitchFamily="34" charset="-122"/>
              <a:sym typeface="Arial" pitchFamily="34" charset="0"/>
            </a:endParaRPr>
          </a:p>
        </p:txBody>
      </p:sp>
      <p:grpSp>
        <p:nvGrpSpPr>
          <p:cNvPr id="24583" name="组合 17"/>
          <p:cNvGrpSpPr>
            <a:grpSpLocks/>
          </p:cNvGrpSpPr>
          <p:nvPr/>
        </p:nvGrpSpPr>
        <p:grpSpPr bwMode="auto">
          <a:xfrm>
            <a:off x="152400" y="214313"/>
            <a:ext cx="5365750" cy="965200"/>
            <a:chOff x="0" y="0"/>
            <a:chExt cx="6466453" cy="1163332"/>
          </a:xfrm>
        </p:grpSpPr>
        <p:pic>
          <p:nvPicPr>
            <p:cNvPr id="24584" name="Picture 9" descr="F:\ppt素材\图标\我收集的图标\字体\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2884210" y="-2418911"/>
              <a:ext cx="899790" cy="6264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5" name="Picture 6" descr="F:\超棒ppt模板\中国风\中国风物件\maobi.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85348" cy="985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6" name="TextBox 2"/>
            <p:cNvSpPr txBox="1">
              <a:spLocks noChangeArrowheads="1"/>
            </p:cNvSpPr>
            <p:nvPr/>
          </p:nvSpPr>
          <p:spPr bwMode="auto">
            <a:xfrm>
              <a:off x="1391404" y="593610"/>
              <a:ext cx="2674359" cy="445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chemeClr val="bg1"/>
                  </a:solidFill>
                  <a:latin typeface="楷体" pitchFamily="49" charset="-122"/>
                  <a:ea typeface="楷体" pitchFamily="49" charset="-122"/>
                </a:rPr>
                <a:t>单击此处添加标题</a:t>
              </a:r>
              <a:endParaRPr lang="zh-CN" altLang="en-US" sz="2400" b="1">
                <a:solidFill>
                  <a:schemeClr val="bg1"/>
                </a:solidFill>
                <a:latin typeface="楷体" pitchFamily="49" charset="-122"/>
                <a:ea typeface="楷体" pitchFamily="49" charset="-122"/>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47763"/>
            <a:ext cx="7551738" cy="3700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3" name="矩形 7"/>
          <p:cNvSpPr>
            <a:spLocks noChangeArrowheads="1"/>
          </p:cNvSpPr>
          <p:nvPr/>
        </p:nvSpPr>
        <p:spPr bwMode="auto">
          <a:xfrm>
            <a:off x="7124700" y="4918075"/>
            <a:ext cx="36957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latin typeface="微软雅黑" pitchFamily="34" charset="-122"/>
                <a:ea typeface="微软雅黑" pitchFamily="34" charset="-122"/>
              </a:rPr>
              <a:t>单击此处编辑您要的内容，建议您在展示时采用微软雅黑字体，本模版所有图形线条及其相应素材均可自由编辑、改色、替换。</a:t>
            </a:r>
          </a:p>
        </p:txBody>
      </p:sp>
      <p:grpSp>
        <p:nvGrpSpPr>
          <p:cNvPr id="25604" name="组合 8"/>
          <p:cNvGrpSpPr>
            <a:grpSpLocks/>
          </p:cNvGrpSpPr>
          <p:nvPr/>
        </p:nvGrpSpPr>
        <p:grpSpPr bwMode="auto">
          <a:xfrm>
            <a:off x="7031038" y="3911600"/>
            <a:ext cx="3789362" cy="955675"/>
            <a:chOff x="0" y="0"/>
            <a:chExt cx="3788756" cy="955148"/>
          </a:xfrm>
        </p:grpSpPr>
        <p:pic>
          <p:nvPicPr>
            <p:cNvPr id="25605" name="图片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788756" cy="955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文本框 10"/>
            <p:cNvSpPr txBox="1">
              <a:spLocks noChangeArrowheads="1"/>
            </p:cNvSpPr>
            <p:nvPr/>
          </p:nvSpPr>
          <p:spPr bwMode="auto">
            <a:xfrm>
              <a:off x="384577" y="180329"/>
              <a:ext cx="16573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单击添加标题</a:t>
              </a: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图片 15"/>
          <p:cNvPicPr>
            <a:picLocks noChangeAspect="1" noChangeArrowheads="1"/>
          </p:cNvPicPr>
          <p:nvPr/>
        </p:nvPicPr>
        <p:blipFill>
          <a:blip r:embed="rId3">
            <a:extLst>
              <a:ext uri="{28A0092B-C50C-407E-A947-70E740481C1C}">
                <a14:useLocalDpi xmlns:a14="http://schemas.microsoft.com/office/drawing/2010/main" val="0"/>
              </a:ext>
            </a:extLst>
          </a:blip>
          <a:srcRect t="6407"/>
          <a:stretch>
            <a:fillRect/>
          </a:stretch>
        </p:blipFill>
        <p:spPr bwMode="auto">
          <a:xfrm>
            <a:off x="0" y="-28575"/>
            <a:ext cx="12199938" cy="688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7" name="图片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19988" y="-190500"/>
            <a:ext cx="4776787" cy="327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8" name="文本框 10"/>
          <p:cNvSpPr txBox="1">
            <a:spLocks noChangeArrowheads="1"/>
          </p:cNvSpPr>
          <p:nvPr/>
        </p:nvSpPr>
        <p:spPr bwMode="auto">
          <a:xfrm>
            <a:off x="3892550" y="4845050"/>
            <a:ext cx="2046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sz="2000">
                <a:solidFill>
                  <a:srgbClr val="C00000"/>
                </a:solidFill>
                <a:latin typeface="微软雅黑" pitchFamily="34" charset="-122"/>
                <a:ea typeface="微软雅黑" pitchFamily="34" charset="-122"/>
              </a:rPr>
              <a:t>【</a:t>
            </a:r>
            <a:r>
              <a:rPr lang="zh-CN" altLang="en-US" sz="2000">
                <a:solidFill>
                  <a:srgbClr val="C00000"/>
                </a:solidFill>
                <a:latin typeface="微软雅黑" pitchFamily="34" charset="-122"/>
                <a:ea typeface="微软雅黑" pitchFamily="34" charset="-122"/>
              </a:rPr>
              <a:t>水墨呈现</a:t>
            </a:r>
            <a:r>
              <a:rPr lang="en-US" sz="2000">
                <a:solidFill>
                  <a:srgbClr val="C00000"/>
                </a:solidFill>
                <a:latin typeface="微软雅黑" pitchFamily="34" charset="-122"/>
                <a:ea typeface="微软雅黑" pitchFamily="34" charset="-122"/>
              </a:rPr>
              <a:t>】</a:t>
            </a:r>
            <a:endParaRPr lang="zh-CN" altLang="en-US" sz="2000">
              <a:solidFill>
                <a:srgbClr val="C00000"/>
              </a:solidFill>
              <a:latin typeface="微软雅黑" pitchFamily="34" charset="-122"/>
              <a:ea typeface="微软雅黑" pitchFamily="34" charset="-122"/>
            </a:endParaRPr>
          </a:p>
        </p:txBody>
      </p:sp>
      <p:sp>
        <p:nvSpPr>
          <p:cNvPr id="26629" name="文本框 11"/>
          <p:cNvSpPr txBox="1">
            <a:spLocks noChangeArrowheads="1"/>
          </p:cNvSpPr>
          <p:nvPr/>
        </p:nvSpPr>
        <p:spPr bwMode="auto">
          <a:xfrm>
            <a:off x="7391400" y="4843463"/>
            <a:ext cx="2046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sz="2000">
                <a:solidFill>
                  <a:srgbClr val="C00000"/>
                </a:solidFill>
                <a:latin typeface="微软雅黑" pitchFamily="34" charset="-122"/>
                <a:ea typeface="微软雅黑" pitchFamily="34" charset="-122"/>
              </a:rPr>
              <a:t>【</a:t>
            </a:r>
            <a:r>
              <a:rPr lang="zh-CN" altLang="en-US" sz="2000">
                <a:solidFill>
                  <a:srgbClr val="C00000"/>
                </a:solidFill>
                <a:latin typeface="微软雅黑" pitchFamily="34" charset="-122"/>
                <a:ea typeface="微软雅黑" pitchFamily="34" charset="-122"/>
              </a:rPr>
              <a:t>匠心独运</a:t>
            </a:r>
            <a:r>
              <a:rPr lang="en-US" sz="2000">
                <a:solidFill>
                  <a:srgbClr val="C00000"/>
                </a:solidFill>
                <a:latin typeface="微软雅黑" pitchFamily="34" charset="-122"/>
                <a:ea typeface="微软雅黑" pitchFamily="34" charset="-122"/>
              </a:rPr>
              <a:t>】</a:t>
            </a:r>
            <a:endParaRPr lang="zh-CN" altLang="en-US" sz="2000">
              <a:solidFill>
                <a:srgbClr val="C00000"/>
              </a:solidFill>
              <a:latin typeface="微软雅黑" pitchFamily="34" charset="-122"/>
              <a:ea typeface="微软雅黑" pitchFamily="34" charset="-122"/>
            </a:endParaRPr>
          </a:p>
        </p:txBody>
      </p:sp>
      <p:sp>
        <p:nvSpPr>
          <p:cNvPr id="26630" name="文本框 12"/>
          <p:cNvSpPr txBox="1">
            <a:spLocks noChangeArrowheads="1"/>
          </p:cNvSpPr>
          <p:nvPr/>
        </p:nvSpPr>
        <p:spPr bwMode="auto">
          <a:xfrm>
            <a:off x="5641975" y="4845050"/>
            <a:ext cx="20462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sz="2000">
                <a:solidFill>
                  <a:srgbClr val="C00000"/>
                </a:solidFill>
                <a:latin typeface="微软雅黑" pitchFamily="34" charset="-122"/>
                <a:ea typeface="微软雅黑" pitchFamily="34" charset="-122"/>
              </a:rPr>
              <a:t>【</a:t>
            </a:r>
            <a:r>
              <a:rPr lang="zh-CN" altLang="en-US" sz="2000">
                <a:solidFill>
                  <a:srgbClr val="C00000"/>
                </a:solidFill>
                <a:latin typeface="微软雅黑" pitchFamily="34" charset="-122"/>
                <a:ea typeface="微软雅黑" pitchFamily="34" charset="-122"/>
              </a:rPr>
              <a:t>品位高雅</a:t>
            </a:r>
            <a:r>
              <a:rPr lang="en-US" sz="2000">
                <a:solidFill>
                  <a:srgbClr val="C00000"/>
                </a:solidFill>
                <a:latin typeface="微软雅黑" pitchFamily="34" charset="-122"/>
                <a:ea typeface="微软雅黑" pitchFamily="34" charset="-122"/>
              </a:rPr>
              <a:t>】</a:t>
            </a:r>
            <a:endParaRPr lang="zh-CN" altLang="en-US" sz="2000">
              <a:solidFill>
                <a:srgbClr val="C00000"/>
              </a:solidFill>
              <a:latin typeface="微软雅黑" pitchFamily="34" charset="-122"/>
              <a:ea typeface="微软雅黑" pitchFamily="34" charset="-122"/>
            </a:endParaRPr>
          </a:p>
        </p:txBody>
      </p:sp>
      <p:sp>
        <p:nvSpPr>
          <p:cNvPr id="26631" name="椭圆 13"/>
          <p:cNvSpPr>
            <a:spLocks noChangeArrowheads="1"/>
          </p:cNvSpPr>
          <p:nvPr/>
        </p:nvSpPr>
        <p:spPr bwMode="auto">
          <a:xfrm>
            <a:off x="5591175" y="4992688"/>
            <a:ext cx="101600" cy="101600"/>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632" name="椭圆 14"/>
          <p:cNvSpPr>
            <a:spLocks noChangeArrowheads="1"/>
          </p:cNvSpPr>
          <p:nvPr/>
        </p:nvSpPr>
        <p:spPr bwMode="auto">
          <a:xfrm>
            <a:off x="7318375" y="4992688"/>
            <a:ext cx="101600" cy="101600"/>
          </a:xfrm>
          <a:prstGeom prst="ellipse">
            <a:avLst/>
          </a:prstGeom>
          <a:solidFill>
            <a:srgbClr val="2626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633" name="文本框 17"/>
          <p:cNvSpPr txBox="1">
            <a:spLocks noChangeArrowheads="1"/>
          </p:cNvSpPr>
          <p:nvPr/>
        </p:nvSpPr>
        <p:spPr bwMode="auto">
          <a:xfrm>
            <a:off x="4033838" y="4440238"/>
            <a:ext cx="49149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dist" eaLnBrk="1" hangingPunct="1"/>
            <a:r>
              <a:rPr lang="zh-CN" altLang="en-US" sz="2000">
                <a:solidFill>
                  <a:srgbClr val="404040"/>
                </a:solidFill>
                <a:latin typeface="微软雅黑" pitchFamily="34" charset="-122"/>
                <a:ea typeface="微软雅黑" pitchFamily="34" charset="-122"/>
              </a:rPr>
              <a:t>封面和内页所有素材均可自由编辑替换</a:t>
            </a:r>
          </a:p>
        </p:txBody>
      </p:sp>
      <p:pic>
        <p:nvPicPr>
          <p:cNvPr id="26634" name="图片 1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86175" y="3489325"/>
            <a:ext cx="5541963" cy="120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3521" y="2946384"/>
            <a:ext cx="596745" cy="656620"/>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eaLnBrk="1" fontAlgn="auto" hangingPunct="1">
              <a:spcBef>
                <a:spcPts val="0"/>
              </a:spcBef>
              <a:spcAft>
                <a:spcPts val="0"/>
              </a:spcAft>
              <a:defRPr/>
            </a:pPr>
            <a:endParaRPr lang="zh-CN" altLang="en-US">
              <a:solidFill>
                <a:prstClr val="white"/>
              </a:solidFill>
            </a:endParaRPr>
          </a:p>
        </p:txBody>
      </p:sp>
      <p:sp>
        <p:nvSpPr>
          <p:cNvPr id="4" name="矩形 3"/>
          <p:cNvSpPr/>
          <p:nvPr/>
        </p:nvSpPr>
        <p:spPr>
          <a:xfrm>
            <a:off x="2832950" y="2949990"/>
            <a:ext cx="9357463" cy="65705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79953" tIns="0" rIns="179953" bIns="0" anchor="ctr"/>
          <a:lstStyle/>
          <a:p>
            <a:pPr algn="ctr" defTabSz="914172" eaLnBrk="1" fontAlgn="auto" hangingPunct="1">
              <a:spcBef>
                <a:spcPts val="0"/>
              </a:spcBef>
              <a:spcAft>
                <a:spcPts val="0"/>
              </a:spcAft>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589" y="2182418"/>
            <a:ext cx="9309851" cy="7750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172" eaLnBrk="1" fontAlgn="auto" hangingPunct="1">
              <a:spcBef>
                <a:spcPts val="0"/>
              </a:spcBef>
              <a:spcAft>
                <a:spcPts val="0"/>
              </a:spcAft>
              <a:defRPr/>
            </a:pPr>
            <a:r>
              <a:rPr lang="zh-CN" altLang="en-US" sz="3199"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1438" y="2178379"/>
            <a:ext cx="853479" cy="779114"/>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eaLnBrk="1" fontAlgn="auto" hangingPunct="1">
              <a:spcBef>
                <a:spcPts val="0"/>
              </a:spcBef>
              <a:spcAft>
                <a:spcPts val="0"/>
              </a:spcAft>
              <a:defRPr/>
            </a:pPr>
            <a:endParaRPr lang="zh-CN" altLang="en-US">
              <a:solidFill>
                <a:prstClr val="white"/>
              </a:solidFill>
            </a:endParaRPr>
          </a:p>
        </p:txBody>
      </p:sp>
      <p:sp>
        <p:nvSpPr>
          <p:cNvPr id="12" name="矩形 11"/>
          <p:cNvSpPr/>
          <p:nvPr/>
        </p:nvSpPr>
        <p:spPr>
          <a:xfrm>
            <a:off x="2582746" y="3920895"/>
            <a:ext cx="6904611" cy="1692330"/>
          </a:xfrm>
          <a:prstGeom prst="rect">
            <a:avLst/>
          </a:prstGeom>
          <a:noFill/>
          <a:ln w="25400" cap="flat" cmpd="sng" algn="ctr">
            <a:noFill/>
            <a:prstDash val="solid"/>
          </a:ln>
          <a:effectLst/>
        </p:spPr>
        <p:txBody>
          <a:bodyPr rtlCol="0" anchor="ctr"/>
          <a:lstStyle/>
          <a:p>
            <a:pPr defTabSz="914172"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6880058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0" y="0"/>
            <a:ext cx="457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171" name="组合 30"/>
          <p:cNvGrpSpPr>
            <a:grpSpLocks noChangeAspect="1"/>
          </p:cNvGrpSpPr>
          <p:nvPr/>
        </p:nvGrpSpPr>
        <p:grpSpPr bwMode="auto">
          <a:xfrm>
            <a:off x="2095500" y="1760538"/>
            <a:ext cx="1727200" cy="785812"/>
            <a:chOff x="0" y="0"/>
            <a:chExt cx="1727201" cy="787142"/>
          </a:xfrm>
        </p:grpSpPr>
        <p:pic>
          <p:nvPicPr>
            <p:cNvPr id="7172" name="图片 31"/>
            <p:cNvPicPr>
              <a:picLocks noChangeAspect="1" noChangeArrowheads="1"/>
            </p:cNvPicPr>
            <p:nvPr/>
          </p:nvPicPr>
          <p:blipFill>
            <a:blip r:embed="rId3">
              <a:extLst>
                <a:ext uri="{28A0092B-C50C-407E-A947-70E740481C1C}">
                  <a14:useLocalDpi xmlns:a14="http://schemas.microsoft.com/office/drawing/2010/main" val="0"/>
                </a:ext>
              </a:extLst>
            </a:blip>
            <a:srcRect l="24042" t="14458" r="17552" b="31241"/>
            <a:stretch>
              <a:fillRect/>
            </a:stretch>
          </p:blipFill>
          <p:spPr bwMode="auto">
            <a:xfrm>
              <a:off x="0" y="0"/>
              <a:ext cx="1143001" cy="698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图片 3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758589" y="349250"/>
              <a:ext cx="968612" cy="437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174" name="组合 33"/>
          <p:cNvGrpSpPr>
            <a:grpSpLocks/>
          </p:cNvGrpSpPr>
          <p:nvPr/>
        </p:nvGrpSpPr>
        <p:grpSpPr bwMode="auto">
          <a:xfrm>
            <a:off x="1993900" y="2822575"/>
            <a:ext cx="3494088" cy="536575"/>
            <a:chOff x="0" y="0"/>
            <a:chExt cx="3493733" cy="535920"/>
          </a:xfrm>
        </p:grpSpPr>
        <p:grpSp>
          <p:nvGrpSpPr>
            <p:cNvPr id="7175" name="组合 34"/>
            <p:cNvGrpSpPr>
              <a:grpSpLocks/>
            </p:cNvGrpSpPr>
            <p:nvPr/>
          </p:nvGrpSpPr>
          <p:grpSpPr bwMode="auto">
            <a:xfrm>
              <a:off x="0" y="0"/>
              <a:ext cx="1982433" cy="535920"/>
              <a:chOff x="0" y="0"/>
              <a:chExt cx="1982433" cy="535920"/>
            </a:xfrm>
          </p:grpSpPr>
          <p:sp>
            <p:nvSpPr>
              <p:cNvPr id="7176" name="文本框 36"/>
              <p:cNvSpPr txBox="1">
                <a:spLocks noChangeArrowheads="1"/>
              </p:cNvSpPr>
              <p:nvPr/>
            </p:nvSpPr>
            <p:spPr bwMode="auto">
              <a:xfrm>
                <a:off x="0" y="0"/>
                <a:ext cx="11522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800" dirty="0">
                    <a:latin typeface="楷体" pitchFamily="49" charset="-122"/>
                    <a:ea typeface="楷体" pitchFamily="49" charset="-122"/>
                  </a:rPr>
                  <a:t>缘起</a:t>
                </a:r>
              </a:p>
            </p:txBody>
          </p:sp>
          <p:sp>
            <p:nvSpPr>
              <p:cNvPr id="7177" name="文本框 37"/>
              <p:cNvSpPr txBox="1">
                <a:spLocks noChangeArrowheads="1"/>
              </p:cNvSpPr>
              <p:nvPr/>
            </p:nvSpPr>
            <p:spPr bwMode="auto">
              <a:xfrm>
                <a:off x="830145" y="12700"/>
                <a:ext cx="11522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sz="2800">
                    <a:solidFill>
                      <a:srgbClr val="C00000"/>
                    </a:solidFill>
                    <a:latin typeface="楷体" pitchFamily="49" charset="-122"/>
                    <a:ea typeface="楷体" pitchFamily="49" charset="-122"/>
                  </a:rPr>
                  <a:t>·</a:t>
                </a:r>
                <a:endParaRPr lang="zh-CN" altLang="en-US" sz="2800">
                  <a:solidFill>
                    <a:srgbClr val="C00000"/>
                  </a:solidFill>
                  <a:latin typeface="楷体" pitchFamily="49" charset="-122"/>
                  <a:ea typeface="楷体" pitchFamily="49" charset="-122"/>
                </a:endParaRPr>
              </a:p>
            </p:txBody>
          </p:sp>
        </p:grpSp>
        <p:sp>
          <p:nvSpPr>
            <p:cNvPr id="7178" name="文本框 35"/>
            <p:cNvSpPr txBox="1">
              <a:spLocks noChangeArrowheads="1"/>
            </p:cNvSpPr>
            <p:nvPr/>
          </p:nvSpPr>
          <p:spPr bwMode="auto">
            <a:xfrm>
              <a:off x="1294928" y="0"/>
              <a:ext cx="219880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800">
                  <a:latin typeface="楷体" pitchFamily="49" charset="-122"/>
                  <a:ea typeface="楷体" pitchFamily="49" charset="-122"/>
                </a:rPr>
                <a:t>项目概述</a:t>
              </a:r>
            </a:p>
          </p:txBody>
        </p:sp>
      </p:grpSp>
      <p:grpSp>
        <p:nvGrpSpPr>
          <p:cNvPr id="7179" name="组合 38"/>
          <p:cNvGrpSpPr>
            <a:grpSpLocks/>
          </p:cNvGrpSpPr>
          <p:nvPr/>
        </p:nvGrpSpPr>
        <p:grpSpPr bwMode="auto">
          <a:xfrm>
            <a:off x="1993900" y="3354388"/>
            <a:ext cx="3494088" cy="536575"/>
            <a:chOff x="0" y="0"/>
            <a:chExt cx="3493733" cy="535920"/>
          </a:xfrm>
        </p:grpSpPr>
        <p:sp>
          <p:nvSpPr>
            <p:cNvPr id="7180" name="文本框 39"/>
            <p:cNvSpPr txBox="1">
              <a:spLocks noChangeArrowheads="1"/>
            </p:cNvSpPr>
            <p:nvPr/>
          </p:nvSpPr>
          <p:spPr bwMode="auto">
            <a:xfrm>
              <a:off x="0" y="0"/>
              <a:ext cx="11522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800">
                  <a:latin typeface="楷体" pitchFamily="49" charset="-122"/>
                  <a:ea typeface="楷体" pitchFamily="49" charset="-122"/>
                </a:rPr>
                <a:t>聚心</a:t>
              </a:r>
            </a:p>
          </p:txBody>
        </p:sp>
        <p:sp>
          <p:nvSpPr>
            <p:cNvPr id="7181" name="文本框 40"/>
            <p:cNvSpPr txBox="1">
              <a:spLocks noChangeArrowheads="1"/>
            </p:cNvSpPr>
            <p:nvPr/>
          </p:nvSpPr>
          <p:spPr bwMode="auto">
            <a:xfrm>
              <a:off x="830145" y="12700"/>
              <a:ext cx="11522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sz="2800">
                  <a:solidFill>
                    <a:srgbClr val="C00000"/>
                  </a:solidFill>
                  <a:latin typeface="楷体" pitchFamily="49" charset="-122"/>
                  <a:ea typeface="楷体" pitchFamily="49" charset="-122"/>
                </a:rPr>
                <a:t>·</a:t>
              </a:r>
              <a:endParaRPr lang="zh-CN" altLang="en-US" sz="2800">
                <a:solidFill>
                  <a:srgbClr val="C00000"/>
                </a:solidFill>
                <a:latin typeface="楷体" pitchFamily="49" charset="-122"/>
                <a:ea typeface="楷体" pitchFamily="49" charset="-122"/>
              </a:endParaRPr>
            </a:p>
          </p:txBody>
        </p:sp>
        <p:sp>
          <p:nvSpPr>
            <p:cNvPr id="7182" name="文本框 41"/>
            <p:cNvSpPr txBox="1">
              <a:spLocks noChangeArrowheads="1"/>
            </p:cNvSpPr>
            <p:nvPr/>
          </p:nvSpPr>
          <p:spPr bwMode="auto">
            <a:xfrm>
              <a:off x="1294928" y="0"/>
              <a:ext cx="219880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800">
                  <a:latin typeface="楷体" pitchFamily="49" charset="-122"/>
                  <a:ea typeface="楷体" pitchFamily="49" charset="-122"/>
                </a:rPr>
                <a:t>团队成员</a:t>
              </a:r>
            </a:p>
          </p:txBody>
        </p:sp>
      </p:grpSp>
      <p:grpSp>
        <p:nvGrpSpPr>
          <p:cNvPr id="7183" name="组合 42"/>
          <p:cNvGrpSpPr>
            <a:grpSpLocks/>
          </p:cNvGrpSpPr>
          <p:nvPr/>
        </p:nvGrpSpPr>
        <p:grpSpPr bwMode="auto">
          <a:xfrm>
            <a:off x="1993900" y="3898900"/>
            <a:ext cx="3494088" cy="536575"/>
            <a:chOff x="0" y="0"/>
            <a:chExt cx="3493733" cy="535920"/>
          </a:xfrm>
        </p:grpSpPr>
        <p:sp>
          <p:nvSpPr>
            <p:cNvPr id="7184" name="文本框 43"/>
            <p:cNvSpPr txBox="1">
              <a:spLocks noChangeArrowheads="1"/>
            </p:cNvSpPr>
            <p:nvPr/>
          </p:nvSpPr>
          <p:spPr bwMode="auto">
            <a:xfrm>
              <a:off x="0" y="0"/>
              <a:ext cx="11522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800">
                  <a:latin typeface="楷体" pitchFamily="49" charset="-122"/>
                  <a:ea typeface="楷体" pitchFamily="49" charset="-122"/>
                </a:rPr>
                <a:t>臻美</a:t>
              </a:r>
            </a:p>
          </p:txBody>
        </p:sp>
        <p:sp>
          <p:nvSpPr>
            <p:cNvPr id="7185" name="文本框 44"/>
            <p:cNvSpPr txBox="1">
              <a:spLocks noChangeArrowheads="1"/>
            </p:cNvSpPr>
            <p:nvPr/>
          </p:nvSpPr>
          <p:spPr bwMode="auto">
            <a:xfrm>
              <a:off x="830145" y="12700"/>
              <a:ext cx="11522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sz="2800">
                  <a:solidFill>
                    <a:srgbClr val="C00000"/>
                  </a:solidFill>
                  <a:latin typeface="楷体" pitchFamily="49" charset="-122"/>
                  <a:ea typeface="楷体" pitchFamily="49" charset="-122"/>
                </a:rPr>
                <a:t>·</a:t>
              </a:r>
              <a:endParaRPr lang="zh-CN" altLang="en-US" sz="2800">
                <a:solidFill>
                  <a:srgbClr val="C00000"/>
                </a:solidFill>
                <a:latin typeface="楷体" pitchFamily="49" charset="-122"/>
                <a:ea typeface="楷体" pitchFamily="49" charset="-122"/>
              </a:endParaRPr>
            </a:p>
          </p:txBody>
        </p:sp>
        <p:sp>
          <p:nvSpPr>
            <p:cNvPr id="7186" name="文本框 45"/>
            <p:cNvSpPr txBox="1">
              <a:spLocks noChangeArrowheads="1"/>
            </p:cNvSpPr>
            <p:nvPr/>
          </p:nvSpPr>
          <p:spPr bwMode="auto">
            <a:xfrm>
              <a:off x="1294928" y="0"/>
              <a:ext cx="219880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800">
                  <a:latin typeface="楷体" pitchFamily="49" charset="-122"/>
                  <a:ea typeface="楷体" pitchFamily="49" charset="-122"/>
                </a:rPr>
                <a:t>行业市场</a:t>
              </a:r>
            </a:p>
          </p:txBody>
        </p:sp>
      </p:grpSp>
      <p:grpSp>
        <p:nvGrpSpPr>
          <p:cNvPr id="7187" name="组合 46"/>
          <p:cNvGrpSpPr>
            <a:grpSpLocks/>
          </p:cNvGrpSpPr>
          <p:nvPr/>
        </p:nvGrpSpPr>
        <p:grpSpPr bwMode="auto">
          <a:xfrm>
            <a:off x="1993900" y="4430713"/>
            <a:ext cx="3494088" cy="536575"/>
            <a:chOff x="0" y="0"/>
            <a:chExt cx="3493733" cy="535920"/>
          </a:xfrm>
        </p:grpSpPr>
        <p:sp>
          <p:nvSpPr>
            <p:cNvPr id="7188" name="文本框 47"/>
            <p:cNvSpPr txBox="1">
              <a:spLocks noChangeArrowheads="1"/>
            </p:cNvSpPr>
            <p:nvPr/>
          </p:nvSpPr>
          <p:spPr bwMode="auto">
            <a:xfrm>
              <a:off x="0" y="0"/>
              <a:ext cx="11522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800">
                  <a:latin typeface="楷体" pitchFamily="49" charset="-122"/>
                  <a:ea typeface="楷体" pitchFamily="49" charset="-122"/>
                </a:rPr>
                <a:t>闪耀</a:t>
              </a:r>
            </a:p>
          </p:txBody>
        </p:sp>
        <p:sp>
          <p:nvSpPr>
            <p:cNvPr id="7189" name="文本框 48"/>
            <p:cNvSpPr txBox="1">
              <a:spLocks noChangeArrowheads="1"/>
            </p:cNvSpPr>
            <p:nvPr/>
          </p:nvSpPr>
          <p:spPr bwMode="auto">
            <a:xfrm>
              <a:off x="830145" y="12700"/>
              <a:ext cx="11522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sz="2800">
                  <a:solidFill>
                    <a:srgbClr val="C00000"/>
                  </a:solidFill>
                  <a:latin typeface="楷体" pitchFamily="49" charset="-122"/>
                  <a:ea typeface="楷体" pitchFamily="49" charset="-122"/>
                </a:rPr>
                <a:t>·</a:t>
              </a:r>
              <a:endParaRPr lang="zh-CN" altLang="en-US" sz="2800">
                <a:solidFill>
                  <a:srgbClr val="C00000"/>
                </a:solidFill>
                <a:latin typeface="楷体" pitchFamily="49" charset="-122"/>
                <a:ea typeface="楷体" pitchFamily="49" charset="-122"/>
              </a:endParaRPr>
            </a:p>
          </p:txBody>
        </p:sp>
        <p:sp>
          <p:nvSpPr>
            <p:cNvPr id="7190" name="文本框 49"/>
            <p:cNvSpPr txBox="1">
              <a:spLocks noChangeArrowheads="1"/>
            </p:cNvSpPr>
            <p:nvPr/>
          </p:nvSpPr>
          <p:spPr bwMode="auto">
            <a:xfrm>
              <a:off x="1294928" y="0"/>
              <a:ext cx="219880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800">
                  <a:latin typeface="楷体" pitchFamily="49" charset="-122"/>
                  <a:ea typeface="楷体" pitchFamily="49" charset="-122"/>
                </a:rPr>
                <a:t>项目特色</a:t>
              </a:r>
            </a:p>
          </p:txBody>
        </p:sp>
      </p:grpSp>
      <p:grpSp>
        <p:nvGrpSpPr>
          <p:cNvPr id="7191" name="组合 50"/>
          <p:cNvGrpSpPr>
            <a:grpSpLocks/>
          </p:cNvGrpSpPr>
          <p:nvPr/>
        </p:nvGrpSpPr>
        <p:grpSpPr bwMode="auto">
          <a:xfrm>
            <a:off x="1993900" y="4978400"/>
            <a:ext cx="3494088" cy="534988"/>
            <a:chOff x="0" y="0"/>
            <a:chExt cx="3493733" cy="535920"/>
          </a:xfrm>
        </p:grpSpPr>
        <p:sp>
          <p:nvSpPr>
            <p:cNvPr id="7192" name="文本框 51"/>
            <p:cNvSpPr txBox="1">
              <a:spLocks noChangeArrowheads="1"/>
            </p:cNvSpPr>
            <p:nvPr/>
          </p:nvSpPr>
          <p:spPr bwMode="auto">
            <a:xfrm>
              <a:off x="0" y="0"/>
              <a:ext cx="11522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800">
                  <a:latin typeface="楷体" pitchFamily="49" charset="-122"/>
                  <a:ea typeface="楷体" pitchFamily="49" charset="-122"/>
                </a:rPr>
                <a:t>并进</a:t>
              </a:r>
            </a:p>
          </p:txBody>
        </p:sp>
        <p:sp>
          <p:nvSpPr>
            <p:cNvPr id="7193" name="文本框 52"/>
            <p:cNvSpPr txBox="1">
              <a:spLocks noChangeArrowheads="1"/>
            </p:cNvSpPr>
            <p:nvPr/>
          </p:nvSpPr>
          <p:spPr bwMode="auto">
            <a:xfrm>
              <a:off x="830145" y="12700"/>
              <a:ext cx="11522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sz="2800">
                  <a:solidFill>
                    <a:srgbClr val="C00000"/>
                  </a:solidFill>
                  <a:latin typeface="楷体" pitchFamily="49" charset="-122"/>
                  <a:ea typeface="楷体" pitchFamily="49" charset="-122"/>
                </a:rPr>
                <a:t>·</a:t>
              </a:r>
              <a:endParaRPr lang="zh-CN" altLang="en-US" sz="2800">
                <a:solidFill>
                  <a:srgbClr val="C00000"/>
                </a:solidFill>
                <a:latin typeface="楷体" pitchFamily="49" charset="-122"/>
                <a:ea typeface="楷体" pitchFamily="49" charset="-122"/>
              </a:endParaRPr>
            </a:p>
          </p:txBody>
        </p:sp>
        <p:sp>
          <p:nvSpPr>
            <p:cNvPr id="7194" name="文本框 53"/>
            <p:cNvSpPr txBox="1">
              <a:spLocks noChangeArrowheads="1"/>
            </p:cNvSpPr>
            <p:nvPr/>
          </p:nvSpPr>
          <p:spPr bwMode="auto">
            <a:xfrm>
              <a:off x="1294928" y="0"/>
              <a:ext cx="219880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800">
                  <a:latin typeface="楷体" pitchFamily="49" charset="-122"/>
                  <a:ea typeface="楷体" pitchFamily="49" charset="-122"/>
                </a:rPr>
                <a:t>财务计划</a:t>
              </a:r>
            </a:p>
          </p:txBody>
        </p:sp>
      </p:grpSp>
      <p:cxnSp>
        <p:nvCxnSpPr>
          <p:cNvPr id="7195" name="直接连接符 54"/>
          <p:cNvCxnSpPr>
            <a:cxnSpLocks noChangeShapeType="1"/>
          </p:cNvCxnSpPr>
          <p:nvPr/>
        </p:nvCxnSpPr>
        <p:spPr bwMode="auto">
          <a:xfrm>
            <a:off x="2108200" y="2638425"/>
            <a:ext cx="2730500" cy="0"/>
          </a:xfrm>
          <a:prstGeom prst="line">
            <a:avLst/>
          </a:prstGeom>
          <a:noFill/>
          <a:ln w="6350" cmpd="sng">
            <a:solidFill>
              <a:srgbClr val="A6A6A6"/>
            </a:solidFill>
            <a:round/>
            <a:headEnd/>
            <a:tailEnd/>
          </a:ln>
          <a:extLst>
            <a:ext uri="{909E8E84-426E-40DD-AFC4-6F175D3DCCD1}">
              <a14:hiddenFill xmlns:a14="http://schemas.microsoft.com/office/drawing/2010/main">
                <a:noFill/>
              </a14:hiddenFill>
            </a:ext>
          </a:extLst>
        </p:spPr>
      </p:cxn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4" name="组合 20"/>
          <p:cNvGrpSpPr>
            <a:grpSpLocks/>
          </p:cNvGrpSpPr>
          <p:nvPr/>
        </p:nvGrpSpPr>
        <p:grpSpPr bwMode="auto">
          <a:xfrm>
            <a:off x="3641725" y="993775"/>
            <a:ext cx="4613275" cy="4665663"/>
            <a:chOff x="0" y="0"/>
            <a:chExt cx="4613650" cy="4664477"/>
          </a:xfrm>
        </p:grpSpPr>
        <p:pic>
          <p:nvPicPr>
            <p:cNvPr id="8195" name="图片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613650" cy="4664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6" name="文本框 9"/>
            <p:cNvSpPr txBox="1">
              <a:spLocks noChangeArrowheads="1"/>
            </p:cNvSpPr>
            <p:nvPr/>
          </p:nvSpPr>
          <p:spPr bwMode="auto">
            <a:xfrm>
              <a:off x="1855444" y="3157652"/>
              <a:ext cx="13345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a:solidFill>
                    <a:schemeClr val="bg1"/>
                  </a:solidFill>
                  <a:latin typeface="微软雅黑" pitchFamily="34" charset="-122"/>
                  <a:ea typeface="微软雅黑" pitchFamily="34" charset="-122"/>
                </a:rPr>
                <a:t>项目概述</a:t>
              </a:r>
            </a:p>
          </p:txBody>
        </p:sp>
        <p:cxnSp>
          <p:nvCxnSpPr>
            <p:cNvPr id="8197" name="直接连接符 11"/>
            <p:cNvCxnSpPr>
              <a:cxnSpLocks noChangeShapeType="1"/>
            </p:cNvCxnSpPr>
            <p:nvPr/>
          </p:nvCxnSpPr>
          <p:spPr bwMode="auto">
            <a:xfrm>
              <a:off x="472649" y="3356115"/>
              <a:ext cx="1087849" cy="0"/>
            </a:xfrm>
            <a:prstGeom prst="line">
              <a:avLst/>
            </a:prstGeom>
            <a:noFill/>
            <a:ln w="6350" cmpd="sng">
              <a:solidFill>
                <a:schemeClr val="bg1"/>
              </a:solidFill>
              <a:round/>
              <a:headEnd/>
              <a:tailEnd/>
            </a:ln>
            <a:extLst>
              <a:ext uri="{909E8E84-426E-40DD-AFC4-6F175D3DCCD1}">
                <a14:hiddenFill xmlns:a14="http://schemas.microsoft.com/office/drawing/2010/main">
                  <a:noFill/>
                </a14:hiddenFill>
              </a:ext>
            </a:extLst>
          </p:spPr>
        </p:cxnSp>
        <p:cxnSp>
          <p:nvCxnSpPr>
            <p:cNvPr id="8198" name="直接连接符 13"/>
            <p:cNvCxnSpPr>
              <a:cxnSpLocks noChangeShapeType="1"/>
            </p:cNvCxnSpPr>
            <p:nvPr/>
          </p:nvCxnSpPr>
          <p:spPr bwMode="auto">
            <a:xfrm>
              <a:off x="3315250" y="3356115"/>
              <a:ext cx="1087849" cy="0"/>
            </a:xfrm>
            <a:prstGeom prst="line">
              <a:avLst/>
            </a:prstGeom>
            <a:noFill/>
            <a:ln w="6350" cmpd="sng">
              <a:solidFill>
                <a:schemeClr val="bg1"/>
              </a:solidFill>
              <a:round/>
              <a:headEnd/>
              <a:tailEnd/>
            </a:ln>
            <a:extLst>
              <a:ext uri="{909E8E84-426E-40DD-AFC4-6F175D3DCCD1}">
                <a14:hiddenFill xmlns:a14="http://schemas.microsoft.com/office/drawing/2010/main">
                  <a:noFill/>
                </a14:hiddenFill>
              </a:ext>
            </a:extLst>
          </p:spPr>
        </p:cxnSp>
      </p:grpSp>
      <p:pic>
        <p:nvPicPr>
          <p:cNvPr id="8199" name="图片 1"/>
          <p:cNvPicPr>
            <a:picLocks noChangeAspect="1" noChangeArrowheads="1"/>
          </p:cNvPicPr>
          <p:nvPr/>
        </p:nvPicPr>
        <p:blipFill>
          <a:blip r:embed="rId4">
            <a:extLst>
              <a:ext uri="{28A0092B-C50C-407E-A947-70E740481C1C}">
                <a14:useLocalDpi xmlns:a14="http://schemas.microsoft.com/office/drawing/2010/main" val="0"/>
              </a:ext>
            </a:extLst>
          </a:blip>
          <a:srcRect l="24562" t="13261" r="25813" b="25182"/>
          <a:stretch>
            <a:fillRect/>
          </a:stretch>
        </p:blipFill>
        <p:spPr bwMode="auto">
          <a:xfrm>
            <a:off x="5072063" y="1825625"/>
            <a:ext cx="1908175" cy="227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0" name="图片 1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08750" y="295275"/>
            <a:ext cx="5683250" cy="273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1" name="图片 1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98713" y="2214563"/>
            <a:ext cx="1214437"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2" name="图片 1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75000" y="163513"/>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矩形 2"/>
          <p:cNvSpPr>
            <a:spLocks noChangeArrowheads="1"/>
          </p:cNvSpPr>
          <p:nvPr/>
        </p:nvSpPr>
        <p:spPr bwMode="auto">
          <a:xfrm>
            <a:off x="963613" y="0"/>
            <a:ext cx="2419350" cy="6858000"/>
          </a:xfrm>
          <a:prstGeom prst="rect">
            <a:avLst/>
          </a:prstGeom>
          <a:solidFill>
            <a:srgbClr val="7C7C7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0243"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0825" y="990600"/>
            <a:ext cx="3724275" cy="547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4" name="矩形 3"/>
          <p:cNvSpPr>
            <a:spLocks noChangeArrowheads="1"/>
          </p:cNvSpPr>
          <p:nvPr/>
        </p:nvSpPr>
        <p:spPr bwMode="auto">
          <a:xfrm>
            <a:off x="4687888" y="2616200"/>
            <a:ext cx="26765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latin typeface="微软雅黑" pitchFamily="34" charset="-122"/>
                <a:ea typeface="微软雅黑" pitchFamily="34" charset="-122"/>
              </a:rPr>
              <a:t>单击此处编辑您要的内容，建议您在展示时采用微软雅黑字体</a:t>
            </a:r>
          </a:p>
        </p:txBody>
      </p:sp>
      <p:grpSp>
        <p:nvGrpSpPr>
          <p:cNvPr id="10245" name="组合 4"/>
          <p:cNvGrpSpPr>
            <a:grpSpLocks/>
          </p:cNvGrpSpPr>
          <p:nvPr/>
        </p:nvGrpSpPr>
        <p:grpSpPr bwMode="auto">
          <a:xfrm>
            <a:off x="4687888" y="1866900"/>
            <a:ext cx="2973387" cy="749300"/>
            <a:chOff x="0" y="0"/>
            <a:chExt cx="2972780" cy="749440"/>
          </a:xfrm>
        </p:grpSpPr>
        <p:pic>
          <p:nvPicPr>
            <p:cNvPr id="10246" name="图片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972780" cy="749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7" name="文本框 6"/>
            <p:cNvSpPr txBox="1">
              <a:spLocks noChangeArrowheads="1"/>
            </p:cNvSpPr>
            <p:nvPr/>
          </p:nvSpPr>
          <p:spPr bwMode="auto">
            <a:xfrm>
              <a:off x="308377" y="122461"/>
              <a:ext cx="16573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b="1">
                  <a:solidFill>
                    <a:schemeClr val="bg1"/>
                  </a:solidFill>
                  <a:latin typeface="微软雅黑" pitchFamily="34" charset="-122"/>
                  <a:ea typeface="微软雅黑" pitchFamily="34" charset="-122"/>
                </a:rPr>
                <a:t>添加标题</a:t>
              </a:r>
            </a:p>
          </p:txBody>
        </p:sp>
      </p:grpSp>
      <p:sp>
        <p:nvSpPr>
          <p:cNvPr id="10248" name="矩形 7"/>
          <p:cNvSpPr>
            <a:spLocks noChangeArrowheads="1"/>
          </p:cNvSpPr>
          <p:nvPr/>
        </p:nvSpPr>
        <p:spPr bwMode="auto">
          <a:xfrm>
            <a:off x="8602663" y="2616200"/>
            <a:ext cx="26765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latin typeface="微软雅黑" pitchFamily="34" charset="-122"/>
                <a:ea typeface="微软雅黑" pitchFamily="34" charset="-122"/>
              </a:rPr>
              <a:t>单击此处编辑您要的内容，建议您在展示时采用微软雅黑字体</a:t>
            </a:r>
          </a:p>
        </p:txBody>
      </p:sp>
      <p:grpSp>
        <p:nvGrpSpPr>
          <p:cNvPr id="10249" name="组合 8"/>
          <p:cNvGrpSpPr>
            <a:grpSpLocks/>
          </p:cNvGrpSpPr>
          <p:nvPr/>
        </p:nvGrpSpPr>
        <p:grpSpPr bwMode="auto">
          <a:xfrm>
            <a:off x="8602663" y="1866900"/>
            <a:ext cx="2973387" cy="749300"/>
            <a:chOff x="0" y="0"/>
            <a:chExt cx="2972780" cy="749440"/>
          </a:xfrm>
        </p:grpSpPr>
        <p:pic>
          <p:nvPicPr>
            <p:cNvPr id="10250" name="图片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972780" cy="749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1" name="文本框 10"/>
            <p:cNvSpPr txBox="1">
              <a:spLocks noChangeArrowheads="1"/>
            </p:cNvSpPr>
            <p:nvPr/>
          </p:nvSpPr>
          <p:spPr bwMode="auto">
            <a:xfrm>
              <a:off x="308377" y="122461"/>
              <a:ext cx="16573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b="1">
                  <a:solidFill>
                    <a:schemeClr val="bg1"/>
                  </a:solidFill>
                  <a:latin typeface="微软雅黑" pitchFamily="34" charset="-122"/>
                  <a:ea typeface="微软雅黑" pitchFamily="34" charset="-122"/>
                </a:rPr>
                <a:t>添加标题</a:t>
              </a:r>
            </a:p>
          </p:txBody>
        </p:sp>
      </p:grpSp>
      <p:sp>
        <p:nvSpPr>
          <p:cNvPr id="10252" name="矩形 11"/>
          <p:cNvSpPr>
            <a:spLocks noChangeArrowheads="1"/>
          </p:cNvSpPr>
          <p:nvPr/>
        </p:nvSpPr>
        <p:spPr bwMode="auto">
          <a:xfrm>
            <a:off x="4687888" y="4406900"/>
            <a:ext cx="26765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latin typeface="微软雅黑" pitchFamily="34" charset="-122"/>
                <a:ea typeface="微软雅黑" pitchFamily="34" charset="-122"/>
              </a:rPr>
              <a:t>单击此处编辑您要的内容，建议您在展示时采用微软雅黑字体</a:t>
            </a:r>
          </a:p>
        </p:txBody>
      </p:sp>
      <p:grpSp>
        <p:nvGrpSpPr>
          <p:cNvPr id="10253" name="组合 12"/>
          <p:cNvGrpSpPr>
            <a:grpSpLocks/>
          </p:cNvGrpSpPr>
          <p:nvPr/>
        </p:nvGrpSpPr>
        <p:grpSpPr bwMode="auto">
          <a:xfrm>
            <a:off x="4687888" y="3657600"/>
            <a:ext cx="2973387" cy="749300"/>
            <a:chOff x="0" y="0"/>
            <a:chExt cx="2972780" cy="749440"/>
          </a:xfrm>
        </p:grpSpPr>
        <p:pic>
          <p:nvPicPr>
            <p:cNvPr id="10254" name="图片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972780" cy="749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5" name="文本框 14"/>
            <p:cNvSpPr txBox="1">
              <a:spLocks noChangeArrowheads="1"/>
            </p:cNvSpPr>
            <p:nvPr/>
          </p:nvSpPr>
          <p:spPr bwMode="auto">
            <a:xfrm>
              <a:off x="308377" y="122461"/>
              <a:ext cx="16573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b="1">
                  <a:solidFill>
                    <a:schemeClr val="bg1"/>
                  </a:solidFill>
                  <a:latin typeface="微软雅黑" pitchFamily="34" charset="-122"/>
                  <a:ea typeface="微软雅黑" pitchFamily="34" charset="-122"/>
                </a:rPr>
                <a:t>添加标题</a:t>
              </a:r>
            </a:p>
          </p:txBody>
        </p:sp>
      </p:grpSp>
      <p:sp>
        <p:nvSpPr>
          <p:cNvPr id="10256" name="矩形 15"/>
          <p:cNvSpPr>
            <a:spLocks noChangeArrowheads="1"/>
          </p:cNvSpPr>
          <p:nvPr/>
        </p:nvSpPr>
        <p:spPr bwMode="auto">
          <a:xfrm>
            <a:off x="8602663" y="4406900"/>
            <a:ext cx="26765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latin typeface="微软雅黑" pitchFamily="34" charset="-122"/>
                <a:ea typeface="微软雅黑" pitchFamily="34" charset="-122"/>
              </a:rPr>
              <a:t>单击此处编辑您要的内容，建议您在展示时采用微软雅黑字体</a:t>
            </a:r>
          </a:p>
        </p:txBody>
      </p:sp>
      <p:grpSp>
        <p:nvGrpSpPr>
          <p:cNvPr id="10257" name="组合 16"/>
          <p:cNvGrpSpPr>
            <a:grpSpLocks/>
          </p:cNvGrpSpPr>
          <p:nvPr/>
        </p:nvGrpSpPr>
        <p:grpSpPr bwMode="auto">
          <a:xfrm>
            <a:off x="8602663" y="3657600"/>
            <a:ext cx="2973387" cy="749300"/>
            <a:chOff x="0" y="0"/>
            <a:chExt cx="2972780" cy="749440"/>
          </a:xfrm>
        </p:grpSpPr>
        <p:pic>
          <p:nvPicPr>
            <p:cNvPr id="10258" name="图片 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972780" cy="749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9" name="文本框 18"/>
            <p:cNvSpPr txBox="1">
              <a:spLocks noChangeArrowheads="1"/>
            </p:cNvSpPr>
            <p:nvPr/>
          </p:nvSpPr>
          <p:spPr bwMode="auto">
            <a:xfrm>
              <a:off x="308377" y="122461"/>
              <a:ext cx="16573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b="1">
                  <a:solidFill>
                    <a:schemeClr val="bg1"/>
                  </a:solidFill>
                  <a:latin typeface="微软雅黑" pitchFamily="34" charset="-122"/>
                  <a:ea typeface="微软雅黑" pitchFamily="34" charset="-122"/>
                </a:rPr>
                <a:t>添加标题</a:t>
              </a: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32850" y="3175"/>
            <a:ext cx="3900488" cy="412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260725"/>
            <a:ext cx="2849563" cy="359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图片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62350" y="1646238"/>
            <a:ext cx="1920875" cy="220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269" name="组合 4"/>
          <p:cNvGrpSpPr>
            <a:grpSpLocks/>
          </p:cNvGrpSpPr>
          <p:nvPr/>
        </p:nvGrpSpPr>
        <p:grpSpPr bwMode="auto">
          <a:xfrm>
            <a:off x="2338388" y="946150"/>
            <a:ext cx="4557712" cy="3978275"/>
            <a:chOff x="0" y="0"/>
            <a:chExt cx="4556769" cy="3977648"/>
          </a:xfrm>
        </p:grpSpPr>
        <p:pic>
          <p:nvPicPr>
            <p:cNvPr id="11270" name="图片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4556769" cy="3977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1" name="文本框 14"/>
            <p:cNvSpPr txBox="1">
              <a:spLocks noChangeArrowheads="1"/>
            </p:cNvSpPr>
            <p:nvPr/>
          </p:nvSpPr>
          <p:spPr bwMode="auto">
            <a:xfrm>
              <a:off x="1717439" y="1509053"/>
              <a:ext cx="11037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400" b="1">
                  <a:solidFill>
                    <a:srgbClr val="FFFFFF"/>
                  </a:solidFill>
                  <a:latin typeface="微软雅黑" pitchFamily="34" charset="-122"/>
                  <a:ea typeface="微软雅黑" pitchFamily="34" charset="-122"/>
                </a:rPr>
                <a:t>核心</a:t>
              </a:r>
            </a:p>
          </p:txBody>
        </p:sp>
      </p:grpSp>
      <p:sp>
        <p:nvSpPr>
          <p:cNvPr id="11272" name="矩形 19"/>
          <p:cNvSpPr>
            <a:spLocks noChangeArrowheads="1"/>
          </p:cNvSpPr>
          <p:nvPr/>
        </p:nvSpPr>
        <p:spPr bwMode="auto">
          <a:xfrm>
            <a:off x="7200900" y="5246688"/>
            <a:ext cx="3128963"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latin typeface="微软雅黑" pitchFamily="34" charset="-122"/>
                <a:ea typeface="微软雅黑" pitchFamily="34" charset="-122"/>
              </a:rPr>
              <a:t>单击此处编辑您要的内容，建议您在展示时采用微软雅黑字体，本模版所有图形线条及其相应素材均可自由编辑、改色、替换。</a:t>
            </a:r>
          </a:p>
        </p:txBody>
      </p:sp>
      <p:grpSp>
        <p:nvGrpSpPr>
          <p:cNvPr id="11273" name="组合 20"/>
          <p:cNvGrpSpPr>
            <a:grpSpLocks/>
          </p:cNvGrpSpPr>
          <p:nvPr/>
        </p:nvGrpSpPr>
        <p:grpSpPr bwMode="auto">
          <a:xfrm>
            <a:off x="7200900" y="4124325"/>
            <a:ext cx="3878263" cy="1065213"/>
            <a:chOff x="0" y="0"/>
            <a:chExt cx="3877973" cy="1065858"/>
          </a:xfrm>
        </p:grpSpPr>
        <p:pic>
          <p:nvPicPr>
            <p:cNvPr id="11274" name="图片 2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877973" cy="1065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5" name="文本框 22"/>
            <p:cNvSpPr txBox="1">
              <a:spLocks noChangeArrowheads="1"/>
            </p:cNvSpPr>
            <p:nvPr/>
          </p:nvSpPr>
          <p:spPr bwMode="auto">
            <a:xfrm>
              <a:off x="384578" y="291039"/>
              <a:ext cx="16573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单击添加标题</a:t>
              </a: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2865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矩形 7"/>
          <p:cNvSpPr>
            <a:spLocks noChangeArrowheads="1"/>
          </p:cNvSpPr>
          <p:nvPr/>
        </p:nvSpPr>
        <p:spPr bwMode="auto">
          <a:xfrm>
            <a:off x="4879975" y="4760913"/>
            <a:ext cx="556577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latin typeface="微软雅黑" pitchFamily="34" charset="-122"/>
                <a:ea typeface="微软雅黑" pitchFamily="34" charset="-122"/>
              </a:rPr>
              <a:t>单击此处编辑您要的内容，建议您在展示时采用微软雅黑字体，本模版所有图形线条及其相应素材均可自由编辑、改色、替换。更多使用说明和作品请详阅模版最末的使用手册。</a:t>
            </a:r>
          </a:p>
        </p:txBody>
      </p:sp>
      <p:sp>
        <p:nvSpPr>
          <p:cNvPr id="12292" name="矩形 8"/>
          <p:cNvSpPr>
            <a:spLocks noChangeArrowheads="1"/>
          </p:cNvSpPr>
          <p:nvPr/>
        </p:nvSpPr>
        <p:spPr bwMode="auto">
          <a:xfrm>
            <a:off x="4879975" y="3965575"/>
            <a:ext cx="556577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latin typeface="微软雅黑" pitchFamily="34" charset="-122"/>
                <a:ea typeface="微软雅黑" pitchFamily="34" charset="-122"/>
              </a:rPr>
              <a:t>单击此处编辑您要的内容，建议您在展示时采用微软雅黑字体，本模版所有图形线条及其相应素材均可自由编辑、改色、替换。更多使用说明和作品请详阅模版最末的使用手册。</a:t>
            </a:r>
          </a:p>
        </p:txBody>
      </p:sp>
      <p:grpSp>
        <p:nvGrpSpPr>
          <p:cNvPr id="12293" name="组合 9"/>
          <p:cNvGrpSpPr>
            <a:grpSpLocks/>
          </p:cNvGrpSpPr>
          <p:nvPr/>
        </p:nvGrpSpPr>
        <p:grpSpPr bwMode="auto">
          <a:xfrm>
            <a:off x="4879975" y="2895600"/>
            <a:ext cx="3789363" cy="955675"/>
            <a:chOff x="0" y="0"/>
            <a:chExt cx="3788756" cy="955148"/>
          </a:xfrm>
        </p:grpSpPr>
        <p:pic>
          <p:nvPicPr>
            <p:cNvPr id="12294" name="图片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788756" cy="955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5" name="文本框 11"/>
            <p:cNvSpPr txBox="1">
              <a:spLocks noChangeArrowheads="1"/>
            </p:cNvSpPr>
            <p:nvPr/>
          </p:nvSpPr>
          <p:spPr bwMode="auto">
            <a:xfrm>
              <a:off x="384577" y="180329"/>
              <a:ext cx="16573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单击添加标题</a:t>
              </a: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4" name="组合 20"/>
          <p:cNvGrpSpPr>
            <a:grpSpLocks/>
          </p:cNvGrpSpPr>
          <p:nvPr/>
        </p:nvGrpSpPr>
        <p:grpSpPr bwMode="auto">
          <a:xfrm>
            <a:off x="3641725" y="993775"/>
            <a:ext cx="4613275" cy="4665663"/>
            <a:chOff x="0" y="0"/>
            <a:chExt cx="4613650" cy="4664477"/>
          </a:xfrm>
        </p:grpSpPr>
        <p:pic>
          <p:nvPicPr>
            <p:cNvPr id="13315" name="图片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613650" cy="4664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文本框 9"/>
            <p:cNvSpPr txBox="1">
              <a:spLocks noChangeArrowheads="1"/>
            </p:cNvSpPr>
            <p:nvPr/>
          </p:nvSpPr>
          <p:spPr bwMode="auto">
            <a:xfrm>
              <a:off x="1855444" y="3157652"/>
              <a:ext cx="133456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a:solidFill>
                    <a:schemeClr val="bg1"/>
                  </a:solidFill>
                  <a:latin typeface="微软雅黑" pitchFamily="34" charset="-122"/>
                  <a:ea typeface="微软雅黑" pitchFamily="34" charset="-122"/>
                </a:rPr>
                <a:t>团队成员</a:t>
              </a:r>
            </a:p>
          </p:txBody>
        </p:sp>
        <p:cxnSp>
          <p:nvCxnSpPr>
            <p:cNvPr id="13317" name="直接连接符 11"/>
            <p:cNvCxnSpPr>
              <a:cxnSpLocks noChangeShapeType="1"/>
            </p:cNvCxnSpPr>
            <p:nvPr/>
          </p:nvCxnSpPr>
          <p:spPr bwMode="auto">
            <a:xfrm>
              <a:off x="472649" y="3356115"/>
              <a:ext cx="1087849" cy="0"/>
            </a:xfrm>
            <a:prstGeom prst="line">
              <a:avLst/>
            </a:prstGeom>
            <a:noFill/>
            <a:ln w="6350" cmpd="sng">
              <a:solidFill>
                <a:schemeClr val="bg1"/>
              </a:solidFill>
              <a:round/>
              <a:headEnd/>
              <a:tailEnd/>
            </a:ln>
            <a:extLst>
              <a:ext uri="{909E8E84-426E-40DD-AFC4-6F175D3DCCD1}">
                <a14:hiddenFill xmlns:a14="http://schemas.microsoft.com/office/drawing/2010/main">
                  <a:noFill/>
                </a14:hiddenFill>
              </a:ext>
            </a:extLst>
          </p:spPr>
        </p:cxnSp>
        <p:cxnSp>
          <p:nvCxnSpPr>
            <p:cNvPr id="13318" name="直接连接符 13"/>
            <p:cNvCxnSpPr>
              <a:cxnSpLocks noChangeShapeType="1"/>
            </p:cNvCxnSpPr>
            <p:nvPr/>
          </p:nvCxnSpPr>
          <p:spPr bwMode="auto">
            <a:xfrm>
              <a:off x="3315250" y="3356115"/>
              <a:ext cx="1087849" cy="0"/>
            </a:xfrm>
            <a:prstGeom prst="line">
              <a:avLst/>
            </a:prstGeom>
            <a:noFill/>
            <a:ln w="6350" cmpd="sng">
              <a:solidFill>
                <a:schemeClr val="bg1"/>
              </a:solidFill>
              <a:round/>
              <a:headEnd/>
              <a:tailEnd/>
            </a:ln>
            <a:extLst>
              <a:ext uri="{909E8E84-426E-40DD-AFC4-6F175D3DCCD1}">
                <a14:hiddenFill xmlns:a14="http://schemas.microsoft.com/office/drawing/2010/main">
                  <a:noFill/>
                </a14:hiddenFill>
              </a:ext>
            </a:extLst>
          </p:spPr>
        </p:cxnSp>
      </p:grpSp>
      <p:pic>
        <p:nvPicPr>
          <p:cNvPr id="13319" name="图片 1"/>
          <p:cNvPicPr>
            <a:picLocks noChangeAspect="1" noChangeArrowheads="1"/>
          </p:cNvPicPr>
          <p:nvPr/>
        </p:nvPicPr>
        <p:blipFill>
          <a:blip r:embed="rId4">
            <a:extLst>
              <a:ext uri="{28A0092B-C50C-407E-A947-70E740481C1C}">
                <a14:useLocalDpi xmlns:a14="http://schemas.microsoft.com/office/drawing/2010/main" val="0"/>
              </a:ext>
            </a:extLst>
          </a:blip>
          <a:srcRect l="27899" t="9360" r="25397" b="20848"/>
          <a:stretch>
            <a:fillRect/>
          </a:stretch>
        </p:blipFill>
        <p:spPr bwMode="auto">
          <a:xfrm>
            <a:off x="5143500" y="1720850"/>
            <a:ext cx="1797050" cy="2582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0" name="图片 1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08750" y="295275"/>
            <a:ext cx="5683250" cy="273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1" name="图片 1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98713" y="2214563"/>
            <a:ext cx="1214437"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2" name="图片 1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75000" y="163513"/>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图片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54575" y="1055688"/>
            <a:ext cx="1468438" cy="405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图片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8588" y="2411413"/>
            <a:ext cx="5588000" cy="2484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4" name="图片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01025" y="0"/>
            <a:ext cx="3970338" cy="170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365" name="组合 12"/>
          <p:cNvGrpSpPr>
            <a:grpSpLocks/>
          </p:cNvGrpSpPr>
          <p:nvPr/>
        </p:nvGrpSpPr>
        <p:grpSpPr bwMode="auto">
          <a:xfrm>
            <a:off x="1114425" y="0"/>
            <a:ext cx="3524250" cy="6858000"/>
            <a:chOff x="0" y="0"/>
            <a:chExt cx="3524426" cy="6858000"/>
          </a:xfrm>
        </p:grpSpPr>
        <p:sp>
          <p:nvSpPr>
            <p:cNvPr id="15366" name="矩形 1"/>
            <p:cNvSpPr>
              <a:spLocks noChangeArrowheads="1"/>
            </p:cNvSpPr>
            <p:nvPr/>
          </p:nvSpPr>
          <p:spPr bwMode="auto">
            <a:xfrm>
              <a:off x="0" y="0"/>
              <a:ext cx="3088821" cy="6858000"/>
            </a:xfrm>
            <a:prstGeom prst="rect">
              <a:avLst/>
            </a:prstGeom>
            <a:solidFill>
              <a:srgbClr val="7C7C7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67" name="文本框 2"/>
            <p:cNvSpPr txBox="1">
              <a:spLocks noChangeArrowheads="1"/>
            </p:cNvSpPr>
            <p:nvPr/>
          </p:nvSpPr>
          <p:spPr bwMode="auto">
            <a:xfrm>
              <a:off x="35115" y="851095"/>
              <a:ext cx="187220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3200">
                  <a:solidFill>
                    <a:srgbClr val="FFFFFF"/>
                  </a:solidFill>
                  <a:latin typeface="叶根友毛笔行书简体" pitchFamily="2" charset="-122"/>
                  <a:ea typeface="叶根友毛笔行书简体" pitchFamily="2" charset="-122"/>
                </a:rPr>
                <a:t>核心介绍：</a:t>
              </a:r>
            </a:p>
          </p:txBody>
        </p:sp>
        <p:sp>
          <p:nvSpPr>
            <p:cNvPr id="15368" name="文本框 8"/>
            <p:cNvSpPr txBox="1">
              <a:spLocks noChangeArrowheads="1"/>
            </p:cNvSpPr>
            <p:nvPr/>
          </p:nvSpPr>
          <p:spPr bwMode="auto">
            <a:xfrm>
              <a:off x="873665" y="1451730"/>
              <a:ext cx="265076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sz="1400">
                  <a:solidFill>
                    <a:srgbClr val="FFFFFF"/>
                  </a:solidFill>
                  <a:latin typeface="微软雅黑" pitchFamily="34" charset="-122"/>
                  <a:ea typeface="微软雅黑" pitchFamily="34" charset="-122"/>
                </a:rPr>
                <a:t>——</a:t>
              </a:r>
              <a:r>
                <a:rPr lang="zh-CN" altLang="en-US" sz="1400">
                  <a:solidFill>
                    <a:srgbClr val="FFFFFF"/>
                  </a:solidFill>
                  <a:latin typeface="微软雅黑" pitchFamily="34" charset="-122"/>
                  <a:ea typeface="微软雅黑" pitchFamily="34" charset="-122"/>
                </a:rPr>
                <a:t>你的工作或者个人</a:t>
              </a:r>
            </a:p>
          </p:txBody>
        </p:sp>
        <p:sp>
          <p:nvSpPr>
            <p:cNvPr id="15369" name="文本框 10"/>
            <p:cNvSpPr txBox="1">
              <a:spLocks noChangeArrowheads="1"/>
            </p:cNvSpPr>
            <p:nvPr/>
          </p:nvSpPr>
          <p:spPr bwMode="auto">
            <a:xfrm>
              <a:off x="211355" y="3718448"/>
              <a:ext cx="2736305" cy="1492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100">
                  <a:solidFill>
                    <a:srgbClr val="FFFFFF"/>
                  </a:solidFill>
                  <a:latin typeface="微软雅黑" pitchFamily="34" charset="-122"/>
                  <a:ea typeface="微软雅黑" pitchFamily="34" charset="-122"/>
                </a:rPr>
                <a:t>单击此处添加标题单击此处添加标题单击此处添加标题单击此处添加标题</a:t>
              </a:r>
            </a:p>
            <a:p>
              <a:pPr eaLnBrk="1" hangingPunct="1"/>
              <a:r>
                <a:rPr lang="zh-CN" altLang="en-US" sz="1100">
                  <a:solidFill>
                    <a:srgbClr val="FFFFFF"/>
                  </a:solidFill>
                  <a:latin typeface="微软雅黑" pitchFamily="34" charset="-122"/>
                  <a:ea typeface="微软雅黑" pitchFamily="34" charset="-122"/>
                </a:rPr>
                <a:t>单击此处添加标题单击此处添加标题单击此处添加标题单击此处添加标题</a:t>
              </a:r>
            </a:p>
            <a:p>
              <a:pPr eaLnBrk="1" hangingPunct="1"/>
              <a:r>
                <a:rPr lang="zh-CN" altLang="en-US" sz="1100">
                  <a:solidFill>
                    <a:srgbClr val="FFFFFF"/>
                  </a:solidFill>
                  <a:latin typeface="微软雅黑" pitchFamily="34" charset="-122"/>
                  <a:ea typeface="微软雅黑" pitchFamily="34" charset="-122"/>
                </a:rPr>
                <a:t>单击此处添加标题单击此处添加标题单击此处添加标题单击此处添加标题</a:t>
              </a:r>
            </a:p>
            <a:p>
              <a:pPr eaLnBrk="1" hangingPunct="1"/>
              <a:r>
                <a:rPr lang="zh-CN" altLang="en-US" sz="1100">
                  <a:solidFill>
                    <a:srgbClr val="FFFFFF"/>
                  </a:solidFill>
                  <a:latin typeface="微软雅黑" pitchFamily="34" charset="-122"/>
                  <a:ea typeface="微软雅黑" pitchFamily="34" charset="-122"/>
                </a:rPr>
                <a:t>单击此处添加标题单击此处添加标题</a:t>
              </a:r>
            </a:p>
            <a:p>
              <a:pPr eaLnBrk="1" hangingPunct="1"/>
              <a:endParaRPr lang="zh-CN" altLang="en-US" sz="1400">
                <a:solidFill>
                  <a:srgbClr val="FFFFFF"/>
                </a:solidFill>
                <a:latin typeface="微软雅黑" pitchFamily="34" charset="-122"/>
                <a:ea typeface="微软雅黑" pitchFamily="34" charset="-122"/>
              </a:endParaRPr>
            </a:p>
          </p:txBody>
        </p:sp>
        <p:sp>
          <p:nvSpPr>
            <p:cNvPr id="15370" name="文本框 11"/>
            <p:cNvSpPr txBox="1">
              <a:spLocks noChangeArrowheads="1"/>
            </p:cNvSpPr>
            <p:nvPr/>
          </p:nvSpPr>
          <p:spPr bwMode="auto">
            <a:xfrm>
              <a:off x="211354" y="5118476"/>
              <a:ext cx="273630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100">
                  <a:solidFill>
                    <a:srgbClr val="FFFFFF"/>
                  </a:solidFill>
                  <a:latin typeface="微软雅黑" pitchFamily="34" charset="-122"/>
                  <a:ea typeface="微软雅黑" pitchFamily="34" charset="-122"/>
                </a:rPr>
                <a:t>单击此处添加标题单击此处添加标题单击此处添加标题单击此处添加标题</a:t>
              </a:r>
            </a:p>
            <a:p>
              <a:pPr eaLnBrk="1" hangingPunct="1"/>
              <a:r>
                <a:rPr lang="zh-CN" altLang="en-US" sz="1100">
                  <a:solidFill>
                    <a:srgbClr val="FFFFFF"/>
                  </a:solidFill>
                  <a:latin typeface="微软雅黑" pitchFamily="34" charset="-122"/>
                  <a:ea typeface="微软雅黑" pitchFamily="34" charset="-122"/>
                </a:rPr>
                <a:t>单击此处添加标题单击此处添加标题单击此处添加标题单击此处添加标题</a:t>
              </a:r>
            </a:p>
          </p:txBody>
        </p:sp>
      </p:grpSp>
      <p:pic>
        <p:nvPicPr>
          <p:cNvPr id="15371" name="图片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08113" y="2071688"/>
            <a:ext cx="2506662" cy="1474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组合 3"/>
          <p:cNvGrpSpPr>
            <a:grpSpLocks/>
          </p:cNvGrpSpPr>
          <p:nvPr/>
        </p:nvGrpSpPr>
        <p:grpSpPr bwMode="auto">
          <a:xfrm>
            <a:off x="152400" y="214313"/>
            <a:ext cx="5365750" cy="965200"/>
            <a:chOff x="0" y="0"/>
            <a:chExt cx="6466453" cy="1163332"/>
          </a:xfrm>
        </p:grpSpPr>
        <p:pic>
          <p:nvPicPr>
            <p:cNvPr id="16387" name="Picture 9" descr="F:\ppt素材\图标\我收集的图标\字体\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2884210" y="-2418911"/>
              <a:ext cx="899790" cy="6264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8" name="Picture 6" descr="F:\超棒ppt模板\中国风\中国风物件\maobi.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85348" cy="985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9" name="TextBox 2"/>
            <p:cNvSpPr txBox="1">
              <a:spLocks noChangeArrowheads="1"/>
            </p:cNvSpPr>
            <p:nvPr/>
          </p:nvSpPr>
          <p:spPr bwMode="auto">
            <a:xfrm>
              <a:off x="1391404" y="593610"/>
              <a:ext cx="2674359" cy="445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chemeClr val="bg1"/>
                  </a:solidFill>
                  <a:latin typeface="楷体" pitchFamily="49" charset="-122"/>
                  <a:ea typeface="楷体" pitchFamily="49" charset="-122"/>
                </a:rPr>
                <a:t>单击此处添加标题</a:t>
              </a:r>
              <a:endParaRPr lang="zh-CN" altLang="en-US" sz="2400" b="1">
                <a:solidFill>
                  <a:schemeClr val="bg1"/>
                </a:solidFill>
                <a:latin typeface="楷体" pitchFamily="49" charset="-122"/>
                <a:ea typeface="楷体" pitchFamily="49" charset="-122"/>
              </a:endParaRPr>
            </a:p>
          </p:txBody>
        </p:sp>
      </p:grpSp>
      <p:pic>
        <p:nvPicPr>
          <p:cNvPr id="16390" name="图片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34250" y="-296863"/>
            <a:ext cx="4857750" cy="706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1" name="矩形 7"/>
          <p:cNvSpPr>
            <a:spLocks noChangeArrowheads="1"/>
          </p:cNvSpPr>
          <p:nvPr/>
        </p:nvSpPr>
        <p:spPr bwMode="auto">
          <a:xfrm>
            <a:off x="1292225" y="4551363"/>
            <a:ext cx="556577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latin typeface="微软雅黑" pitchFamily="34" charset="-122"/>
                <a:ea typeface="微软雅黑" pitchFamily="34" charset="-122"/>
              </a:rPr>
              <a:t>单击此处编辑您要的内容，建议您在展示时采用微软雅黑字体，本模版所有图形线条及其相应素材均可自由编辑、改色、替换。更多使用说明和作品请详阅模版最末的使用手册。</a:t>
            </a:r>
          </a:p>
        </p:txBody>
      </p:sp>
      <p:sp>
        <p:nvSpPr>
          <p:cNvPr id="16392" name="矩形 8"/>
          <p:cNvSpPr>
            <a:spLocks noChangeArrowheads="1"/>
          </p:cNvSpPr>
          <p:nvPr/>
        </p:nvSpPr>
        <p:spPr bwMode="auto">
          <a:xfrm>
            <a:off x="1292225" y="3756025"/>
            <a:ext cx="556577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latin typeface="微软雅黑" pitchFamily="34" charset="-122"/>
                <a:ea typeface="微软雅黑" pitchFamily="34" charset="-122"/>
              </a:rPr>
              <a:t>单击此处编辑您要的内容，建议您在展示时采用微软雅黑字体，本模版所有图形线条及其相应素材均可自由编辑、改色、替换。更多使用说明和作品请详阅模版最末的使用手册。</a:t>
            </a:r>
          </a:p>
        </p:txBody>
      </p:sp>
      <p:grpSp>
        <p:nvGrpSpPr>
          <p:cNvPr id="16393" name="组合 9"/>
          <p:cNvGrpSpPr>
            <a:grpSpLocks/>
          </p:cNvGrpSpPr>
          <p:nvPr/>
        </p:nvGrpSpPr>
        <p:grpSpPr bwMode="auto">
          <a:xfrm>
            <a:off x="1292225" y="2686050"/>
            <a:ext cx="3789363" cy="955675"/>
            <a:chOff x="0" y="0"/>
            <a:chExt cx="3788756" cy="955148"/>
          </a:xfrm>
        </p:grpSpPr>
        <p:pic>
          <p:nvPicPr>
            <p:cNvPr id="16394" name="图片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788756" cy="955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5" name="文本框 11"/>
            <p:cNvSpPr txBox="1">
              <a:spLocks noChangeArrowheads="1"/>
            </p:cNvSpPr>
            <p:nvPr/>
          </p:nvSpPr>
          <p:spPr bwMode="auto">
            <a:xfrm>
              <a:off x="384577" y="180329"/>
              <a:ext cx="16573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b="1">
                  <a:solidFill>
                    <a:schemeClr val="bg1"/>
                  </a:solidFill>
                  <a:latin typeface="微软雅黑" pitchFamily="34" charset="-122"/>
                  <a:ea typeface="微软雅黑" pitchFamily="34" charset="-122"/>
                </a:rPr>
                <a:t>单击添加标题</a:t>
              </a:r>
            </a:p>
          </p:txBody>
        </p:sp>
      </p:grpSp>
    </p:spTree>
  </p:cSld>
  <p:clrMapOvr>
    <a:masterClrMapping/>
  </p:clrMapOvr>
</p:sld>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Calibri" pitchFamily="34" charset="0"/>
            <a:ea typeface="宋体"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2.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3.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4.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5.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4</TotalTime>
  <Words>1435</Words>
  <Application>Microsoft Office PowerPoint</Application>
  <PresentationFormat>宽屏</PresentationFormat>
  <Paragraphs>90</Paragraphs>
  <Slides>19</Slides>
  <Notes>6</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19</vt:i4>
      </vt:variant>
    </vt:vector>
  </HeadingPairs>
  <TitlesOfParts>
    <vt:vector size="30" baseType="lpstr">
      <vt:lpstr>Meiryo</vt:lpstr>
      <vt:lpstr>楷体</vt:lpstr>
      <vt:lpstr>李旭科毛笔行书</vt:lpstr>
      <vt:lpstr>宋体</vt:lpstr>
      <vt:lpstr>微软雅黑</vt:lpstr>
      <vt:lpstr>叶根友毛笔行书简体</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keywords>http://www.ypppt.com/</cp:keywords>
  <dc:description>http://www.ypppt.com/</dc:description>
  <cp:lastModifiedBy>Administrator</cp:lastModifiedBy>
  <cp:revision>5</cp:revision>
  <dcterms:modified xsi:type="dcterms:W3CDTF">2017-02-19T13:15:03Z</dcterms:modified>
</cp:coreProperties>
</file>