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11.jpg" ContentType="image/jpeg"/>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media/image19.jpg" ContentType="image/jpeg"/>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7" r:id="rId3"/>
    <p:sldId id="259" r:id="rId4"/>
    <p:sldId id="260" r:id="rId5"/>
    <p:sldId id="261" r:id="rId6"/>
    <p:sldId id="264" r:id="rId7"/>
    <p:sldId id="263" r:id="rId8"/>
    <p:sldId id="274" r:id="rId9"/>
    <p:sldId id="265" r:id="rId10"/>
    <p:sldId id="272" r:id="rId11"/>
    <p:sldId id="269" r:id="rId12"/>
    <p:sldId id="266" r:id="rId13"/>
    <p:sldId id="270" r:id="rId14"/>
    <p:sldId id="271" r:id="rId15"/>
    <p:sldId id="277" r:id="rId16"/>
    <p:sldId id="262" r:id="rId17"/>
    <p:sldId id="280" r:id="rId18"/>
    <p:sldId id="268" r:id="rId19"/>
    <p:sldId id="276" r:id="rId20"/>
    <p:sldId id="267" r:id="rId21"/>
    <p:sldId id="278" r:id="rId22"/>
    <p:sldId id="279" r:id="rId23"/>
    <p:sldId id="273" r:id="rId24"/>
    <p:sldId id="275" r:id="rId25"/>
    <p:sldId id="281" r:id="rId26"/>
    <p:sldId id="28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408" autoAdjust="0"/>
  </p:normalViewPr>
  <p:slideViewPr>
    <p:cSldViewPr snapToGrid="0">
      <p:cViewPr varScale="1">
        <p:scale>
          <a:sx n="84" d="100"/>
          <a:sy n="84" d="100"/>
        </p:scale>
        <p:origin x="366" y="12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5AF008-BF84-4256-ACB2-F0FFE5AE231C}" type="datetimeFigureOut">
              <a:rPr lang="zh-CN" altLang="en-US" smtClean="0"/>
              <a:t>2018/5/24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125507-932F-4634-B722-27A63C3A793D}" type="slidenum">
              <a:rPr lang="zh-CN" altLang="en-US" smtClean="0"/>
              <a:t>‹#›</a:t>
            </a:fld>
            <a:endParaRPr lang="zh-CN" altLang="en-US"/>
          </a:p>
        </p:txBody>
      </p:sp>
    </p:spTree>
    <p:extLst>
      <p:ext uri="{BB962C8B-B14F-4D97-AF65-F5344CB8AC3E}">
        <p14:creationId xmlns:p14="http://schemas.microsoft.com/office/powerpoint/2010/main" val="3051805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1</a:t>
            </a:fld>
            <a:endParaRPr lang="zh-CN" altLang="en-US"/>
          </a:p>
        </p:txBody>
      </p:sp>
    </p:spTree>
    <p:extLst>
      <p:ext uri="{BB962C8B-B14F-4D97-AF65-F5344CB8AC3E}">
        <p14:creationId xmlns:p14="http://schemas.microsoft.com/office/powerpoint/2010/main" val="181635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10</a:t>
            </a:fld>
            <a:endParaRPr lang="zh-CN" altLang="en-US"/>
          </a:p>
        </p:txBody>
      </p:sp>
    </p:spTree>
    <p:extLst>
      <p:ext uri="{BB962C8B-B14F-4D97-AF65-F5344CB8AC3E}">
        <p14:creationId xmlns:p14="http://schemas.microsoft.com/office/powerpoint/2010/main" val="297994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11</a:t>
            </a:fld>
            <a:endParaRPr lang="zh-CN" altLang="en-US"/>
          </a:p>
        </p:txBody>
      </p:sp>
    </p:spTree>
    <p:extLst>
      <p:ext uri="{BB962C8B-B14F-4D97-AF65-F5344CB8AC3E}">
        <p14:creationId xmlns:p14="http://schemas.microsoft.com/office/powerpoint/2010/main" val="696752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12</a:t>
            </a:fld>
            <a:endParaRPr lang="zh-CN" altLang="en-US"/>
          </a:p>
        </p:txBody>
      </p:sp>
    </p:spTree>
    <p:extLst>
      <p:ext uri="{BB962C8B-B14F-4D97-AF65-F5344CB8AC3E}">
        <p14:creationId xmlns:p14="http://schemas.microsoft.com/office/powerpoint/2010/main" val="23204214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13</a:t>
            </a:fld>
            <a:endParaRPr lang="zh-CN" altLang="en-US"/>
          </a:p>
        </p:txBody>
      </p:sp>
    </p:spTree>
    <p:extLst>
      <p:ext uri="{BB962C8B-B14F-4D97-AF65-F5344CB8AC3E}">
        <p14:creationId xmlns:p14="http://schemas.microsoft.com/office/powerpoint/2010/main" val="3395241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14</a:t>
            </a:fld>
            <a:endParaRPr lang="zh-CN" altLang="en-US"/>
          </a:p>
        </p:txBody>
      </p:sp>
    </p:spTree>
    <p:extLst>
      <p:ext uri="{BB962C8B-B14F-4D97-AF65-F5344CB8AC3E}">
        <p14:creationId xmlns:p14="http://schemas.microsoft.com/office/powerpoint/2010/main" val="4110031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15</a:t>
            </a:fld>
            <a:endParaRPr lang="zh-CN" altLang="en-US"/>
          </a:p>
        </p:txBody>
      </p:sp>
    </p:spTree>
    <p:extLst>
      <p:ext uri="{BB962C8B-B14F-4D97-AF65-F5344CB8AC3E}">
        <p14:creationId xmlns:p14="http://schemas.microsoft.com/office/powerpoint/2010/main" val="1434151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16</a:t>
            </a:fld>
            <a:endParaRPr lang="zh-CN" altLang="en-US"/>
          </a:p>
        </p:txBody>
      </p:sp>
    </p:spTree>
    <p:extLst>
      <p:ext uri="{BB962C8B-B14F-4D97-AF65-F5344CB8AC3E}">
        <p14:creationId xmlns:p14="http://schemas.microsoft.com/office/powerpoint/2010/main" val="1058863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17</a:t>
            </a:fld>
            <a:endParaRPr lang="zh-CN" altLang="en-US"/>
          </a:p>
        </p:txBody>
      </p:sp>
    </p:spTree>
    <p:extLst>
      <p:ext uri="{BB962C8B-B14F-4D97-AF65-F5344CB8AC3E}">
        <p14:creationId xmlns:p14="http://schemas.microsoft.com/office/powerpoint/2010/main" val="1707127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18</a:t>
            </a:fld>
            <a:endParaRPr lang="zh-CN" altLang="en-US"/>
          </a:p>
        </p:txBody>
      </p:sp>
    </p:spTree>
    <p:extLst>
      <p:ext uri="{BB962C8B-B14F-4D97-AF65-F5344CB8AC3E}">
        <p14:creationId xmlns:p14="http://schemas.microsoft.com/office/powerpoint/2010/main" val="35949166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19</a:t>
            </a:fld>
            <a:endParaRPr lang="zh-CN" altLang="en-US"/>
          </a:p>
        </p:txBody>
      </p:sp>
    </p:spTree>
    <p:extLst>
      <p:ext uri="{BB962C8B-B14F-4D97-AF65-F5344CB8AC3E}">
        <p14:creationId xmlns:p14="http://schemas.microsoft.com/office/powerpoint/2010/main" val="721123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2</a:t>
            </a:fld>
            <a:endParaRPr lang="zh-CN" altLang="en-US"/>
          </a:p>
        </p:txBody>
      </p:sp>
    </p:spTree>
    <p:extLst>
      <p:ext uri="{BB962C8B-B14F-4D97-AF65-F5344CB8AC3E}">
        <p14:creationId xmlns:p14="http://schemas.microsoft.com/office/powerpoint/2010/main" val="39760434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20</a:t>
            </a:fld>
            <a:endParaRPr lang="zh-CN" altLang="en-US"/>
          </a:p>
        </p:txBody>
      </p:sp>
    </p:spTree>
    <p:extLst>
      <p:ext uri="{BB962C8B-B14F-4D97-AF65-F5344CB8AC3E}">
        <p14:creationId xmlns:p14="http://schemas.microsoft.com/office/powerpoint/2010/main" val="38038720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21</a:t>
            </a:fld>
            <a:endParaRPr lang="zh-CN" altLang="en-US"/>
          </a:p>
        </p:txBody>
      </p:sp>
    </p:spTree>
    <p:extLst>
      <p:ext uri="{BB962C8B-B14F-4D97-AF65-F5344CB8AC3E}">
        <p14:creationId xmlns:p14="http://schemas.microsoft.com/office/powerpoint/2010/main" val="4146800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22</a:t>
            </a:fld>
            <a:endParaRPr lang="zh-CN" altLang="en-US"/>
          </a:p>
        </p:txBody>
      </p:sp>
    </p:spTree>
    <p:extLst>
      <p:ext uri="{BB962C8B-B14F-4D97-AF65-F5344CB8AC3E}">
        <p14:creationId xmlns:p14="http://schemas.microsoft.com/office/powerpoint/2010/main" val="891581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23</a:t>
            </a:fld>
            <a:endParaRPr lang="zh-CN" altLang="en-US"/>
          </a:p>
        </p:txBody>
      </p:sp>
    </p:spTree>
    <p:extLst>
      <p:ext uri="{BB962C8B-B14F-4D97-AF65-F5344CB8AC3E}">
        <p14:creationId xmlns:p14="http://schemas.microsoft.com/office/powerpoint/2010/main" val="189891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24</a:t>
            </a:fld>
            <a:endParaRPr lang="zh-CN" altLang="en-US"/>
          </a:p>
        </p:txBody>
      </p:sp>
    </p:spTree>
    <p:extLst>
      <p:ext uri="{BB962C8B-B14F-4D97-AF65-F5344CB8AC3E}">
        <p14:creationId xmlns:p14="http://schemas.microsoft.com/office/powerpoint/2010/main" val="15413108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1146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3</a:t>
            </a:fld>
            <a:endParaRPr lang="zh-CN" altLang="en-US"/>
          </a:p>
        </p:txBody>
      </p:sp>
    </p:spTree>
    <p:extLst>
      <p:ext uri="{BB962C8B-B14F-4D97-AF65-F5344CB8AC3E}">
        <p14:creationId xmlns:p14="http://schemas.microsoft.com/office/powerpoint/2010/main" val="1025541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4</a:t>
            </a:fld>
            <a:endParaRPr lang="zh-CN" altLang="en-US"/>
          </a:p>
        </p:txBody>
      </p:sp>
    </p:spTree>
    <p:extLst>
      <p:ext uri="{BB962C8B-B14F-4D97-AF65-F5344CB8AC3E}">
        <p14:creationId xmlns:p14="http://schemas.microsoft.com/office/powerpoint/2010/main" val="3156275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5</a:t>
            </a:fld>
            <a:endParaRPr lang="zh-CN" altLang="en-US"/>
          </a:p>
        </p:txBody>
      </p:sp>
    </p:spTree>
    <p:extLst>
      <p:ext uri="{BB962C8B-B14F-4D97-AF65-F5344CB8AC3E}">
        <p14:creationId xmlns:p14="http://schemas.microsoft.com/office/powerpoint/2010/main" val="4136861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6</a:t>
            </a:fld>
            <a:endParaRPr lang="zh-CN" altLang="en-US"/>
          </a:p>
        </p:txBody>
      </p:sp>
    </p:spTree>
    <p:extLst>
      <p:ext uri="{BB962C8B-B14F-4D97-AF65-F5344CB8AC3E}">
        <p14:creationId xmlns:p14="http://schemas.microsoft.com/office/powerpoint/2010/main" val="2958962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7</a:t>
            </a:fld>
            <a:endParaRPr lang="zh-CN" altLang="en-US"/>
          </a:p>
        </p:txBody>
      </p:sp>
    </p:spTree>
    <p:extLst>
      <p:ext uri="{BB962C8B-B14F-4D97-AF65-F5344CB8AC3E}">
        <p14:creationId xmlns:p14="http://schemas.microsoft.com/office/powerpoint/2010/main" val="2206048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8</a:t>
            </a:fld>
            <a:endParaRPr lang="zh-CN" altLang="en-US"/>
          </a:p>
        </p:txBody>
      </p:sp>
    </p:spTree>
    <p:extLst>
      <p:ext uri="{BB962C8B-B14F-4D97-AF65-F5344CB8AC3E}">
        <p14:creationId xmlns:p14="http://schemas.microsoft.com/office/powerpoint/2010/main" val="4078791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t>9</a:t>
            </a:fld>
            <a:endParaRPr lang="zh-CN" altLang="en-US"/>
          </a:p>
        </p:txBody>
      </p:sp>
    </p:spTree>
    <p:extLst>
      <p:ext uri="{BB962C8B-B14F-4D97-AF65-F5344CB8AC3E}">
        <p14:creationId xmlns:p14="http://schemas.microsoft.com/office/powerpoint/2010/main" val="3363685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C645237-C4D1-438A-8490-D9217FA39EF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9C8256C3-632E-4158-BCD3-6758197D00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47C4927D-9F2C-4A27-B6F1-01FCCD036243}"/>
              </a:ext>
            </a:extLst>
          </p:cNvPr>
          <p:cNvSpPr>
            <a:spLocks noGrp="1"/>
          </p:cNvSpPr>
          <p:nvPr>
            <p:ph type="dt" sz="half" idx="10"/>
          </p:nvPr>
        </p:nvSpPr>
        <p:spPr/>
        <p:txBody>
          <a:bodyPr/>
          <a:lstStyle/>
          <a:p>
            <a:fld id="{EA17AC00-17C3-46C6-93E7-51D3A14E17D6}" type="datetimeFigureOut">
              <a:rPr lang="zh-CN" altLang="en-US" smtClean="0"/>
              <a:t>2018/5/24</a:t>
            </a:fld>
            <a:endParaRPr lang="zh-CN" altLang="en-US"/>
          </a:p>
        </p:txBody>
      </p:sp>
      <p:sp>
        <p:nvSpPr>
          <p:cNvPr id="5" name="页脚占位符 4">
            <a:extLst>
              <a:ext uri="{FF2B5EF4-FFF2-40B4-BE49-F238E27FC236}">
                <a16:creationId xmlns="" xmlns:a16="http://schemas.microsoft.com/office/drawing/2014/main" id="{1154A845-436D-45CF-A22F-92094F1D398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E8237A4-3438-4386-B7C7-E0316B22FC8D}"/>
              </a:ext>
            </a:extLst>
          </p:cNvPr>
          <p:cNvSpPr>
            <a:spLocks noGrp="1"/>
          </p:cNvSpPr>
          <p:nvPr>
            <p:ph type="sldNum" sz="quarter" idx="12"/>
          </p:nvPr>
        </p:nvSpPr>
        <p:spPr/>
        <p:txBody>
          <a:bodyPr/>
          <a:lstStyle/>
          <a:p>
            <a:fld id="{6E059369-AD27-4C0E-9D40-F53C426E9A9E}" type="slidenum">
              <a:rPr lang="zh-CN" altLang="en-US" smtClean="0"/>
              <a:t>‹#›</a:t>
            </a:fld>
            <a:endParaRPr lang="zh-CN" altLang="en-US"/>
          </a:p>
        </p:txBody>
      </p:sp>
    </p:spTree>
    <p:extLst>
      <p:ext uri="{BB962C8B-B14F-4D97-AF65-F5344CB8AC3E}">
        <p14:creationId xmlns:p14="http://schemas.microsoft.com/office/powerpoint/2010/main" val="600004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4684B6-D5DB-4DD8-B09E-5050FC77222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61EBB7D-0ABC-4502-A41C-AD2D00193B1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605451C-380E-4EF6-95CD-783F7B881200}"/>
              </a:ext>
            </a:extLst>
          </p:cNvPr>
          <p:cNvSpPr>
            <a:spLocks noGrp="1"/>
          </p:cNvSpPr>
          <p:nvPr>
            <p:ph type="dt" sz="half" idx="10"/>
          </p:nvPr>
        </p:nvSpPr>
        <p:spPr/>
        <p:txBody>
          <a:bodyPr/>
          <a:lstStyle/>
          <a:p>
            <a:fld id="{EA17AC00-17C3-46C6-93E7-51D3A14E17D6}" type="datetimeFigureOut">
              <a:rPr lang="zh-CN" altLang="en-US" smtClean="0"/>
              <a:t>2018/5/24</a:t>
            </a:fld>
            <a:endParaRPr lang="zh-CN" altLang="en-US"/>
          </a:p>
        </p:txBody>
      </p:sp>
      <p:sp>
        <p:nvSpPr>
          <p:cNvPr id="5" name="页脚占位符 4">
            <a:extLst>
              <a:ext uri="{FF2B5EF4-FFF2-40B4-BE49-F238E27FC236}">
                <a16:creationId xmlns="" xmlns:a16="http://schemas.microsoft.com/office/drawing/2014/main" id="{CB302630-0B8C-4D18-8346-075304C1906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6B85938-CBE9-493D-9B61-892BCAF9F80E}"/>
              </a:ext>
            </a:extLst>
          </p:cNvPr>
          <p:cNvSpPr>
            <a:spLocks noGrp="1"/>
          </p:cNvSpPr>
          <p:nvPr>
            <p:ph type="sldNum" sz="quarter" idx="12"/>
          </p:nvPr>
        </p:nvSpPr>
        <p:spPr/>
        <p:txBody>
          <a:bodyPr/>
          <a:lstStyle/>
          <a:p>
            <a:fld id="{6E059369-AD27-4C0E-9D40-F53C426E9A9E}" type="slidenum">
              <a:rPr lang="zh-CN" altLang="en-US" smtClean="0"/>
              <a:t>‹#›</a:t>
            </a:fld>
            <a:endParaRPr lang="zh-CN" altLang="en-US"/>
          </a:p>
        </p:txBody>
      </p:sp>
    </p:spTree>
    <p:extLst>
      <p:ext uri="{BB962C8B-B14F-4D97-AF65-F5344CB8AC3E}">
        <p14:creationId xmlns:p14="http://schemas.microsoft.com/office/powerpoint/2010/main" val="626768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9DC37DD1-8AE7-4E0B-9971-8CD5E93A397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E44F015B-483D-4464-913B-ED55101BA57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59EE25D-B0B8-48FB-9845-82F6D3E92EDE}"/>
              </a:ext>
            </a:extLst>
          </p:cNvPr>
          <p:cNvSpPr>
            <a:spLocks noGrp="1"/>
          </p:cNvSpPr>
          <p:nvPr>
            <p:ph type="dt" sz="half" idx="10"/>
          </p:nvPr>
        </p:nvSpPr>
        <p:spPr/>
        <p:txBody>
          <a:bodyPr/>
          <a:lstStyle/>
          <a:p>
            <a:fld id="{EA17AC00-17C3-46C6-93E7-51D3A14E17D6}" type="datetimeFigureOut">
              <a:rPr lang="zh-CN" altLang="en-US" smtClean="0"/>
              <a:t>2018/5/24</a:t>
            </a:fld>
            <a:endParaRPr lang="zh-CN" altLang="en-US"/>
          </a:p>
        </p:txBody>
      </p:sp>
      <p:sp>
        <p:nvSpPr>
          <p:cNvPr id="5" name="页脚占位符 4">
            <a:extLst>
              <a:ext uri="{FF2B5EF4-FFF2-40B4-BE49-F238E27FC236}">
                <a16:creationId xmlns="" xmlns:a16="http://schemas.microsoft.com/office/drawing/2014/main" id="{E7DC9E1B-E8AF-413C-AF1A-D9A455B7F4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F04BC11-998F-46FB-BB23-EF3D48024487}"/>
              </a:ext>
            </a:extLst>
          </p:cNvPr>
          <p:cNvSpPr>
            <a:spLocks noGrp="1"/>
          </p:cNvSpPr>
          <p:nvPr>
            <p:ph type="sldNum" sz="quarter" idx="12"/>
          </p:nvPr>
        </p:nvSpPr>
        <p:spPr/>
        <p:txBody>
          <a:bodyPr/>
          <a:lstStyle/>
          <a:p>
            <a:fld id="{6E059369-AD27-4C0E-9D40-F53C426E9A9E}" type="slidenum">
              <a:rPr lang="zh-CN" altLang="en-US" smtClean="0"/>
              <a:t>‹#›</a:t>
            </a:fld>
            <a:endParaRPr lang="zh-CN" altLang="en-US"/>
          </a:p>
        </p:txBody>
      </p:sp>
    </p:spTree>
    <p:extLst>
      <p:ext uri="{BB962C8B-B14F-4D97-AF65-F5344CB8AC3E}">
        <p14:creationId xmlns:p14="http://schemas.microsoft.com/office/powerpoint/2010/main" val="267748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49291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78458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37651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95124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8380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03443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89095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4197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AAD5A46-3C63-450E-8253-03F2667341B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4A6BBA02-A554-4780-A49D-CC36BB5B464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4D82313-6099-4383-B844-217E79D523DB}"/>
              </a:ext>
            </a:extLst>
          </p:cNvPr>
          <p:cNvSpPr>
            <a:spLocks noGrp="1"/>
          </p:cNvSpPr>
          <p:nvPr>
            <p:ph type="dt" sz="half" idx="10"/>
          </p:nvPr>
        </p:nvSpPr>
        <p:spPr/>
        <p:txBody>
          <a:bodyPr/>
          <a:lstStyle/>
          <a:p>
            <a:fld id="{EA17AC00-17C3-46C6-93E7-51D3A14E17D6}" type="datetimeFigureOut">
              <a:rPr lang="zh-CN" altLang="en-US" smtClean="0"/>
              <a:t>2018/5/24</a:t>
            </a:fld>
            <a:endParaRPr lang="zh-CN" altLang="en-US"/>
          </a:p>
        </p:txBody>
      </p:sp>
      <p:sp>
        <p:nvSpPr>
          <p:cNvPr id="5" name="页脚占位符 4">
            <a:extLst>
              <a:ext uri="{FF2B5EF4-FFF2-40B4-BE49-F238E27FC236}">
                <a16:creationId xmlns="" xmlns:a16="http://schemas.microsoft.com/office/drawing/2014/main" id="{8669372A-7987-46A6-BDAE-D3607C757CC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FAAEE76-95AB-4DD7-85E3-E0BC5FC4F3D6}"/>
              </a:ext>
            </a:extLst>
          </p:cNvPr>
          <p:cNvSpPr>
            <a:spLocks noGrp="1"/>
          </p:cNvSpPr>
          <p:nvPr>
            <p:ph type="sldNum" sz="quarter" idx="12"/>
          </p:nvPr>
        </p:nvSpPr>
        <p:spPr/>
        <p:txBody>
          <a:bodyPr/>
          <a:lstStyle/>
          <a:p>
            <a:fld id="{6E059369-AD27-4C0E-9D40-F53C426E9A9E}" type="slidenum">
              <a:rPr lang="zh-CN" altLang="en-US" smtClean="0"/>
              <a:t>‹#›</a:t>
            </a:fld>
            <a:endParaRPr lang="zh-CN" altLang="en-US"/>
          </a:p>
        </p:txBody>
      </p:sp>
    </p:spTree>
    <p:extLst>
      <p:ext uri="{BB962C8B-B14F-4D97-AF65-F5344CB8AC3E}">
        <p14:creationId xmlns:p14="http://schemas.microsoft.com/office/powerpoint/2010/main" val="439322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57918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11669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3511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6E47241-D129-4479-9899-DA8D4B26C1E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ABF1CE71-A38F-4C72-B423-0BEDD9C3D92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65D1583D-9212-4A05-A66E-C9702D349F5C}"/>
              </a:ext>
            </a:extLst>
          </p:cNvPr>
          <p:cNvSpPr>
            <a:spLocks noGrp="1"/>
          </p:cNvSpPr>
          <p:nvPr>
            <p:ph type="dt" sz="half" idx="10"/>
          </p:nvPr>
        </p:nvSpPr>
        <p:spPr/>
        <p:txBody>
          <a:bodyPr/>
          <a:lstStyle/>
          <a:p>
            <a:fld id="{EA17AC00-17C3-46C6-93E7-51D3A14E17D6}" type="datetimeFigureOut">
              <a:rPr lang="zh-CN" altLang="en-US" smtClean="0"/>
              <a:t>2018/5/24</a:t>
            </a:fld>
            <a:endParaRPr lang="zh-CN" altLang="en-US"/>
          </a:p>
        </p:txBody>
      </p:sp>
      <p:sp>
        <p:nvSpPr>
          <p:cNvPr id="5" name="页脚占位符 4">
            <a:extLst>
              <a:ext uri="{FF2B5EF4-FFF2-40B4-BE49-F238E27FC236}">
                <a16:creationId xmlns="" xmlns:a16="http://schemas.microsoft.com/office/drawing/2014/main" id="{F35BD46D-CFC7-415E-B9C2-51C0544995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C6BA23C-B8AA-4D44-BF30-0494ABA02E56}"/>
              </a:ext>
            </a:extLst>
          </p:cNvPr>
          <p:cNvSpPr>
            <a:spLocks noGrp="1"/>
          </p:cNvSpPr>
          <p:nvPr>
            <p:ph type="sldNum" sz="quarter" idx="12"/>
          </p:nvPr>
        </p:nvSpPr>
        <p:spPr/>
        <p:txBody>
          <a:bodyPr/>
          <a:lstStyle/>
          <a:p>
            <a:fld id="{6E059369-AD27-4C0E-9D40-F53C426E9A9E}" type="slidenum">
              <a:rPr lang="zh-CN" altLang="en-US" smtClean="0"/>
              <a:t>‹#›</a:t>
            </a:fld>
            <a:endParaRPr lang="zh-CN" altLang="en-US"/>
          </a:p>
        </p:txBody>
      </p:sp>
    </p:spTree>
    <p:extLst>
      <p:ext uri="{BB962C8B-B14F-4D97-AF65-F5344CB8AC3E}">
        <p14:creationId xmlns:p14="http://schemas.microsoft.com/office/powerpoint/2010/main" val="831821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504CE18-67AB-4BD7-8EAE-A015E40B772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ABB1C3F3-DFE0-4F4A-BB26-05E1AA9432C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1E2969D8-59F2-43DD-B800-31BB5E29ACB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E986CD30-2B09-402D-8F96-93308F3DDC7F}"/>
              </a:ext>
            </a:extLst>
          </p:cNvPr>
          <p:cNvSpPr>
            <a:spLocks noGrp="1"/>
          </p:cNvSpPr>
          <p:nvPr>
            <p:ph type="dt" sz="half" idx="10"/>
          </p:nvPr>
        </p:nvSpPr>
        <p:spPr/>
        <p:txBody>
          <a:bodyPr/>
          <a:lstStyle/>
          <a:p>
            <a:fld id="{EA17AC00-17C3-46C6-93E7-51D3A14E17D6}" type="datetimeFigureOut">
              <a:rPr lang="zh-CN" altLang="en-US" smtClean="0"/>
              <a:t>2018/5/24</a:t>
            </a:fld>
            <a:endParaRPr lang="zh-CN" altLang="en-US"/>
          </a:p>
        </p:txBody>
      </p:sp>
      <p:sp>
        <p:nvSpPr>
          <p:cNvPr id="6" name="页脚占位符 5">
            <a:extLst>
              <a:ext uri="{FF2B5EF4-FFF2-40B4-BE49-F238E27FC236}">
                <a16:creationId xmlns="" xmlns:a16="http://schemas.microsoft.com/office/drawing/2014/main" id="{6E70095D-C958-44EA-8073-818AB27BAEB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F752A67-214C-4EB9-80A7-767EBC7A7AC5}"/>
              </a:ext>
            </a:extLst>
          </p:cNvPr>
          <p:cNvSpPr>
            <a:spLocks noGrp="1"/>
          </p:cNvSpPr>
          <p:nvPr>
            <p:ph type="sldNum" sz="quarter" idx="12"/>
          </p:nvPr>
        </p:nvSpPr>
        <p:spPr/>
        <p:txBody>
          <a:bodyPr/>
          <a:lstStyle/>
          <a:p>
            <a:fld id="{6E059369-AD27-4C0E-9D40-F53C426E9A9E}" type="slidenum">
              <a:rPr lang="zh-CN" altLang="en-US" smtClean="0"/>
              <a:t>‹#›</a:t>
            </a:fld>
            <a:endParaRPr lang="zh-CN" altLang="en-US"/>
          </a:p>
        </p:txBody>
      </p:sp>
    </p:spTree>
    <p:extLst>
      <p:ext uri="{BB962C8B-B14F-4D97-AF65-F5344CB8AC3E}">
        <p14:creationId xmlns:p14="http://schemas.microsoft.com/office/powerpoint/2010/main" val="755087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5B25F3B-3F6F-4881-891C-AA43F8BE322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DEB41ED5-3047-47D7-9010-BD0B1CBD06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E7CEE119-63ED-4867-8649-6BA21061104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19FB3CD6-3EC8-488D-8CCA-1BC6CD2928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D3380B86-9034-4C4C-AB03-1FF9565D445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7F50B7FF-FE75-4FF5-8F70-6037552C0062}"/>
              </a:ext>
            </a:extLst>
          </p:cNvPr>
          <p:cNvSpPr>
            <a:spLocks noGrp="1"/>
          </p:cNvSpPr>
          <p:nvPr>
            <p:ph type="dt" sz="half" idx="10"/>
          </p:nvPr>
        </p:nvSpPr>
        <p:spPr/>
        <p:txBody>
          <a:bodyPr/>
          <a:lstStyle/>
          <a:p>
            <a:fld id="{EA17AC00-17C3-46C6-93E7-51D3A14E17D6}" type="datetimeFigureOut">
              <a:rPr lang="zh-CN" altLang="en-US" smtClean="0"/>
              <a:t>2018/5/24</a:t>
            </a:fld>
            <a:endParaRPr lang="zh-CN" altLang="en-US"/>
          </a:p>
        </p:txBody>
      </p:sp>
      <p:sp>
        <p:nvSpPr>
          <p:cNvPr id="8" name="页脚占位符 7">
            <a:extLst>
              <a:ext uri="{FF2B5EF4-FFF2-40B4-BE49-F238E27FC236}">
                <a16:creationId xmlns="" xmlns:a16="http://schemas.microsoft.com/office/drawing/2014/main" id="{3882E10D-CDCD-4928-9891-387AB0FE1F0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1EA66939-CE38-4E3E-BC7C-89C4F96673E9}"/>
              </a:ext>
            </a:extLst>
          </p:cNvPr>
          <p:cNvSpPr>
            <a:spLocks noGrp="1"/>
          </p:cNvSpPr>
          <p:nvPr>
            <p:ph type="sldNum" sz="quarter" idx="12"/>
          </p:nvPr>
        </p:nvSpPr>
        <p:spPr/>
        <p:txBody>
          <a:bodyPr/>
          <a:lstStyle/>
          <a:p>
            <a:fld id="{6E059369-AD27-4C0E-9D40-F53C426E9A9E}" type="slidenum">
              <a:rPr lang="zh-CN" altLang="en-US" smtClean="0"/>
              <a:t>‹#›</a:t>
            </a:fld>
            <a:endParaRPr lang="zh-CN" altLang="en-US"/>
          </a:p>
        </p:txBody>
      </p:sp>
    </p:spTree>
    <p:extLst>
      <p:ext uri="{BB962C8B-B14F-4D97-AF65-F5344CB8AC3E}">
        <p14:creationId xmlns:p14="http://schemas.microsoft.com/office/powerpoint/2010/main" val="2797061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03AE177-5F94-4EED-A7C3-DAD7CC3B73A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FB64829C-38FD-44A7-A014-04F8AFEEB3AD}"/>
              </a:ext>
            </a:extLst>
          </p:cNvPr>
          <p:cNvSpPr>
            <a:spLocks noGrp="1"/>
          </p:cNvSpPr>
          <p:nvPr>
            <p:ph type="dt" sz="half" idx="10"/>
          </p:nvPr>
        </p:nvSpPr>
        <p:spPr/>
        <p:txBody>
          <a:bodyPr/>
          <a:lstStyle/>
          <a:p>
            <a:fld id="{EA17AC00-17C3-46C6-93E7-51D3A14E17D6}" type="datetimeFigureOut">
              <a:rPr lang="zh-CN" altLang="en-US" smtClean="0"/>
              <a:t>2018/5/24</a:t>
            </a:fld>
            <a:endParaRPr lang="zh-CN" altLang="en-US"/>
          </a:p>
        </p:txBody>
      </p:sp>
      <p:sp>
        <p:nvSpPr>
          <p:cNvPr id="4" name="页脚占位符 3">
            <a:extLst>
              <a:ext uri="{FF2B5EF4-FFF2-40B4-BE49-F238E27FC236}">
                <a16:creationId xmlns="" xmlns:a16="http://schemas.microsoft.com/office/drawing/2014/main" id="{456E7990-BDF1-4E57-8F30-9CF7FF02E9E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949DF23B-8005-4D9A-9DAA-E7EB7195B527}"/>
              </a:ext>
            </a:extLst>
          </p:cNvPr>
          <p:cNvSpPr>
            <a:spLocks noGrp="1"/>
          </p:cNvSpPr>
          <p:nvPr>
            <p:ph type="sldNum" sz="quarter" idx="12"/>
          </p:nvPr>
        </p:nvSpPr>
        <p:spPr/>
        <p:txBody>
          <a:bodyPr/>
          <a:lstStyle/>
          <a:p>
            <a:fld id="{6E059369-AD27-4C0E-9D40-F53C426E9A9E}" type="slidenum">
              <a:rPr lang="zh-CN" altLang="en-US" smtClean="0"/>
              <a:t>‹#›</a:t>
            </a:fld>
            <a:endParaRPr lang="zh-CN" altLang="en-US"/>
          </a:p>
        </p:txBody>
      </p:sp>
    </p:spTree>
    <p:extLst>
      <p:ext uri="{BB962C8B-B14F-4D97-AF65-F5344CB8AC3E}">
        <p14:creationId xmlns:p14="http://schemas.microsoft.com/office/powerpoint/2010/main" val="2474699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703185B-E991-4D7F-9A6A-00D86EEDF55D}"/>
              </a:ext>
            </a:extLst>
          </p:cNvPr>
          <p:cNvSpPr>
            <a:spLocks noGrp="1"/>
          </p:cNvSpPr>
          <p:nvPr>
            <p:ph type="dt" sz="half" idx="10"/>
          </p:nvPr>
        </p:nvSpPr>
        <p:spPr/>
        <p:txBody>
          <a:bodyPr/>
          <a:lstStyle/>
          <a:p>
            <a:fld id="{EA17AC00-17C3-46C6-93E7-51D3A14E17D6}" type="datetimeFigureOut">
              <a:rPr lang="zh-CN" altLang="en-US" smtClean="0"/>
              <a:t>2018/5/24</a:t>
            </a:fld>
            <a:endParaRPr lang="zh-CN" altLang="en-US"/>
          </a:p>
        </p:txBody>
      </p:sp>
      <p:sp>
        <p:nvSpPr>
          <p:cNvPr id="3" name="页脚占位符 2">
            <a:extLst>
              <a:ext uri="{FF2B5EF4-FFF2-40B4-BE49-F238E27FC236}">
                <a16:creationId xmlns="" xmlns:a16="http://schemas.microsoft.com/office/drawing/2014/main" id="{7139D9D8-3667-4E1C-B41B-17E4ABB3E0C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ABCF4331-F919-4B2F-BE60-E2033E0579F8}"/>
              </a:ext>
            </a:extLst>
          </p:cNvPr>
          <p:cNvSpPr>
            <a:spLocks noGrp="1"/>
          </p:cNvSpPr>
          <p:nvPr>
            <p:ph type="sldNum" sz="quarter" idx="12"/>
          </p:nvPr>
        </p:nvSpPr>
        <p:spPr/>
        <p:txBody>
          <a:bodyPr/>
          <a:lstStyle/>
          <a:p>
            <a:fld id="{6E059369-AD27-4C0E-9D40-F53C426E9A9E}" type="slidenum">
              <a:rPr lang="zh-CN" altLang="en-US" smtClean="0"/>
              <a:t>‹#›</a:t>
            </a:fld>
            <a:endParaRPr lang="zh-CN" altLang="en-US"/>
          </a:p>
        </p:txBody>
      </p:sp>
    </p:spTree>
    <p:extLst>
      <p:ext uri="{BB962C8B-B14F-4D97-AF65-F5344CB8AC3E}">
        <p14:creationId xmlns:p14="http://schemas.microsoft.com/office/powerpoint/2010/main" val="1218361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FAA04EA-7CE8-470E-A41B-6AF1E071B03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8EA27418-B8D1-4C00-B8DB-D4B9EA9FE1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B00C886E-CF2B-4801-AF6D-BDFB7C4F9F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E983C5E-FC40-446F-953C-4872B463FCD1}"/>
              </a:ext>
            </a:extLst>
          </p:cNvPr>
          <p:cNvSpPr>
            <a:spLocks noGrp="1"/>
          </p:cNvSpPr>
          <p:nvPr>
            <p:ph type="dt" sz="half" idx="10"/>
          </p:nvPr>
        </p:nvSpPr>
        <p:spPr/>
        <p:txBody>
          <a:bodyPr/>
          <a:lstStyle/>
          <a:p>
            <a:fld id="{EA17AC00-17C3-46C6-93E7-51D3A14E17D6}" type="datetimeFigureOut">
              <a:rPr lang="zh-CN" altLang="en-US" smtClean="0"/>
              <a:t>2018/5/24</a:t>
            </a:fld>
            <a:endParaRPr lang="zh-CN" altLang="en-US"/>
          </a:p>
        </p:txBody>
      </p:sp>
      <p:sp>
        <p:nvSpPr>
          <p:cNvPr id="6" name="页脚占位符 5">
            <a:extLst>
              <a:ext uri="{FF2B5EF4-FFF2-40B4-BE49-F238E27FC236}">
                <a16:creationId xmlns="" xmlns:a16="http://schemas.microsoft.com/office/drawing/2014/main" id="{15F593C5-17FE-47EE-8690-EF3012F0A21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F7511B2-690F-4953-B04F-A0B977B309CB}"/>
              </a:ext>
            </a:extLst>
          </p:cNvPr>
          <p:cNvSpPr>
            <a:spLocks noGrp="1"/>
          </p:cNvSpPr>
          <p:nvPr>
            <p:ph type="sldNum" sz="quarter" idx="12"/>
          </p:nvPr>
        </p:nvSpPr>
        <p:spPr/>
        <p:txBody>
          <a:bodyPr/>
          <a:lstStyle/>
          <a:p>
            <a:fld id="{6E059369-AD27-4C0E-9D40-F53C426E9A9E}" type="slidenum">
              <a:rPr lang="zh-CN" altLang="en-US" smtClean="0"/>
              <a:t>‹#›</a:t>
            </a:fld>
            <a:endParaRPr lang="zh-CN" altLang="en-US"/>
          </a:p>
        </p:txBody>
      </p:sp>
    </p:spTree>
    <p:extLst>
      <p:ext uri="{BB962C8B-B14F-4D97-AF65-F5344CB8AC3E}">
        <p14:creationId xmlns:p14="http://schemas.microsoft.com/office/powerpoint/2010/main" val="3548637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B368D64-9E6C-458F-AC45-817D32384A7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91339B32-3F07-45D7-A383-60F82D2B61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5547D190-5D1E-4258-A123-3ED9C2E27C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3FDFFA2-7137-453B-89F1-62025FBCC237}"/>
              </a:ext>
            </a:extLst>
          </p:cNvPr>
          <p:cNvSpPr>
            <a:spLocks noGrp="1"/>
          </p:cNvSpPr>
          <p:nvPr>
            <p:ph type="dt" sz="half" idx="10"/>
          </p:nvPr>
        </p:nvSpPr>
        <p:spPr/>
        <p:txBody>
          <a:bodyPr/>
          <a:lstStyle/>
          <a:p>
            <a:fld id="{EA17AC00-17C3-46C6-93E7-51D3A14E17D6}" type="datetimeFigureOut">
              <a:rPr lang="zh-CN" altLang="en-US" smtClean="0"/>
              <a:t>2018/5/24</a:t>
            </a:fld>
            <a:endParaRPr lang="zh-CN" altLang="en-US"/>
          </a:p>
        </p:txBody>
      </p:sp>
      <p:sp>
        <p:nvSpPr>
          <p:cNvPr id="6" name="页脚占位符 5">
            <a:extLst>
              <a:ext uri="{FF2B5EF4-FFF2-40B4-BE49-F238E27FC236}">
                <a16:creationId xmlns="" xmlns:a16="http://schemas.microsoft.com/office/drawing/2014/main" id="{01973172-26A9-4E94-BD14-CB31EE1739F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35A0153-6679-443D-B9E5-135FA03598FA}"/>
              </a:ext>
            </a:extLst>
          </p:cNvPr>
          <p:cNvSpPr>
            <a:spLocks noGrp="1"/>
          </p:cNvSpPr>
          <p:nvPr>
            <p:ph type="sldNum" sz="quarter" idx="12"/>
          </p:nvPr>
        </p:nvSpPr>
        <p:spPr/>
        <p:txBody>
          <a:bodyPr/>
          <a:lstStyle/>
          <a:p>
            <a:fld id="{6E059369-AD27-4C0E-9D40-F53C426E9A9E}" type="slidenum">
              <a:rPr lang="zh-CN" altLang="en-US" smtClean="0"/>
              <a:t>‹#›</a:t>
            </a:fld>
            <a:endParaRPr lang="zh-CN" altLang="en-US"/>
          </a:p>
        </p:txBody>
      </p:sp>
    </p:spTree>
    <p:extLst>
      <p:ext uri="{BB962C8B-B14F-4D97-AF65-F5344CB8AC3E}">
        <p14:creationId xmlns:p14="http://schemas.microsoft.com/office/powerpoint/2010/main" val="1980243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01397DE9-8E26-4FE3-AEE5-82474D94CE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4C88112F-45DC-43B3-A723-CECEE6CF3B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EF3F69B-CD9A-4F1E-868B-A528481C53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7AC00-17C3-46C6-93E7-51D3A14E17D6}" type="datetimeFigureOut">
              <a:rPr lang="zh-CN" altLang="en-US" smtClean="0"/>
              <a:t>2018/5/24</a:t>
            </a:fld>
            <a:endParaRPr lang="zh-CN" altLang="en-US"/>
          </a:p>
        </p:txBody>
      </p:sp>
      <p:sp>
        <p:nvSpPr>
          <p:cNvPr id="5" name="页脚占位符 4">
            <a:extLst>
              <a:ext uri="{FF2B5EF4-FFF2-40B4-BE49-F238E27FC236}">
                <a16:creationId xmlns="" xmlns:a16="http://schemas.microsoft.com/office/drawing/2014/main" id="{4CBE8C46-3FC8-4A86-A8C6-9541D3A56C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007F3950-B24E-4023-B553-AE8E618A32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59369-AD27-4C0E-9D40-F53C426E9A9E}" type="slidenum">
              <a:rPr lang="zh-CN" altLang="en-US" smtClean="0"/>
              <a:t>‹#›</a:t>
            </a:fld>
            <a:endParaRPr lang="zh-CN" altLang="en-US"/>
          </a:p>
        </p:txBody>
      </p:sp>
    </p:spTree>
    <p:extLst>
      <p:ext uri="{BB962C8B-B14F-4D97-AF65-F5344CB8AC3E}">
        <p14:creationId xmlns:p14="http://schemas.microsoft.com/office/powerpoint/2010/main" val="33050986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96507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169A617D-2779-4053-A275-CE4EC59DBF1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199" b="14000"/>
          <a:stretch/>
        </p:blipFill>
        <p:spPr>
          <a:xfrm flipH="1">
            <a:off x="0" y="-76200"/>
            <a:ext cx="12192000" cy="6934200"/>
          </a:xfrm>
          <a:prstGeom prst="rect">
            <a:avLst/>
          </a:prstGeom>
        </p:spPr>
      </p:pic>
      <p:sp>
        <p:nvSpPr>
          <p:cNvPr id="27" name="矩形 26"/>
          <p:cNvSpPr/>
          <p:nvPr/>
        </p:nvSpPr>
        <p:spPr>
          <a:xfrm>
            <a:off x="4855965" y="605062"/>
            <a:ext cx="2386664" cy="5781221"/>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039274" y="807064"/>
            <a:ext cx="2020046" cy="537721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5AF54A0F-1064-4A5A-B5C6-1680574A5757}"/>
              </a:ext>
            </a:extLst>
          </p:cNvPr>
          <p:cNvSpPr/>
          <p:nvPr/>
        </p:nvSpPr>
        <p:spPr>
          <a:xfrm>
            <a:off x="0" y="-58057"/>
            <a:ext cx="12192000" cy="6916057"/>
          </a:xfrm>
          <a:prstGeom prst="rect">
            <a:avLst/>
          </a:prstGeom>
          <a:solidFill>
            <a:schemeClr val="tx2">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 Box 2"/>
          <p:cNvSpPr txBox="1">
            <a:spLocks noChangeArrowheads="1"/>
          </p:cNvSpPr>
          <p:nvPr/>
        </p:nvSpPr>
        <p:spPr bwMode="auto">
          <a:xfrm>
            <a:off x="5656714" y="1115785"/>
            <a:ext cx="1292662"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7200" spc="600" dirty="0">
                <a:solidFill>
                  <a:schemeClr val="bg1"/>
                </a:solidFill>
                <a:latin typeface="方正宋刻本秀楷简体" panose="02000000000000000000" pitchFamily="2" charset="-122"/>
                <a:ea typeface="方正宋刻本秀楷简体" panose="02000000000000000000" pitchFamily="2" charset="-122"/>
              </a:rPr>
              <a:t>中国文化</a:t>
            </a:r>
          </a:p>
        </p:txBody>
      </p:sp>
      <p:sp>
        <p:nvSpPr>
          <p:cNvPr id="7" name="Text Box 3"/>
          <p:cNvSpPr txBox="1">
            <a:spLocks noChangeArrowheads="1"/>
          </p:cNvSpPr>
          <p:nvPr/>
        </p:nvSpPr>
        <p:spPr bwMode="auto">
          <a:xfrm>
            <a:off x="5145446" y="2639150"/>
            <a:ext cx="553998" cy="3545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bg1"/>
                </a:solidFill>
                <a:latin typeface="+mn-ea"/>
                <a:ea typeface="+mn-ea"/>
              </a:rPr>
              <a:t>茶文化活动策划</a:t>
            </a:r>
            <a:r>
              <a:rPr lang="en-US" altLang="zh-CN" sz="2400" dirty="0">
                <a:solidFill>
                  <a:schemeClr val="bg1"/>
                </a:solidFill>
                <a:latin typeface="+mn-ea"/>
                <a:ea typeface="+mn-ea"/>
              </a:rPr>
              <a:t>PPT</a:t>
            </a:r>
            <a:r>
              <a:rPr lang="zh-CN" altLang="en-US" sz="2400" dirty="0">
                <a:solidFill>
                  <a:schemeClr val="bg1"/>
                </a:solidFill>
                <a:latin typeface="+mn-ea"/>
                <a:ea typeface="+mn-ea"/>
              </a:rPr>
              <a:t>模版</a:t>
            </a:r>
          </a:p>
        </p:txBody>
      </p:sp>
      <p:sp>
        <p:nvSpPr>
          <p:cNvPr id="11" name="文本框 10">
            <a:extLst>
              <a:ext uri="{FF2B5EF4-FFF2-40B4-BE49-F238E27FC236}">
                <a16:creationId xmlns="" xmlns:a16="http://schemas.microsoft.com/office/drawing/2014/main" id="{FBB35100-1FFF-4EA6-9706-9597458C980D}"/>
              </a:ext>
            </a:extLst>
          </p:cNvPr>
          <p:cNvSpPr txBox="1"/>
          <p:nvPr/>
        </p:nvSpPr>
        <p:spPr>
          <a:xfrm>
            <a:off x="-21513" y="108351"/>
            <a:ext cx="923330" cy="1131079"/>
          </a:xfrm>
          <a:prstGeom prst="rect">
            <a:avLst/>
          </a:prstGeom>
          <a:noFill/>
        </p:spPr>
        <p:txBody>
          <a:bodyPr vert="eaVert" wrap="none" rtlCol="0">
            <a:spAutoFit/>
          </a:bodyPr>
          <a:lstStyle/>
          <a:p>
            <a:r>
              <a:rPr lang="en-US" altLang="zh-CN" sz="4800" dirty="0" smtClean="0">
                <a:solidFill>
                  <a:schemeClr val="bg1"/>
                </a:solidFill>
                <a:latin typeface="方正清刻本悦宋简体" panose="02000000000000000000" pitchFamily="2" charset="-122"/>
                <a:ea typeface="方正清刻本悦宋简体" panose="02000000000000000000" pitchFamily="2" charset="-122"/>
              </a:rPr>
              <a:t>2018</a:t>
            </a:r>
            <a:endParaRPr lang="zh-CN" altLang="en-US" sz="48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2" name="矩形 11">
            <a:extLst>
              <a:ext uri="{FF2B5EF4-FFF2-40B4-BE49-F238E27FC236}">
                <a16:creationId xmlns="" xmlns:a16="http://schemas.microsoft.com/office/drawing/2014/main" id="{4D7D197E-643B-4FA4-AD64-EE175537E327}"/>
              </a:ext>
            </a:extLst>
          </p:cNvPr>
          <p:cNvSpPr/>
          <p:nvPr/>
        </p:nvSpPr>
        <p:spPr>
          <a:xfrm>
            <a:off x="63241" y="0"/>
            <a:ext cx="736978" cy="172505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946726001"/>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strips(downLeft)">
                                      <p:cBhvr>
                                        <p:cTn id="11" dur="500"/>
                                        <p:tgtEl>
                                          <p:spTgt spid="2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par>
                          <p:cTn id="16" fill="hold">
                            <p:stCondLst>
                              <p:cond delay="2000"/>
                            </p:stCondLst>
                            <p:childTnLst>
                              <p:par>
                                <p:cTn id="17" presetID="10" presetClass="entr" presetSubtype="0" fill="hold" grpId="2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childTnLst>
                          </p:cTn>
                        </p:par>
                        <p:par>
                          <p:cTn id="20" fill="hold">
                            <p:stCondLst>
                              <p:cond delay="3000"/>
                            </p:stCondLst>
                            <p:childTnLst>
                              <p:par>
                                <p:cTn id="21" presetID="53" presetClass="entr" presetSubtype="528" fill="hold" grpId="0" nodeType="afterEffect">
                                  <p:stCondLst>
                                    <p:cond delay="0"/>
                                  </p:stCondLst>
                                  <p:iterate type="lt">
                                    <p:tmPct val="20000"/>
                                  </p:iterate>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fltVal val="0.5"/>
                                          </p:val>
                                        </p:tav>
                                        <p:tav tm="100000">
                                          <p:val>
                                            <p:strVal val="#ppt_x"/>
                                          </p:val>
                                        </p:tav>
                                      </p:tavLst>
                                    </p:anim>
                                    <p:anim calcmode="lin" valueType="num">
                                      <p:cBhvr>
                                        <p:cTn id="27" dur="500" fill="hold"/>
                                        <p:tgtEl>
                                          <p:spTgt spid="11"/>
                                        </p:tgtEl>
                                        <p:attrNameLst>
                                          <p:attrName>ppt_y</p:attrName>
                                        </p:attrNameLst>
                                      </p:cBhvr>
                                      <p:tavLst>
                                        <p:tav tm="0">
                                          <p:val>
                                            <p:fltVal val="0.5"/>
                                          </p:val>
                                        </p:tav>
                                        <p:tav tm="100000">
                                          <p:val>
                                            <p:strVal val="#ppt_y"/>
                                          </p:val>
                                        </p:tav>
                                      </p:tavLst>
                                    </p:anim>
                                  </p:childTnLst>
                                </p:cTn>
                              </p:par>
                              <p:par>
                                <p:cTn id="28" presetID="22" presetClass="entr" presetSubtype="2"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right)">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6" grpId="0" bldLvl="0" autoUpdateAnimBg="0"/>
      <p:bldP spid="7" grpId="0" bldLvl="0" autoUpdateAnimBg="0"/>
      <p:bldP spid="7" grpId="1" bldLvl="0" autoUpdateAnimBg="0"/>
      <p:bldP spid="7" grpId="2" bldLvl="0" autoUpdateAnimBg="0"/>
      <p:bldP spid="7" grpId="3" bldLvl="0" autoUpdateAnimBg="0"/>
      <p:bldP spid="7" grpId="4" bldLvl="0" autoUpdateAnimBg="0"/>
      <p:bldP spid="7" grpId="5" bldLvl="0" autoUpdateAnimBg="0"/>
      <p:bldP spid="7" grpId="6" bldLvl="0" autoUpdateAnimBg="0"/>
      <p:bldP spid="7" grpId="7" bldLvl="0" autoUpdateAnimBg="0"/>
      <p:bldP spid="7" grpId="8" bldLvl="0" autoUpdateAnimBg="0"/>
      <p:bldP spid="7" grpId="9" bldLvl="0" autoUpdateAnimBg="0"/>
      <p:bldP spid="7" grpId="10" bldLvl="0" autoUpdateAnimBg="0"/>
      <p:bldP spid="7" grpId="11" bldLvl="0" autoUpdateAnimBg="0"/>
      <p:bldP spid="7" grpId="12" bldLvl="0" autoUpdateAnimBg="0"/>
      <p:bldP spid="7" grpId="13" bldLvl="0" autoUpdateAnimBg="0"/>
      <p:bldP spid="7" grpId="14" bldLvl="0" autoUpdateAnimBg="0"/>
      <p:bldP spid="7" grpId="15" bldLvl="0" autoUpdateAnimBg="0"/>
      <p:bldP spid="7" grpId="16" bldLvl="0" autoUpdateAnimBg="0"/>
      <p:bldP spid="7" grpId="17" bldLvl="0" autoUpdateAnimBg="0"/>
      <p:bldP spid="7" grpId="18" bldLvl="0" autoUpdateAnimBg="0"/>
      <p:bldP spid="7" grpId="19" bldLvl="0" autoUpdateAnimBg="0"/>
      <p:bldP spid="7" grpId="20" bldLvl="0" autoUpdateAnimBg="0"/>
      <p:bldP spid="11" grpId="0"/>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 xmlns:a16="http://schemas.microsoft.com/office/drawing/2014/main" id="{DC3E649A-F59E-4B5D-8314-1C50F1E358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8653" y="40202"/>
            <a:ext cx="7546349" cy="6858000"/>
          </a:xfrm>
          <a:prstGeom prst="rect">
            <a:avLst/>
          </a:prstGeom>
        </p:spPr>
      </p:pic>
      <p:sp>
        <p:nvSpPr>
          <p:cNvPr id="26" name="矩形 25"/>
          <p:cNvSpPr/>
          <p:nvPr/>
        </p:nvSpPr>
        <p:spPr>
          <a:xfrm>
            <a:off x="0" y="0"/>
            <a:ext cx="12192000" cy="6858000"/>
          </a:xfrm>
          <a:prstGeom prst="rect">
            <a:avLst/>
          </a:prstGeom>
          <a:blipFill dpi="0" rotWithShape="1">
            <a:blip r:embed="rId4"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4"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5"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6"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sp>
        <p:nvSpPr>
          <p:cNvPr id="7" name="Text Box 15"/>
          <p:cNvSpPr txBox="1">
            <a:spLocks noChangeArrowheads="1"/>
          </p:cNvSpPr>
          <p:nvPr/>
        </p:nvSpPr>
        <p:spPr bwMode="auto">
          <a:xfrm>
            <a:off x="8198334" y="1838816"/>
            <a:ext cx="36353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a:t>
            </a:r>
          </a:p>
        </p:txBody>
      </p:sp>
      <p:sp>
        <p:nvSpPr>
          <p:cNvPr id="8" name="Text Box 16"/>
          <p:cNvSpPr txBox="1">
            <a:spLocks noChangeArrowheads="1"/>
          </p:cNvSpPr>
          <p:nvPr/>
        </p:nvSpPr>
        <p:spPr bwMode="auto">
          <a:xfrm>
            <a:off x="8171349" y="1472104"/>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363636"/>
                </a:solidFill>
                <a:latin typeface="方正宋刻本秀楷简体" panose="02000000000000000000" pitchFamily="2" charset="-122"/>
                <a:ea typeface="方正宋刻本秀楷简体" panose="02000000000000000000" pitchFamily="2" charset="-122"/>
              </a:rPr>
              <a:t>您的标题</a:t>
            </a:r>
          </a:p>
        </p:txBody>
      </p:sp>
      <p:sp>
        <p:nvSpPr>
          <p:cNvPr id="9" name="Text Box 17"/>
          <p:cNvSpPr txBox="1">
            <a:spLocks noChangeArrowheads="1"/>
          </p:cNvSpPr>
          <p:nvPr/>
        </p:nvSpPr>
        <p:spPr bwMode="auto">
          <a:xfrm>
            <a:off x="9306409" y="1532429"/>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5D5C5C"/>
                </a:solidFill>
                <a:latin typeface="方正宋刻本秀楷简体" panose="02000000000000000000" pitchFamily="2" charset="-122"/>
                <a:ea typeface="方正宋刻本秀楷简体" panose="02000000000000000000" pitchFamily="2" charset="-122"/>
              </a:rPr>
              <a:t>Your title</a:t>
            </a:r>
            <a:endParaRPr lang="zh-CN" altLang="en-US" sz="2000">
              <a:latin typeface="方正宋刻本秀楷简体" panose="02000000000000000000" pitchFamily="2" charset="-122"/>
              <a:ea typeface="方正宋刻本秀楷简体" panose="02000000000000000000" pitchFamily="2" charset="-122"/>
            </a:endParaRPr>
          </a:p>
        </p:txBody>
      </p:sp>
      <p:sp>
        <p:nvSpPr>
          <p:cNvPr id="10" name="Text Box 15"/>
          <p:cNvSpPr txBox="1">
            <a:spLocks noChangeArrowheads="1"/>
          </p:cNvSpPr>
          <p:nvPr/>
        </p:nvSpPr>
        <p:spPr bwMode="auto">
          <a:xfrm>
            <a:off x="8213669" y="5312035"/>
            <a:ext cx="36353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a:t>
            </a:r>
          </a:p>
        </p:txBody>
      </p:sp>
      <p:sp>
        <p:nvSpPr>
          <p:cNvPr id="11" name="Text Box 16"/>
          <p:cNvSpPr txBox="1">
            <a:spLocks noChangeArrowheads="1"/>
          </p:cNvSpPr>
          <p:nvPr/>
        </p:nvSpPr>
        <p:spPr bwMode="auto">
          <a:xfrm>
            <a:off x="8186684" y="4945323"/>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363636"/>
                </a:solidFill>
                <a:latin typeface="方正宋刻本秀楷简体" panose="02000000000000000000" pitchFamily="2" charset="-122"/>
                <a:ea typeface="方正宋刻本秀楷简体" panose="02000000000000000000" pitchFamily="2" charset="-122"/>
              </a:rPr>
              <a:t>您的标题</a:t>
            </a:r>
          </a:p>
        </p:txBody>
      </p:sp>
      <p:sp>
        <p:nvSpPr>
          <p:cNvPr id="12" name="Text Box 17"/>
          <p:cNvSpPr txBox="1">
            <a:spLocks noChangeArrowheads="1"/>
          </p:cNvSpPr>
          <p:nvPr/>
        </p:nvSpPr>
        <p:spPr bwMode="auto">
          <a:xfrm>
            <a:off x="9321744" y="5005648"/>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5D5C5C"/>
                </a:solidFill>
                <a:latin typeface="方正宋刻本秀楷简体" panose="02000000000000000000" pitchFamily="2" charset="-122"/>
                <a:ea typeface="方正宋刻本秀楷简体" panose="02000000000000000000" pitchFamily="2" charset="-122"/>
              </a:rPr>
              <a:t>Your title</a:t>
            </a:r>
            <a:endParaRPr lang="zh-CN" altLang="en-US" sz="2000">
              <a:latin typeface="方正宋刻本秀楷简体" panose="02000000000000000000" pitchFamily="2" charset="-122"/>
              <a:ea typeface="方正宋刻本秀楷简体" panose="02000000000000000000" pitchFamily="2" charset="-122"/>
            </a:endParaRPr>
          </a:p>
        </p:txBody>
      </p:sp>
      <p:sp>
        <p:nvSpPr>
          <p:cNvPr id="13" name="Text Box 15"/>
          <p:cNvSpPr txBox="1">
            <a:spLocks noChangeArrowheads="1"/>
          </p:cNvSpPr>
          <p:nvPr/>
        </p:nvSpPr>
        <p:spPr bwMode="auto">
          <a:xfrm>
            <a:off x="877432" y="5005648"/>
            <a:ext cx="36353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a:t>
            </a:r>
          </a:p>
        </p:txBody>
      </p:sp>
      <p:sp>
        <p:nvSpPr>
          <p:cNvPr id="14" name="Text Box 16"/>
          <p:cNvSpPr txBox="1">
            <a:spLocks noChangeArrowheads="1"/>
          </p:cNvSpPr>
          <p:nvPr/>
        </p:nvSpPr>
        <p:spPr bwMode="auto">
          <a:xfrm>
            <a:off x="850447" y="4638936"/>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363636"/>
                </a:solidFill>
                <a:latin typeface="方正宋刻本秀楷简体" panose="02000000000000000000" pitchFamily="2" charset="-122"/>
                <a:ea typeface="方正宋刻本秀楷简体" panose="02000000000000000000" pitchFamily="2" charset="-122"/>
              </a:rPr>
              <a:t>您的标题</a:t>
            </a:r>
          </a:p>
        </p:txBody>
      </p:sp>
      <p:sp>
        <p:nvSpPr>
          <p:cNvPr id="15" name="Text Box 17"/>
          <p:cNvSpPr txBox="1">
            <a:spLocks noChangeArrowheads="1"/>
          </p:cNvSpPr>
          <p:nvPr/>
        </p:nvSpPr>
        <p:spPr bwMode="auto">
          <a:xfrm>
            <a:off x="1985507" y="4699261"/>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5D5C5C"/>
                </a:solidFill>
                <a:latin typeface="方正宋刻本秀楷简体" panose="02000000000000000000" pitchFamily="2" charset="-122"/>
                <a:ea typeface="方正宋刻本秀楷简体" panose="02000000000000000000" pitchFamily="2" charset="-122"/>
              </a:rPr>
              <a:t>Your title</a:t>
            </a:r>
            <a:endParaRPr lang="zh-CN" altLang="en-US" sz="2000">
              <a:latin typeface="方正宋刻本秀楷简体" panose="02000000000000000000" pitchFamily="2" charset="-122"/>
              <a:ea typeface="方正宋刻本秀楷简体" panose="02000000000000000000" pitchFamily="2" charset="-122"/>
            </a:endParaRPr>
          </a:p>
        </p:txBody>
      </p:sp>
      <p:grpSp>
        <p:nvGrpSpPr>
          <p:cNvPr id="16" name="组合 15"/>
          <p:cNvGrpSpPr/>
          <p:nvPr/>
        </p:nvGrpSpPr>
        <p:grpSpPr>
          <a:xfrm>
            <a:off x="635003" y="4246407"/>
            <a:ext cx="430887" cy="434519"/>
            <a:chOff x="11165604" y="552138"/>
            <a:chExt cx="585614" cy="590550"/>
          </a:xfrm>
        </p:grpSpPr>
        <p:sp>
          <p:nvSpPr>
            <p:cNvPr id="17"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一</a:t>
              </a:r>
            </a:p>
          </p:txBody>
        </p:sp>
      </p:grpSp>
      <p:grpSp>
        <p:nvGrpSpPr>
          <p:cNvPr id="19" name="组合 18"/>
          <p:cNvGrpSpPr/>
          <p:nvPr/>
        </p:nvGrpSpPr>
        <p:grpSpPr>
          <a:xfrm>
            <a:off x="7881884" y="1035634"/>
            <a:ext cx="430887" cy="434519"/>
            <a:chOff x="11165604" y="552138"/>
            <a:chExt cx="585614" cy="590550"/>
          </a:xfrm>
        </p:grpSpPr>
        <p:sp>
          <p:nvSpPr>
            <p:cNvPr id="20"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21" name="文本框 20"/>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二</a:t>
              </a:r>
            </a:p>
          </p:txBody>
        </p:sp>
      </p:grpSp>
      <p:grpSp>
        <p:nvGrpSpPr>
          <p:cNvPr id="22" name="组合 21"/>
          <p:cNvGrpSpPr/>
          <p:nvPr/>
        </p:nvGrpSpPr>
        <p:grpSpPr>
          <a:xfrm>
            <a:off x="7881884" y="4680926"/>
            <a:ext cx="430887" cy="434519"/>
            <a:chOff x="11165604" y="552138"/>
            <a:chExt cx="585614" cy="590550"/>
          </a:xfrm>
        </p:grpSpPr>
        <p:sp>
          <p:nvSpPr>
            <p:cNvPr id="23"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24" name="文本框 23"/>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三</a:t>
              </a:r>
            </a:p>
          </p:txBody>
        </p:sp>
      </p:grpSp>
    </p:spTree>
    <p:extLst>
      <p:ext uri="{BB962C8B-B14F-4D97-AF65-F5344CB8AC3E}">
        <p14:creationId xmlns:p14="http://schemas.microsoft.com/office/powerpoint/2010/main" val="1077942134"/>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6" presetClass="entr" presetSubtype="32"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circle(out)">
                                      <p:cBhvr>
                                        <p:cTn id="20" dur="1000"/>
                                        <p:tgtEl>
                                          <p:spTgt spid="1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par>
                          <p:cTn id="31" fill="hold">
                            <p:stCondLst>
                              <p:cond delay="2000"/>
                            </p:stCondLst>
                            <p:childTnLst>
                              <p:par>
                                <p:cTn id="32" presetID="6" presetClass="entr" presetSubtype="32"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circle(out)">
                                      <p:cBhvr>
                                        <p:cTn id="34" dur="1000"/>
                                        <p:tgtEl>
                                          <p:spTgt spid="19"/>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par>
                          <p:cTn id="45" fill="hold">
                            <p:stCondLst>
                              <p:cond delay="3500"/>
                            </p:stCondLst>
                            <p:childTnLst>
                              <p:par>
                                <p:cTn id="46" presetID="6" presetClass="entr" presetSubtype="32"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circle(out)">
                                      <p:cBhvr>
                                        <p:cTn id="48" dur="1000"/>
                                        <p:tgtEl>
                                          <p:spTgt spid="22"/>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bldLvl="0" autoUpdateAnimBg="0"/>
      <p:bldP spid="5" grpId="0" animBg="1" autoUpdateAnimBg="0"/>
      <p:bldP spid="6" grpId="0" bldLvl="0" autoUpdateAnimBg="0"/>
      <p:bldP spid="7" grpId="0" bldLvl="0" autoUpdateAnimBg="0"/>
      <p:bldP spid="8" grpId="0" bldLvl="0" autoUpdateAnimBg="0"/>
      <p:bldP spid="9" grpId="0" bldLvl="0" autoUpdateAnimBg="0"/>
      <p:bldP spid="10" grpId="0" bldLvl="0" autoUpdateAnimBg="0"/>
      <p:bldP spid="11" grpId="0" bldLvl="0" autoUpdateAnimBg="0"/>
      <p:bldP spid="12" grpId="0" bldLvl="0" autoUpdateAnimBg="0"/>
      <p:bldP spid="13" grpId="0" bldLvl="0" autoUpdateAnimBg="0"/>
      <p:bldP spid="14" grpId="0" bldLvl="0" autoUpdateAnimBg="0"/>
      <p:bldP spid="15"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638056" y="-489077"/>
            <a:ext cx="2599982" cy="2527559"/>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t="34127" b="35574"/>
          <a:stretch/>
        </p:blipFill>
        <p:spPr>
          <a:xfrm rot="1658494" flipH="1">
            <a:off x="1660923" y="1031148"/>
            <a:ext cx="12437368" cy="3619500"/>
          </a:xfrm>
          <a:prstGeom prst="rect">
            <a:avLst/>
          </a:prstGeom>
        </p:spPr>
      </p:pic>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t="64746"/>
          <a:stretch/>
        </p:blipFill>
        <p:spPr>
          <a:xfrm flipH="1">
            <a:off x="-245368" y="4457700"/>
            <a:ext cx="12437368" cy="4211302"/>
          </a:xfrm>
          <a:prstGeom prst="rect">
            <a:avLst/>
          </a:prstGeom>
        </p:spPr>
      </p:pic>
      <p:sp>
        <p:nvSpPr>
          <p:cNvPr id="5" name="矩形 4"/>
          <p:cNvSpPr/>
          <p:nvPr/>
        </p:nvSpPr>
        <p:spPr>
          <a:xfrm>
            <a:off x="0" y="0"/>
            <a:ext cx="12192000" cy="6858000"/>
          </a:xfrm>
          <a:prstGeom prst="rect">
            <a:avLst/>
          </a:prstGeom>
          <a:blipFill dpi="0" rotWithShape="1">
            <a:blip r:embed="rId6"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7"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8"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9"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sp>
        <p:nvSpPr>
          <p:cNvPr id="10" name="文本框 9"/>
          <p:cNvSpPr txBox="1"/>
          <p:nvPr/>
        </p:nvSpPr>
        <p:spPr>
          <a:xfrm>
            <a:off x="6806256" y="2055692"/>
            <a:ext cx="800219" cy="1422825"/>
          </a:xfrm>
          <a:prstGeom prst="rect">
            <a:avLst/>
          </a:prstGeom>
          <a:noFill/>
        </p:spPr>
        <p:txBody>
          <a:bodyPr vert="eaVert" wrap="none" rtlCol="0">
            <a:spAutoFit/>
          </a:bodyPr>
          <a:lstStyle/>
          <a:p>
            <a:r>
              <a:rPr lang="zh-CN" altLang="en-US" sz="4000" dirty="0">
                <a:solidFill>
                  <a:schemeClr val="bg2">
                    <a:lumMod val="25000"/>
                  </a:schemeClr>
                </a:solidFill>
                <a:latin typeface="方正清刻本悦宋简体" panose="02000000000000000000" pitchFamily="2" charset="-122"/>
                <a:ea typeface="方正清刻本悦宋简体" panose="02000000000000000000" pitchFamily="2" charset="-122"/>
              </a:rPr>
              <a:t>标  题</a:t>
            </a:r>
          </a:p>
        </p:txBody>
      </p:sp>
      <p:sp>
        <p:nvSpPr>
          <p:cNvPr id="11" name="文本框 10"/>
          <p:cNvSpPr txBox="1"/>
          <p:nvPr/>
        </p:nvSpPr>
        <p:spPr>
          <a:xfrm>
            <a:off x="1675670" y="2292561"/>
            <a:ext cx="4985980" cy="1389147"/>
          </a:xfrm>
          <a:prstGeom prst="rect">
            <a:avLst/>
          </a:prstGeom>
          <a:noFill/>
        </p:spPr>
        <p:txBody>
          <a:bodyPr vert="eaVert" wrap="square" rtlCol="0">
            <a:spAutoFit/>
          </a:bodyPr>
          <a:lstStyle/>
          <a:p>
            <a:pPr>
              <a:lnSpc>
                <a:spcPct val="150000"/>
              </a:lnSpc>
            </a:pPr>
            <a:r>
              <a:rPr lang="zh-CN" altLang="en-US" sz="1600" dirty="0">
                <a:solidFill>
                  <a:schemeClr val="bg2">
                    <a:lumMod val="25000"/>
                  </a:schemeClr>
                </a:solidFill>
                <a:latin typeface="方正清刻本悦宋简体" panose="02000000000000000000" pitchFamily="2" charset="-122"/>
                <a:ea typeface="方正清刻本悦宋简体" panose="02000000000000000000" pitchFamily="2" charset="-122"/>
              </a:rPr>
              <a:t>第一杯为品，第二杯为解渴。</a:t>
            </a:r>
            <a:endParaRPr lang="en-US" altLang="zh-CN" sz="16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bg2">
                    <a:lumMod val="25000"/>
                  </a:schemeClr>
                </a:solidFill>
                <a:latin typeface="方正清刻本悦宋简体" panose="02000000000000000000" pitchFamily="2" charset="-122"/>
                <a:ea typeface="方正清刻本悦宋简体" panose="02000000000000000000" pitchFamily="2" charset="-122"/>
              </a:rPr>
              <a:t>品茗，其妙处正在于“品”。</a:t>
            </a:r>
            <a:endParaRPr lang="en-US" altLang="zh-CN" sz="16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bg2">
                    <a:lumMod val="25000"/>
                  </a:schemeClr>
                </a:solidFill>
                <a:latin typeface="方正清刻本悦宋简体" panose="02000000000000000000" pitchFamily="2" charset="-122"/>
                <a:ea typeface="方正清刻本悦宋简体" panose="02000000000000000000" pitchFamily="2" charset="-122"/>
              </a:rPr>
              <a:t>饮酒为“醉乡”，品茶为“醒乡”。</a:t>
            </a:r>
            <a:endParaRPr lang="en-US" altLang="zh-CN" sz="16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bg2">
                    <a:lumMod val="25000"/>
                  </a:schemeClr>
                </a:solidFill>
                <a:latin typeface="方正清刻本悦宋简体" panose="02000000000000000000" pitchFamily="2" charset="-122"/>
                <a:ea typeface="方正清刻本悦宋简体" panose="02000000000000000000" pitchFamily="2" charset="-122"/>
              </a:rPr>
              <a:t>从“醉乡”中觉醒过来，</a:t>
            </a:r>
            <a:endParaRPr lang="en-US" altLang="zh-CN" sz="16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bg2">
                    <a:lumMod val="25000"/>
                  </a:schemeClr>
                </a:solidFill>
                <a:latin typeface="方正清刻本悦宋简体" panose="02000000000000000000" pitchFamily="2" charset="-122"/>
                <a:ea typeface="方正清刻本悦宋简体" panose="02000000000000000000" pitchFamily="2" charset="-122"/>
              </a:rPr>
              <a:t>进入清纯的“醒乡”，</a:t>
            </a:r>
            <a:endParaRPr lang="en-US" altLang="zh-CN" sz="16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bg2">
                    <a:lumMod val="25000"/>
                  </a:schemeClr>
                </a:solidFill>
                <a:latin typeface="方正清刻本悦宋简体" panose="02000000000000000000" pitchFamily="2" charset="-122"/>
                <a:ea typeface="方正清刻本悦宋简体" panose="02000000000000000000" pitchFamily="2" charset="-122"/>
              </a:rPr>
              <a:t>才能体验人生，品味人生。</a:t>
            </a:r>
            <a:endParaRPr lang="zh-CN" altLang="en-US" sz="1600" b="1"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12" name="矩形 11"/>
          <p:cNvSpPr/>
          <p:nvPr/>
        </p:nvSpPr>
        <p:spPr>
          <a:xfrm>
            <a:off x="6853001" y="1978372"/>
            <a:ext cx="736978" cy="172505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4137305834"/>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500"/>
                            </p:stCondLst>
                            <p:childTnLst>
                              <p:par>
                                <p:cTn id="18" presetID="53" presetClass="entr" presetSubtype="528" fill="hold" grpId="0" nodeType="afterEffect">
                                  <p:stCondLst>
                                    <p:cond delay="0"/>
                                  </p:stCondLst>
                                  <p:iterate type="lt">
                                    <p:tmPct val="2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fltVal val="0.5"/>
                                          </p:val>
                                        </p:tav>
                                        <p:tav tm="100000">
                                          <p:val>
                                            <p:strVal val="#ppt_x"/>
                                          </p:val>
                                        </p:tav>
                                      </p:tavLst>
                                    </p:anim>
                                    <p:anim calcmode="lin" valueType="num">
                                      <p:cBhvr>
                                        <p:cTn id="24" dur="500" fill="hold"/>
                                        <p:tgtEl>
                                          <p:spTgt spid="10"/>
                                        </p:tgtEl>
                                        <p:attrNameLst>
                                          <p:attrName>ppt_y</p:attrName>
                                        </p:attrNameLst>
                                      </p:cBhvr>
                                      <p:tavLst>
                                        <p:tav tm="0">
                                          <p:val>
                                            <p:fltVal val="0.5"/>
                                          </p:val>
                                        </p:tav>
                                        <p:tav tm="100000">
                                          <p:val>
                                            <p:strVal val="#ppt_y"/>
                                          </p:val>
                                        </p:tav>
                                      </p:tavLst>
                                    </p:anim>
                                  </p:childTnLst>
                                </p:cTn>
                              </p:par>
                            </p:childTnLst>
                          </p:cTn>
                        </p:par>
                        <p:par>
                          <p:cTn id="25" fill="hold">
                            <p:stCondLst>
                              <p:cond delay="1100"/>
                            </p:stCondLst>
                            <p:childTnLst>
                              <p:par>
                                <p:cTn id="26" presetID="22" presetClass="entr" presetSubtype="1" fill="hold" grpId="0" nodeType="afterEffect">
                                  <p:stCondLst>
                                    <p:cond delay="0"/>
                                  </p:stCondLst>
                                  <p:iterate type="lt">
                                    <p:tmPct val="11622"/>
                                  </p:iterate>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bldLvl="0" autoUpdateAnimBg="0"/>
      <p:bldP spid="8" grpId="0" animBg="1" autoUpdateAnimBg="0"/>
      <p:bldP spid="9" grpId="0" bldLvl="0" autoUpdateAnimBg="0"/>
      <p:bldP spid="10" grpId="0"/>
      <p:bldP spid="11" grpId="0"/>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11"/>
          <p:cNvGrpSpPr>
            <a:grpSpLocks/>
          </p:cNvGrpSpPr>
          <p:nvPr/>
        </p:nvGrpSpPr>
        <p:grpSpPr bwMode="auto">
          <a:xfrm flipH="1">
            <a:off x="9861550" y="0"/>
            <a:ext cx="2330450" cy="1885950"/>
            <a:chOff x="0" y="-190500"/>
            <a:chExt cx="2895600" cy="2343151"/>
          </a:xfrm>
        </p:grpSpPr>
        <p:pic>
          <p:nvPicPr>
            <p:cNvPr id="38" name="图片 9"/>
            <p:cNvPicPr>
              <a:picLocks noChangeAspect="1"/>
            </p:cNvPicPr>
            <p:nvPr/>
          </p:nvPicPr>
          <p:blipFill>
            <a:blip r:embed="rId3" cstate="email">
              <a:extLst>
                <a:ext uri="{28A0092B-C50C-407E-A947-70E740481C1C}">
                  <a14:useLocalDpi xmlns:a14="http://schemas.microsoft.com/office/drawing/2010/main"/>
                </a:ext>
              </a:extLst>
            </a:blip>
            <a:srcRect r="49432" b="71381"/>
            <a:stretch>
              <a:fillRect/>
            </a:stretch>
          </p:blipFill>
          <p:spPr bwMode="auto">
            <a:xfrm>
              <a:off x="0" y="-190500"/>
              <a:ext cx="2895600" cy="921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10"/>
            <p:cNvPicPr>
              <a:picLocks noChangeAspect="1"/>
            </p:cNvPicPr>
            <p:nvPr/>
          </p:nvPicPr>
          <p:blipFill>
            <a:blip r:embed="rId4" cstate="email">
              <a:extLst>
                <a:ext uri="{28A0092B-C50C-407E-A947-70E740481C1C}">
                  <a14:useLocalDpi xmlns:a14="http://schemas.microsoft.com/office/drawing/2010/main"/>
                </a:ext>
              </a:extLst>
            </a:blip>
            <a:srcRect l="40341" t="12794" r="33902"/>
            <a:stretch>
              <a:fillRect/>
            </a:stretch>
          </p:blipFill>
          <p:spPr bwMode="auto">
            <a:xfrm>
              <a:off x="213028" y="228601"/>
              <a:ext cx="1010312"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3957661"/>
            <a:ext cx="2914567" cy="2883024"/>
          </a:xfrm>
          <a:prstGeom prst="rect">
            <a:avLst/>
          </a:prstGeom>
          <a:effectLst>
            <a:outerShdw blurRad="190500" dist="165100" dir="3600000" algn="tl" rotWithShape="0">
              <a:prstClr val="black">
                <a:alpha val="40000"/>
              </a:prstClr>
            </a:outerShdw>
          </a:effectLst>
        </p:spPr>
      </p:pic>
      <p:sp>
        <p:nvSpPr>
          <p:cNvPr id="40" name="矩形 39"/>
          <p:cNvSpPr/>
          <p:nvPr/>
        </p:nvSpPr>
        <p:spPr>
          <a:xfrm>
            <a:off x="0" y="0"/>
            <a:ext cx="12192000" cy="6858000"/>
          </a:xfrm>
          <a:prstGeom prst="rect">
            <a:avLst/>
          </a:prstGeom>
          <a:blipFill dpi="0" rotWithShape="1">
            <a:blip r:embed="rId6"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875728" y="1297923"/>
            <a:ext cx="430887" cy="434519"/>
            <a:chOff x="11165604" y="552138"/>
            <a:chExt cx="585614" cy="590550"/>
          </a:xfrm>
        </p:grpSpPr>
        <p:sp>
          <p:nvSpPr>
            <p:cNvPr id="3"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一</a:t>
              </a:r>
            </a:p>
          </p:txBody>
        </p:sp>
      </p:grpSp>
      <p:grpSp>
        <p:nvGrpSpPr>
          <p:cNvPr id="5" name="组合 4"/>
          <p:cNvGrpSpPr/>
          <p:nvPr/>
        </p:nvGrpSpPr>
        <p:grpSpPr>
          <a:xfrm>
            <a:off x="4556381" y="2038774"/>
            <a:ext cx="430887" cy="434519"/>
            <a:chOff x="11165604" y="552138"/>
            <a:chExt cx="585614" cy="590550"/>
          </a:xfrm>
        </p:grpSpPr>
        <p:sp>
          <p:nvSpPr>
            <p:cNvPr id="6"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7" name="文本框 6"/>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二</a:t>
              </a:r>
            </a:p>
          </p:txBody>
        </p:sp>
      </p:grpSp>
      <p:grpSp>
        <p:nvGrpSpPr>
          <p:cNvPr id="8" name="组合 7"/>
          <p:cNvGrpSpPr/>
          <p:nvPr/>
        </p:nvGrpSpPr>
        <p:grpSpPr>
          <a:xfrm>
            <a:off x="7237034" y="2779625"/>
            <a:ext cx="430887" cy="434519"/>
            <a:chOff x="11165604" y="552138"/>
            <a:chExt cx="585614" cy="590550"/>
          </a:xfrm>
        </p:grpSpPr>
        <p:sp>
          <p:nvSpPr>
            <p:cNvPr id="9"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10" name="文本框 9"/>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三</a:t>
              </a:r>
            </a:p>
          </p:txBody>
        </p:sp>
      </p:grpSp>
      <p:grpSp>
        <p:nvGrpSpPr>
          <p:cNvPr id="11" name="组合 10"/>
          <p:cNvGrpSpPr/>
          <p:nvPr/>
        </p:nvGrpSpPr>
        <p:grpSpPr>
          <a:xfrm>
            <a:off x="9917686" y="3520475"/>
            <a:ext cx="430887" cy="434519"/>
            <a:chOff x="11165604" y="552138"/>
            <a:chExt cx="585614" cy="590550"/>
          </a:xfrm>
        </p:grpSpPr>
        <p:sp>
          <p:nvSpPr>
            <p:cNvPr id="12"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四</a:t>
              </a:r>
            </a:p>
          </p:txBody>
        </p:sp>
      </p:grpSp>
      <p:sp>
        <p:nvSpPr>
          <p:cNvPr id="14"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1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16"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1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sp>
        <p:nvSpPr>
          <p:cNvPr id="18" name="Text Box 12"/>
          <p:cNvSpPr txBox="1">
            <a:spLocks noChangeArrowheads="1"/>
          </p:cNvSpPr>
          <p:nvPr/>
        </p:nvSpPr>
        <p:spPr bwMode="auto">
          <a:xfrm>
            <a:off x="2305048" y="1839409"/>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rgbClr val="363636"/>
                </a:solidFill>
                <a:latin typeface="方正清刻本悦宋简体" panose="02000000000000000000" pitchFamily="2" charset="-122"/>
                <a:ea typeface="方正清刻本悦宋简体" panose="02000000000000000000" pitchFamily="2" charset="-122"/>
              </a:rPr>
              <a:t>您的子标题</a:t>
            </a:r>
          </a:p>
        </p:txBody>
      </p:sp>
      <p:sp>
        <p:nvSpPr>
          <p:cNvPr id="19" name="Text Box 14"/>
          <p:cNvSpPr txBox="1">
            <a:spLocks noChangeArrowheads="1"/>
          </p:cNvSpPr>
          <p:nvPr/>
        </p:nvSpPr>
        <p:spPr bwMode="auto">
          <a:xfrm>
            <a:off x="2120382" y="1802031"/>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rgbClr val="5D5C5C"/>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latin typeface="方正清刻本悦宋简体" panose="02000000000000000000" pitchFamily="2" charset="-122"/>
              <a:ea typeface="方正清刻本悦宋简体" panose="02000000000000000000" pitchFamily="2" charset="-122"/>
            </a:endParaRPr>
          </a:p>
        </p:txBody>
      </p:sp>
      <p:sp>
        <p:nvSpPr>
          <p:cNvPr id="20" name="Text Box 16"/>
          <p:cNvSpPr txBox="1">
            <a:spLocks noChangeArrowheads="1"/>
          </p:cNvSpPr>
          <p:nvPr/>
        </p:nvSpPr>
        <p:spPr bwMode="auto">
          <a:xfrm>
            <a:off x="981608" y="1802031"/>
            <a:ext cx="1415772" cy="215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dirty="0">
              <a:solidFill>
                <a:srgbClr val="5D5C5C"/>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
        <p:nvSpPr>
          <p:cNvPr id="27" name="Text Box 12"/>
          <p:cNvSpPr txBox="1">
            <a:spLocks noChangeArrowheads="1"/>
          </p:cNvSpPr>
          <p:nvPr/>
        </p:nvSpPr>
        <p:spPr bwMode="auto">
          <a:xfrm>
            <a:off x="5203424" y="2610039"/>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rgbClr val="363636"/>
                </a:solidFill>
                <a:latin typeface="方正清刻本悦宋简体" panose="02000000000000000000" pitchFamily="2" charset="-122"/>
                <a:ea typeface="方正清刻本悦宋简体" panose="02000000000000000000" pitchFamily="2" charset="-122"/>
              </a:rPr>
              <a:t>您的子标题</a:t>
            </a:r>
          </a:p>
        </p:txBody>
      </p:sp>
      <p:sp>
        <p:nvSpPr>
          <p:cNvPr id="28" name="Text Box 14"/>
          <p:cNvSpPr txBox="1">
            <a:spLocks noChangeArrowheads="1"/>
          </p:cNvSpPr>
          <p:nvPr/>
        </p:nvSpPr>
        <p:spPr bwMode="auto">
          <a:xfrm>
            <a:off x="5018758" y="2572661"/>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rgbClr val="5D5C5C"/>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latin typeface="方正清刻本悦宋简体" panose="02000000000000000000" pitchFamily="2" charset="-122"/>
              <a:ea typeface="方正清刻本悦宋简体" panose="02000000000000000000" pitchFamily="2" charset="-122"/>
            </a:endParaRPr>
          </a:p>
        </p:txBody>
      </p:sp>
      <p:sp>
        <p:nvSpPr>
          <p:cNvPr id="29" name="Text Box 16"/>
          <p:cNvSpPr txBox="1">
            <a:spLocks noChangeArrowheads="1"/>
          </p:cNvSpPr>
          <p:nvPr/>
        </p:nvSpPr>
        <p:spPr bwMode="auto">
          <a:xfrm>
            <a:off x="3879984" y="2572661"/>
            <a:ext cx="1415772" cy="215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dirty="0">
              <a:solidFill>
                <a:srgbClr val="5D5C5C"/>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
        <p:nvSpPr>
          <p:cNvPr id="30" name="Text Box 12"/>
          <p:cNvSpPr txBox="1">
            <a:spLocks noChangeArrowheads="1"/>
          </p:cNvSpPr>
          <p:nvPr/>
        </p:nvSpPr>
        <p:spPr bwMode="auto">
          <a:xfrm>
            <a:off x="7909043" y="3304481"/>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rgbClr val="363636"/>
                </a:solidFill>
                <a:latin typeface="方正清刻本悦宋简体" panose="02000000000000000000" pitchFamily="2" charset="-122"/>
                <a:ea typeface="方正清刻本悦宋简体" panose="02000000000000000000" pitchFamily="2" charset="-122"/>
              </a:rPr>
              <a:t>您的子标题</a:t>
            </a:r>
          </a:p>
        </p:txBody>
      </p:sp>
      <p:sp>
        <p:nvSpPr>
          <p:cNvPr id="31" name="Text Box 14"/>
          <p:cNvSpPr txBox="1">
            <a:spLocks noChangeArrowheads="1"/>
          </p:cNvSpPr>
          <p:nvPr/>
        </p:nvSpPr>
        <p:spPr bwMode="auto">
          <a:xfrm>
            <a:off x="7724377" y="3267103"/>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rgbClr val="5D5C5C"/>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latin typeface="方正清刻本悦宋简体" panose="02000000000000000000" pitchFamily="2" charset="-122"/>
              <a:ea typeface="方正清刻本悦宋简体" panose="02000000000000000000" pitchFamily="2" charset="-122"/>
            </a:endParaRPr>
          </a:p>
        </p:txBody>
      </p:sp>
      <p:sp>
        <p:nvSpPr>
          <p:cNvPr id="32" name="Text Box 16"/>
          <p:cNvSpPr txBox="1">
            <a:spLocks noChangeArrowheads="1"/>
          </p:cNvSpPr>
          <p:nvPr/>
        </p:nvSpPr>
        <p:spPr bwMode="auto">
          <a:xfrm>
            <a:off x="6585603" y="3267103"/>
            <a:ext cx="1415772" cy="215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dirty="0">
              <a:solidFill>
                <a:srgbClr val="5D5C5C"/>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
        <p:nvSpPr>
          <p:cNvPr id="33" name="Text Box 12"/>
          <p:cNvSpPr txBox="1">
            <a:spLocks noChangeArrowheads="1"/>
          </p:cNvSpPr>
          <p:nvPr/>
        </p:nvSpPr>
        <p:spPr bwMode="auto">
          <a:xfrm>
            <a:off x="10690343" y="4073011"/>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rgbClr val="363636"/>
                </a:solidFill>
                <a:latin typeface="方正清刻本悦宋简体" panose="02000000000000000000" pitchFamily="2" charset="-122"/>
                <a:ea typeface="方正清刻本悦宋简体" panose="02000000000000000000" pitchFamily="2" charset="-122"/>
              </a:rPr>
              <a:t>您的子标题</a:t>
            </a:r>
          </a:p>
        </p:txBody>
      </p:sp>
      <p:sp>
        <p:nvSpPr>
          <p:cNvPr id="34" name="Text Box 14"/>
          <p:cNvSpPr txBox="1">
            <a:spLocks noChangeArrowheads="1"/>
          </p:cNvSpPr>
          <p:nvPr/>
        </p:nvSpPr>
        <p:spPr bwMode="auto">
          <a:xfrm>
            <a:off x="10505677" y="4035633"/>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rgbClr val="5D5C5C"/>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latin typeface="方正清刻本悦宋简体" panose="02000000000000000000" pitchFamily="2" charset="-122"/>
              <a:ea typeface="方正清刻本悦宋简体" panose="02000000000000000000" pitchFamily="2" charset="-122"/>
            </a:endParaRPr>
          </a:p>
        </p:txBody>
      </p:sp>
      <p:sp>
        <p:nvSpPr>
          <p:cNvPr id="35" name="Text Box 16"/>
          <p:cNvSpPr txBox="1">
            <a:spLocks noChangeArrowheads="1"/>
          </p:cNvSpPr>
          <p:nvPr/>
        </p:nvSpPr>
        <p:spPr bwMode="auto">
          <a:xfrm>
            <a:off x="9366903" y="4035633"/>
            <a:ext cx="1415772" cy="215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dirty="0">
              <a:solidFill>
                <a:srgbClr val="5D5C5C"/>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Tree>
    <p:extLst>
      <p:ext uri="{BB962C8B-B14F-4D97-AF65-F5344CB8AC3E}">
        <p14:creationId xmlns:p14="http://schemas.microsoft.com/office/powerpoint/2010/main" val="726574262"/>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6" presetClass="entr" presetSubtype="3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circle(out)">
                                      <p:cBhvr>
                                        <p:cTn id="20" dur="1000"/>
                                        <p:tgtEl>
                                          <p:spTgt spid="2"/>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childTnLst>
                                </p:cTn>
                              </p:par>
                            </p:childTnLst>
                          </p:cTn>
                        </p:par>
                        <p:par>
                          <p:cTn id="32" fill="hold">
                            <p:stCondLst>
                              <p:cond delay="3500"/>
                            </p:stCondLst>
                            <p:childTnLst>
                              <p:par>
                                <p:cTn id="33" presetID="6" presetClass="entr" presetSubtype="32"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circle(out)">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childTnLst>
                                </p:cTn>
                              </p:par>
                            </p:childTnLst>
                          </p:cTn>
                        </p:par>
                        <p:par>
                          <p:cTn id="47" fill="hold">
                            <p:stCondLst>
                              <p:cond delay="6500"/>
                            </p:stCondLst>
                            <p:childTnLst>
                              <p:par>
                                <p:cTn id="48" presetID="6" presetClass="entr" presetSubtype="32"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circle(out)">
                                      <p:cBhvr>
                                        <p:cTn id="50" dur="1000"/>
                                        <p:tgtEl>
                                          <p:spTgt spid="8"/>
                                        </p:tgtEl>
                                      </p:cBhvr>
                                    </p:animEffect>
                                  </p:childTnLst>
                                </p:cTn>
                              </p:par>
                            </p:childTnLst>
                          </p:cTn>
                        </p:par>
                        <p:par>
                          <p:cTn id="51" fill="hold">
                            <p:stCondLst>
                              <p:cond delay="7500"/>
                            </p:stCondLst>
                            <p:childTnLst>
                              <p:par>
                                <p:cTn id="52" presetID="10"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childTnLst>
                                </p:cTn>
                              </p:par>
                            </p:childTnLst>
                          </p:cTn>
                        </p:par>
                        <p:par>
                          <p:cTn id="58" fill="hold">
                            <p:stCondLst>
                              <p:cond delay="8500"/>
                            </p:stCondLst>
                            <p:childTnLst>
                              <p:par>
                                <p:cTn id="59" presetID="10" presetClass="entr" presetSubtype="0"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1000"/>
                                        <p:tgtEl>
                                          <p:spTgt spid="32"/>
                                        </p:tgtEl>
                                      </p:cBhvr>
                                    </p:animEffect>
                                  </p:childTnLst>
                                </p:cTn>
                              </p:par>
                            </p:childTnLst>
                          </p:cTn>
                        </p:par>
                        <p:par>
                          <p:cTn id="62" fill="hold">
                            <p:stCondLst>
                              <p:cond delay="9500"/>
                            </p:stCondLst>
                            <p:childTnLst>
                              <p:par>
                                <p:cTn id="63" presetID="6" presetClass="entr" presetSubtype="32"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circle(out)">
                                      <p:cBhvr>
                                        <p:cTn id="65" dur="1000"/>
                                        <p:tgtEl>
                                          <p:spTgt spid="11"/>
                                        </p:tgtEl>
                                      </p:cBhvr>
                                    </p:animEffect>
                                  </p:childTnLst>
                                </p:cTn>
                              </p:par>
                            </p:childTnLst>
                          </p:cTn>
                        </p:par>
                        <p:par>
                          <p:cTn id="66" fill="hold">
                            <p:stCondLst>
                              <p:cond delay="1050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1000"/>
                                        <p:tgtEl>
                                          <p:spTgt spid="3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1000"/>
                                        <p:tgtEl>
                                          <p:spTgt spid="34"/>
                                        </p:tgtEl>
                                      </p:cBhvr>
                                    </p:animEffect>
                                  </p:childTnLst>
                                </p:cTn>
                              </p:par>
                            </p:childTnLst>
                          </p:cTn>
                        </p:par>
                        <p:par>
                          <p:cTn id="73" fill="hold">
                            <p:stCondLst>
                              <p:cond delay="11500"/>
                            </p:stCondLst>
                            <p:childTnLst>
                              <p:par>
                                <p:cTn id="74" presetID="10" presetClass="entr" presetSubtype="0"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autoUpdateAnimBg="0"/>
      <p:bldP spid="15" grpId="0" bldLvl="0" autoUpdateAnimBg="0"/>
      <p:bldP spid="16" grpId="0" animBg="1" autoUpdateAnimBg="0"/>
      <p:bldP spid="17" grpId="0" bldLvl="0" autoUpdateAnimBg="0"/>
      <p:bldP spid="18" grpId="0" bldLvl="0" autoUpdateAnimBg="0"/>
      <p:bldP spid="19" grpId="0" bldLvl="0" autoUpdateAnimBg="0"/>
      <p:bldP spid="20"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35000"/>
            <a:ext cx="12192000" cy="8128000"/>
          </a:xfrm>
          <a:prstGeom prst="rect">
            <a:avLst/>
          </a:prstGeom>
        </p:spPr>
      </p:pic>
      <p:sp>
        <p:nvSpPr>
          <p:cNvPr id="5" name="矩形 4"/>
          <p:cNvSpPr/>
          <p:nvPr/>
        </p:nvSpPr>
        <p:spPr>
          <a:xfrm>
            <a:off x="0" y="704850"/>
            <a:ext cx="12192000" cy="544830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 Box 9"/>
          <p:cNvSpPr txBox="1">
            <a:spLocks noChangeArrowheads="1"/>
          </p:cNvSpPr>
          <p:nvPr/>
        </p:nvSpPr>
        <p:spPr bwMode="auto">
          <a:xfrm>
            <a:off x="10310336" y="2182218"/>
            <a:ext cx="738664"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C00000"/>
                </a:solidFill>
                <a:latin typeface="华文中宋" panose="02010600040101010101" pitchFamily="2" charset="-122"/>
                <a:ea typeface="华文中宋" panose="02010600040101010101" pitchFamily="2" charset="-122"/>
              </a:rPr>
              <a:t>章节标题</a:t>
            </a:r>
          </a:p>
        </p:txBody>
      </p:sp>
      <p:sp>
        <p:nvSpPr>
          <p:cNvPr id="7" name="Text Box 10"/>
          <p:cNvSpPr txBox="1">
            <a:spLocks noChangeArrowheads="1"/>
          </p:cNvSpPr>
          <p:nvPr/>
        </p:nvSpPr>
        <p:spPr bwMode="auto">
          <a:xfrm>
            <a:off x="10874673" y="2226668"/>
            <a:ext cx="461665"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C00000"/>
                </a:solidFill>
                <a:latin typeface="华文中宋" panose="02010600040101010101" pitchFamily="2" charset="-122"/>
                <a:ea typeface="华文中宋" panose="02010600040101010101" pitchFamily="2" charset="-122"/>
              </a:rPr>
              <a:t>章节三</a:t>
            </a:r>
          </a:p>
        </p:txBody>
      </p:sp>
      <p:sp>
        <p:nvSpPr>
          <p:cNvPr id="8" name="Text Box 11"/>
          <p:cNvSpPr txBox="1">
            <a:spLocks noChangeArrowheads="1"/>
          </p:cNvSpPr>
          <p:nvPr/>
        </p:nvSpPr>
        <p:spPr bwMode="auto">
          <a:xfrm>
            <a:off x="10010715" y="1047155"/>
            <a:ext cx="40011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rgbClr val="C00000"/>
                </a:solidFill>
                <a:latin typeface="华文中宋" panose="02010600040101010101" pitchFamily="2" charset="-122"/>
                <a:ea typeface="华文中宋" panose="02010600040101010101" pitchFamily="2" charset="-122"/>
              </a:rPr>
              <a:t>Chapter Title</a:t>
            </a:r>
          </a:p>
        </p:txBody>
      </p:sp>
      <p:sp>
        <p:nvSpPr>
          <p:cNvPr id="10" name="椭圆 9"/>
          <p:cNvSpPr/>
          <p:nvPr/>
        </p:nvSpPr>
        <p:spPr>
          <a:xfrm>
            <a:off x="8450550" y="2182218"/>
            <a:ext cx="788987" cy="78629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chemeClr val="bg1"/>
                </a:solidFill>
                <a:latin typeface="华文中宋" panose="02010600040101010101" pitchFamily="2" charset="-122"/>
                <a:ea typeface="华文中宋" panose="02010600040101010101" pitchFamily="2" charset="-122"/>
              </a:rPr>
              <a:t>叁</a:t>
            </a:r>
          </a:p>
        </p:txBody>
      </p:sp>
      <p:sp>
        <p:nvSpPr>
          <p:cNvPr id="11" name="矩形 10"/>
          <p:cNvSpPr/>
          <p:nvPr/>
        </p:nvSpPr>
        <p:spPr>
          <a:xfrm>
            <a:off x="1139319" y="2500310"/>
            <a:ext cx="7386638" cy="2357440"/>
          </a:xfrm>
          <a:prstGeom prst="rect">
            <a:avLst/>
          </a:prstGeom>
        </p:spPr>
        <p:txBody>
          <a:bodyPr vert="eaVert" wrap="square">
            <a:spAutoFit/>
          </a:bodyPr>
          <a:lstStyle/>
          <a:p>
            <a:pPr>
              <a:lnSpc>
                <a:spcPct val="150000"/>
              </a:lnSpc>
            </a:pPr>
            <a:r>
              <a:rPr lang="zh-CN" altLang="en-US" sz="2400" u="sng" dirty="0">
                <a:solidFill>
                  <a:srgbClr val="333333"/>
                </a:solidFill>
                <a:latin typeface="方正宋刻本秀楷简体" panose="02000000000000000000" pitchFamily="2" charset="-122"/>
                <a:ea typeface="方正宋刻本秀楷简体" panose="02000000000000000000" pitchFamily="2" charset="-122"/>
              </a:rPr>
              <a:t>用分享的心态来喝这杯茶，培养我们推己及人的仁爱胸怀，想到人间还有诸多苦痛，想到社会还有种种缺陷，每个人都有责任把爱奉献给对方，少一点私欲，多一分公心；少一点冷漠，多一份爱。</a:t>
            </a:r>
            <a:endParaRPr lang="zh-CN" altLang="en-US" sz="2400" u="sng" dirty="0">
              <a:latin typeface="方正宋刻本秀楷简体" panose="02000000000000000000" pitchFamily="2" charset="-122"/>
              <a:ea typeface="方正宋刻本秀楷简体" panose="02000000000000000000" pitchFamily="2" charset="-122"/>
            </a:endParaRPr>
          </a:p>
        </p:txBody>
      </p:sp>
      <p:cxnSp>
        <p:nvCxnSpPr>
          <p:cNvPr id="12" name="直接连接符 11"/>
          <p:cNvCxnSpPr/>
          <p:nvPr/>
        </p:nvCxnSpPr>
        <p:spPr>
          <a:xfrm>
            <a:off x="0" y="5886450"/>
            <a:ext cx="12192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1009650"/>
            <a:ext cx="12192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61950" y="720327"/>
            <a:ext cx="0" cy="541734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1830050" y="720327"/>
            <a:ext cx="0" cy="541734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Rectangle 23"/>
          <p:cNvSpPr>
            <a:spLocks noChangeArrowheads="1"/>
          </p:cNvSpPr>
          <p:nvPr/>
        </p:nvSpPr>
        <p:spPr bwMode="auto">
          <a:xfrm>
            <a:off x="10137410" y="1991057"/>
            <a:ext cx="1084516" cy="77528"/>
          </a:xfrm>
          <a:prstGeom prst="rect">
            <a:avLst/>
          </a:prstGeom>
          <a:noFill/>
          <a:ln w="127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Rectangle 23"/>
          <p:cNvSpPr>
            <a:spLocks noChangeArrowheads="1"/>
          </p:cNvSpPr>
          <p:nvPr/>
        </p:nvSpPr>
        <p:spPr bwMode="auto">
          <a:xfrm>
            <a:off x="10137410" y="4872432"/>
            <a:ext cx="1084516" cy="77528"/>
          </a:xfrm>
          <a:prstGeom prst="rect">
            <a:avLst/>
          </a:prstGeom>
          <a:noFill/>
          <a:ln w="127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705199276"/>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750"/>
                                        <p:tgtEl>
                                          <p:spTgt spid="12"/>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750"/>
                                        <p:tgtEl>
                                          <p:spTgt spid="14"/>
                                        </p:tgtEl>
                                      </p:cBhvr>
                                    </p:animEffect>
                                  </p:childTnLst>
                                </p:cTn>
                              </p:par>
                              <p:par>
                                <p:cTn id="11" presetID="22" presetClass="entr" presetSubtype="2"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right)">
                                      <p:cBhvr>
                                        <p:cTn id="13" dur="750"/>
                                        <p:tgtEl>
                                          <p:spTgt spid="15"/>
                                        </p:tgtEl>
                                      </p:cBhvr>
                                    </p:animEffect>
                                  </p:childTnLst>
                                </p:cTn>
                              </p:par>
                              <p:par>
                                <p:cTn id="14" presetID="22" presetClass="entr" presetSubtype="2"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750"/>
                                        <p:tgtEl>
                                          <p:spTgt spid="19"/>
                                        </p:tgtEl>
                                      </p:cBhvr>
                                    </p:animEffect>
                                  </p:childTnLst>
                                </p:cTn>
                              </p:par>
                            </p:childTnLst>
                          </p:cTn>
                        </p:par>
                        <p:par>
                          <p:cTn id="17" fill="hold">
                            <p:stCondLst>
                              <p:cond delay="75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anim calcmode="lin" valueType="num">
                                      <p:cBhvr>
                                        <p:cTn id="21" dur="500" fill="hold"/>
                                        <p:tgtEl>
                                          <p:spTgt spid="20"/>
                                        </p:tgtEl>
                                        <p:attrNameLst>
                                          <p:attrName>ppt_x</p:attrName>
                                        </p:attrNameLst>
                                      </p:cBhvr>
                                      <p:tavLst>
                                        <p:tav tm="0">
                                          <p:val>
                                            <p:strVal val="#ppt_x"/>
                                          </p:val>
                                        </p:tav>
                                        <p:tav tm="100000">
                                          <p:val>
                                            <p:strVal val="#ppt_x"/>
                                          </p:val>
                                        </p:tav>
                                      </p:tavLst>
                                    </p:anim>
                                    <p:anim calcmode="lin" valueType="num">
                                      <p:cBhvr>
                                        <p:cTn id="22" dur="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anim calcmode="lin" valueType="num">
                                      <p:cBhvr>
                                        <p:cTn id="27" dur="500" fill="hold"/>
                                        <p:tgtEl>
                                          <p:spTgt spid="22"/>
                                        </p:tgtEl>
                                        <p:attrNameLst>
                                          <p:attrName>ppt_x</p:attrName>
                                        </p:attrNameLst>
                                      </p:cBhvr>
                                      <p:tavLst>
                                        <p:tav tm="0">
                                          <p:val>
                                            <p:strVal val="#ppt_x"/>
                                          </p:val>
                                        </p:tav>
                                        <p:tav tm="100000">
                                          <p:val>
                                            <p:strVal val="#ppt_x"/>
                                          </p:val>
                                        </p:tav>
                                      </p:tavLst>
                                    </p:anim>
                                    <p:anim calcmode="lin" valueType="num">
                                      <p:cBhvr>
                                        <p:cTn id="28" dur="5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childTnLst>
                                </p:cTn>
                              </p:par>
                            </p:childTnLst>
                          </p:cTn>
                        </p:par>
                        <p:par>
                          <p:cTn id="39" fill="hold">
                            <p:stCondLst>
                              <p:cond delay="2750"/>
                            </p:stCondLst>
                            <p:childTnLst>
                              <p:par>
                                <p:cTn id="40" presetID="23"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childTnLst>
                                </p:cTn>
                              </p:par>
                            </p:childTnLst>
                          </p:cTn>
                        </p:par>
                        <p:par>
                          <p:cTn id="44" fill="hold">
                            <p:stCondLst>
                              <p:cond delay="3250"/>
                            </p:stCondLst>
                            <p:childTnLst>
                              <p:par>
                                <p:cTn id="45" presetID="22" presetClass="entr" presetSubtype="2" fill="hold" grpId="0" nodeType="afterEffect">
                                  <p:stCondLst>
                                    <p:cond delay="0"/>
                                  </p:stCondLst>
                                  <p:iterate type="wd">
                                    <p:tmPct val="10000"/>
                                  </p:iterate>
                                  <p:childTnLst>
                                    <p:set>
                                      <p:cBhvr>
                                        <p:cTn id="46" dur="1" fill="hold">
                                          <p:stCondLst>
                                            <p:cond delay="0"/>
                                          </p:stCondLst>
                                        </p:cTn>
                                        <p:tgtEl>
                                          <p:spTgt spid="11"/>
                                        </p:tgtEl>
                                        <p:attrNameLst>
                                          <p:attrName>style.visibility</p:attrName>
                                        </p:attrNameLst>
                                      </p:cBhvr>
                                      <p:to>
                                        <p:strVal val="visible"/>
                                      </p:to>
                                    </p:set>
                                    <p:animEffect transition="in" filter="wipe(righ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utoUpdateAnimBg="0"/>
      <p:bldP spid="7" grpId="0" bldLvl="0" autoUpdateAnimBg="0"/>
      <p:bldP spid="8" grpId="0" bldLvl="0" autoUpdateAnimBg="0"/>
      <p:bldP spid="10" grpId="0" animBg="1"/>
      <p:bldP spid="11" grpId="0"/>
      <p:bldP spid="20" grpId="0" animBg="1" autoUpdateAnimBg="0"/>
      <p:bldP spid="22"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 y="-76200"/>
            <a:ext cx="12192000" cy="6934200"/>
          </a:xfrm>
          <a:prstGeom prst="rect">
            <a:avLst/>
          </a:prstGeom>
        </p:spPr>
      </p:pic>
      <p:sp>
        <p:nvSpPr>
          <p:cNvPr id="4" name="矩形 3"/>
          <p:cNvSpPr/>
          <p:nvPr/>
        </p:nvSpPr>
        <p:spPr>
          <a:xfrm>
            <a:off x="0" y="11182"/>
            <a:ext cx="12192000" cy="6858001"/>
          </a:xfrm>
          <a:prstGeom prst="rect">
            <a:avLst/>
          </a:prstGeom>
          <a:solidFill>
            <a:schemeClr val="tx2">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189076" y="775713"/>
            <a:ext cx="1415772" cy="2996974"/>
          </a:xfrm>
          <a:prstGeom prst="rect">
            <a:avLst/>
          </a:prstGeom>
          <a:noFill/>
        </p:spPr>
        <p:txBody>
          <a:bodyPr vert="eaVert" wrap="none" rtlCol="0">
            <a:spAutoFit/>
          </a:bodyPr>
          <a:lstStyle/>
          <a:p>
            <a:r>
              <a:rPr lang="zh-CN" altLang="en-US" sz="8000" dirty="0">
                <a:solidFill>
                  <a:schemeClr val="bg1"/>
                </a:solidFill>
                <a:latin typeface="方正宋刻本秀楷简体" panose="02000000000000000000" pitchFamily="2" charset="-122"/>
                <a:ea typeface="方正宋刻本秀楷简体" panose="02000000000000000000" pitchFamily="2" charset="-122"/>
              </a:rPr>
              <a:t>标 </a:t>
            </a:r>
            <a:r>
              <a:rPr lang="en-US" altLang="zh-CN" sz="8000" dirty="0">
                <a:solidFill>
                  <a:schemeClr val="bg1"/>
                </a:solidFill>
                <a:latin typeface="方正宋刻本秀楷简体" panose="02000000000000000000" pitchFamily="2" charset="-122"/>
                <a:ea typeface="方正宋刻本秀楷简体" panose="02000000000000000000" pitchFamily="2" charset="-122"/>
              </a:rPr>
              <a:t>· </a:t>
            </a:r>
            <a:r>
              <a:rPr lang="zh-CN" altLang="en-US" sz="8000" dirty="0">
                <a:solidFill>
                  <a:schemeClr val="bg1"/>
                </a:solidFill>
                <a:latin typeface="方正宋刻本秀楷简体" panose="02000000000000000000" pitchFamily="2" charset="-122"/>
                <a:ea typeface="方正宋刻本秀楷简体" panose="02000000000000000000" pitchFamily="2" charset="-122"/>
              </a:rPr>
              <a:t>题</a:t>
            </a:r>
          </a:p>
        </p:txBody>
      </p:sp>
      <p:sp>
        <p:nvSpPr>
          <p:cNvPr id="6" name="文本框 5"/>
          <p:cNvSpPr txBox="1"/>
          <p:nvPr/>
        </p:nvSpPr>
        <p:spPr>
          <a:xfrm>
            <a:off x="8573523" y="2975118"/>
            <a:ext cx="615553" cy="930131"/>
          </a:xfrm>
          <a:prstGeom prst="rect">
            <a:avLst/>
          </a:prstGeom>
          <a:noFill/>
        </p:spPr>
        <p:txBody>
          <a:bodyPr vert="eaVert" wrap="square" rtlCol="0">
            <a:spAutoFit/>
          </a:bodyPr>
          <a:lstStyle/>
          <a:p>
            <a:r>
              <a:rPr lang="zh-CN" altLang="en-US" sz="2800" dirty="0">
                <a:solidFill>
                  <a:schemeClr val="bg1"/>
                </a:solidFill>
                <a:latin typeface="方正宋刻本秀楷简体" panose="02000000000000000000" pitchFamily="2" charset="-122"/>
                <a:ea typeface="方正宋刻本秀楷简体" panose="02000000000000000000" pitchFamily="2" charset="-122"/>
                <a:cs typeface="JulesLove" panose="020B0603050302020204" pitchFamily="34" charset="-122"/>
              </a:rPr>
              <a:t>咏 茶</a:t>
            </a:r>
          </a:p>
        </p:txBody>
      </p:sp>
      <p:sp>
        <p:nvSpPr>
          <p:cNvPr id="7" name="文本框 6"/>
          <p:cNvSpPr txBox="1"/>
          <p:nvPr/>
        </p:nvSpPr>
        <p:spPr>
          <a:xfrm>
            <a:off x="6702730" y="2975118"/>
            <a:ext cx="1692771" cy="3058093"/>
          </a:xfrm>
          <a:prstGeom prst="rect">
            <a:avLst/>
          </a:prstGeom>
          <a:noFill/>
        </p:spPr>
        <p:txBody>
          <a:bodyPr vert="eaVert" wrap="square" rtlCol="0">
            <a:spAutoFit/>
          </a:bodyPr>
          <a:lstStyle/>
          <a:p>
            <a:pPr lvl="0"/>
            <a:r>
              <a:rPr lang="zh-CN" altLang="en-US" sz="1400">
                <a:solidFill>
                  <a:schemeClr val="bg1"/>
                </a:solidFill>
                <a:latin typeface="方正宋刻本秀楷简体" panose="02000000000000000000" pitchFamily="2" charset="-122"/>
                <a:ea typeface="方正宋刻本秀楷简体" panose="02000000000000000000" pitchFamily="2" charset="-122"/>
              </a:rPr>
              <a:t>武夷溪边粟粒芽，前丁后蔡相宠加。</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争新买宠各出意，今年斗品充贡茶。</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吾君所乏岂此物，致养口体何陋耶？</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洛阳相君忠孝家，可怜亦进姚黄花。 </a:t>
            </a:r>
            <a:endParaRPr lang="zh-CN" altLang="en-US" sz="1400" dirty="0">
              <a:solidFill>
                <a:schemeClr val="bg1"/>
              </a:solidFill>
              <a:latin typeface="方正宋刻本秀楷简体" panose="02000000000000000000" pitchFamily="2" charset="-122"/>
              <a:ea typeface="方正宋刻本秀楷简体" panose="02000000000000000000" pitchFamily="2" charset="-122"/>
            </a:endParaRPr>
          </a:p>
        </p:txBody>
      </p:sp>
    </p:spTree>
    <p:extLst>
      <p:ext uri="{BB962C8B-B14F-4D97-AF65-F5344CB8AC3E}">
        <p14:creationId xmlns:p14="http://schemas.microsoft.com/office/powerpoint/2010/main" val="1523841984"/>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6">
                                            <p:txEl>
                                              <p:pRg st="0" end="0"/>
                                            </p:txEl>
                                          </p:spTgt>
                                        </p:tgtEl>
                                        <p:attrNameLst>
                                          <p:attrName>style.visibility</p:attrName>
                                        </p:attrNameLst>
                                      </p:cBhvr>
                                      <p:to>
                                        <p:strVal val="visible"/>
                                      </p:to>
                                    </p:set>
                                    <p:anim by="(-#ppt_w*2)" calcmode="lin" valueType="num">
                                      <p:cBhvr rctx="PPT">
                                        <p:cTn id="13" dur="500" autoRev="1" fill="hold">
                                          <p:stCondLst>
                                            <p:cond delay="0"/>
                                          </p:stCondLst>
                                        </p:cTn>
                                        <p:tgtEl>
                                          <p:spTgt spid="6">
                                            <p:txEl>
                                              <p:pRg st="0" end="0"/>
                                            </p:txEl>
                                          </p:spTgt>
                                        </p:tgtEl>
                                        <p:attrNameLst>
                                          <p:attrName>ppt_w</p:attrName>
                                        </p:attrNameLst>
                                      </p:cBhvr>
                                    </p:anim>
                                    <p:anim by="(#ppt_w*0.50)" calcmode="lin" valueType="num">
                                      <p:cBhvr>
                                        <p:cTn id="14" dur="500" decel="50000" autoRev="1" fill="hold">
                                          <p:stCondLst>
                                            <p:cond delay="0"/>
                                          </p:stCondLst>
                                        </p:cTn>
                                        <p:tgtEl>
                                          <p:spTgt spid="6">
                                            <p:txEl>
                                              <p:pRg st="0" end="0"/>
                                            </p:txEl>
                                          </p:spTgt>
                                        </p:tgtEl>
                                        <p:attrNameLst>
                                          <p:attrName>ppt_x</p:attrName>
                                        </p:attrNameLst>
                                      </p:cBhvr>
                                    </p:anim>
                                    <p:anim from="(-#ppt_h/2)" to="(#ppt_y)" calcmode="lin" valueType="num">
                                      <p:cBhvr>
                                        <p:cTn id="15" dur="1000" fill="hold">
                                          <p:stCondLst>
                                            <p:cond delay="0"/>
                                          </p:stCondLst>
                                        </p:cTn>
                                        <p:tgtEl>
                                          <p:spTgt spid="6">
                                            <p:txEl>
                                              <p:pRg st="0" end="0"/>
                                            </p:txEl>
                                          </p:spTgt>
                                        </p:tgtEl>
                                        <p:attrNameLst>
                                          <p:attrName>ppt_y</p:attrName>
                                        </p:attrNameLst>
                                      </p:cBhvr>
                                    </p:anim>
                                    <p:animRot by="21600000">
                                      <p:cBhvr>
                                        <p:cTn id="16" dur="1000" fill="hold">
                                          <p:stCondLst>
                                            <p:cond delay="0"/>
                                          </p:stCondLst>
                                        </p:cTn>
                                        <p:tgtEl>
                                          <p:spTgt spid="6">
                                            <p:txEl>
                                              <p:pRg st="0" end="0"/>
                                            </p:txEl>
                                          </p:spTgt>
                                        </p:tgtEl>
                                        <p:attrNameLst>
                                          <p:attrName>r</p:attrName>
                                        </p:attrNameLst>
                                      </p:cBhvr>
                                    </p:animRot>
                                  </p:childTnLst>
                                </p:cTn>
                              </p:par>
                            </p:childTnLst>
                          </p:cTn>
                        </p:par>
                        <p:par>
                          <p:cTn id="17" fill="hold">
                            <p:stCondLst>
                              <p:cond delay="2100"/>
                            </p:stCondLst>
                            <p:childTnLst>
                              <p:par>
                                <p:cTn id="18" presetID="22" presetClass="entr" presetSubtype="1" fill="hold" grpId="0" nodeType="afterEffect">
                                  <p:stCondLst>
                                    <p:cond delay="0"/>
                                  </p:stCondLst>
                                  <p:iterate type="lt">
                                    <p:tmPct val="6984"/>
                                  </p:iterate>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3"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4"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5"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rcRect l="152" t="6330" b="9725"/>
          <a:stretch>
            <a:fillRect/>
          </a:stretch>
        </p:blipFill>
        <p:spPr>
          <a:xfrm>
            <a:off x="1129115" y="4140204"/>
            <a:ext cx="2609850" cy="1457325"/>
          </a:xfrm>
          <a:custGeom>
            <a:avLst/>
            <a:gdLst>
              <a:gd name="connsiteX0" fmla="*/ 0 w 2609850"/>
              <a:gd name="connsiteY0" fmla="*/ 0 h 1457325"/>
              <a:gd name="connsiteX1" fmla="*/ 2609850 w 2609850"/>
              <a:gd name="connsiteY1" fmla="*/ 0 h 1457325"/>
              <a:gd name="connsiteX2" fmla="*/ 2609850 w 2609850"/>
              <a:gd name="connsiteY2" fmla="*/ 1457325 h 1457325"/>
              <a:gd name="connsiteX3" fmla="*/ 0 w 2609850"/>
              <a:gd name="connsiteY3" fmla="*/ 1457325 h 1457325"/>
            </a:gdLst>
            <a:ahLst/>
            <a:cxnLst>
              <a:cxn ang="0">
                <a:pos x="connsiteX0" y="connsiteY0"/>
              </a:cxn>
              <a:cxn ang="0">
                <a:pos x="connsiteX1" y="connsiteY1"/>
              </a:cxn>
              <a:cxn ang="0">
                <a:pos x="connsiteX2" y="connsiteY2"/>
              </a:cxn>
              <a:cxn ang="0">
                <a:pos x="connsiteX3" y="connsiteY3"/>
              </a:cxn>
            </a:cxnLst>
            <a:rect l="l" t="t" r="r" b="b"/>
            <a:pathLst>
              <a:path w="2609850" h="1457325">
                <a:moveTo>
                  <a:pt x="0" y="0"/>
                </a:moveTo>
                <a:lnTo>
                  <a:pt x="2609850" y="0"/>
                </a:lnTo>
                <a:lnTo>
                  <a:pt x="2609850" y="1457325"/>
                </a:lnTo>
                <a:lnTo>
                  <a:pt x="0" y="1457325"/>
                </a:lnTo>
                <a:close/>
              </a:path>
            </a:pathLst>
          </a:cu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rcRect l="434" t="4124" b="7875"/>
          <a:stretch>
            <a:fillRect/>
          </a:stretch>
        </p:blipFill>
        <p:spPr>
          <a:xfrm>
            <a:off x="1129115" y="2384428"/>
            <a:ext cx="2609850" cy="1457325"/>
          </a:xfrm>
          <a:custGeom>
            <a:avLst/>
            <a:gdLst>
              <a:gd name="connsiteX0" fmla="*/ 0 w 2609850"/>
              <a:gd name="connsiteY0" fmla="*/ 0 h 1457325"/>
              <a:gd name="connsiteX1" fmla="*/ 2609850 w 2609850"/>
              <a:gd name="connsiteY1" fmla="*/ 0 h 1457325"/>
              <a:gd name="connsiteX2" fmla="*/ 2609850 w 2609850"/>
              <a:gd name="connsiteY2" fmla="*/ 1457325 h 1457325"/>
              <a:gd name="connsiteX3" fmla="*/ 0 w 2609850"/>
              <a:gd name="connsiteY3" fmla="*/ 1457325 h 1457325"/>
            </a:gdLst>
            <a:ahLst/>
            <a:cxnLst>
              <a:cxn ang="0">
                <a:pos x="connsiteX0" y="connsiteY0"/>
              </a:cxn>
              <a:cxn ang="0">
                <a:pos x="connsiteX1" y="connsiteY1"/>
              </a:cxn>
              <a:cxn ang="0">
                <a:pos x="connsiteX2" y="connsiteY2"/>
              </a:cxn>
              <a:cxn ang="0">
                <a:pos x="connsiteX3" y="connsiteY3"/>
              </a:cxn>
            </a:cxnLst>
            <a:rect l="l" t="t" r="r" b="b"/>
            <a:pathLst>
              <a:path w="2609850" h="1457325">
                <a:moveTo>
                  <a:pt x="0" y="0"/>
                </a:moveTo>
                <a:lnTo>
                  <a:pt x="2609850" y="0"/>
                </a:lnTo>
                <a:lnTo>
                  <a:pt x="2609850" y="1457325"/>
                </a:lnTo>
                <a:lnTo>
                  <a:pt x="0" y="1457325"/>
                </a:lnTo>
                <a:close/>
              </a:path>
            </a:pathLst>
          </a:custGeom>
        </p:spPr>
      </p:pic>
      <p:sp>
        <p:nvSpPr>
          <p:cNvPr id="16" name="Text Box 15"/>
          <p:cNvSpPr txBox="1">
            <a:spLocks noChangeArrowheads="1"/>
          </p:cNvSpPr>
          <p:nvPr/>
        </p:nvSpPr>
        <p:spPr bwMode="auto">
          <a:xfrm>
            <a:off x="3946928" y="2820988"/>
            <a:ext cx="7093740" cy="69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输入您的内容输入您的内容输入您的内容。输入您的内容输入您的内容输入您的内容，输入您的内容输入您的内容输入您的内容。输入您的内容输入您的内容输入您的内容。</a:t>
            </a:r>
          </a:p>
        </p:txBody>
      </p:sp>
      <p:sp>
        <p:nvSpPr>
          <p:cNvPr id="17" name="Text Box 16"/>
          <p:cNvSpPr txBox="1">
            <a:spLocks noChangeArrowheads="1"/>
          </p:cNvSpPr>
          <p:nvPr/>
        </p:nvSpPr>
        <p:spPr bwMode="auto">
          <a:xfrm>
            <a:off x="3919943" y="2454275"/>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363636"/>
                </a:solidFill>
                <a:latin typeface="方正宋刻本秀楷简体" panose="02000000000000000000" pitchFamily="2" charset="-122"/>
                <a:ea typeface="方正宋刻本秀楷简体" panose="02000000000000000000" pitchFamily="2" charset="-122"/>
              </a:rPr>
              <a:t>您的标题</a:t>
            </a:r>
          </a:p>
        </p:txBody>
      </p:sp>
      <p:sp>
        <p:nvSpPr>
          <p:cNvPr id="18" name="Text Box 17"/>
          <p:cNvSpPr txBox="1">
            <a:spLocks noChangeArrowheads="1"/>
          </p:cNvSpPr>
          <p:nvPr/>
        </p:nvSpPr>
        <p:spPr bwMode="auto">
          <a:xfrm>
            <a:off x="5055003" y="2514600"/>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5D5C5C"/>
                </a:solidFill>
                <a:latin typeface="方正宋刻本秀楷简体" panose="02000000000000000000" pitchFamily="2" charset="-122"/>
                <a:ea typeface="方正宋刻本秀楷简体" panose="02000000000000000000" pitchFamily="2" charset="-122"/>
              </a:rPr>
              <a:t>Your title</a:t>
            </a:r>
            <a:endParaRPr lang="zh-CN" altLang="en-US" sz="2000">
              <a:latin typeface="方正宋刻本秀楷简体" panose="02000000000000000000" pitchFamily="2" charset="-122"/>
              <a:ea typeface="方正宋刻本秀楷简体" panose="02000000000000000000" pitchFamily="2" charset="-122"/>
            </a:endParaRPr>
          </a:p>
        </p:txBody>
      </p:sp>
      <p:sp>
        <p:nvSpPr>
          <p:cNvPr id="19" name="Text Box 19"/>
          <p:cNvSpPr txBox="1">
            <a:spLocks noChangeArrowheads="1"/>
          </p:cNvSpPr>
          <p:nvPr/>
        </p:nvSpPr>
        <p:spPr bwMode="auto">
          <a:xfrm>
            <a:off x="3946928" y="4575175"/>
            <a:ext cx="7093740" cy="69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输入您的内容输入您的内容输入您的内容。输入您的内容输入您的内容输入您的内容，输入您的内容输入您的内容输入您的内容。输入您的内容输入您的内容输入您的内容。</a:t>
            </a:r>
            <a:endParaRPr lang="zh-CN" altLang="en-US" sz="2000" dirty="0">
              <a:latin typeface="方正宋刻本秀楷简体" panose="02000000000000000000" pitchFamily="2" charset="-122"/>
              <a:ea typeface="方正宋刻本秀楷简体" panose="02000000000000000000" pitchFamily="2" charset="-122"/>
            </a:endParaRPr>
          </a:p>
        </p:txBody>
      </p:sp>
      <p:sp>
        <p:nvSpPr>
          <p:cNvPr id="20" name="Text Box 20"/>
          <p:cNvSpPr txBox="1">
            <a:spLocks noChangeArrowheads="1"/>
          </p:cNvSpPr>
          <p:nvPr/>
        </p:nvSpPr>
        <p:spPr bwMode="auto">
          <a:xfrm>
            <a:off x="3919943" y="4210050"/>
            <a:ext cx="1204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363636"/>
                </a:solidFill>
                <a:latin typeface="方正宋刻本秀楷简体" panose="02000000000000000000" pitchFamily="2" charset="-122"/>
                <a:ea typeface="方正宋刻本秀楷简体" panose="02000000000000000000" pitchFamily="2" charset="-122"/>
              </a:rPr>
              <a:t>您的标题</a:t>
            </a:r>
            <a:endParaRPr lang="zh-CN" altLang="en-US" sz="2000" dirty="0">
              <a:latin typeface="方正宋刻本秀楷简体" panose="02000000000000000000" pitchFamily="2" charset="-122"/>
              <a:ea typeface="方正宋刻本秀楷简体" panose="02000000000000000000" pitchFamily="2" charset="-122"/>
            </a:endParaRPr>
          </a:p>
        </p:txBody>
      </p:sp>
      <p:sp>
        <p:nvSpPr>
          <p:cNvPr id="21" name="Text Box 21"/>
          <p:cNvSpPr txBox="1">
            <a:spLocks noChangeArrowheads="1"/>
          </p:cNvSpPr>
          <p:nvPr/>
        </p:nvSpPr>
        <p:spPr bwMode="auto">
          <a:xfrm>
            <a:off x="5055003" y="4270375"/>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5D5C5C"/>
                </a:solidFill>
                <a:latin typeface="方正宋刻本秀楷简体" panose="02000000000000000000" pitchFamily="2" charset="-122"/>
                <a:ea typeface="方正宋刻本秀楷简体" panose="02000000000000000000" pitchFamily="2" charset="-122"/>
              </a:rPr>
              <a:t>Your title</a:t>
            </a:r>
            <a:endParaRPr lang="zh-CN" altLang="en-US" sz="2000" dirty="0">
              <a:latin typeface="方正宋刻本秀楷简体" panose="02000000000000000000" pitchFamily="2" charset="-122"/>
              <a:ea typeface="方正宋刻本秀楷简体" panose="02000000000000000000" pitchFamily="2" charset="-122"/>
            </a:endParaRPr>
          </a:p>
        </p:txBody>
      </p:sp>
    </p:spTree>
    <p:extLst>
      <p:ext uri="{BB962C8B-B14F-4D97-AF65-F5344CB8AC3E}">
        <p14:creationId xmlns:p14="http://schemas.microsoft.com/office/powerpoint/2010/main" val="4127167470"/>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bldLvl="0" autoUpdateAnimBg="0"/>
      <p:bldP spid="4" grpId="0" animBg="1" autoUpdateAnimBg="0"/>
      <p:bldP spid="5" grpId="0" bldLvl="0" autoUpdateAnimBg="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70638" y="3809994"/>
            <a:ext cx="4721362" cy="3048006"/>
          </a:xfrm>
          <a:prstGeom prst="rect">
            <a:avLst/>
          </a:prstGeom>
        </p:spPr>
      </p:pic>
      <p:sp>
        <p:nvSpPr>
          <p:cNvPr id="25"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26"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27"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28"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grpSp>
        <p:nvGrpSpPr>
          <p:cNvPr id="82" name="组合 81"/>
          <p:cNvGrpSpPr/>
          <p:nvPr/>
        </p:nvGrpSpPr>
        <p:grpSpPr>
          <a:xfrm>
            <a:off x="1639195" y="2469634"/>
            <a:ext cx="3992341" cy="101514"/>
            <a:chOff x="5276335" y="1828799"/>
            <a:chExt cx="4572001" cy="444844"/>
          </a:xfrm>
          <a:solidFill>
            <a:schemeClr val="bg1">
              <a:lumMod val="65000"/>
            </a:schemeClr>
          </a:solidFill>
          <a:effectLst/>
        </p:grpSpPr>
        <p:sp>
          <p:nvSpPr>
            <p:cNvPr id="83" name="矩形 82"/>
            <p:cNvSpPr/>
            <p:nvPr/>
          </p:nvSpPr>
          <p:spPr>
            <a:xfrm>
              <a:off x="5276335" y="1828800"/>
              <a:ext cx="4349579" cy="444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84" name="椭圆 83"/>
            <p:cNvSpPr/>
            <p:nvPr/>
          </p:nvSpPr>
          <p:spPr>
            <a:xfrm>
              <a:off x="9403492" y="1828799"/>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85" name="组合 84"/>
          <p:cNvGrpSpPr/>
          <p:nvPr/>
        </p:nvGrpSpPr>
        <p:grpSpPr>
          <a:xfrm>
            <a:off x="1911963" y="3429755"/>
            <a:ext cx="3719573" cy="101514"/>
            <a:chOff x="5641332" y="2496063"/>
            <a:chExt cx="4572001" cy="444844"/>
          </a:xfrm>
          <a:solidFill>
            <a:schemeClr val="bg1">
              <a:lumMod val="65000"/>
            </a:schemeClr>
          </a:solidFill>
          <a:effectLst/>
        </p:grpSpPr>
        <p:sp>
          <p:nvSpPr>
            <p:cNvPr id="86" name="矩形 85"/>
            <p:cNvSpPr/>
            <p:nvPr/>
          </p:nvSpPr>
          <p:spPr>
            <a:xfrm>
              <a:off x="5641332" y="2496064"/>
              <a:ext cx="4349579" cy="444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87" name="椭圆 86"/>
            <p:cNvSpPr/>
            <p:nvPr/>
          </p:nvSpPr>
          <p:spPr>
            <a:xfrm>
              <a:off x="9768489" y="2496063"/>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88" name="组合 87"/>
          <p:cNvGrpSpPr/>
          <p:nvPr/>
        </p:nvGrpSpPr>
        <p:grpSpPr>
          <a:xfrm>
            <a:off x="1911963" y="5480007"/>
            <a:ext cx="3719573" cy="101514"/>
            <a:chOff x="5641332" y="3663776"/>
            <a:chExt cx="4572001" cy="444844"/>
          </a:xfrm>
          <a:solidFill>
            <a:schemeClr val="bg1">
              <a:lumMod val="65000"/>
            </a:schemeClr>
          </a:solidFill>
          <a:effectLst/>
        </p:grpSpPr>
        <p:sp>
          <p:nvSpPr>
            <p:cNvPr id="89" name="矩形 88"/>
            <p:cNvSpPr/>
            <p:nvPr/>
          </p:nvSpPr>
          <p:spPr>
            <a:xfrm>
              <a:off x="5641332" y="3663777"/>
              <a:ext cx="4349579" cy="444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90" name="椭圆 89"/>
            <p:cNvSpPr/>
            <p:nvPr/>
          </p:nvSpPr>
          <p:spPr>
            <a:xfrm>
              <a:off x="9768489" y="3663776"/>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91" name="组合 90"/>
          <p:cNvGrpSpPr/>
          <p:nvPr/>
        </p:nvGrpSpPr>
        <p:grpSpPr>
          <a:xfrm>
            <a:off x="2214806" y="4462363"/>
            <a:ext cx="3416730" cy="101514"/>
            <a:chOff x="6046573" y="3052117"/>
            <a:chExt cx="4572001" cy="444844"/>
          </a:xfrm>
          <a:solidFill>
            <a:schemeClr val="bg1">
              <a:lumMod val="65000"/>
            </a:schemeClr>
          </a:solidFill>
          <a:effectLst/>
        </p:grpSpPr>
        <p:sp>
          <p:nvSpPr>
            <p:cNvPr id="92" name="矩形 91"/>
            <p:cNvSpPr/>
            <p:nvPr/>
          </p:nvSpPr>
          <p:spPr>
            <a:xfrm>
              <a:off x="6046573" y="3052118"/>
              <a:ext cx="4349579" cy="444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93" name="椭圆 92"/>
            <p:cNvSpPr/>
            <p:nvPr/>
          </p:nvSpPr>
          <p:spPr>
            <a:xfrm>
              <a:off x="10173730" y="3052117"/>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94" name="组合 93"/>
          <p:cNvGrpSpPr/>
          <p:nvPr/>
        </p:nvGrpSpPr>
        <p:grpSpPr>
          <a:xfrm>
            <a:off x="748109" y="2469634"/>
            <a:ext cx="3416730" cy="101514"/>
            <a:chOff x="5276335" y="1828799"/>
            <a:chExt cx="4572001" cy="444844"/>
          </a:xfrm>
          <a:solidFill>
            <a:srgbClr val="C00000"/>
          </a:solidFill>
          <a:effectLst/>
        </p:grpSpPr>
        <p:sp>
          <p:nvSpPr>
            <p:cNvPr id="95" name="矩形 94"/>
            <p:cNvSpPr/>
            <p:nvPr/>
          </p:nvSpPr>
          <p:spPr>
            <a:xfrm>
              <a:off x="5276335" y="1828800"/>
              <a:ext cx="4349579" cy="444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96" name="椭圆 95"/>
            <p:cNvSpPr/>
            <p:nvPr/>
          </p:nvSpPr>
          <p:spPr>
            <a:xfrm>
              <a:off x="9403492" y="1828799"/>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97" name="组合 96"/>
          <p:cNvGrpSpPr/>
          <p:nvPr/>
        </p:nvGrpSpPr>
        <p:grpSpPr>
          <a:xfrm>
            <a:off x="766537" y="3429754"/>
            <a:ext cx="2872757" cy="101514"/>
            <a:chOff x="5276335" y="1828799"/>
            <a:chExt cx="3844099" cy="444844"/>
          </a:xfrm>
          <a:solidFill>
            <a:srgbClr val="C00000"/>
          </a:solidFill>
          <a:effectLst/>
        </p:grpSpPr>
        <p:sp>
          <p:nvSpPr>
            <p:cNvPr id="98" name="矩形 97"/>
            <p:cNvSpPr/>
            <p:nvPr/>
          </p:nvSpPr>
          <p:spPr>
            <a:xfrm>
              <a:off x="5276335" y="1830197"/>
              <a:ext cx="3621678" cy="4434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99" name="椭圆 98"/>
            <p:cNvSpPr/>
            <p:nvPr/>
          </p:nvSpPr>
          <p:spPr>
            <a:xfrm>
              <a:off x="8675590" y="1828799"/>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100" name="组合 99"/>
          <p:cNvGrpSpPr/>
          <p:nvPr/>
        </p:nvGrpSpPr>
        <p:grpSpPr>
          <a:xfrm>
            <a:off x="773285" y="4459269"/>
            <a:ext cx="4509272" cy="101514"/>
            <a:chOff x="5276335" y="1828799"/>
            <a:chExt cx="6033955" cy="444844"/>
          </a:xfrm>
          <a:solidFill>
            <a:srgbClr val="C00000"/>
          </a:solidFill>
          <a:effectLst/>
        </p:grpSpPr>
        <p:sp>
          <p:nvSpPr>
            <p:cNvPr id="101" name="矩形 100"/>
            <p:cNvSpPr/>
            <p:nvPr/>
          </p:nvSpPr>
          <p:spPr>
            <a:xfrm>
              <a:off x="5276335" y="1828800"/>
              <a:ext cx="5833665" cy="444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102" name="椭圆 101"/>
            <p:cNvSpPr/>
            <p:nvPr/>
          </p:nvSpPr>
          <p:spPr>
            <a:xfrm>
              <a:off x="10865446" y="1828799"/>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103" name="组合 102"/>
          <p:cNvGrpSpPr/>
          <p:nvPr/>
        </p:nvGrpSpPr>
        <p:grpSpPr>
          <a:xfrm>
            <a:off x="773284" y="5486291"/>
            <a:ext cx="2179796" cy="104347"/>
            <a:chOff x="5276335" y="1828734"/>
            <a:chExt cx="2916833" cy="436935"/>
          </a:xfrm>
          <a:solidFill>
            <a:srgbClr val="C00000"/>
          </a:solidFill>
          <a:effectLst/>
        </p:grpSpPr>
        <p:sp>
          <p:nvSpPr>
            <p:cNvPr id="104" name="矩形 103"/>
            <p:cNvSpPr/>
            <p:nvPr/>
          </p:nvSpPr>
          <p:spPr>
            <a:xfrm>
              <a:off x="5276335" y="1828734"/>
              <a:ext cx="2682498" cy="4351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105" name="椭圆 104"/>
            <p:cNvSpPr/>
            <p:nvPr/>
          </p:nvSpPr>
          <p:spPr>
            <a:xfrm>
              <a:off x="7756295" y="1828797"/>
              <a:ext cx="436873" cy="436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106" name="矩形 105"/>
          <p:cNvSpPr/>
          <p:nvPr/>
        </p:nvSpPr>
        <p:spPr>
          <a:xfrm>
            <a:off x="646748" y="1887960"/>
            <a:ext cx="1245854" cy="369332"/>
          </a:xfrm>
          <a:prstGeom prst="rect">
            <a:avLst/>
          </a:prstGeom>
        </p:spPr>
        <p:txBody>
          <a:bodyPr wrap="none">
            <a:spAutoFit/>
          </a:bodyPr>
          <a:lstStyle/>
          <a:p>
            <a:r>
              <a:rPr lang="en-US" altLang="zh-CN" dirty="0">
                <a:solidFill>
                  <a:srgbClr val="424B50"/>
                </a:solidFill>
                <a:latin typeface="方正清刻本悦宋简体" panose="02000000000000000000" pitchFamily="2" charset="-122"/>
                <a:ea typeface="方正清刻本悦宋简体" panose="02000000000000000000" pitchFamily="2" charset="-122"/>
              </a:rPr>
              <a:t>Subtitle here</a:t>
            </a:r>
            <a:endParaRPr lang="zh-CN" altLang="en-US" dirty="0">
              <a:solidFill>
                <a:srgbClr val="424B50"/>
              </a:solidFill>
              <a:latin typeface="方正清刻本悦宋简体" panose="02000000000000000000" pitchFamily="2" charset="-122"/>
              <a:ea typeface="方正清刻本悦宋简体" panose="02000000000000000000" pitchFamily="2" charset="-122"/>
            </a:endParaRPr>
          </a:p>
        </p:txBody>
      </p:sp>
      <p:sp>
        <p:nvSpPr>
          <p:cNvPr id="107" name="矩形 106"/>
          <p:cNvSpPr/>
          <p:nvPr/>
        </p:nvSpPr>
        <p:spPr>
          <a:xfrm>
            <a:off x="675171" y="2923922"/>
            <a:ext cx="1245854" cy="369332"/>
          </a:xfrm>
          <a:prstGeom prst="rect">
            <a:avLst/>
          </a:prstGeom>
        </p:spPr>
        <p:txBody>
          <a:bodyPr wrap="none">
            <a:spAutoFit/>
          </a:bodyPr>
          <a:lstStyle/>
          <a:p>
            <a:r>
              <a:rPr lang="en-US" altLang="zh-CN" dirty="0">
                <a:solidFill>
                  <a:srgbClr val="424B50"/>
                </a:solidFill>
                <a:latin typeface="方正清刻本悦宋简体" panose="02000000000000000000" pitchFamily="2" charset="-122"/>
                <a:ea typeface="方正清刻本悦宋简体" panose="02000000000000000000" pitchFamily="2" charset="-122"/>
              </a:rPr>
              <a:t>Subtitle here</a:t>
            </a:r>
            <a:endParaRPr lang="zh-CN" altLang="en-US" dirty="0">
              <a:solidFill>
                <a:srgbClr val="424B50"/>
              </a:solidFill>
              <a:latin typeface="方正清刻本悦宋简体" panose="02000000000000000000" pitchFamily="2" charset="-122"/>
              <a:ea typeface="方正清刻本悦宋简体" panose="02000000000000000000" pitchFamily="2" charset="-122"/>
            </a:endParaRPr>
          </a:p>
        </p:txBody>
      </p:sp>
      <p:sp>
        <p:nvSpPr>
          <p:cNvPr id="108" name="矩形 107"/>
          <p:cNvSpPr/>
          <p:nvPr/>
        </p:nvSpPr>
        <p:spPr>
          <a:xfrm>
            <a:off x="646748" y="3959884"/>
            <a:ext cx="1245854" cy="369332"/>
          </a:xfrm>
          <a:prstGeom prst="rect">
            <a:avLst/>
          </a:prstGeom>
        </p:spPr>
        <p:txBody>
          <a:bodyPr wrap="none">
            <a:spAutoFit/>
          </a:bodyPr>
          <a:lstStyle/>
          <a:p>
            <a:r>
              <a:rPr lang="en-US" altLang="zh-CN" dirty="0">
                <a:solidFill>
                  <a:srgbClr val="424B50"/>
                </a:solidFill>
                <a:latin typeface="方正清刻本悦宋简体" panose="02000000000000000000" pitchFamily="2" charset="-122"/>
                <a:ea typeface="方正清刻本悦宋简体" panose="02000000000000000000" pitchFamily="2" charset="-122"/>
              </a:rPr>
              <a:t>Subtitle here</a:t>
            </a:r>
            <a:endParaRPr lang="zh-CN" altLang="en-US" dirty="0">
              <a:solidFill>
                <a:srgbClr val="424B50"/>
              </a:solidFill>
              <a:latin typeface="方正清刻本悦宋简体" panose="02000000000000000000" pitchFamily="2" charset="-122"/>
              <a:ea typeface="方正清刻本悦宋简体" panose="02000000000000000000" pitchFamily="2" charset="-122"/>
            </a:endParaRPr>
          </a:p>
        </p:txBody>
      </p:sp>
      <p:sp>
        <p:nvSpPr>
          <p:cNvPr id="109" name="矩形 108"/>
          <p:cNvSpPr/>
          <p:nvPr/>
        </p:nvSpPr>
        <p:spPr>
          <a:xfrm>
            <a:off x="646748" y="4995845"/>
            <a:ext cx="1245854" cy="369332"/>
          </a:xfrm>
          <a:prstGeom prst="rect">
            <a:avLst/>
          </a:prstGeom>
        </p:spPr>
        <p:txBody>
          <a:bodyPr wrap="none">
            <a:spAutoFit/>
          </a:bodyPr>
          <a:lstStyle/>
          <a:p>
            <a:r>
              <a:rPr lang="en-US" altLang="zh-CN" dirty="0">
                <a:solidFill>
                  <a:srgbClr val="424B50"/>
                </a:solidFill>
                <a:latin typeface="方正清刻本悦宋简体" panose="02000000000000000000" pitchFamily="2" charset="-122"/>
                <a:ea typeface="方正清刻本悦宋简体" panose="02000000000000000000" pitchFamily="2" charset="-122"/>
              </a:rPr>
              <a:t>Subtitle here</a:t>
            </a:r>
            <a:endParaRPr lang="zh-CN" altLang="en-US" dirty="0">
              <a:solidFill>
                <a:srgbClr val="424B50"/>
              </a:solidFill>
              <a:latin typeface="方正清刻本悦宋简体" panose="02000000000000000000" pitchFamily="2" charset="-122"/>
              <a:ea typeface="方正清刻本悦宋简体" panose="02000000000000000000" pitchFamily="2" charset="-122"/>
            </a:endParaRPr>
          </a:p>
        </p:txBody>
      </p:sp>
      <p:sp>
        <p:nvSpPr>
          <p:cNvPr id="110" name="文本框 109"/>
          <p:cNvSpPr txBox="1"/>
          <p:nvPr/>
        </p:nvSpPr>
        <p:spPr>
          <a:xfrm>
            <a:off x="5734139" y="2094730"/>
            <a:ext cx="729687" cy="646331"/>
          </a:xfrm>
          <a:prstGeom prst="rect">
            <a:avLst/>
          </a:prstGeom>
          <a:noFill/>
        </p:spPr>
        <p:txBody>
          <a:bodyPr wrap="none" rtlCol="0">
            <a:spAutoFit/>
          </a:bodyPr>
          <a:lstStyle/>
          <a:p>
            <a:r>
              <a:rPr lang="en-US" altLang="zh-CN" sz="3600" dirty="0">
                <a:solidFill>
                  <a:srgbClr val="C00000"/>
                </a:solidFill>
                <a:latin typeface="方正清刻本悦宋简体" panose="02000000000000000000" pitchFamily="2" charset="-122"/>
                <a:ea typeface="方正清刻本悦宋简体" panose="02000000000000000000" pitchFamily="2" charset="-122"/>
              </a:rPr>
              <a:t>59</a:t>
            </a:r>
            <a:r>
              <a:rPr lang="en-US" altLang="zh-CN" sz="1400" dirty="0">
                <a:solidFill>
                  <a:srgbClr val="C00000"/>
                </a:solidFill>
                <a:latin typeface="方正清刻本悦宋简体" panose="02000000000000000000" pitchFamily="2" charset="-122"/>
                <a:ea typeface="方正清刻本悦宋简体" panose="02000000000000000000" pitchFamily="2" charset="-122"/>
              </a:rPr>
              <a:t>%</a:t>
            </a:r>
            <a:endParaRPr lang="zh-CN" altLang="en-US" sz="3600" dirty="0">
              <a:solidFill>
                <a:srgbClr val="C00000"/>
              </a:solidFill>
              <a:latin typeface="方正清刻本悦宋简体" panose="02000000000000000000" pitchFamily="2" charset="-122"/>
              <a:ea typeface="方正清刻本悦宋简体" panose="02000000000000000000" pitchFamily="2" charset="-122"/>
            </a:endParaRPr>
          </a:p>
        </p:txBody>
      </p:sp>
      <p:sp>
        <p:nvSpPr>
          <p:cNvPr id="111" name="文本框 110"/>
          <p:cNvSpPr txBox="1"/>
          <p:nvPr/>
        </p:nvSpPr>
        <p:spPr>
          <a:xfrm>
            <a:off x="5734139" y="3104152"/>
            <a:ext cx="728084" cy="646331"/>
          </a:xfrm>
          <a:prstGeom prst="rect">
            <a:avLst/>
          </a:prstGeom>
          <a:noFill/>
        </p:spPr>
        <p:txBody>
          <a:bodyPr wrap="none" rtlCol="0">
            <a:spAutoFit/>
          </a:bodyPr>
          <a:lstStyle/>
          <a:p>
            <a:r>
              <a:rPr lang="en-US" altLang="zh-CN" sz="3600" dirty="0">
                <a:solidFill>
                  <a:srgbClr val="C00000"/>
                </a:solidFill>
                <a:latin typeface="方正清刻本悦宋简体" panose="02000000000000000000" pitchFamily="2" charset="-122"/>
                <a:ea typeface="方正清刻本悦宋简体" panose="02000000000000000000" pitchFamily="2" charset="-122"/>
              </a:rPr>
              <a:t>49</a:t>
            </a:r>
            <a:r>
              <a:rPr lang="en-US" altLang="zh-CN" sz="1400" dirty="0">
                <a:solidFill>
                  <a:srgbClr val="C00000"/>
                </a:solidFill>
                <a:latin typeface="方正清刻本悦宋简体" panose="02000000000000000000" pitchFamily="2" charset="-122"/>
                <a:ea typeface="方正清刻本悦宋简体" panose="02000000000000000000" pitchFamily="2" charset="-122"/>
              </a:rPr>
              <a:t>%</a:t>
            </a:r>
            <a:endParaRPr lang="zh-CN" altLang="en-US" sz="3600" dirty="0">
              <a:solidFill>
                <a:srgbClr val="C00000"/>
              </a:solidFill>
              <a:latin typeface="方正清刻本悦宋简体" panose="02000000000000000000" pitchFamily="2" charset="-122"/>
              <a:ea typeface="方正清刻本悦宋简体" panose="02000000000000000000" pitchFamily="2" charset="-122"/>
            </a:endParaRPr>
          </a:p>
        </p:txBody>
      </p:sp>
      <p:sp>
        <p:nvSpPr>
          <p:cNvPr id="112" name="文本框 111"/>
          <p:cNvSpPr txBox="1"/>
          <p:nvPr/>
        </p:nvSpPr>
        <p:spPr>
          <a:xfrm>
            <a:off x="5734139" y="4137738"/>
            <a:ext cx="731290" cy="646331"/>
          </a:xfrm>
          <a:prstGeom prst="rect">
            <a:avLst/>
          </a:prstGeom>
          <a:noFill/>
        </p:spPr>
        <p:txBody>
          <a:bodyPr wrap="none" rtlCol="0">
            <a:spAutoFit/>
          </a:bodyPr>
          <a:lstStyle/>
          <a:p>
            <a:r>
              <a:rPr lang="en-US" altLang="zh-CN" sz="3600" dirty="0">
                <a:solidFill>
                  <a:srgbClr val="C00000"/>
                </a:solidFill>
                <a:latin typeface="方正清刻本悦宋简体" panose="02000000000000000000" pitchFamily="2" charset="-122"/>
                <a:ea typeface="方正清刻本悦宋简体" panose="02000000000000000000" pitchFamily="2" charset="-122"/>
              </a:rPr>
              <a:t>99</a:t>
            </a:r>
            <a:r>
              <a:rPr lang="en-US" altLang="zh-CN" sz="1400" dirty="0">
                <a:solidFill>
                  <a:srgbClr val="C00000"/>
                </a:solidFill>
                <a:latin typeface="方正清刻本悦宋简体" panose="02000000000000000000" pitchFamily="2" charset="-122"/>
                <a:ea typeface="方正清刻本悦宋简体" panose="02000000000000000000" pitchFamily="2" charset="-122"/>
              </a:rPr>
              <a:t>%</a:t>
            </a:r>
            <a:endParaRPr lang="zh-CN" altLang="en-US" sz="3600" dirty="0">
              <a:solidFill>
                <a:srgbClr val="C00000"/>
              </a:solidFill>
              <a:latin typeface="方正清刻本悦宋简体" panose="02000000000000000000" pitchFamily="2" charset="-122"/>
              <a:ea typeface="方正清刻本悦宋简体" panose="02000000000000000000" pitchFamily="2" charset="-122"/>
            </a:endParaRPr>
          </a:p>
        </p:txBody>
      </p:sp>
      <p:sp>
        <p:nvSpPr>
          <p:cNvPr id="113" name="文本框 112"/>
          <p:cNvSpPr txBox="1"/>
          <p:nvPr/>
        </p:nvSpPr>
        <p:spPr>
          <a:xfrm>
            <a:off x="5734139" y="5154405"/>
            <a:ext cx="729687" cy="646331"/>
          </a:xfrm>
          <a:prstGeom prst="rect">
            <a:avLst/>
          </a:prstGeom>
          <a:noFill/>
        </p:spPr>
        <p:txBody>
          <a:bodyPr wrap="none" rtlCol="0">
            <a:spAutoFit/>
          </a:bodyPr>
          <a:lstStyle/>
          <a:p>
            <a:r>
              <a:rPr lang="en-US" altLang="zh-CN" sz="3600" dirty="0">
                <a:solidFill>
                  <a:srgbClr val="C00000"/>
                </a:solidFill>
                <a:latin typeface="方正清刻本悦宋简体" panose="02000000000000000000" pitchFamily="2" charset="-122"/>
                <a:ea typeface="方正清刻本悦宋简体" panose="02000000000000000000" pitchFamily="2" charset="-122"/>
              </a:rPr>
              <a:t>39</a:t>
            </a:r>
            <a:r>
              <a:rPr lang="en-US" altLang="zh-CN" sz="1400" dirty="0">
                <a:solidFill>
                  <a:srgbClr val="C00000"/>
                </a:solidFill>
                <a:latin typeface="方正清刻本悦宋简体" panose="02000000000000000000" pitchFamily="2" charset="-122"/>
                <a:ea typeface="方正清刻本悦宋简体" panose="02000000000000000000" pitchFamily="2" charset="-122"/>
              </a:rPr>
              <a:t>%</a:t>
            </a:r>
            <a:endParaRPr lang="zh-CN" altLang="en-US" sz="3600" dirty="0">
              <a:solidFill>
                <a:srgbClr val="C00000"/>
              </a:solidFill>
              <a:latin typeface="方正清刻本悦宋简体" panose="02000000000000000000" pitchFamily="2" charset="-122"/>
              <a:ea typeface="方正清刻本悦宋简体" panose="02000000000000000000" pitchFamily="2" charset="-122"/>
            </a:endParaRPr>
          </a:p>
        </p:txBody>
      </p:sp>
      <p:sp>
        <p:nvSpPr>
          <p:cNvPr id="114" name="Text Box 15"/>
          <p:cNvSpPr txBox="1">
            <a:spLocks noChangeArrowheads="1"/>
          </p:cNvSpPr>
          <p:nvPr/>
        </p:nvSpPr>
        <p:spPr bwMode="auto">
          <a:xfrm>
            <a:off x="7260855" y="2401117"/>
            <a:ext cx="410482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a:t>
            </a:r>
            <a:endParaRPr lang="en-US" altLang="zh-CN" sz="1400" dirty="0">
              <a:solidFill>
                <a:srgbClr val="5D5C5C"/>
              </a:solidFill>
              <a:latin typeface="方正宋刻本秀楷简体" panose="02000000000000000000" pitchFamily="2" charset="-122"/>
              <a:ea typeface="方正宋刻本秀楷简体" panose="02000000000000000000" pitchFamily="2" charset="-122"/>
            </a:endParaRPr>
          </a:p>
        </p:txBody>
      </p:sp>
      <p:sp>
        <p:nvSpPr>
          <p:cNvPr id="115" name="Text Box 16"/>
          <p:cNvSpPr txBox="1">
            <a:spLocks noChangeArrowheads="1"/>
          </p:cNvSpPr>
          <p:nvPr/>
        </p:nvSpPr>
        <p:spPr bwMode="auto">
          <a:xfrm>
            <a:off x="7233870" y="2034405"/>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363636"/>
                </a:solidFill>
                <a:latin typeface="方正宋刻本秀楷简体" panose="02000000000000000000" pitchFamily="2" charset="-122"/>
                <a:ea typeface="方正宋刻本秀楷简体" panose="02000000000000000000" pitchFamily="2" charset="-122"/>
              </a:rPr>
              <a:t>您的标题</a:t>
            </a:r>
          </a:p>
        </p:txBody>
      </p:sp>
      <p:sp>
        <p:nvSpPr>
          <p:cNvPr id="116" name="Text Box 17"/>
          <p:cNvSpPr txBox="1">
            <a:spLocks noChangeArrowheads="1"/>
          </p:cNvSpPr>
          <p:nvPr/>
        </p:nvSpPr>
        <p:spPr bwMode="auto">
          <a:xfrm>
            <a:off x="8368930" y="2094730"/>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5D5C5C"/>
                </a:solidFill>
                <a:latin typeface="方正宋刻本秀楷简体" panose="02000000000000000000" pitchFamily="2" charset="-122"/>
                <a:ea typeface="方正宋刻本秀楷简体" panose="02000000000000000000" pitchFamily="2" charset="-122"/>
              </a:rPr>
              <a:t>Your title</a:t>
            </a:r>
            <a:endParaRPr lang="zh-CN" altLang="en-US" sz="2000" dirty="0">
              <a:latin typeface="方正宋刻本秀楷简体" panose="02000000000000000000" pitchFamily="2" charset="-122"/>
              <a:ea typeface="方正宋刻本秀楷简体" panose="02000000000000000000" pitchFamily="2" charset="-122"/>
            </a:endParaRPr>
          </a:p>
        </p:txBody>
      </p:sp>
    </p:spTree>
    <p:extLst>
      <p:ext uri="{BB962C8B-B14F-4D97-AF65-F5344CB8AC3E}">
        <p14:creationId xmlns:p14="http://schemas.microsoft.com/office/powerpoint/2010/main" val="3749413726"/>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15"/>
                                        </p:tgtEl>
                                        <p:attrNameLst>
                                          <p:attrName>style.visibility</p:attrName>
                                        </p:attrNameLst>
                                      </p:cBhvr>
                                      <p:to>
                                        <p:strVal val="visible"/>
                                      </p:to>
                                    </p:set>
                                    <p:animEffect transition="in" filter="fade">
                                      <p:cBhvr>
                                        <p:cTn id="20" dur="500"/>
                                        <p:tgtEl>
                                          <p:spTgt spid="1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6"/>
                                        </p:tgtEl>
                                        <p:attrNameLst>
                                          <p:attrName>style.visibility</p:attrName>
                                        </p:attrNameLst>
                                      </p:cBhvr>
                                      <p:to>
                                        <p:strVal val="visible"/>
                                      </p:to>
                                    </p:set>
                                    <p:animEffect transition="in" filter="fade">
                                      <p:cBhvr>
                                        <p:cTn id="23" dur="500"/>
                                        <p:tgtEl>
                                          <p:spTgt spid="1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fade">
                                      <p:cBhvr>
                                        <p:cTn id="26" dur="500"/>
                                        <p:tgtEl>
                                          <p:spTgt spid="114"/>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wipe(left)">
                                      <p:cBhvr>
                                        <p:cTn id="30" dur="500"/>
                                        <p:tgtEl>
                                          <p:spTgt spid="82"/>
                                        </p:tgtEl>
                                      </p:cBhvr>
                                    </p:animEffect>
                                  </p:childTnLst>
                                </p:cTn>
                              </p:par>
                              <p:par>
                                <p:cTn id="31" presetID="22" presetClass="entr" presetSubtype="8" fill="hold" nodeType="with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left)">
                                      <p:cBhvr>
                                        <p:cTn id="33" dur="500"/>
                                        <p:tgtEl>
                                          <p:spTgt spid="85"/>
                                        </p:tgtEl>
                                      </p:cBhvr>
                                    </p:animEffect>
                                  </p:childTnLst>
                                </p:cTn>
                              </p:par>
                              <p:par>
                                <p:cTn id="34" presetID="22" presetClass="entr" presetSubtype="8" fill="hold" nodeType="withEffect">
                                  <p:stCondLst>
                                    <p:cond delay="0"/>
                                  </p:stCondLst>
                                  <p:childTnLst>
                                    <p:set>
                                      <p:cBhvr>
                                        <p:cTn id="35" dur="1" fill="hold">
                                          <p:stCondLst>
                                            <p:cond delay="0"/>
                                          </p:stCondLst>
                                        </p:cTn>
                                        <p:tgtEl>
                                          <p:spTgt spid="88"/>
                                        </p:tgtEl>
                                        <p:attrNameLst>
                                          <p:attrName>style.visibility</p:attrName>
                                        </p:attrNameLst>
                                      </p:cBhvr>
                                      <p:to>
                                        <p:strVal val="visible"/>
                                      </p:to>
                                    </p:set>
                                    <p:animEffect transition="in" filter="wipe(left)">
                                      <p:cBhvr>
                                        <p:cTn id="36" dur="500"/>
                                        <p:tgtEl>
                                          <p:spTgt spid="88"/>
                                        </p:tgtEl>
                                      </p:cBhvr>
                                    </p:animEffect>
                                  </p:childTnLst>
                                </p:cTn>
                              </p:par>
                              <p:par>
                                <p:cTn id="37" presetID="22" presetClass="entr" presetSubtype="8" fill="hold" nodeType="withEffect">
                                  <p:stCondLst>
                                    <p:cond delay="0"/>
                                  </p:stCondLst>
                                  <p:childTnLst>
                                    <p:set>
                                      <p:cBhvr>
                                        <p:cTn id="38" dur="1" fill="hold">
                                          <p:stCondLst>
                                            <p:cond delay="0"/>
                                          </p:stCondLst>
                                        </p:cTn>
                                        <p:tgtEl>
                                          <p:spTgt spid="91"/>
                                        </p:tgtEl>
                                        <p:attrNameLst>
                                          <p:attrName>style.visibility</p:attrName>
                                        </p:attrNameLst>
                                      </p:cBhvr>
                                      <p:to>
                                        <p:strVal val="visible"/>
                                      </p:to>
                                    </p:set>
                                    <p:animEffect transition="in" filter="wipe(left)">
                                      <p:cBhvr>
                                        <p:cTn id="39" dur="500"/>
                                        <p:tgtEl>
                                          <p:spTgt spid="91"/>
                                        </p:tgtEl>
                                      </p:cBhvr>
                                    </p:animEffect>
                                  </p:childTnLst>
                                </p:cTn>
                              </p:par>
                              <p:par>
                                <p:cTn id="40" presetID="22" presetClass="entr" presetSubtype="8" fill="hold" nodeType="withEffect">
                                  <p:stCondLst>
                                    <p:cond delay="0"/>
                                  </p:stCondLst>
                                  <p:childTnLst>
                                    <p:set>
                                      <p:cBhvr>
                                        <p:cTn id="41" dur="1" fill="hold">
                                          <p:stCondLst>
                                            <p:cond delay="0"/>
                                          </p:stCondLst>
                                        </p:cTn>
                                        <p:tgtEl>
                                          <p:spTgt spid="94"/>
                                        </p:tgtEl>
                                        <p:attrNameLst>
                                          <p:attrName>style.visibility</p:attrName>
                                        </p:attrNameLst>
                                      </p:cBhvr>
                                      <p:to>
                                        <p:strVal val="visible"/>
                                      </p:to>
                                    </p:set>
                                    <p:animEffect transition="in" filter="wipe(left)">
                                      <p:cBhvr>
                                        <p:cTn id="42" dur="500"/>
                                        <p:tgtEl>
                                          <p:spTgt spid="94"/>
                                        </p:tgtEl>
                                      </p:cBhvr>
                                    </p:animEffect>
                                  </p:childTnLst>
                                </p:cTn>
                              </p:par>
                              <p:par>
                                <p:cTn id="43" presetID="22" presetClass="entr" presetSubtype="8" fill="hold" nodeType="withEffect">
                                  <p:stCondLst>
                                    <p:cond delay="0"/>
                                  </p:stCondLst>
                                  <p:childTnLst>
                                    <p:set>
                                      <p:cBhvr>
                                        <p:cTn id="44" dur="1" fill="hold">
                                          <p:stCondLst>
                                            <p:cond delay="0"/>
                                          </p:stCondLst>
                                        </p:cTn>
                                        <p:tgtEl>
                                          <p:spTgt spid="97"/>
                                        </p:tgtEl>
                                        <p:attrNameLst>
                                          <p:attrName>style.visibility</p:attrName>
                                        </p:attrNameLst>
                                      </p:cBhvr>
                                      <p:to>
                                        <p:strVal val="visible"/>
                                      </p:to>
                                    </p:set>
                                    <p:animEffect transition="in" filter="wipe(left)">
                                      <p:cBhvr>
                                        <p:cTn id="45" dur="500"/>
                                        <p:tgtEl>
                                          <p:spTgt spid="97"/>
                                        </p:tgtEl>
                                      </p:cBhvr>
                                    </p:animEffect>
                                  </p:childTnLst>
                                </p:cTn>
                              </p:par>
                              <p:par>
                                <p:cTn id="46" presetID="22" presetClass="entr" presetSubtype="8" fill="hold" nodeType="withEffect">
                                  <p:stCondLst>
                                    <p:cond delay="0"/>
                                  </p:stCondLst>
                                  <p:childTnLst>
                                    <p:set>
                                      <p:cBhvr>
                                        <p:cTn id="47" dur="1" fill="hold">
                                          <p:stCondLst>
                                            <p:cond delay="0"/>
                                          </p:stCondLst>
                                        </p:cTn>
                                        <p:tgtEl>
                                          <p:spTgt spid="100"/>
                                        </p:tgtEl>
                                        <p:attrNameLst>
                                          <p:attrName>style.visibility</p:attrName>
                                        </p:attrNameLst>
                                      </p:cBhvr>
                                      <p:to>
                                        <p:strVal val="visible"/>
                                      </p:to>
                                    </p:set>
                                    <p:animEffect transition="in" filter="wipe(left)">
                                      <p:cBhvr>
                                        <p:cTn id="48" dur="500"/>
                                        <p:tgtEl>
                                          <p:spTgt spid="100"/>
                                        </p:tgtEl>
                                      </p:cBhvr>
                                    </p:animEffect>
                                  </p:childTnLst>
                                </p:cTn>
                              </p:par>
                              <p:par>
                                <p:cTn id="49" presetID="22" presetClass="entr" presetSubtype="8" fill="hold"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wipe(left)">
                                      <p:cBhvr>
                                        <p:cTn id="51" dur="500"/>
                                        <p:tgtEl>
                                          <p:spTgt spid="103"/>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106"/>
                                        </p:tgtEl>
                                        <p:attrNameLst>
                                          <p:attrName>style.visibility</p:attrName>
                                        </p:attrNameLst>
                                      </p:cBhvr>
                                      <p:to>
                                        <p:strVal val="visible"/>
                                      </p:to>
                                    </p:set>
                                    <p:animEffect transition="in" filter="wipe(left)">
                                      <p:cBhvr>
                                        <p:cTn id="55" dur="500"/>
                                        <p:tgtEl>
                                          <p:spTgt spid="10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7"/>
                                        </p:tgtEl>
                                        <p:attrNameLst>
                                          <p:attrName>style.visibility</p:attrName>
                                        </p:attrNameLst>
                                      </p:cBhvr>
                                      <p:to>
                                        <p:strVal val="visible"/>
                                      </p:to>
                                    </p:set>
                                    <p:animEffect transition="in" filter="wipe(left)">
                                      <p:cBhvr>
                                        <p:cTn id="58" dur="500"/>
                                        <p:tgtEl>
                                          <p:spTgt spid="10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08"/>
                                        </p:tgtEl>
                                        <p:attrNameLst>
                                          <p:attrName>style.visibility</p:attrName>
                                        </p:attrNameLst>
                                      </p:cBhvr>
                                      <p:to>
                                        <p:strVal val="visible"/>
                                      </p:to>
                                    </p:set>
                                    <p:animEffect transition="in" filter="wipe(left)">
                                      <p:cBhvr>
                                        <p:cTn id="61" dur="500"/>
                                        <p:tgtEl>
                                          <p:spTgt spid="10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09"/>
                                        </p:tgtEl>
                                        <p:attrNameLst>
                                          <p:attrName>style.visibility</p:attrName>
                                        </p:attrNameLst>
                                      </p:cBhvr>
                                      <p:to>
                                        <p:strVal val="visible"/>
                                      </p:to>
                                    </p:set>
                                    <p:animEffect transition="in" filter="wipe(left)">
                                      <p:cBhvr>
                                        <p:cTn id="64" dur="500"/>
                                        <p:tgtEl>
                                          <p:spTgt spid="109"/>
                                        </p:tgtEl>
                                      </p:cBhvr>
                                    </p:animEffect>
                                  </p:childTnLst>
                                </p:cTn>
                              </p:par>
                            </p:childTnLst>
                          </p:cTn>
                        </p:par>
                        <p:par>
                          <p:cTn id="65" fill="hold">
                            <p:stCondLst>
                              <p:cond delay="2000"/>
                            </p:stCondLst>
                            <p:childTnLst>
                              <p:par>
                                <p:cTn id="66" presetID="22" presetClass="entr" presetSubtype="8" fill="hold" grpId="0" nodeType="afterEffect">
                                  <p:stCondLst>
                                    <p:cond delay="0"/>
                                  </p:stCondLst>
                                  <p:childTnLst>
                                    <p:set>
                                      <p:cBhvr>
                                        <p:cTn id="67" dur="1" fill="hold">
                                          <p:stCondLst>
                                            <p:cond delay="0"/>
                                          </p:stCondLst>
                                        </p:cTn>
                                        <p:tgtEl>
                                          <p:spTgt spid="110"/>
                                        </p:tgtEl>
                                        <p:attrNameLst>
                                          <p:attrName>style.visibility</p:attrName>
                                        </p:attrNameLst>
                                      </p:cBhvr>
                                      <p:to>
                                        <p:strVal val="visible"/>
                                      </p:to>
                                    </p:set>
                                    <p:animEffect transition="in" filter="wipe(left)">
                                      <p:cBhvr>
                                        <p:cTn id="68" dur="500"/>
                                        <p:tgtEl>
                                          <p:spTgt spid="110"/>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11"/>
                                        </p:tgtEl>
                                        <p:attrNameLst>
                                          <p:attrName>style.visibility</p:attrName>
                                        </p:attrNameLst>
                                      </p:cBhvr>
                                      <p:to>
                                        <p:strVal val="visible"/>
                                      </p:to>
                                    </p:set>
                                    <p:animEffect transition="in" filter="wipe(left)">
                                      <p:cBhvr>
                                        <p:cTn id="71" dur="500"/>
                                        <p:tgtEl>
                                          <p:spTgt spid="111"/>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12"/>
                                        </p:tgtEl>
                                        <p:attrNameLst>
                                          <p:attrName>style.visibility</p:attrName>
                                        </p:attrNameLst>
                                      </p:cBhvr>
                                      <p:to>
                                        <p:strVal val="visible"/>
                                      </p:to>
                                    </p:set>
                                    <p:animEffect transition="in" filter="wipe(left)">
                                      <p:cBhvr>
                                        <p:cTn id="74" dur="500"/>
                                        <p:tgtEl>
                                          <p:spTgt spid="11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wipe(left)">
                                      <p:cBhvr>
                                        <p:cTn id="7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autoUpdateAnimBg="0"/>
      <p:bldP spid="26" grpId="0" bldLvl="0" autoUpdateAnimBg="0"/>
      <p:bldP spid="27" grpId="0" animBg="1" autoUpdateAnimBg="0"/>
      <p:bldP spid="28" grpId="0" bldLvl="0" autoUpdateAnimBg="0"/>
      <p:bldP spid="106" grpId="0"/>
      <p:bldP spid="107" grpId="0"/>
      <p:bldP spid="108" grpId="0"/>
      <p:bldP spid="109" grpId="0"/>
      <p:bldP spid="110" grpId="0"/>
      <p:bldP spid="111" grpId="0"/>
      <p:bldP spid="112" grpId="0"/>
      <p:bldP spid="113" grpId="0"/>
      <p:bldP spid="114" grpId="0" bldLvl="0" autoUpdateAnimBg="0"/>
      <p:bldP spid="115" grpId="0" bldLvl="0" autoUpdateAnimBg="0"/>
      <p:bldP spid="116"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3130" y="3649977"/>
            <a:ext cx="5596139" cy="3063246"/>
          </a:xfrm>
          <a:prstGeom prst="rect">
            <a:avLst/>
          </a:prstGeom>
        </p:spPr>
      </p:pic>
      <p:sp>
        <p:nvSpPr>
          <p:cNvPr id="3"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4"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5"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6"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sp>
        <p:nvSpPr>
          <p:cNvPr id="8" name="Text Box 12"/>
          <p:cNvSpPr txBox="1">
            <a:spLocks noChangeArrowheads="1"/>
          </p:cNvSpPr>
          <p:nvPr/>
        </p:nvSpPr>
        <p:spPr bwMode="auto">
          <a:xfrm>
            <a:off x="7833443" y="2102269"/>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rgbClr val="363636"/>
                </a:solidFill>
                <a:latin typeface="方正清刻本悦宋简体" panose="02000000000000000000" pitchFamily="2" charset="-122"/>
                <a:ea typeface="方正清刻本悦宋简体" panose="02000000000000000000" pitchFamily="2" charset="-122"/>
              </a:rPr>
              <a:t>您的子标题</a:t>
            </a:r>
          </a:p>
        </p:txBody>
      </p:sp>
      <p:sp>
        <p:nvSpPr>
          <p:cNvPr id="10" name="Text Box 14"/>
          <p:cNvSpPr txBox="1">
            <a:spLocks noChangeArrowheads="1"/>
          </p:cNvSpPr>
          <p:nvPr/>
        </p:nvSpPr>
        <p:spPr bwMode="auto">
          <a:xfrm>
            <a:off x="7570077" y="2102269"/>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rgbClr val="5D5C5C"/>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1" name="Text Box 16"/>
          <p:cNvSpPr txBox="1">
            <a:spLocks noChangeArrowheads="1"/>
          </p:cNvSpPr>
          <p:nvPr/>
        </p:nvSpPr>
        <p:spPr bwMode="auto">
          <a:xfrm>
            <a:off x="5531691" y="2205561"/>
            <a:ext cx="2154436" cy="316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输入您的内容输入您的内容输入您的内容输入您的内容输入您的内容输入您的内容输入您的内容输入您的内容输入您的内容。</a:t>
            </a:r>
          </a:p>
          <a:p>
            <a:pPr eaLnBrk="1" hangingPunct="1"/>
            <a:endParaRPr lang="zh-CN" altLang="en-US" sz="1600" dirty="0">
              <a:solidFill>
                <a:srgbClr val="5D5C5C"/>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
        <p:nvSpPr>
          <p:cNvPr id="12" name="Text Box 12"/>
          <p:cNvSpPr txBox="1">
            <a:spLocks noChangeArrowheads="1"/>
          </p:cNvSpPr>
          <p:nvPr/>
        </p:nvSpPr>
        <p:spPr bwMode="auto">
          <a:xfrm>
            <a:off x="4139636" y="2102269"/>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rgbClr val="363636"/>
                </a:solidFill>
                <a:latin typeface="方正清刻本悦宋简体" panose="02000000000000000000" pitchFamily="2" charset="-122"/>
                <a:ea typeface="方正清刻本悦宋简体" panose="02000000000000000000" pitchFamily="2" charset="-122"/>
              </a:rPr>
              <a:t>您的子标题</a:t>
            </a:r>
          </a:p>
        </p:txBody>
      </p:sp>
      <p:sp>
        <p:nvSpPr>
          <p:cNvPr id="13" name="Text Box 14"/>
          <p:cNvSpPr txBox="1">
            <a:spLocks noChangeArrowheads="1"/>
          </p:cNvSpPr>
          <p:nvPr/>
        </p:nvSpPr>
        <p:spPr bwMode="auto">
          <a:xfrm>
            <a:off x="3876270" y="2102269"/>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rgbClr val="5D5C5C"/>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4" name="Text Box 16"/>
          <p:cNvSpPr txBox="1">
            <a:spLocks noChangeArrowheads="1"/>
          </p:cNvSpPr>
          <p:nvPr/>
        </p:nvSpPr>
        <p:spPr bwMode="auto">
          <a:xfrm>
            <a:off x="1837884" y="2205561"/>
            <a:ext cx="2154436" cy="316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输入您的内容输入您的内容输入您的内容输入您的内容输入您的内容输入您的内容输入您的内容输入您的内容输入您的内容。</a:t>
            </a:r>
          </a:p>
          <a:p>
            <a:pPr eaLnBrk="1" hangingPunct="1"/>
            <a:endParaRPr lang="zh-CN" altLang="en-US" sz="1600" dirty="0">
              <a:solidFill>
                <a:srgbClr val="5D5C5C"/>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grpSp>
        <p:nvGrpSpPr>
          <p:cNvPr id="20" name="组合 19"/>
          <p:cNvGrpSpPr/>
          <p:nvPr/>
        </p:nvGrpSpPr>
        <p:grpSpPr>
          <a:xfrm>
            <a:off x="8285105" y="1867286"/>
            <a:ext cx="430887" cy="434519"/>
            <a:chOff x="11165604" y="552138"/>
            <a:chExt cx="585614" cy="590550"/>
          </a:xfrm>
        </p:grpSpPr>
        <p:sp>
          <p:nvSpPr>
            <p:cNvPr id="21"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22" name="文本框 21"/>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一</a:t>
              </a:r>
            </a:p>
          </p:txBody>
        </p:sp>
      </p:grpSp>
      <p:grpSp>
        <p:nvGrpSpPr>
          <p:cNvPr id="23" name="组合 22"/>
          <p:cNvGrpSpPr/>
          <p:nvPr/>
        </p:nvGrpSpPr>
        <p:grpSpPr>
          <a:xfrm>
            <a:off x="4485140" y="1818912"/>
            <a:ext cx="430887" cy="434519"/>
            <a:chOff x="11165604" y="552138"/>
            <a:chExt cx="585614" cy="590550"/>
          </a:xfrm>
        </p:grpSpPr>
        <p:sp>
          <p:nvSpPr>
            <p:cNvPr id="24"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25" name="文本框 24"/>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二</a:t>
              </a:r>
            </a:p>
          </p:txBody>
        </p:sp>
      </p:grpSp>
    </p:spTree>
    <p:extLst>
      <p:ext uri="{BB962C8B-B14F-4D97-AF65-F5344CB8AC3E}">
        <p14:creationId xmlns:p14="http://schemas.microsoft.com/office/powerpoint/2010/main" val="453233731"/>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6" presetClass="entr" presetSubtype="32"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circle(out)">
                                      <p:cBhvr>
                                        <p:cTn id="20" dur="1000"/>
                                        <p:tgtEl>
                                          <p:spTgt spid="20"/>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par>
                          <p:cTn id="32" fill="hold">
                            <p:stCondLst>
                              <p:cond delay="3500"/>
                            </p:stCondLst>
                            <p:childTnLst>
                              <p:par>
                                <p:cTn id="33" presetID="6" presetClass="entr" presetSubtype="32"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circle(out)">
                                      <p:cBhvr>
                                        <p:cTn id="35" dur="1000"/>
                                        <p:tgtEl>
                                          <p:spTgt spid="23"/>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bldLvl="0" autoUpdateAnimBg="0"/>
      <p:bldP spid="5" grpId="0" animBg="1" autoUpdateAnimBg="0"/>
      <p:bldP spid="6" grpId="0" bldLvl="0" autoUpdateAnimBg="0"/>
      <p:bldP spid="8" grpId="0" bldLvl="0" autoUpdateAnimBg="0"/>
      <p:bldP spid="10" grpId="0" bldLvl="0" autoUpdateAnimBg="0"/>
      <p:bldP spid="11" grpId="0" bldLvl="0" autoUpdateAnimBg="0"/>
      <p:bldP spid="12" grpId="0" bldLvl="0" autoUpdateAnimBg="0"/>
      <p:bldP spid="13" grpId="0" bldLvl="0" autoUpdateAnimBg="0"/>
      <p:bldP spid="14"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35000"/>
            <a:ext cx="12192000" cy="8128000"/>
          </a:xfrm>
          <a:prstGeom prst="rect">
            <a:avLst/>
          </a:prstGeom>
        </p:spPr>
      </p:pic>
      <p:sp>
        <p:nvSpPr>
          <p:cNvPr id="5" name="矩形 4"/>
          <p:cNvSpPr/>
          <p:nvPr/>
        </p:nvSpPr>
        <p:spPr>
          <a:xfrm>
            <a:off x="0" y="704850"/>
            <a:ext cx="12192000" cy="544830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 Box 9"/>
          <p:cNvSpPr txBox="1">
            <a:spLocks noChangeArrowheads="1"/>
          </p:cNvSpPr>
          <p:nvPr/>
        </p:nvSpPr>
        <p:spPr bwMode="auto">
          <a:xfrm>
            <a:off x="10310336" y="2182218"/>
            <a:ext cx="738664"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C00000"/>
                </a:solidFill>
                <a:latin typeface="华文中宋" panose="02010600040101010101" pitchFamily="2" charset="-122"/>
                <a:ea typeface="华文中宋" panose="02010600040101010101" pitchFamily="2" charset="-122"/>
              </a:rPr>
              <a:t>章节标题</a:t>
            </a:r>
          </a:p>
        </p:txBody>
      </p:sp>
      <p:sp>
        <p:nvSpPr>
          <p:cNvPr id="7" name="Text Box 10"/>
          <p:cNvSpPr txBox="1">
            <a:spLocks noChangeArrowheads="1"/>
          </p:cNvSpPr>
          <p:nvPr/>
        </p:nvSpPr>
        <p:spPr bwMode="auto">
          <a:xfrm>
            <a:off x="10874673" y="2226668"/>
            <a:ext cx="461665"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C00000"/>
                </a:solidFill>
                <a:latin typeface="华文中宋" panose="02010600040101010101" pitchFamily="2" charset="-122"/>
                <a:ea typeface="华文中宋" panose="02010600040101010101" pitchFamily="2" charset="-122"/>
              </a:rPr>
              <a:t>章节四</a:t>
            </a:r>
          </a:p>
        </p:txBody>
      </p:sp>
      <p:sp>
        <p:nvSpPr>
          <p:cNvPr id="8" name="Text Box 11"/>
          <p:cNvSpPr txBox="1">
            <a:spLocks noChangeArrowheads="1"/>
          </p:cNvSpPr>
          <p:nvPr/>
        </p:nvSpPr>
        <p:spPr bwMode="auto">
          <a:xfrm>
            <a:off x="10010715" y="1047155"/>
            <a:ext cx="40011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rgbClr val="C00000"/>
                </a:solidFill>
                <a:latin typeface="华文中宋" panose="02010600040101010101" pitchFamily="2" charset="-122"/>
                <a:ea typeface="华文中宋" panose="02010600040101010101" pitchFamily="2" charset="-122"/>
              </a:rPr>
              <a:t>Chapter Title</a:t>
            </a:r>
          </a:p>
        </p:txBody>
      </p:sp>
      <p:sp>
        <p:nvSpPr>
          <p:cNvPr id="10" name="椭圆 9"/>
          <p:cNvSpPr/>
          <p:nvPr/>
        </p:nvSpPr>
        <p:spPr>
          <a:xfrm>
            <a:off x="8450550" y="2182218"/>
            <a:ext cx="788987" cy="78629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chemeClr val="bg1"/>
                </a:solidFill>
                <a:latin typeface="华文中宋" panose="02010600040101010101" pitchFamily="2" charset="-122"/>
                <a:ea typeface="华文中宋" panose="02010600040101010101" pitchFamily="2" charset="-122"/>
              </a:rPr>
              <a:t>肆</a:t>
            </a:r>
          </a:p>
        </p:txBody>
      </p:sp>
      <p:sp>
        <p:nvSpPr>
          <p:cNvPr id="11" name="矩形 10"/>
          <p:cNvSpPr/>
          <p:nvPr/>
        </p:nvSpPr>
        <p:spPr>
          <a:xfrm>
            <a:off x="2801313" y="2500310"/>
            <a:ext cx="5724644" cy="2357440"/>
          </a:xfrm>
          <a:prstGeom prst="rect">
            <a:avLst/>
          </a:prstGeom>
        </p:spPr>
        <p:txBody>
          <a:bodyPr vert="eaVert" wrap="square">
            <a:spAutoFit/>
          </a:bodyPr>
          <a:lstStyle/>
          <a:p>
            <a:pPr>
              <a:lnSpc>
                <a:spcPct val="150000"/>
              </a:lnSpc>
            </a:pPr>
            <a:r>
              <a:rPr lang="zh-CN" altLang="en-US" sz="2400" u="sng">
                <a:solidFill>
                  <a:srgbClr val="333333"/>
                </a:solidFill>
                <a:latin typeface="方正宋刻本秀楷简体" panose="02000000000000000000" pitchFamily="2" charset="-122"/>
                <a:ea typeface="方正宋刻本秀楷简体" panose="02000000000000000000" pitchFamily="2" charset="-122"/>
              </a:rPr>
              <a:t>用结缘的心态来喝这杯茶，以茶汤的至味，同所有人结茶缘，结善缘，结法缘，结佛缘，让法的智慧，佛的慈悲，茶的香洁，善的和谐，净化人生，祥和社会。</a:t>
            </a:r>
            <a:endParaRPr lang="zh-CN" altLang="en-US" sz="2400" u="sng" dirty="0">
              <a:latin typeface="方正宋刻本秀楷简体" panose="02000000000000000000" pitchFamily="2" charset="-122"/>
              <a:ea typeface="方正宋刻本秀楷简体" panose="02000000000000000000" pitchFamily="2" charset="-122"/>
            </a:endParaRPr>
          </a:p>
        </p:txBody>
      </p:sp>
      <p:cxnSp>
        <p:nvCxnSpPr>
          <p:cNvPr id="12" name="直接连接符 11"/>
          <p:cNvCxnSpPr/>
          <p:nvPr/>
        </p:nvCxnSpPr>
        <p:spPr>
          <a:xfrm>
            <a:off x="0" y="5886450"/>
            <a:ext cx="12192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1009650"/>
            <a:ext cx="12192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61950" y="720327"/>
            <a:ext cx="0" cy="541734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1830050" y="720327"/>
            <a:ext cx="0" cy="541734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Rectangle 23"/>
          <p:cNvSpPr>
            <a:spLocks noChangeArrowheads="1"/>
          </p:cNvSpPr>
          <p:nvPr/>
        </p:nvSpPr>
        <p:spPr bwMode="auto">
          <a:xfrm>
            <a:off x="10137410" y="1991057"/>
            <a:ext cx="1084516" cy="77528"/>
          </a:xfrm>
          <a:prstGeom prst="rect">
            <a:avLst/>
          </a:prstGeom>
          <a:noFill/>
          <a:ln w="127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Rectangle 23"/>
          <p:cNvSpPr>
            <a:spLocks noChangeArrowheads="1"/>
          </p:cNvSpPr>
          <p:nvPr/>
        </p:nvSpPr>
        <p:spPr bwMode="auto">
          <a:xfrm>
            <a:off x="10137410" y="4872432"/>
            <a:ext cx="1084516" cy="77528"/>
          </a:xfrm>
          <a:prstGeom prst="rect">
            <a:avLst/>
          </a:prstGeom>
          <a:noFill/>
          <a:ln w="127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1118197885"/>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750"/>
                                        <p:tgtEl>
                                          <p:spTgt spid="12"/>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750"/>
                                        <p:tgtEl>
                                          <p:spTgt spid="14"/>
                                        </p:tgtEl>
                                      </p:cBhvr>
                                    </p:animEffect>
                                  </p:childTnLst>
                                </p:cTn>
                              </p:par>
                              <p:par>
                                <p:cTn id="11" presetID="22" presetClass="entr" presetSubtype="2"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right)">
                                      <p:cBhvr>
                                        <p:cTn id="13" dur="750"/>
                                        <p:tgtEl>
                                          <p:spTgt spid="15"/>
                                        </p:tgtEl>
                                      </p:cBhvr>
                                    </p:animEffect>
                                  </p:childTnLst>
                                </p:cTn>
                              </p:par>
                              <p:par>
                                <p:cTn id="14" presetID="22" presetClass="entr" presetSubtype="2"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750"/>
                                        <p:tgtEl>
                                          <p:spTgt spid="19"/>
                                        </p:tgtEl>
                                      </p:cBhvr>
                                    </p:animEffect>
                                  </p:childTnLst>
                                </p:cTn>
                              </p:par>
                            </p:childTnLst>
                          </p:cTn>
                        </p:par>
                        <p:par>
                          <p:cTn id="17" fill="hold">
                            <p:stCondLst>
                              <p:cond delay="75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anim calcmode="lin" valueType="num">
                                      <p:cBhvr>
                                        <p:cTn id="21" dur="500" fill="hold"/>
                                        <p:tgtEl>
                                          <p:spTgt spid="20"/>
                                        </p:tgtEl>
                                        <p:attrNameLst>
                                          <p:attrName>ppt_x</p:attrName>
                                        </p:attrNameLst>
                                      </p:cBhvr>
                                      <p:tavLst>
                                        <p:tav tm="0">
                                          <p:val>
                                            <p:strVal val="#ppt_x"/>
                                          </p:val>
                                        </p:tav>
                                        <p:tav tm="100000">
                                          <p:val>
                                            <p:strVal val="#ppt_x"/>
                                          </p:val>
                                        </p:tav>
                                      </p:tavLst>
                                    </p:anim>
                                    <p:anim calcmode="lin" valueType="num">
                                      <p:cBhvr>
                                        <p:cTn id="22" dur="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anim calcmode="lin" valueType="num">
                                      <p:cBhvr>
                                        <p:cTn id="27" dur="500" fill="hold"/>
                                        <p:tgtEl>
                                          <p:spTgt spid="22"/>
                                        </p:tgtEl>
                                        <p:attrNameLst>
                                          <p:attrName>ppt_x</p:attrName>
                                        </p:attrNameLst>
                                      </p:cBhvr>
                                      <p:tavLst>
                                        <p:tav tm="0">
                                          <p:val>
                                            <p:strVal val="#ppt_x"/>
                                          </p:val>
                                        </p:tav>
                                        <p:tav tm="100000">
                                          <p:val>
                                            <p:strVal val="#ppt_x"/>
                                          </p:val>
                                        </p:tav>
                                      </p:tavLst>
                                    </p:anim>
                                    <p:anim calcmode="lin" valueType="num">
                                      <p:cBhvr>
                                        <p:cTn id="28" dur="500" fill="hold"/>
                                        <p:tgtEl>
                                          <p:spTgt spid="22"/>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childTnLst>
                                </p:cTn>
                              </p:par>
                            </p:childTnLst>
                          </p:cTn>
                        </p:par>
                        <p:par>
                          <p:cTn id="38" fill="hold">
                            <p:stCondLst>
                              <p:cond delay="2250"/>
                            </p:stCondLst>
                            <p:childTnLst>
                              <p:par>
                                <p:cTn id="39" presetID="23" presetClass="entr" presetSubtype="16"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childTnLst>
                                </p:cTn>
                              </p:par>
                            </p:childTnLst>
                          </p:cTn>
                        </p:par>
                        <p:par>
                          <p:cTn id="43" fill="hold">
                            <p:stCondLst>
                              <p:cond delay="2750"/>
                            </p:stCondLst>
                            <p:childTnLst>
                              <p:par>
                                <p:cTn id="44" presetID="22" presetClass="entr" presetSubtype="2" fill="hold" grpId="0" nodeType="afterEffect">
                                  <p:stCondLst>
                                    <p:cond delay="0"/>
                                  </p:stCondLst>
                                  <p:iterate type="wd">
                                    <p:tmPct val="10000"/>
                                  </p:iterate>
                                  <p:childTnLst>
                                    <p:set>
                                      <p:cBhvr>
                                        <p:cTn id="45" dur="1" fill="hold">
                                          <p:stCondLst>
                                            <p:cond delay="0"/>
                                          </p:stCondLst>
                                        </p:cTn>
                                        <p:tgtEl>
                                          <p:spTgt spid="11"/>
                                        </p:tgtEl>
                                        <p:attrNameLst>
                                          <p:attrName>style.visibility</p:attrName>
                                        </p:attrNameLst>
                                      </p:cBhvr>
                                      <p:to>
                                        <p:strVal val="visible"/>
                                      </p:to>
                                    </p:set>
                                    <p:animEffect transition="in" filter="wipe(right)">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utoUpdateAnimBg="0"/>
      <p:bldP spid="7" grpId="0" bldLvl="0" autoUpdateAnimBg="0"/>
      <p:bldP spid="8" grpId="0" bldLvl="0" autoUpdateAnimBg="0"/>
      <p:bldP spid="10" grpId="0" animBg="1"/>
      <p:bldP spid="11" grpId="0"/>
      <p:bldP spid="20" grpId="0" animBg="1" autoUpdateAnimBg="0"/>
      <p:bldP spid="22"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
            <a:ext cx="12192000" cy="6858001"/>
          </a:xfrm>
          <a:prstGeom prst="rect">
            <a:avLst/>
          </a:prstGeom>
        </p:spPr>
      </p:pic>
      <p:sp>
        <p:nvSpPr>
          <p:cNvPr id="4" name="矩形 3"/>
          <p:cNvSpPr/>
          <p:nvPr/>
        </p:nvSpPr>
        <p:spPr>
          <a:xfrm>
            <a:off x="0" y="-1"/>
            <a:ext cx="12192000" cy="6858001"/>
          </a:xfrm>
          <a:prstGeom prst="rect">
            <a:avLst/>
          </a:prstGeom>
          <a:solidFill>
            <a:schemeClr val="tx2">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573523" y="2975119"/>
            <a:ext cx="615553" cy="917880"/>
          </a:xfrm>
          <a:prstGeom prst="rect">
            <a:avLst/>
          </a:prstGeom>
          <a:noFill/>
        </p:spPr>
        <p:txBody>
          <a:bodyPr vert="eaVert" wrap="none" rtlCol="0">
            <a:spAutoFit/>
          </a:bodyPr>
          <a:lstStyle/>
          <a:p>
            <a:r>
              <a:rPr lang="zh-CN" altLang="en-US" sz="2800" dirty="0">
                <a:solidFill>
                  <a:schemeClr val="bg1"/>
                </a:solidFill>
                <a:latin typeface="方正宋刻本秀楷简体" panose="02000000000000000000" pitchFamily="2" charset="-122"/>
                <a:ea typeface="方正宋刻本秀楷简体" panose="02000000000000000000" pitchFamily="2" charset="-122"/>
                <a:cs typeface="JulesLove" panose="020B0603050302020204" pitchFamily="34" charset="-122"/>
              </a:rPr>
              <a:t>咏 茶</a:t>
            </a:r>
          </a:p>
        </p:txBody>
      </p:sp>
      <p:sp>
        <p:nvSpPr>
          <p:cNvPr id="10" name="文本框 9"/>
          <p:cNvSpPr txBox="1"/>
          <p:nvPr/>
        </p:nvSpPr>
        <p:spPr>
          <a:xfrm>
            <a:off x="6702730" y="2975119"/>
            <a:ext cx="1692771" cy="3017814"/>
          </a:xfrm>
          <a:prstGeom prst="rect">
            <a:avLst/>
          </a:prstGeom>
          <a:noFill/>
        </p:spPr>
        <p:txBody>
          <a:bodyPr vert="eaVert" wrap="none" rtlCol="0">
            <a:spAutoFit/>
          </a:bodyPr>
          <a:lstStyle/>
          <a:p>
            <a:pPr lvl="0"/>
            <a:r>
              <a:rPr lang="zh-CN" altLang="en-US" sz="1400">
                <a:solidFill>
                  <a:schemeClr val="bg1"/>
                </a:solidFill>
                <a:latin typeface="方正宋刻本秀楷简体" panose="02000000000000000000" pitchFamily="2" charset="-122"/>
                <a:ea typeface="方正宋刻本秀楷简体" panose="02000000000000000000" pitchFamily="2" charset="-122"/>
              </a:rPr>
              <a:t>武夷溪边粟粒芽，前丁后蔡相宠加。</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争新买宠各出意，今年斗品充贡茶。</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吾君所乏岂此物，致养口体何陋耶？</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洛阳相君忠孝家，可怜亦进姚黄花。 </a:t>
            </a:r>
            <a:endParaRPr lang="zh-CN" altLang="en-US" sz="1400"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7" name="文本框 6">
            <a:extLst>
              <a:ext uri="{FF2B5EF4-FFF2-40B4-BE49-F238E27FC236}">
                <a16:creationId xmlns="" xmlns:a16="http://schemas.microsoft.com/office/drawing/2014/main" id="{02399CB3-0278-4065-952A-5AAC2A48682F}"/>
              </a:ext>
            </a:extLst>
          </p:cNvPr>
          <p:cNvSpPr txBox="1"/>
          <p:nvPr/>
        </p:nvSpPr>
        <p:spPr>
          <a:xfrm>
            <a:off x="9189076" y="775713"/>
            <a:ext cx="1415772" cy="2996974"/>
          </a:xfrm>
          <a:prstGeom prst="rect">
            <a:avLst/>
          </a:prstGeom>
          <a:noFill/>
        </p:spPr>
        <p:txBody>
          <a:bodyPr vert="eaVert" wrap="none" rtlCol="0">
            <a:spAutoFit/>
          </a:bodyPr>
          <a:lstStyle/>
          <a:p>
            <a:r>
              <a:rPr lang="zh-CN" altLang="en-US" sz="8000" dirty="0">
                <a:solidFill>
                  <a:schemeClr val="bg1"/>
                </a:solidFill>
                <a:latin typeface="方正宋刻本秀楷简体" panose="02000000000000000000" pitchFamily="2" charset="-122"/>
                <a:ea typeface="方正宋刻本秀楷简体" panose="02000000000000000000" pitchFamily="2" charset="-122"/>
              </a:rPr>
              <a:t>标 </a:t>
            </a:r>
            <a:r>
              <a:rPr lang="en-US" altLang="zh-CN" sz="8000" dirty="0">
                <a:solidFill>
                  <a:schemeClr val="bg1"/>
                </a:solidFill>
                <a:latin typeface="方正宋刻本秀楷简体" panose="02000000000000000000" pitchFamily="2" charset="-122"/>
                <a:ea typeface="方正宋刻本秀楷简体" panose="02000000000000000000" pitchFamily="2" charset="-122"/>
              </a:rPr>
              <a:t>· </a:t>
            </a:r>
            <a:r>
              <a:rPr lang="zh-CN" altLang="en-US" sz="8000" dirty="0">
                <a:solidFill>
                  <a:schemeClr val="bg1"/>
                </a:solidFill>
                <a:latin typeface="方正宋刻本秀楷简体" panose="02000000000000000000" pitchFamily="2" charset="-122"/>
                <a:ea typeface="方正宋刻本秀楷简体" panose="02000000000000000000" pitchFamily="2" charset="-122"/>
              </a:rPr>
              <a:t>题</a:t>
            </a:r>
          </a:p>
        </p:txBody>
      </p:sp>
    </p:spTree>
    <p:extLst>
      <p:ext uri="{BB962C8B-B14F-4D97-AF65-F5344CB8AC3E}">
        <p14:creationId xmlns:p14="http://schemas.microsoft.com/office/powerpoint/2010/main" val="3566037817"/>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9">
                                            <p:txEl>
                                              <p:pRg st="0" end="0"/>
                                            </p:txEl>
                                          </p:spTgt>
                                        </p:tgtEl>
                                        <p:attrNameLst>
                                          <p:attrName>ppt_w</p:attrName>
                                        </p:attrNameLst>
                                      </p:cBhvr>
                                    </p:anim>
                                    <p:anim by="(#ppt_w*0.50)" calcmode="lin" valueType="num">
                                      <p:cBhvr>
                                        <p:cTn id="8" dur="500" decel="50000" autoRev="1" fill="hold">
                                          <p:stCondLst>
                                            <p:cond delay="0"/>
                                          </p:stCondLst>
                                        </p:cTn>
                                        <p:tgtEl>
                                          <p:spTgt spid="9">
                                            <p:txEl>
                                              <p:pRg st="0" end="0"/>
                                            </p:txEl>
                                          </p:spTgt>
                                        </p:tgtEl>
                                        <p:attrNameLst>
                                          <p:attrName>ppt_x</p:attrName>
                                        </p:attrNameLst>
                                      </p:cBhvr>
                                    </p:anim>
                                    <p:anim from="(-#ppt_h/2)" to="(#ppt_y)" calcmode="lin" valueType="num">
                                      <p:cBhvr>
                                        <p:cTn id="9" dur="1000" fill="hold">
                                          <p:stCondLst>
                                            <p:cond delay="0"/>
                                          </p:stCondLst>
                                        </p:cTn>
                                        <p:tgtEl>
                                          <p:spTgt spid="9">
                                            <p:txEl>
                                              <p:pRg st="0" end="0"/>
                                            </p:txEl>
                                          </p:spTgt>
                                        </p:tgtEl>
                                        <p:attrNameLst>
                                          <p:attrName>ppt_y</p:attrName>
                                        </p:attrNameLst>
                                      </p:cBhvr>
                                    </p:anim>
                                    <p:animRot by="21600000">
                                      <p:cBhvr>
                                        <p:cTn id="10" dur="1000" fill="hold">
                                          <p:stCondLst>
                                            <p:cond delay="0"/>
                                          </p:stCondLst>
                                        </p:cTn>
                                        <p:tgtEl>
                                          <p:spTgt spid="9">
                                            <p:txEl>
                                              <p:pRg st="0" end="0"/>
                                            </p:txEl>
                                          </p:spTgt>
                                        </p:tgtEl>
                                        <p:attrNameLst>
                                          <p:attrName>r</p:attrName>
                                        </p:attrNameLst>
                                      </p:cBhvr>
                                    </p:animRot>
                                  </p:childTnLst>
                                </p:cTn>
                              </p:par>
                            </p:childTnLst>
                          </p:cTn>
                        </p:par>
                        <p:par>
                          <p:cTn id="11" fill="hold">
                            <p:stCondLst>
                              <p:cond delay="1100"/>
                            </p:stCondLst>
                            <p:childTnLst>
                              <p:par>
                                <p:cTn id="12" presetID="22" presetClass="entr" presetSubtype="1" fill="hold" grpId="0" nodeType="afterEffect">
                                  <p:stCondLst>
                                    <p:cond delay="0"/>
                                  </p:stCondLst>
                                  <p:iterate type="lt">
                                    <p:tmPct val="6984"/>
                                  </p:iterate>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0.70"/>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图片 76"/>
          <p:cNvPicPr>
            <a:picLocks noChangeAspect="1"/>
          </p:cNvPicPr>
          <p:nvPr/>
        </p:nvPicPr>
        <p:blipFill rotWithShape="1">
          <a:blip r:embed="rId3">
            <a:extLst>
              <a:ext uri="{28A0092B-C50C-407E-A947-70E740481C1C}">
                <a14:useLocalDpi xmlns:a14="http://schemas.microsoft.com/office/drawing/2010/main" val="0"/>
              </a:ext>
            </a:extLst>
          </a:blip>
          <a:srcRect b="14722"/>
          <a:stretch/>
        </p:blipFill>
        <p:spPr>
          <a:xfrm>
            <a:off x="4068" y="2827"/>
            <a:ext cx="12530832" cy="6874669"/>
          </a:xfrm>
          <a:prstGeom prst="rect">
            <a:avLst/>
          </a:prstGeom>
        </p:spPr>
      </p:pic>
      <p:sp>
        <p:nvSpPr>
          <p:cNvPr id="76" name="矩形 75"/>
          <p:cNvSpPr/>
          <p:nvPr/>
        </p:nvSpPr>
        <p:spPr>
          <a:xfrm>
            <a:off x="0" y="-1"/>
            <a:ext cx="12192000" cy="6858001"/>
          </a:xfrm>
          <a:prstGeom prst="rect">
            <a:avLst/>
          </a:prstGeom>
          <a:solidFill>
            <a:schemeClr val="tx2">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03072" y="-412851"/>
            <a:ext cx="1200329" cy="3988958"/>
          </a:xfrm>
          <a:prstGeom prst="rect">
            <a:avLst/>
          </a:prstGeom>
          <a:noFill/>
        </p:spPr>
        <p:txBody>
          <a:bodyPr vert="eaVert" wrap="square" rtlCol="0">
            <a:spAutoFit/>
          </a:bodyPr>
          <a:lstStyle/>
          <a:p>
            <a:pPr algn="ctr"/>
            <a:r>
              <a:rPr lang="zh-CN" altLang="en-US" sz="6600" dirty="0">
                <a:solidFill>
                  <a:schemeClr val="bg1"/>
                </a:solidFill>
                <a:latin typeface="方正清刻本悦宋简体" panose="02000000000000000000" pitchFamily="2" charset="-122"/>
                <a:ea typeface="方正清刻本悦宋简体" panose="02000000000000000000" pitchFamily="2" charset="-122"/>
              </a:rPr>
              <a:t>目录</a:t>
            </a:r>
          </a:p>
        </p:txBody>
      </p:sp>
      <p:sp>
        <p:nvSpPr>
          <p:cNvPr id="38" name="椭圆 37"/>
          <p:cNvSpPr/>
          <p:nvPr/>
        </p:nvSpPr>
        <p:spPr>
          <a:xfrm>
            <a:off x="7657164" y="1119151"/>
            <a:ext cx="788987" cy="78629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000" dirty="0">
              <a:solidFill>
                <a:schemeClr val="bg1"/>
              </a:solidFill>
              <a:latin typeface="华文中宋" panose="02010600040101010101" pitchFamily="2" charset="-122"/>
              <a:ea typeface="华文中宋" panose="02010600040101010101" pitchFamily="2" charset="-122"/>
            </a:endParaRPr>
          </a:p>
        </p:txBody>
      </p:sp>
      <p:sp>
        <p:nvSpPr>
          <p:cNvPr id="39" name="椭圆 38"/>
          <p:cNvSpPr/>
          <p:nvPr/>
        </p:nvSpPr>
        <p:spPr>
          <a:xfrm>
            <a:off x="5799336" y="1119151"/>
            <a:ext cx="788987" cy="78629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000" dirty="0">
              <a:solidFill>
                <a:schemeClr val="bg1"/>
              </a:solidFill>
              <a:latin typeface="华文中宋" panose="02010600040101010101" pitchFamily="2" charset="-122"/>
              <a:ea typeface="华文中宋" panose="02010600040101010101" pitchFamily="2" charset="-122"/>
            </a:endParaRPr>
          </a:p>
        </p:txBody>
      </p:sp>
      <p:sp>
        <p:nvSpPr>
          <p:cNvPr id="43" name="椭圆 42"/>
          <p:cNvSpPr/>
          <p:nvPr/>
        </p:nvSpPr>
        <p:spPr>
          <a:xfrm>
            <a:off x="3941508" y="1119151"/>
            <a:ext cx="788987" cy="78629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000" dirty="0">
              <a:solidFill>
                <a:schemeClr val="bg1"/>
              </a:solidFill>
              <a:latin typeface="华文中宋" panose="02010600040101010101" pitchFamily="2" charset="-122"/>
              <a:ea typeface="华文中宋" panose="02010600040101010101" pitchFamily="2" charset="-122"/>
            </a:endParaRPr>
          </a:p>
        </p:txBody>
      </p:sp>
      <p:sp>
        <p:nvSpPr>
          <p:cNvPr id="44" name="椭圆 43"/>
          <p:cNvSpPr/>
          <p:nvPr/>
        </p:nvSpPr>
        <p:spPr>
          <a:xfrm>
            <a:off x="2083680" y="1119151"/>
            <a:ext cx="788987" cy="78629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000" dirty="0">
              <a:solidFill>
                <a:schemeClr val="bg1"/>
              </a:solidFill>
              <a:latin typeface="华文中宋" panose="02010600040101010101" pitchFamily="2" charset="-122"/>
              <a:ea typeface="华文中宋" panose="02010600040101010101" pitchFamily="2" charset="-122"/>
            </a:endParaRPr>
          </a:p>
        </p:txBody>
      </p:sp>
      <p:grpSp>
        <p:nvGrpSpPr>
          <p:cNvPr id="48" name="组合 47"/>
          <p:cNvGrpSpPr/>
          <p:nvPr/>
        </p:nvGrpSpPr>
        <p:grpSpPr>
          <a:xfrm>
            <a:off x="7550350" y="1225193"/>
            <a:ext cx="1041705" cy="4820785"/>
            <a:chOff x="7988500" y="1527628"/>
            <a:chExt cx="1041705" cy="4820785"/>
          </a:xfrm>
        </p:grpSpPr>
        <p:sp>
          <p:nvSpPr>
            <p:cNvPr id="45" name="Text Box 9"/>
            <p:cNvSpPr txBox="1">
              <a:spLocks noChangeArrowheads="1"/>
            </p:cNvSpPr>
            <p:nvPr/>
          </p:nvSpPr>
          <p:spPr bwMode="auto">
            <a:xfrm>
              <a:off x="8193192" y="2532063"/>
              <a:ext cx="615553"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bg1"/>
                  </a:solidFill>
                  <a:latin typeface="华文中宋" panose="02010600040101010101" pitchFamily="2" charset="-122"/>
                  <a:ea typeface="华文中宋" panose="02010600040101010101" pitchFamily="2" charset="-122"/>
                </a:rPr>
                <a:t>章节标题</a:t>
              </a:r>
            </a:p>
          </p:txBody>
        </p:sp>
        <p:sp>
          <p:nvSpPr>
            <p:cNvPr id="46" name="Text Box 10"/>
            <p:cNvSpPr txBox="1">
              <a:spLocks noChangeArrowheads="1"/>
            </p:cNvSpPr>
            <p:nvPr/>
          </p:nvSpPr>
          <p:spPr bwMode="auto">
            <a:xfrm>
              <a:off x="8630095" y="2513641"/>
              <a:ext cx="400110"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bg1"/>
                  </a:solidFill>
                  <a:latin typeface="华文中宋" panose="02010600040101010101" pitchFamily="2" charset="-122"/>
                  <a:ea typeface="华文中宋" panose="02010600040101010101" pitchFamily="2" charset="-122"/>
                </a:rPr>
                <a:t>章节一</a:t>
              </a:r>
            </a:p>
          </p:txBody>
        </p:sp>
        <p:sp>
          <p:nvSpPr>
            <p:cNvPr id="47" name="Text Box 11"/>
            <p:cNvSpPr txBox="1">
              <a:spLocks noChangeArrowheads="1"/>
            </p:cNvSpPr>
            <p:nvPr/>
          </p:nvSpPr>
          <p:spPr bwMode="auto">
            <a:xfrm>
              <a:off x="7988500" y="1527628"/>
              <a:ext cx="353943"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100" dirty="0">
                  <a:solidFill>
                    <a:schemeClr val="bg1"/>
                  </a:solidFill>
                  <a:latin typeface="华文中宋" panose="02010600040101010101" pitchFamily="2" charset="-122"/>
                  <a:ea typeface="华文中宋" panose="02010600040101010101" pitchFamily="2" charset="-122"/>
                </a:rPr>
                <a:t>Chapter Title</a:t>
              </a:r>
            </a:p>
          </p:txBody>
        </p:sp>
      </p:grpSp>
      <p:grpSp>
        <p:nvGrpSpPr>
          <p:cNvPr id="49" name="组合 48"/>
          <p:cNvGrpSpPr/>
          <p:nvPr/>
        </p:nvGrpSpPr>
        <p:grpSpPr>
          <a:xfrm>
            <a:off x="5686124" y="1225193"/>
            <a:ext cx="1041705" cy="4820785"/>
            <a:chOff x="7988500" y="1527628"/>
            <a:chExt cx="1041705" cy="4820785"/>
          </a:xfrm>
        </p:grpSpPr>
        <p:sp>
          <p:nvSpPr>
            <p:cNvPr id="50" name="Text Box 9"/>
            <p:cNvSpPr txBox="1">
              <a:spLocks noChangeArrowheads="1"/>
            </p:cNvSpPr>
            <p:nvPr/>
          </p:nvSpPr>
          <p:spPr bwMode="auto">
            <a:xfrm>
              <a:off x="8193192" y="2532063"/>
              <a:ext cx="615553"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bg1"/>
                  </a:solidFill>
                  <a:latin typeface="华文中宋" panose="02010600040101010101" pitchFamily="2" charset="-122"/>
                  <a:ea typeface="华文中宋" panose="02010600040101010101" pitchFamily="2" charset="-122"/>
                </a:rPr>
                <a:t>章节标题</a:t>
              </a:r>
            </a:p>
          </p:txBody>
        </p:sp>
        <p:sp>
          <p:nvSpPr>
            <p:cNvPr id="51" name="Text Box 10"/>
            <p:cNvSpPr txBox="1">
              <a:spLocks noChangeArrowheads="1"/>
            </p:cNvSpPr>
            <p:nvPr/>
          </p:nvSpPr>
          <p:spPr bwMode="auto">
            <a:xfrm>
              <a:off x="8630095" y="2513641"/>
              <a:ext cx="400110"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bg1"/>
                  </a:solidFill>
                  <a:latin typeface="华文中宋" panose="02010600040101010101" pitchFamily="2" charset="-122"/>
                  <a:ea typeface="华文中宋" panose="02010600040101010101" pitchFamily="2" charset="-122"/>
                </a:rPr>
                <a:t>章节二</a:t>
              </a:r>
            </a:p>
          </p:txBody>
        </p:sp>
        <p:sp>
          <p:nvSpPr>
            <p:cNvPr id="52" name="Text Box 11"/>
            <p:cNvSpPr txBox="1">
              <a:spLocks noChangeArrowheads="1"/>
            </p:cNvSpPr>
            <p:nvPr/>
          </p:nvSpPr>
          <p:spPr bwMode="auto">
            <a:xfrm>
              <a:off x="7988500" y="1527628"/>
              <a:ext cx="353943"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100" dirty="0">
                  <a:solidFill>
                    <a:schemeClr val="bg1"/>
                  </a:solidFill>
                  <a:latin typeface="华文中宋" panose="02010600040101010101" pitchFamily="2" charset="-122"/>
                  <a:ea typeface="华文中宋" panose="02010600040101010101" pitchFamily="2" charset="-122"/>
                </a:rPr>
                <a:t>Chapter Title</a:t>
              </a:r>
            </a:p>
          </p:txBody>
        </p:sp>
      </p:grpSp>
      <p:grpSp>
        <p:nvGrpSpPr>
          <p:cNvPr id="53" name="组合 52"/>
          <p:cNvGrpSpPr/>
          <p:nvPr/>
        </p:nvGrpSpPr>
        <p:grpSpPr>
          <a:xfrm>
            <a:off x="3840947" y="1225193"/>
            <a:ext cx="1041705" cy="4820785"/>
            <a:chOff x="7988500" y="1527628"/>
            <a:chExt cx="1041705" cy="4820785"/>
          </a:xfrm>
        </p:grpSpPr>
        <p:sp>
          <p:nvSpPr>
            <p:cNvPr id="54" name="Text Box 9"/>
            <p:cNvSpPr txBox="1">
              <a:spLocks noChangeArrowheads="1"/>
            </p:cNvSpPr>
            <p:nvPr/>
          </p:nvSpPr>
          <p:spPr bwMode="auto">
            <a:xfrm>
              <a:off x="8193192" y="2532063"/>
              <a:ext cx="615553"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bg1"/>
                  </a:solidFill>
                  <a:latin typeface="华文中宋" panose="02010600040101010101" pitchFamily="2" charset="-122"/>
                  <a:ea typeface="华文中宋" panose="02010600040101010101" pitchFamily="2" charset="-122"/>
                </a:rPr>
                <a:t>章节标题</a:t>
              </a:r>
            </a:p>
          </p:txBody>
        </p:sp>
        <p:sp>
          <p:nvSpPr>
            <p:cNvPr id="55" name="Text Box 10"/>
            <p:cNvSpPr txBox="1">
              <a:spLocks noChangeArrowheads="1"/>
            </p:cNvSpPr>
            <p:nvPr/>
          </p:nvSpPr>
          <p:spPr bwMode="auto">
            <a:xfrm>
              <a:off x="8630095" y="2513641"/>
              <a:ext cx="400110"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bg1"/>
                  </a:solidFill>
                  <a:latin typeface="华文中宋" panose="02010600040101010101" pitchFamily="2" charset="-122"/>
                  <a:ea typeface="华文中宋" panose="02010600040101010101" pitchFamily="2" charset="-122"/>
                </a:rPr>
                <a:t>章节三</a:t>
              </a:r>
            </a:p>
          </p:txBody>
        </p:sp>
        <p:sp>
          <p:nvSpPr>
            <p:cNvPr id="56" name="Text Box 11"/>
            <p:cNvSpPr txBox="1">
              <a:spLocks noChangeArrowheads="1"/>
            </p:cNvSpPr>
            <p:nvPr/>
          </p:nvSpPr>
          <p:spPr bwMode="auto">
            <a:xfrm>
              <a:off x="7988500" y="1527628"/>
              <a:ext cx="353943"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100" dirty="0">
                  <a:solidFill>
                    <a:schemeClr val="bg1"/>
                  </a:solidFill>
                  <a:latin typeface="华文中宋" panose="02010600040101010101" pitchFamily="2" charset="-122"/>
                  <a:ea typeface="华文中宋" panose="02010600040101010101" pitchFamily="2" charset="-122"/>
                </a:rPr>
                <a:t>Chapter Title</a:t>
              </a:r>
            </a:p>
          </p:txBody>
        </p:sp>
      </p:grpSp>
      <p:grpSp>
        <p:nvGrpSpPr>
          <p:cNvPr id="57" name="组合 56"/>
          <p:cNvGrpSpPr/>
          <p:nvPr/>
        </p:nvGrpSpPr>
        <p:grpSpPr>
          <a:xfrm>
            <a:off x="1976720" y="1225193"/>
            <a:ext cx="1041705" cy="4820785"/>
            <a:chOff x="7988500" y="1527628"/>
            <a:chExt cx="1041705" cy="4820785"/>
          </a:xfrm>
        </p:grpSpPr>
        <p:sp>
          <p:nvSpPr>
            <p:cNvPr id="58" name="Text Box 9"/>
            <p:cNvSpPr txBox="1">
              <a:spLocks noChangeArrowheads="1"/>
            </p:cNvSpPr>
            <p:nvPr/>
          </p:nvSpPr>
          <p:spPr bwMode="auto">
            <a:xfrm>
              <a:off x="8193192" y="2532063"/>
              <a:ext cx="615553"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bg1"/>
                  </a:solidFill>
                  <a:latin typeface="华文中宋" panose="02010600040101010101" pitchFamily="2" charset="-122"/>
                  <a:ea typeface="华文中宋" panose="02010600040101010101" pitchFamily="2" charset="-122"/>
                </a:rPr>
                <a:t>章节标题</a:t>
              </a:r>
            </a:p>
          </p:txBody>
        </p:sp>
        <p:sp>
          <p:nvSpPr>
            <p:cNvPr id="59" name="Text Box 10"/>
            <p:cNvSpPr txBox="1">
              <a:spLocks noChangeArrowheads="1"/>
            </p:cNvSpPr>
            <p:nvPr/>
          </p:nvSpPr>
          <p:spPr bwMode="auto">
            <a:xfrm>
              <a:off x="8630095" y="2513641"/>
              <a:ext cx="400110"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bg1"/>
                  </a:solidFill>
                  <a:latin typeface="华文中宋" panose="02010600040101010101" pitchFamily="2" charset="-122"/>
                  <a:ea typeface="华文中宋" panose="02010600040101010101" pitchFamily="2" charset="-122"/>
                </a:rPr>
                <a:t>章节四</a:t>
              </a:r>
            </a:p>
          </p:txBody>
        </p:sp>
        <p:sp>
          <p:nvSpPr>
            <p:cNvPr id="60" name="Text Box 11"/>
            <p:cNvSpPr txBox="1">
              <a:spLocks noChangeArrowheads="1"/>
            </p:cNvSpPr>
            <p:nvPr/>
          </p:nvSpPr>
          <p:spPr bwMode="auto">
            <a:xfrm>
              <a:off x="7988500" y="1527628"/>
              <a:ext cx="353943"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100" dirty="0">
                  <a:solidFill>
                    <a:schemeClr val="bg1"/>
                  </a:solidFill>
                  <a:latin typeface="华文中宋" panose="02010600040101010101" pitchFamily="2" charset="-122"/>
                  <a:ea typeface="华文中宋" panose="02010600040101010101" pitchFamily="2" charset="-122"/>
                </a:rPr>
                <a:t>Chapter Title</a:t>
              </a:r>
            </a:p>
          </p:txBody>
        </p:sp>
      </p:grpSp>
      <p:sp>
        <p:nvSpPr>
          <p:cNvPr id="73" name="矩形 72"/>
          <p:cNvSpPr/>
          <p:nvPr/>
        </p:nvSpPr>
        <p:spPr>
          <a:xfrm>
            <a:off x="9780652" y="719101"/>
            <a:ext cx="1222750" cy="1725053"/>
          </a:xfrm>
          <a:prstGeom prst="rect">
            <a:avLst/>
          </a:prstGeom>
          <a:noFill/>
          <a:ln w="793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矩形 73"/>
          <p:cNvSpPr/>
          <p:nvPr/>
        </p:nvSpPr>
        <p:spPr>
          <a:xfrm>
            <a:off x="10141630" y="2557884"/>
            <a:ext cx="492443" cy="1514197"/>
          </a:xfrm>
          <a:prstGeom prst="rect">
            <a:avLst/>
          </a:prstGeom>
        </p:spPr>
        <p:txBody>
          <a:bodyPr vert="eaVert" wrap="none">
            <a:spAutoFit/>
          </a:bodyPr>
          <a:lstStyle/>
          <a:p>
            <a:r>
              <a:rPr lang="zh-CN" altLang="en-US" sz="2000" dirty="0">
                <a:solidFill>
                  <a:schemeClr val="bg1"/>
                </a:solidFill>
                <a:latin typeface="方正宋刻本秀楷简体" panose="02000000000000000000" pitchFamily="2" charset="-122"/>
                <a:ea typeface="方正宋刻本秀楷简体" panose="02000000000000000000" pitchFamily="2" charset="-122"/>
              </a:rPr>
              <a:t>CATEGORIES</a:t>
            </a:r>
          </a:p>
        </p:txBody>
      </p:sp>
      <p:sp>
        <p:nvSpPr>
          <p:cNvPr id="2" name="文本框 1">
            <a:extLst>
              <a:ext uri="{FF2B5EF4-FFF2-40B4-BE49-F238E27FC236}">
                <a16:creationId xmlns="" xmlns:a16="http://schemas.microsoft.com/office/drawing/2014/main" id="{51A94952-1B71-47F1-BF0D-C1FAFE905528}"/>
              </a:ext>
            </a:extLst>
          </p:cNvPr>
          <p:cNvSpPr txBox="1"/>
          <p:nvPr/>
        </p:nvSpPr>
        <p:spPr>
          <a:xfrm>
            <a:off x="7637284" y="1079476"/>
            <a:ext cx="800219" cy="830997"/>
          </a:xfrm>
          <a:prstGeom prst="rect">
            <a:avLst/>
          </a:prstGeom>
          <a:noFill/>
        </p:spPr>
        <p:txBody>
          <a:bodyPr wrap="none" rtlCol="0">
            <a:spAutoFit/>
          </a:bodyPr>
          <a:lstStyle/>
          <a:p>
            <a:r>
              <a:rPr lang="zh-CN" altLang="en-US" sz="4800" dirty="0">
                <a:solidFill>
                  <a:schemeClr val="bg1"/>
                </a:solidFill>
              </a:rPr>
              <a:t>壹</a:t>
            </a:r>
          </a:p>
        </p:txBody>
      </p:sp>
      <p:sp>
        <p:nvSpPr>
          <p:cNvPr id="28" name="文本框 27">
            <a:extLst>
              <a:ext uri="{FF2B5EF4-FFF2-40B4-BE49-F238E27FC236}">
                <a16:creationId xmlns="" xmlns:a16="http://schemas.microsoft.com/office/drawing/2014/main" id="{F63286DF-BE6D-4DC0-93B2-F0732CD95C13}"/>
              </a:ext>
            </a:extLst>
          </p:cNvPr>
          <p:cNvSpPr txBox="1"/>
          <p:nvPr/>
        </p:nvSpPr>
        <p:spPr>
          <a:xfrm>
            <a:off x="5802086" y="1070955"/>
            <a:ext cx="800219" cy="830997"/>
          </a:xfrm>
          <a:prstGeom prst="rect">
            <a:avLst/>
          </a:prstGeom>
          <a:noFill/>
        </p:spPr>
        <p:txBody>
          <a:bodyPr wrap="none" rtlCol="0">
            <a:spAutoFit/>
          </a:bodyPr>
          <a:lstStyle/>
          <a:p>
            <a:r>
              <a:rPr lang="zh-CN" altLang="en-US" sz="4800" dirty="0">
                <a:solidFill>
                  <a:schemeClr val="bg1"/>
                </a:solidFill>
              </a:rPr>
              <a:t>贰</a:t>
            </a:r>
          </a:p>
        </p:txBody>
      </p:sp>
      <p:sp>
        <p:nvSpPr>
          <p:cNvPr id="29" name="文本框 28">
            <a:extLst>
              <a:ext uri="{FF2B5EF4-FFF2-40B4-BE49-F238E27FC236}">
                <a16:creationId xmlns="" xmlns:a16="http://schemas.microsoft.com/office/drawing/2014/main" id="{AF1FCFFD-B41C-4776-B629-AE710D5F6814}"/>
              </a:ext>
            </a:extLst>
          </p:cNvPr>
          <p:cNvSpPr txBox="1"/>
          <p:nvPr/>
        </p:nvSpPr>
        <p:spPr>
          <a:xfrm>
            <a:off x="3928853" y="1070955"/>
            <a:ext cx="800219" cy="830997"/>
          </a:xfrm>
          <a:prstGeom prst="rect">
            <a:avLst/>
          </a:prstGeom>
          <a:noFill/>
        </p:spPr>
        <p:txBody>
          <a:bodyPr wrap="none" rtlCol="0">
            <a:spAutoFit/>
          </a:bodyPr>
          <a:lstStyle/>
          <a:p>
            <a:r>
              <a:rPr lang="zh-CN" altLang="en-US" sz="4800" dirty="0">
                <a:solidFill>
                  <a:schemeClr val="bg1"/>
                </a:solidFill>
              </a:rPr>
              <a:t>叁</a:t>
            </a:r>
          </a:p>
        </p:txBody>
      </p:sp>
      <p:sp>
        <p:nvSpPr>
          <p:cNvPr id="30" name="文本框 29">
            <a:extLst>
              <a:ext uri="{FF2B5EF4-FFF2-40B4-BE49-F238E27FC236}">
                <a16:creationId xmlns="" xmlns:a16="http://schemas.microsoft.com/office/drawing/2014/main" id="{3DB0E998-D06D-4032-9337-EA44EA2945B6}"/>
              </a:ext>
            </a:extLst>
          </p:cNvPr>
          <p:cNvSpPr txBox="1"/>
          <p:nvPr/>
        </p:nvSpPr>
        <p:spPr>
          <a:xfrm>
            <a:off x="2055974" y="1070955"/>
            <a:ext cx="800219" cy="830997"/>
          </a:xfrm>
          <a:prstGeom prst="rect">
            <a:avLst/>
          </a:prstGeom>
          <a:noFill/>
        </p:spPr>
        <p:txBody>
          <a:bodyPr wrap="none" rtlCol="0">
            <a:spAutoFit/>
          </a:bodyPr>
          <a:lstStyle/>
          <a:p>
            <a:r>
              <a:rPr lang="zh-CN" altLang="en-US" sz="4800" dirty="0">
                <a:solidFill>
                  <a:schemeClr val="bg1"/>
                </a:solidFill>
              </a:rPr>
              <a:t>肆</a:t>
            </a:r>
          </a:p>
        </p:txBody>
      </p:sp>
    </p:spTree>
    <p:extLst>
      <p:ext uri="{BB962C8B-B14F-4D97-AF65-F5344CB8AC3E}">
        <p14:creationId xmlns:p14="http://schemas.microsoft.com/office/powerpoint/2010/main" val="4273667662"/>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right)">
                                      <p:cBhvr>
                                        <p:cTn id="7" dur="500"/>
                                        <p:tgtEl>
                                          <p:spTgt spid="7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fade">
                                      <p:cBhvr>
                                        <p:cTn id="15" dur="500"/>
                                        <p:tgtEl>
                                          <p:spTgt spid="74"/>
                                        </p:tgtEl>
                                      </p:cBhvr>
                                    </p:animEffect>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3" presetClass="entr" presetSubtype="16"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1000"/>
                                        <p:tgtEl>
                                          <p:spTgt spid="49"/>
                                        </p:tgtEl>
                                      </p:cBhvr>
                                    </p:animEffect>
                                    <p:anim calcmode="lin" valueType="num">
                                      <p:cBhvr>
                                        <p:cTn id="36" dur="1000" fill="hold"/>
                                        <p:tgtEl>
                                          <p:spTgt spid="49"/>
                                        </p:tgtEl>
                                        <p:attrNameLst>
                                          <p:attrName>ppt_x</p:attrName>
                                        </p:attrNameLst>
                                      </p:cBhvr>
                                      <p:tavLst>
                                        <p:tav tm="0">
                                          <p:val>
                                            <p:strVal val="#ppt_x"/>
                                          </p:val>
                                        </p:tav>
                                        <p:tav tm="100000">
                                          <p:val>
                                            <p:strVal val="#ppt_x"/>
                                          </p:val>
                                        </p:tav>
                                      </p:tavLst>
                                    </p:anim>
                                    <p:anim calcmode="lin" valueType="num">
                                      <p:cBhvr>
                                        <p:cTn id="37" dur="1000" fill="hold"/>
                                        <p:tgtEl>
                                          <p:spTgt spid="49"/>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23" presetClass="entr" presetSubtype="16"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childTnLst>
                                </p:cTn>
                              </p:par>
                            </p:childTnLst>
                          </p:cTn>
                        </p:par>
                        <p:par>
                          <p:cTn id="43" fill="hold">
                            <p:stCondLst>
                              <p:cond delay="5000"/>
                            </p:stCondLst>
                            <p:childTnLst>
                              <p:par>
                                <p:cTn id="44" presetID="42" presetClass="entr" presetSubtype="0"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1000"/>
                                        <p:tgtEl>
                                          <p:spTgt spid="53"/>
                                        </p:tgtEl>
                                      </p:cBhvr>
                                    </p:animEffect>
                                    <p:anim calcmode="lin" valueType="num">
                                      <p:cBhvr>
                                        <p:cTn id="47" dur="1000" fill="hold"/>
                                        <p:tgtEl>
                                          <p:spTgt spid="53"/>
                                        </p:tgtEl>
                                        <p:attrNameLst>
                                          <p:attrName>ppt_x</p:attrName>
                                        </p:attrNameLst>
                                      </p:cBhvr>
                                      <p:tavLst>
                                        <p:tav tm="0">
                                          <p:val>
                                            <p:strVal val="#ppt_x"/>
                                          </p:val>
                                        </p:tav>
                                        <p:tav tm="100000">
                                          <p:val>
                                            <p:strVal val="#ppt_x"/>
                                          </p:val>
                                        </p:tav>
                                      </p:tavLst>
                                    </p:anim>
                                    <p:anim calcmode="lin" valueType="num">
                                      <p:cBhvr>
                                        <p:cTn id="48" dur="1000" fill="hold"/>
                                        <p:tgtEl>
                                          <p:spTgt spid="53"/>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23" presetClass="entr" presetSubtype="16"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childTnLst>
                                </p:cTn>
                              </p:par>
                            </p:childTnLst>
                          </p:cTn>
                        </p:par>
                        <p:par>
                          <p:cTn id="54" fill="hold">
                            <p:stCondLst>
                              <p:cond delay="6500"/>
                            </p:stCondLst>
                            <p:childTnLst>
                              <p:par>
                                <p:cTn id="55" presetID="42" presetClass="entr" presetSubtype="0" fill="hold" nodeType="after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1000"/>
                                        <p:tgtEl>
                                          <p:spTgt spid="57"/>
                                        </p:tgtEl>
                                      </p:cBhvr>
                                    </p:animEffect>
                                    <p:anim calcmode="lin" valueType="num">
                                      <p:cBhvr>
                                        <p:cTn id="58" dur="1000" fill="hold"/>
                                        <p:tgtEl>
                                          <p:spTgt spid="57"/>
                                        </p:tgtEl>
                                        <p:attrNameLst>
                                          <p:attrName>ppt_x</p:attrName>
                                        </p:attrNameLst>
                                      </p:cBhvr>
                                      <p:tavLst>
                                        <p:tav tm="0">
                                          <p:val>
                                            <p:strVal val="#ppt_x"/>
                                          </p:val>
                                        </p:tav>
                                        <p:tav tm="100000">
                                          <p:val>
                                            <p:strVal val="#ppt_x"/>
                                          </p:val>
                                        </p:tav>
                                      </p:tavLst>
                                    </p:anim>
                                    <p:anim calcmode="lin" valueType="num">
                                      <p:cBhvr>
                                        <p:cTn id="5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8" grpId="0" animBg="1"/>
      <p:bldP spid="39" grpId="0" animBg="1"/>
      <p:bldP spid="43" grpId="0" animBg="1"/>
      <p:bldP spid="44" grpId="0" animBg="1"/>
      <p:bldP spid="73" grpId="0" animBg="1"/>
      <p:bldP spid="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rcRect l="1060" t="35351" r="22294" b="4771"/>
          <a:stretch>
            <a:fillRect/>
          </a:stretch>
        </p:blipFill>
        <p:spPr>
          <a:xfrm>
            <a:off x="6534617" y="1593158"/>
            <a:ext cx="1386348" cy="1386348"/>
          </a:xfrm>
          <a:custGeom>
            <a:avLst/>
            <a:gdLst>
              <a:gd name="connsiteX0" fmla="*/ 693174 w 1386348"/>
              <a:gd name="connsiteY0" fmla="*/ 0 h 1386348"/>
              <a:gd name="connsiteX1" fmla="*/ 1386348 w 1386348"/>
              <a:gd name="connsiteY1" fmla="*/ 693174 h 1386348"/>
              <a:gd name="connsiteX2" fmla="*/ 693174 w 1386348"/>
              <a:gd name="connsiteY2" fmla="*/ 1386348 h 1386348"/>
              <a:gd name="connsiteX3" fmla="*/ 0 w 1386348"/>
              <a:gd name="connsiteY3" fmla="*/ 693174 h 1386348"/>
              <a:gd name="connsiteX4" fmla="*/ 693174 w 1386348"/>
              <a:gd name="connsiteY4" fmla="*/ 0 h 1386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348" h="1386348">
                <a:moveTo>
                  <a:pt x="693174" y="0"/>
                </a:moveTo>
                <a:cubicBezTo>
                  <a:pt x="1076003" y="0"/>
                  <a:pt x="1386348" y="310345"/>
                  <a:pt x="1386348" y="693174"/>
                </a:cubicBezTo>
                <a:cubicBezTo>
                  <a:pt x="1386348" y="1076003"/>
                  <a:pt x="1076003" y="1386348"/>
                  <a:pt x="693174" y="1386348"/>
                </a:cubicBezTo>
                <a:cubicBezTo>
                  <a:pt x="310345" y="1386348"/>
                  <a:pt x="0" y="1076003"/>
                  <a:pt x="0" y="693174"/>
                </a:cubicBezTo>
                <a:cubicBezTo>
                  <a:pt x="0" y="310345"/>
                  <a:pt x="310345" y="0"/>
                  <a:pt x="693174" y="0"/>
                </a:cubicBezTo>
                <a:close/>
              </a:path>
            </a:pathLst>
          </a:cu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1943" y="3484368"/>
            <a:ext cx="4630057" cy="3377759"/>
          </a:xfrm>
          <a:prstGeom prst="rect">
            <a:avLst/>
          </a:prstGeom>
        </p:spPr>
      </p:pic>
      <p:sp>
        <p:nvSpPr>
          <p:cNvPr id="4"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6"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rcRect l="3021" t="7332" r="4803" b="1177"/>
          <a:stretch>
            <a:fillRect/>
          </a:stretch>
        </p:blipFill>
        <p:spPr>
          <a:xfrm>
            <a:off x="1356852" y="1593158"/>
            <a:ext cx="1386348" cy="1386348"/>
          </a:xfrm>
          <a:custGeom>
            <a:avLst/>
            <a:gdLst>
              <a:gd name="connsiteX0" fmla="*/ 693174 w 1386348"/>
              <a:gd name="connsiteY0" fmla="*/ 0 h 1386348"/>
              <a:gd name="connsiteX1" fmla="*/ 1386348 w 1386348"/>
              <a:gd name="connsiteY1" fmla="*/ 693174 h 1386348"/>
              <a:gd name="connsiteX2" fmla="*/ 693174 w 1386348"/>
              <a:gd name="connsiteY2" fmla="*/ 1386348 h 1386348"/>
              <a:gd name="connsiteX3" fmla="*/ 0 w 1386348"/>
              <a:gd name="connsiteY3" fmla="*/ 693174 h 1386348"/>
              <a:gd name="connsiteX4" fmla="*/ 693174 w 1386348"/>
              <a:gd name="connsiteY4" fmla="*/ 0 h 1386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348" h="1386348">
                <a:moveTo>
                  <a:pt x="693174" y="0"/>
                </a:moveTo>
                <a:cubicBezTo>
                  <a:pt x="1076003" y="0"/>
                  <a:pt x="1386348" y="310345"/>
                  <a:pt x="1386348" y="693174"/>
                </a:cubicBezTo>
                <a:cubicBezTo>
                  <a:pt x="1386348" y="1076003"/>
                  <a:pt x="1076003" y="1386348"/>
                  <a:pt x="693174" y="1386348"/>
                </a:cubicBezTo>
                <a:cubicBezTo>
                  <a:pt x="310345" y="1386348"/>
                  <a:pt x="0" y="1076003"/>
                  <a:pt x="0" y="693174"/>
                </a:cubicBezTo>
                <a:cubicBezTo>
                  <a:pt x="0" y="310345"/>
                  <a:pt x="310345" y="0"/>
                  <a:pt x="693174" y="0"/>
                </a:cubicBezTo>
                <a:close/>
              </a:path>
            </a:pathLst>
          </a:cu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rcRect l="30344" t="16760" r="18185" b="6032"/>
          <a:stretch>
            <a:fillRect/>
          </a:stretch>
        </p:blipFill>
        <p:spPr>
          <a:xfrm>
            <a:off x="3945734" y="1593158"/>
            <a:ext cx="1386348" cy="1386348"/>
          </a:xfrm>
          <a:custGeom>
            <a:avLst/>
            <a:gdLst>
              <a:gd name="connsiteX0" fmla="*/ 693174 w 1386348"/>
              <a:gd name="connsiteY0" fmla="*/ 0 h 1386348"/>
              <a:gd name="connsiteX1" fmla="*/ 1386348 w 1386348"/>
              <a:gd name="connsiteY1" fmla="*/ 693174 h 1386348"/>
              <a:gd name="connsiteX2" fmla="*/ 693174 w 1386348"/>
              <a:gd name="connsiteY2" fmla="*/ 1386348 h 1386348"/>
              <a:gd name="connsiteX3" fmla="*/ 0 w 1386348"/>
              <a:gd name="connsiteY3" fmla="*/ 693174 h 1386348"/>
              <a:gd name="connsiteX4" fmla="*/ 693174 w 1386348"/>
              <a:gd name="connsiteY4" fmla="*/ 0 h 1386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348" h="1386348">
                <a:moveTo>
                  <a:pt x="693174" y="0"/>
                </a:moveTo>
                <a:cubicBezTo>
                  <a:pt x="1076003" y="0"/>
                  <a:pt x="1386348" y="310345"/>
                  <a:pt x="1386348" y="693174"/>
                </a:cubicBezTo>
                <a:cubicBezTo>
                  <a:pt x="1386348" y="1076003"/>
                  <a:pt x="1076003" y="1386348"/>
                  <a:pt x="693174" y="1386348"/>
                </a:cubicBezTo>
                <a:cubicBezTo>
                  <a:pt x="310345" y="1386348"/>
                  <a:pt x="0" y="1076003"/>
                  <a:pt x="0" y="693174"/>
                </a:cubicBezTo>
                <a:cubicBezTo>
                  <a:pt x="0" y="310345"/>
                  <a:pt x="310345" y="0"/>
                  <a:pt x="693174" y="0"/>
                </a:cubicBezTo>
                <a:close/>
              </a:path>
            </a:pathLst>
          </a:custGeom>
        </p:spPr>
      </p:pic>
      <p:sp>
        <p:nvSpPr>
          <p:cNvPr id="17" name="Text Box 12"/>
          <p:cNvSpPr txBox="1">
            <a:spLocks noChangeArrowheads="1"/>
          </p:cNvSpPr>
          <p:nvPr/>
        </p:nvSpPr>
        <p:spPr bwMode="auto">
          <a:xfrm>
            <a:off x="2250757" y="3189597"/>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rgbClr val="363636"/>
                </a:solidFill>
                <a:latin typeface="方正清刻本悦宋简体" panose="02000000000000000000" pitchFamily="2" charset="-122"/>
                <a:ea typeface="方正清刻本悦宋简体" panose="02000000000000000000" pitchFamily="2" charset="-122"/>
              </a:rPr>
              <a:t>您的子标题</a:t>
            </a:r>
          </a:p>
        </p:txBody>
      </p:sp>
      <p:sp>
        <p:nvSpPr>
          <p:cNvPr id="18" name="Text Box 14"/>
          <p:cNvSpPr txBox="1">
            <a:spLocks noChangeArrowheads="1"/>
          </p:cNvSpPr>
          <p:nvPr/>
        </p:nvSpPr>
        <p:spPr bwMode="auto">
          <a:xfrm>
            <a:off x="2066091" y="3152219"/>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rgbClr val="5D5C5C"/>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9" name="Text Box 16"/>
          <p:cNvSpPr txBox="1">
            <a:spLocks noChangeArrowheads="1"/>
          </p:cNvSpPr>
          <p:nvPr/>
        </p:nvSpPr>
        <p:spPr bwMode="auto">
          <a:xfrm>
            <a:off x="1173538" y="3152219"/>
            <a:ext cx="1169551" cy="322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dirty="0">
              <a:solidFill>
                <a:srgbClr val="5D5C5C"/>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
        <p:nvSpPr>
          <p:cNvPr id="20" name="Text Box 12"/>
          <p:cNvSpPr txBox="1">
            <a:spLocks noChangeArrowheads="1"/>
          </p:cNvSpPr>
          <p:nvPr/>
        </p:nvSpPr>
        <p:spPr bwMode="auto">
          <a:xfrm>
            <a:off x="4984853" y="3189597"/>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rgbClr val="363636"/>
                </a:solidFill>
                <a:latin typeface="方正清刻本悦宋简体" panose="02000000000000000000" pitchFamily="2" charset="-122"/>
                <a:ea typeface="方正清刻本悦宋简体" panose="02000000000000000000" pitchFamily="2" charset="-122"/>
              </a:rPr>
              <a:t>您的子标题</a:t>
            </a:r>
          </a:p>
        </p:txBody>
      </p:sp>
      <p:sp>
        <p:nvSpPr>
          <p:cNvPr id="21" name="Text Box 14"/>
          <p:cNvSpPr txBox="1">
            <a:spLocks noChangeArrowheads="1"/>
          </p:cNvSpPr>
          <p:nvPr/>
        </p:nvSpPr>
        <p:spPr bwMode="auto">
          <a:xfrm>
            <a:off x="4800187" y="3152219"/>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rgbClr val="5D5C5C"/>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latin typeface="方正清刻本悦宋简体" panose="02000000000000000000" pitchFamily="2" charset="-122"/>
              <a:ea typeface="方正清刻本悦宋简体" panose="02000000000000000000" pitchFamily="2" charset="-122"/>
            </a:endParaRPr>
          </a:p>
        </p:txBody>
      </p:sp>
      <p:sp>
        <p:nvSpPr>
          <p:cNvPr id="22" name="Text Box 16"/>
          <p:cNvSpPr txBox="1">
            <a:spLocks noChangeArrowheads="1"/>
          </p:cNvSpPr>
          <p:nvPr/>
        </p:nvSpPr>
        <p:spPr bwMode="auto">
          <a:xfrm>
            <a:off x="3907634" y="3152219"/>
            <a:ext cx="1169551" cy="322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dirty="0">
              <a:solidFill>
                <a:srgbClr val="5D5C5C"/>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
        <p:nvSpPr>
          <p:cNvPr id="23" name="Text Box 12"/>
          <p:cNvSpPr txBox="1">
            <a:spLocks noChangeArrowheads="1"/>
          </p:cNvSpPr>
          <p:nvPr/>
        </p:nvSpPr>
        <p:spPr bwMode="auto">
          <a:xfrm>
            <a:off x="7598461" y="3189597"/>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rgbClr val="363636"/>
                </a:solidFill>
                <a:latin typeface="方正清刻本悦宋简体" panose="02000000000000000000" pitchFamily="2" charset="-122"/>
                <a:ea typeface="方正清刻本悦宋简体" panose="02000000000000000000" pitchFamily="2" charset="-122"/>
              </a:rPr>
              <a:t>您的子标题</a:t>
            </a:r>
          </a:p>
        </p:txBody>
      </p:sp>
      <p:sp>
        <p:nvSpPr>
          <p:cNvPr id="24" name="Text Box 14"/>
          <p:cNvSpPr txBox="1">
            <a:spLocks noChangeArrowheads="1"/>
          </p:cNvSpPr>
          <p:nvPr/>
        </p:nvSpPr>
        <p:spPr bwMode="auto">
          <a:xfrm>
            <a:off x="7413795" y="3152219"/>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rgbClr val="5D5C5C"/>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latin typeface="方正清刻本悦宋简体" panose="02000000000000000000" pitchFamily="2" charset="-122"/>
              <a:ea typeface="方正清刻本悦宋简体" panose="02000000000000000000" pitchFamily="2" charset="-122"/>
            </a:endParaRPr>
          </a:p>
        </p:txBody>
      </p:sp>
      <p:sp>
        <p:nvSpPr>
          <p:cNvPr id="25" name="Text Box 16"/>
          <p:cNvSpPr txBox="1">
            <a:spLocks noChangeArrowheads="1"/>
          </p:cNvSpPr>
          <p:nvPr/>
        </p:nvSpPr>
        <p:spPr bwMode="auto">
          <a:xfrm>
            <a:off x="6521242" y="3152219"/>
            <a:ext cx="1169551" cy="322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dirty="0">
              <a:solidFill>
                <a:srgbClr val="5D5C5C"/>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Tree>
    <p:extLst>
      <p:ext uri="{BB962C8B-B14F-4D97-AF65-F5344CB8AC3E}">
        <p14:creationId xmlns:p14="http://schemas.microsoft.com/office/powerpoint/2010/main" val="3847795288"/>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bldLvl="0" autoUpdateAnimBg="0"/>
      <p:bldP spid="6" grpId="0" animBg="1" autoUpdateAnimBg="0"/>
      <p:bldP spid="7"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3711" y="2638319"/>
            <a:ext cx="2824578" cy="2423191"/>
          </a:xfrm>
          <a:prstGeom prst="rect">
            <a:avLst/>
          </a:prstGeom>
        </p:spPr>
      </p:pic>
      <p:grpSp>
        <p:nvGrpSpPr>
          <p:cNvPr id="12" name="组合 11"/>
          <p:cNvGrpSpPr/>
          <p:nvPr/>
        </p:nvGrpSpPr>
        <p:grpSpPr>
          <a:xfrm>
            <a:off x="4318000" y="2638319"/>
            <a:ext cx="3556000" cy="2735262"/>
            <a:chOff x="2917371" y="1509173"/>
            <a:chExt cx="6308028" cy="4852111"/>
          </a:xfrm>
        </p:grpSpPr>
        <p:sp>
          <p:nvSpPr>
            <p:cNvPr id="13" name="弧形 12"/>
            <p:cNvSpPr/>
            <p:nvPr/>
          </p:nvSpPr>
          <p:spPr>
            <a:xfrm rot="13603818">
              <a:off x="3538272" y="1659071"/>
              <a:ext cx="4626616" cy="4626616"/>
            </a:xfrm>
            <a:prstGeom prst="arc">
              <a:avLst>
                <a:gd name="adj1" fmla="val 16200000"/>
                <a:gd name="adj2" fmla="val 21493235"/>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p:cNvSpPr/>
            <p:nvPr/>
          </p:nvSpPr>
          <p:spPr>
            <a:xfrm rot="2597983">
              <a:off x="4046967" y="1734668"/>
              <a:ext cx="4626616" cy="4626616"/>
            </a:xfrm>
            <a:prstGeom prst="arc">
              <a:avLst>
                <a:gd name="adj1" fmla="val 16127698"/>
                <a:gd name="adj2" fmla="val 21464082"/>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5" name="直接连接符 14"/>
            <p:cNvCxnSpPr/>
            <p:nvPr/>
          </p:nvCxnSpPr>
          <p:spPr>
            <a:xfrm flipH="1" flipV="1">
              <a:off x="2917371" y="1509173"/>
              <a:ext cx="1059543" cy="105954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2934180" y="5149684"/>
              <a:ext cx="862336" cy="904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8188200" y="1509173"/>
              <a:ext cx="1035953" cy="10781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408028" y="5196088"/>
              <a:ext cx="817371" cy="86153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9" name="Text Box 15"/>
          <p:cNvSpPr txBox="1">
            <a:spLocks noChangeArrowheads="1"/>
          </p:cNvSpPr>
          <p:nvPr/>
        </p:nvSpPr>
        <p:spPr bwMode="auto">
          <a:xfrm>
            <a:off x="7939902" y="2592795"/>
            <a:ext cx="288775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a:t>
            </a:r>
            <a:endParaRPr lang="en-US" altLang="zh-CN" sz="1400" dirty="0">
              <a:solidFill>
                <a:srgbClr val="5D5C5C"/>
              </a:solidFill>
              <a:latin typeface="方正宋刻本秀楷简体" panose="02000000000000000000" pitchFamily="2" charset="-122"/>
              <a:ea typeface="方正宋刻本秀楷简体" panose="02000000000000000000" pitchFamily="2" charset="-122"/>
            </a:endParaRPr>
          </a:p>
        </p:txBody>
      </p:sp>
      <p:sp>
        <p:nvSpPr>
          <p:cNvPr id="20" name="Text Box 16"/>
          <p:cNvSpPr txBox="1">
            <a:spLocks noChangeArrowheads="1"/>
          </p:cNvSpPr>
          <p:nvPr/>
        </p:nvSpPr>
        <p:spPr bwMode="auto">
          <a:xfrm>
            <a:off x="7912917" y="2226083"/>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363636"/>
                </a:solidFill>
                <a:latin typeface="方正宋刻本秀楷简体" panose="02000000000000000000" pitchFamily="2" charset="-122"/>
                <a:ea typeface="方正宋刻本秀楷简体" panose="02000000000000000000" pitchFamily="2" charset="-122"/>
              </a:rPr>
              <a:t>您的标题</a:t>
            </a:r>
          </a:p>
        </p:txBody>
      </p:sp>
      <p:sp>
        <p:nvSpPr>
          <p:cNvPr id="21" name="Text Box 17"/>
          <p:cNvSpPr txBox="1">
            <a:spLocks noChangeArrowheads="1"/>
          </p:cNvSpPr>
          <p:nvPr/>
        </p:nvSpPr>
        <p:spPr bwMode="auto">
          <a:xfrm>
            <a:off x="9047977" y="2286408"/>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5D5C5C"/>
                </a:solidFill>
                <a:latin typeface="方正宋刻本秀楷简体" panose="02000000000000000000" pitchFamily="2" charset="-122"/>
                <a:ea typeface="方正宋刻本秀楷简体" panose="02000000000000000000" pitchFamily="2" charset="-122"/>
              </a:rPr>
              <a:t>Your title</a:t>
            </a:r>
            <a:endParaRPr lang="zh-CN" altLang="en-US" sz="2000" dirty="0">
              <a:latin typeface="方正宋刻本秀楷简体" panose="02000000000000000000" pitchFamily="2" charset="-122"/>
              <a:ea typeface="方正宋刻本秀楷简体" panose="02000000000000000000" pitchFamily="2" charset="-122"/>
            </a:endParaRPr>
          </a:p>
        </p:txBody>
      </p:sp>
      <p:sp>
        <p:nvSpPr>
          <p:cNvPr id="22" name="Text Box 15"/>
          <p:cNvSpPr txBox="1">
            <a:spLocks noChangeArrowheads="1"/>
          </p:cNvSpPr>
          <p:nvPr/>
        </p:nvSpPr>
        <p:spPr bwMode="auto">
          <a:xfrm>
            <a:off x="7939902" y="5119210"/>
            <a:ext cx="288775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a:t>
            </a:r>
            <a:endParaRPr lang="en-US" altLang="zh-CN" sz="1400" dirty="0">
              <a:solidFill>
                <a:srgbClr val="5D5C5C"/>
              </a:solidFill>
              <a:latin typeface="方正宋刻本秀楷简体" panose="02000000000000000000" pitchFamily="2" charset="-122"/>
              <a:ea typeface="方正宋刻本秀楷简体" panose="02000000000000000000" pitchFamily="2" charset="-122"/>
            </a:endParaRPr>
          </a:p>
        </p:txBody>
      </p:sp>
      <p:sp>
        <p:nvSpPr>
          <p:cNvPr id="23" name="Text Box 16"/>
          <p:cNvSpPr txBox="1">
            <a:spLocks noChangeArrowheads="1"/>
          </p:cNvSpPr>
          <p:nvPr/>
        </p:nvSpPr>
        <p:spPr bwMode="auto">
          <a:xfrm>
            <a:off x="7912917" y="4752498"/>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363636"/>
                </a:solidFill>
                <a:latin typeface="方正宋刻本秀楷简体" panose="02000000000000000000" pitchFamily="2" charset="-122"/>
                <a:ea typeface="方正宋刻本秀楷简体" panose="02000000000000000000" pitchFamily="2" charset="-122"/>
              </a:rPr>
              <a:t>您的标题</a:t>
            </a:r>
          </a:p>
        </p:txBody>
      </p:sp>
      <p:sp>
        <p:nvSpPr>
          <p:cNvPr id="24" name="Text Box 17"/>
          <p:cNvSpPr txBox="1">
            <a:spLocks noChangeArrowheads="1"/>
          </p:cNvSpPr>
          <p:nvPr/>
        </p:nvSpPr>
        <p:spPr bwMode="auto">
          <a:xfrm>
            <a:off x="9047977" y="4812823"/>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5D5C5C"/>
                </a:solidFill>
                <a:latin typeface="方正宋刻本秀楷简体" panose="02000000000000000000" pitchFamily="2" charset="-122"/>
                <a:ea typeface="方正宋刻本秀楷简体" panose="02000000000000000000" pitchFamily="2" charset="-122"/>
              </a:rPr>
              <a:t>Your title</a:t>
            </a:r>
            <a:endParaRPr lang="zh-CN" altLang="en-US" sz="2000" dirty="0">
              <a:latin typeface="方正宋刻本秀楷简体" panose="02000000000000000000" pitchFamily="2" charset="-122"/>
              <a:ea typeface="方正宋刻本秀楷简体" panose="02000000000000000000" pitchFamily="2" charset="-122"/>
            </a:endParaRPr>
          </a:p>
        </p:txBody>
      </p:sp>
      <p:sp>
        <p:nvSpPr>
          <p:cNvPr id="25" name="Text Box 15"/>
          <p:cNvSpPr txBox="1">
            <a:spLocks noChangeArrowheads="1"/>
          </p:cNvSpPr>
          <p:nvPr/>
        </p:nvSpPr>
        <p:spPr bwMode="auto">
          <a:xfrm>
            <a:off x="1458731" y="4789648"/>
            <a:ext cx="288775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a:t>
            </a:r>
            <a:endParaRPr lang="en-US" altLang="zh-CN" sz="1400" dirty="0">
              <a:solidFill>
                <a:srgbClr val="5D5C5C"/>
              </a:solidFill>
              <a:latin typeface="方正宋刻本秀楷简体" panose="02000000000000000000" pitchFamily="2" charset="-122"/>
              <a:ea typeface="方正宋刻本秀楷简体" panose="02000000000000000000" pitchFamily="2" charset="-122"/>
            </a:endParaRPr>
          </a:p>
        </p:txBody>
      </p:sp>
      <p:sp>
        <p:nvSpPr>
          <p:cNvPr id="26" name="Text Box 16"/>
          <p:cNvSpPr txBox="1">
            <a:spLocks noChangeArrowheads="1"/>
          </p:cNvSpPr>
          <p:nvPr/>
        </p:nvSpPr>
        <p:spPr bwMode="auto">
          <a:xfrm>
            <a:off x="2884020" y="4422936"/>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rgbClr val="363636"/>
                </a:solidFill>
                <a:latin typeface="方正宋刻本秀楷简体" panose="02000000000000000000" pitchFamily="2" charset="-122"/>
                <a:ea typeface="方正宋刻本秀楷简体" panose="02000000000000000000" pitchFamily="2" charset="-122"/>
              </a:rPr>
              <a:t>您的标题</a:t>
            </a:r>
          </a:p>
        </p:txBody>
      </p:sp>
      <p:sp>
        <p:nvSpPr>
          <p:cNvPr id="27" name="Text Box 17"/>
          <p:cNvSpPr txBox="1">
            <a:spLocks noChangeArrowheads="1"/>
          </p:cNvSpPr>
          <p:nvPr/>
        </p:nvSpPr>
        <p:spPr bwMode="auto">
          <a:xfrm>
            <a:off x="2373229" y="4483261"/>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5D5C5C"/>
                </a:solidFill>
                <a:latin typeface="方正宋刻本秀楷简体" panose="02000000000000000000" pitchFamily="2" charset="-122"/>
                <a:ea typeface="方正宋刻本秀楷简体" panose="02000000000000000000" pitchFamily="2" charset="-122"/>
              </a:rPr>
              <a:t>Your title</a:t>
            </a:r>
            <a:endParaRPr lang="zh-CN" altLang="en-US" sz="2000" dirty="0">
              <a:latin typeface="方正宋刻本秀楷简体" panose="02000000000000000000" pitchFamily="2" charset="-122"/>
              <a:ea typeface="方正宋刻本秀楷简体" panose="02000000000000000000" pitchFamily="2" charset="-122"/>
            </a:endParaRPr>
          </a:p>
        </p:txBody>
      </p:sp>
      <p:sp>
        <p:nvSpPr>
          <p:cNvPr id="31" name="Text Box 15"/>
          <p:cNvSpPr txBox="1">
            <a:spLocks noChangeArrowheads="1"/>
          </p:cNvSpPr>
          <p:nvPr/>
        </p:nvSpPr>
        <p:spPr bwMode="auto">
          <a:xfrm>
            <a:off x="1458731" y="2553926"/>
            <a:ext cx="288775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a:t>
            </a:r>
            <a:endParaRPr lang="en-US" altLang="zh-CN" sz="1400" dirty="0">
              <a:solidFill>
                <a:srgbClr val="5D5C5C"/>
              </a:solidFill>
              <a:latin typeface="方正宋刻本秀楷简体" panose="02000000000000000000" pitchFamily="2" charset="-122"/>
              <a:ea typeface="方正宋刻本秀楷简体" panose="02000000000000000000" pitchFamily="2" charset="-122"/>
            </a:endParaRPr>
          </a:p>
        </p:txBody>
      </p:sp>
      <p:sp>
        <p:nvSpPr>
          <p:cNvPr id="32" name="Text Box 16"/>
          <p:cNvSpPr txBox="1">
            <a:spLocks noChangeArrowheads="1"/>
          </p:cNvSpPr>
          <p:nvPr/>
        </p:nvSpPr>
        <p:spPr bwMode="auto">
          <a:xfrm>
            <a:off x="2884020" y="2187214"/>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rgbClr val="363636"/>
                </a:solidFill>
                <a:latin typeface="方正宋刻本秀楷简体" panose="02000000000000000000" pitchFamily="2" charset="-122"/>
                <a:ea typeface="方正宋刻本秀楷简体" panose="02000000000000000000" pitchFamily="2" charset="-122"/>
              </a:rPr>
              <a:t>您的标题</a:t>
            </a:r>
          </a:p>
        </p:txBody>
      </p:sp>
      <p:sp>
        <p:nvSpPr>
          <p:cNvPr id="33" name="Text Box 17"/>
          <p:cNvSpPr txBox="1">
            <a:spLocks noChangeArrowheads="1"/>
          </p:cNvSpPr>
          <p:nvPr/>
        </p:nvSpPr>
        <p:spPr bwMode="auto">
          <a:xfrm>
            <a:off x="2373229" y="2247539"/>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5D5C5C"/>
                </a:solidFill>
                <a:latin typeface="方正宋刻本秀楷简体" panose="02000000000000000000" pitchFamily="2" charset="-122"/>
                <a:ea typeface="方正宋刻本秀楷简体" panose="02000000000000000000" pitchFamily="2" charset="-122"/>
              </a:rPr>
              <a:t>Your title</a:t>
            </a:r>
            <a:endParaRPr lang="zh-CN" altLang="en-US" sz="2000" dirty="0">
              <a:latin typeface="方正宋刻本秀楷简体" panose="02000000000000000000" pitchFamily="2" charset="-122"/>
              <a:ea typeface="方正宋刻本秀楷简体" panose="02000000000000000000" pitchFamily="2" charset="-122"/>
            </a:endParaRPr>
          </a:p>
        </p:txBody>
      </p:sp>
      <p:sp>
        <p:nvSpPr>
          <p:cNvPr id="34"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3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36"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3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spTree>
    <p:extLst>
      <p:ext uri="{BB962C8B-B14F-4D97-AF65-F5344CB8AC3E}">
        <p14:creationId xmlns:p14="http://schemas.microsoft.com/office/powerpoint/2010/main" val="979829974"/>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childTnLst>
                          </p:cTn>
                        </p:par>
                        <p:par>
                          <p:cTn id="17" fill="hold">
                            <p:stCondLst>
                              <p:cond delay="500"/>
                            </p:stCondLst>
                            <p:childTnLst>
                              <p:par>
                                <p:cTn id="18" presetID="50" presetClass="entr" presetSubtype="0"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ppt_w</p:attrName>
                                        </p:attrNameLst>
                                      </p:cBhvr>
                                      <p:tavLst>
                                        <p:tav tm="0">
                                          <p:val>
                                            <p:strVal val="#ppt_w+.3"/>
                                          </p:val>
                                        </p:tav>
                                        <p:tav tm="100000">
                                          <p:val>
                                            <p:strVal val="#ppt_w"/>
                                          </p:val>
                                        </p:tav>
                                      </p:tavLst>
                                    </p:anim>
                                    <p:anim calcmode="lin" valueType="num">
                                      <p:cBhvr>
                                        <p:cTn id="21" dur="1000" fill="hold"/>
                                        <p:tgtEl>
                                          <p:spTgt spid="12"/>
                                        </p:tgtEl>
                                        <p:attrNameLst>
                                          <p:attrName>ppt_h</p:attrName>
                                        </p:attrNameLst>
                                      </p:cBhvr>
                                      <p:tavLst>
                                        <p:tav tm="0">
                                          <p:val>
                                            <p:strVal val="#ppt_h"/>
                                          </p:val>
                                        </p:tav>
                                        <p:tav tm="100000">
                                          <p:val>
                                            <p:strVal val="#ppt_h"/>
                                          </p:val>
                                        </p:tav>
                                      </p:tavLst>
                                    </p:anim>
                                    <p:animEffect transition="in" filter="fade">
                                      <p:cBhvr>
                                        <p:cTn id="22" dur="1000"/>
                                        <p:tgtEl>
                                          <p:spTgt spid="12"/>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300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bldLvl="0" autoUpdateAnimBg="0"/>
      <p:bldP spid="26" grpId="0" bldLvl="0" autoUpdateAnimBg="0"/>
      <p:bldP spid="27" grpId="0" bldLvl="0" autoUpdateAnimBg="0"/>
      <p:bldP spid="31" grpId="0" bldLvl="0" autoUpdateAnimBg="0"/>
      <p:bldP spid="32" grpId="0" bldLvl="0" autoUpdateAnimBg="0"/>
      <p:bldP spid="33" grpId="0" bldLvl="0" autoUpdateAnimBg="0"/>
      <p:bldP spid="34" grpId="0" animBg="1" autoUpdateAnimBg="0"/>
      <p:bldP spid="35" grpId="0" bldLvl="0" autoUpdateAnimBg="0"/>
      <p:bldP spid="36" grpId="0" animBg="1" autoUpdateAnimBg="0"/>
      <p:bldP spid="37"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45416" y="2069582"/>
            <a:ext cx="3846584" cy="4788418"/>
          </a:xfrm>
          <a:prstGeom prst="rect">
            <a:avLst/>
          </a:prstGeom>
        </p:spPr>
      </p:pic>
      <p:sp>
        <p:nvSpPr>
          <p:cNvPr id="5"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6"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7"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8"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sp>
        <p:nvSpPr>
          <p:cNvPr id="28" name="Rectangle 51">
            <a:extLst>
              <a:ext uri="{FF2B5EF4-FFF2-40B4-BE49-F238E27FC236}">
                <a16:creationId xmlns="" xmlns:a16="http://schemas.microsoft.com/office/drawing/2014/main" id="{3CB5D343-53AD-43F4-B869-E9E9DDB8CD08}"/>
              </a:ext>
            </a:extLst>
          </p:cNvPr>
          <p:cNvSpPr/>
          <p:nvPr/>
        </p:nvSpPr>
        <p:spPr>
          <a:xfrm>
            <a:off x="4258763" y="2027911"/>
            <a:ext cx="34289" cy="3915435"/>
          </a:xfrm>
          <a:prstGeom prst="rect">
            <a:avLst/>
          </a:prstGeom>
          <a:solidFill>
            <a:schemeClr val="bg2">
              <a:lumMod val="100000"/>
            </a:schemeClr>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29" name="组合 28">
            <a:extLst>
              <a:ext uri="{FF2B5EF4-FFF2-40B4-BE49-F238E27FC236}">
                <a16:creationId xmlns="" xmlns:a16="http://schemas.microsoft.com/office/drawing/2014/main" id="{86DBE727-C38E-4278-8093-9BE5D7B4B6E7}"/>
              </a:ext>
            </a:extLst>
          </p:cNvPr>
          <p:cNvGrpSpPr/>
          <p:nvPr/>
        </p:nvGrpSpPr>
        <p:grpSpPr>
          <a:xfrm>
            <a:off x="1936505" y="3134990"/>
            <a:ext cx="2708229" cy="728454"/>
            <a:chOff x="2168733" y="1923634"/>
            <a:chExt cx="2708229" cy="728454"/>
          </a:xfrm>
        </p:grpSpPr>
        <p:grpSp>
          <p:nvGrpSpPr>
            <p:cNvPr id="30" name="Group 36">
              <a:extLst>
                <a:ext uri="{FF2B5EF4-FFF2-40B4-BE49-F238E27FC236}">
                  <a16:creationId xmlns="" xmlns:a16="http://schemas.microsoft.com/office/drawing/2014/main" id="{7F6F26F1-7DFF-43A4-8587-60F42EA55A7A}"/>
                </a:ext>
              </a:extLst>
            </p:cNvPr>
            <p:cNvGrpSpPr/>
            <p:nvPr/>
          </p:nvGrpSpPr>
          <p:grpSpPr>
            <a:xfrm>
              <a:off x="4148508" y="1923634"/>
              <a:ext cx="728454" cy="728454"/>
              <a:chOff x="4876779" y="2512148"/>
              <a:chExt cx="971272" cy="971272"/>
            </a:xfrm>
          </p:grpSpPr>
          <p:sp>
            <p:nvSpPr>
              <p:cNvPr id="34" name="Oval 8">
                <a:extLst>
                  <a:ext uri="{FF2B5EF4-FFF2-40B4-BE49-F238E27FC236}">
                    <a16:creationId xmlns="" xmlns:a16="http://schemas.microsoft.com/office/drawing/2014/main" id="{373E10AB-B9B1-4BDD-BBEB-EA867CB2A085}"/>
                  </a:ext>
                </a:extLst>
              </p:cNvPr>
              <p:cNvSpPr/>
              <p:nvPr/>
            </p:nvSpPr>
            <p:spPr>
              <a:xfrm>
                <a:off x="4876779" y="2512148"/>
                <a:ext cx="971272" cy="971272"/>
              </a:xfrm>
              <a:prstGeom prst="ellipse">
                <a:avLst/>
              </a:prstGeom>
              <a:solidFill>
                <a:schemeClr val="bg1">
                  <a:lumMod val="85000"/>
                </a:schemeClr>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5" name="Oval 10">
                <a:extLst>
                  <a:ext uri="{FF2B5EF4-FFF2-40B4-BE49-F238E27FC236}">
                    <a16:creationId xmlns="" xmlns:a16="http://schemas.microsoft.com/office/drawing/2014/main" id="{0BB56697-651A-4187-A2AD-4E0C7A7A6186}"/>
                  </a:ext>
                </a:extLst>
              </p:cNvPr>
              <p:cNvSpPr/>
              <p:nvPr/>
            </p:nvSpPr>
            <p:spPr>
              <a:xfrm>
                <a:off x="4993478" y="2628847"/>
                <a:ext cx="737874" cy="737874"/>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6" name="Freeform: Shape 24">
                <a:extLst>
                  <a:ext uri="{FF2B5EF4-FFF2-40B4-BE49-F238E27FC236}">
                    <a16:creationId xmlns="" xmlns:a16="http://schemas.microsoft.com/office/drawing/2014/main" id="{F580DFA8-8A41-451F-B3F5-8C8A03AA3340}"/>
                  </a:ext>
                </a:extLst>
              </p:cNvPr>
              <p:cNvSpPr/>
              <p:nvPr/>
            </p:nvSpPr>
            <p:spPr>
              <a:xfrm>
                <a:off x="5223727" y="2794880"/>
                <a:ext cx="277375" cy="405807"/>
              </a:xfrm>
              <a:custGeom>
                <a:avLst/>
                <a:gdLst>
                  <a:gd name="connsiteX0" fmla="*/ 102012 w 208031"/>
                  <a:gd name="connsiteY0" fmla="*/ 264985 h 304355"/>
                  <a:gd name="connsiteX1" fmla="*/ 85817 w 208031"/>
                  <a:gd name="connsiteY1" fmla="*/ 283502 h 304355"/>
                  <a:gd name="connsiteX2" fmla="*/ 102012 w 208031"/>
                  <a:gd name="connsiteY2" fmla="*/ 302019 h 304355"/>
                  <a:gd name="connsiteX3" fmla="*/ 118207 w 208031"/>
                  <a:gd name="connsiteY3" fmla="*/ 283502 h 304355"/>
                  <a:gd name="connsiteX4" fmla="*/ 102012 w 208031"/>
                  <a:gd name="connsiteY4" fmla="*/ 264985 h 304355"/>
                  <a:gd name="connsiteX5" fmla="*/ 56997 w 208031"/>
                  <a:gd name="connsiteY5" fmla="*/ 57673 h 304355"/>
                  <a:gd name="connsiteX6" fmla="*/ 33778 w 208031"/>
                  <a:gd name="connsiteY6" fmla="*/ 80892 h 304355"/>
                  <a:gd name="connsiteX7" fmla="*/ 33778 w 208031"/>
                  <a:gd name="connsiteY7" fmla="*/ 231129 h 304355"/>
                  <a:gd name="connsiteX8" fmla="*/ 56997 w 208031"/>
                  <a:gd name="connsiteY8" fmla="*/ 254348 h 304355"/>
                  <a:gd name="connsiteX9" fmla="*/ 149871 w 208031"/>
                  <a:gd name="connsiteY9" fmla="*/ 254348 h 304355"/>
                  <a:gd name="connsiteX10" fmla="*/ 173090 w 208031"/>
                  <a:gd name="connsiteY10" fmla="*/ 231129 h 304355"/>
                  <a:gd name="connsiteX11" fmla="*/ 173090 w 208031"/>
                  <a:gd name="connsiteY11" fmla="*/ 80892 h 304355"/>
                  <a:gd name="connsiteX12" fmla="*/ 149871 w 208031"/>
                  <a:gd name="connsiteY12" fmla="*/ 57673 h 304355"/>
                  <a:gd name="connsiteX13" fmla="*/ 66050 w 208031"/>
                  <a:gd name="connsiteY13" fmla="*/ 20948 h 304355"/>
                  <a:gd name="connsiteX14" fmla="*/ 66050 w 208031"/>
                  <a:gd name="connsiteY14" fmla="*/ 29172 h 304355"/>
                  <a:gd name="connsiteX15" fmla="*/ 136737 w 208031"/>
                  <a:gd name="connsiteY15" fmla="*/ 29172 h 304355"/>
                  <a:gd name="connsiteX16" fmla="*/ 136737 w 208031"/>
                  <a:gd name="connsiteY16" fmla="*/ 20948 h 304355"/>
                  <a:gd name="connsiteX17" fmla="*/ 34673 w 208031"/>
                  <a:gd name="connsiteY17" fmla="*/ 0 h 304355"/>
                  <a:gd name="connsiteX18" fmla="*/ 173358 w 208031"/>
                  <a:gd name="connsiteY18" fmla="*/ 0 h 304355"/>
                  <a:gd name="connsiteX19" fmla="*/ 208031 w 208031"/>
                  <a:gd name="connsiteY19" fmla="*/ 34673 h 304355"/>
                  <a:gd name="connsiteX20" fmla="*/ 208031 w 208031"/>
                  <a:gd name="connsiteY20" fmla="*/ 269682 h 304355"/>
                  <a:gd name="connsiteX21" fmla="*/ 173358 w 208031"/>
                  <a:gd name="connsiteY21" fmla="*/ 304355 h 304355"/>
                  <a:gd name="connsiteX22" fmla="*/ 34673 w 208031"/>
                  <a:gd name="connsiteY22" fmla="*/ 304355 h 304355"/>
                  <a:gd name="connsiteX23" fmla="*/ 0 w 208031"/>
                  <a:gd name="connsiteY23" fmla="*/ 269682 h 304355"/>
                  <a:gd name="connsiteX24" fmla="*/ 0 w 208031"/>
                  <a:gd name="connsiteY24" fmla="*/ 34673 h 304355"/>
                  <a:gd name="connsiteX25" fmla="*/ 34673 w 208031"/>
                  <a:gd name="connsiteY25" fmla="*/ 0 h 30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8031" h="304355">
                    <a:moveTo>
                      <a:pt x="102012" y="264985"/>
                    </a:moveTo>
                    <a:cubicBezTo>
                      <a:pt x="93068" y="264985"/>
                      <a:pt x="85817" y="273275"/>
                      <a:pt x="85817" y="283502"/>
                    </a:cubicBezTo>
                    <a:cubicBezTo>
                      <a:pt x="85817" y="293729"/>
                      <a:pt x="93068" y="302019"/>
                      <a:pt x="102012" y="302019"/>
                    </a:cubicBezTo>
                    <a:cubicBezTo>
                      <a:pt x="110956" y="302019"/>
                      <a:pt x="118207" y="293729"/>
                      <a:pt x="118207" y="283502"/>
                    </a:cubicBezTo>
                    <a:cubicBezTo>
                      <a:pt x="118207" y="273275"/>
                      <a:pt x="110956" y="264985"/>
                      <a:pt x="102012" y="264985"/>
                    </a:cubicBezTo>
                    <a:close/>
                    <a:moveTo>
                      <a:pt x="56997" y="57673"/>
                    </a:moveTo>
                    <a:cubicBezTo>
                      <a:pt x="44174" y="57673"/>
                      <a:pt x="33778" y="68069"/>
                      <a:pt x="33778" y="80892"/>
                    </a:cubicBezTo>
                    <a:lnTo>
                      <a:pt x="33778" y="231129"/>
                    </a:lnTo>
                    <a:cubicBezTo>
                      <a:pt x="33778" y="243952"/>
                      <a:pt x="44174" y="254348"/>
                      <a:pt x="56997" y="254348"/>
                    </a:cubicBezTo>
                    <a:lnTo>
                      <a:pt x="149871" y="254348"/>
                    </a:lnTo>
                    <a:cubicBezTo>
                      <a:pt x="162694" y="254348"/>
                      <a:pt x="173090" y="243952"/>
                      <a:pt x="173090" y="231129"/>
                    </a:cubicBezTo>
                    <a:lnTo>
                      <a:pt x="173090" y="80892"/>
                    </a:lnTo>
                    <a:cubicBezTo>
                      <a:pt x="173090" y="68069"/>
                      <a:pt x="162694" y="57673"/>
                      <a:pt x="149871" y="57673"/>
                    </a:cubicBezTo>
                    <a:close/>
                    <a:moveTo>
                      <a:pt x="66050" y="20948"/>
                    </a:moveTo>
                    <a:lnTo>
                      <a:pt x="66050" y="29172"/>
                    </a:lnTo>
                    <a:lnTo>
                      <a:pt x="136737" y="29172"/>
                    </a:lnTo>
                    <a:lnTo>
                      <a:pt x="136737" y="20948"/>
                    </a:lnTo>
                    <a:close/>
                    <a:moveTo>
                      <a:pt x="34673" y="0"/>
                    </a:moveTo>
                    <a:lnTo>
                      <a:pt x="173358" y="0"/>
                    </a:lnTo>
                    <a:cubicBezTo>
                      <a:pt x="192507" y="0"/>
                      <a:pt x="208031" y="15524"/>
                      <a:pt x="208031" y="34673"/>
                    </a:cubicBezTo>
                    <a:lnTo>
                      <a:pt x="208031" y="269682"/>
                    </a:lnTo>
                    <a:cubicBezTo>
                      <a:pt x="208031" y="288831"/>
                      <a:pt x="192507" y="304355"/>
                      <a:pt x="173358" y="304355"/>
                    </a:cubicBezTo>
                    <a:lnTo>
                      <a:pt x="34673" y="304355"/>
                    </a:lnTo>
                    <a:cubicBezTo>
                      <a:pt x="15524" y="304355"/>
                      <a:pt x="0" y="288831"/>
                      <a:pt x="0" y="269682"/>
                    </a:cubicBezTo>
                    <a:lnTo>
                      <a:pt x="0" y="34673"/>
                    </a:lnTo>
                    <a:cubicBezTo>
                      <a:pt x="0" y="15524"/>
                      <a:pt x="15524" y="0"/>
                      <a:pt x="34673" y="0"/>
                    </a:cubicBezTo>
                    <a:close/>
                  </a:path>
                </a:pathLst>
              </a:custGeom>
              <a:solidFill>
                <a:schemeClr val="bg1"/>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31" name="Group 39">
              <a:extLst>
                <a:ext uri="{FF2B5EF4-FFF2-40B4-BE49-F238E27FC236}">
                  <a16:creationId xmlns="" xmlns:a16="http://schemas.microsoft.com/office/drawing/2014/main" id="{F39C77BD-D4B4-4DF6-ADF9-CC3082BE2CE2}"/>
                </a:ext>
              </a:extLst>
            </p:cNvPr>
            <p:cNvGrpSpPr/>
            <p:nvPr/>
          </p:nvGrpSpPr>
          <p:grpSpPr>
            <a:xfrm>
              <a:off x="2168733" y="1953497"/>
              <a:ext cx="1979775" cy="668729"/>
              <a:chOff x="1918379" y="1734048"/>
              <a:chExt cx="2348822" cy="891638"/>
            </a:xfrm>
          </p:grpSpPr>
          <p:sp>
            <p:nvSpPr>
              <p:cNvPr id="32" name="TextBox 40">
                <a:extLst>
                  <a:ext uri="{FF2B5EF4-FFF2-40B4-BE49-F238E27FC236}">
                    <a16:creationId xmlns="" xmlns:a16="http://schemas.microsoft.com/office/drawing/2014/main" id="{3A183DAF-3EF7-4EB7-9EA1-1340F804E9E5}"/>
                  </a:ext>
                </a:extLst>
              </p:cNvPr>
              <p:cNvSpPr txBox="1"/>
              <p:nvPr/>
            </p:nvSpPr>
            <p:spPr>
              <a:xfrm>
                <a:off x="1918379" y="2071688"/>
                <a:ext cx="2348822" cy="553998"/>
              </a:xfrm>
              <a:prstGeom prst="rect">
                <a:avLst/>
              </a:prstGeom>
              <a:noFill/>
            </p:spPr>
            <p:txBody>
              <a:bodyPr wrap="square" rIns="360000" anchor="t" anchorCtr="0">
                <a:normAutofit fontScale="92500" lnSpcReduction="100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（建议使用主题字体）</a:t>
                </a:r>
              </a:p>
            </p:txBody>
          </p:sp>
          <p:sp>
            <p:nvSpPr>
              <p:cNvPr id="33" name="Rectangle 41">
                <a:extLst>
                  <a:ext uri="{FF2B5EF4-FFF2-40B4-BE49-F238E27FC236}">
                    <a16:creationId xmlns="" xmlns:a16="http://schemas.microsoft.com/office/drawing/2014/main" id="{7F02C100-C150-4E09-B47F-62FD77500B1A}"/>
                  </a:ext>
                </a:extLst>
              </p:cNvPr>
              <p:cNvSpPr/>
              <p:nvPr/>
            </p:nvSpPr>
            <p:spPr>
              <a:xfrm>
                <a:off x="2985227" y="1734048"/>
                <a:ext cx="1281974" cy="323165"/>
              </a:xfrm>
              <a:prstGeom prst="rect">
                <a:avLst/>
              </a:prstGeom>
            </p:spPr>
            <p:txBody>
              <a:bodyPr wrap="none" lIns="0" tIns="0" rIns="360000" bIns="0" anchor="b" anchorCtr="0">
                <a:normAutofit/>
              </a:bodyPr>
              <a:lstStyle/>
              <a:p>
                <a:pPr algn="r"/>
                <a:r>
                  <a:rPr lang="zh-CN" altLang="en-US" sz="14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grpSp>
      </p:grpSp>
      <p:grpSp>
        <p:nvGrpSpPr>
          <p:cNvPr id="37" name="组合 36">
            <a:extLst>
              <a:ext uri="{FF2B5EF4-FFF2-40B4-BE49-F238E27FC236}">
                <a16:creationId xmlns="" xmlns:a16="http://schemas.microsoft.com/office/drawing/2014/main" id="{FB5FDDF5-0C47-441A-9A20-1E6520F5929F}"/>
              </a:ext>
            </a:extLst>
          </p:cNvPr>
          <p:cNvGrpSpPr/>
          <p:nvPr/>
        </p:nvGrpSpPr>
        <p:grpSpPr>
          <a:xfrm>
            <a:off x="3926566" y="2203051"/>
            <a:ext cx="2699673" cy="728454"/>
            <a:chOff x="4158794" y="991695"/>
            <a:chExt cx="2699673" cy="728454"/>
          </a:xfrm>
        </p:grpSpPr>
        <p:grpSp>
          <p:nvGrpSpPr>
            <p:cNvPr id="38" name="Group 35">
              <a:extLst>
                <a:ext uri="{FF2B5EF4-FFF2-40B4-BE49-F238E27FC236}">
                  <a16:creationId xmlns="" xmlns:a16="http://schemas.microsoft.com/office/drawing/2014/main" id="{CEC5104F-BCC2-4DA0-BA4F-111E05C04B5B}"/>
                </a:ext>
              </a:extLst>
            </p:cNvPr>
            <p:cNvGrpSpPr/>
            <p:nvPr/>
          </p:nvGrpSpPr>
          <p:grpSpPr>
            <a:xfrm>
              <a:off x="4158794" y="991695"/>
              <a:ext cx="728454" cy="728454"/>
              <a:chOff x="3703843" y="1419388"/>
              <a:chExt cx="971272" cy="971272"/>
            </a:xfrm>
          </p:grpSpPr>
          <p:sp>
            <p:nvSpPr>
              <p:cNvPr id="42" name="Oval 4">
                <a:extLst>
                  <a:ext uri="{FF2B5EF4-FFF2-40B4-BE49-F238E27FC236}">
                    <a16:creationId xmlns="" xmlns:a16="http://schemas.microsoft.com/office/drawing/2014/main" id="{6666F778-DBC1-4ED9-A677-CB7BB13AA36D}"/>
                  </a:ext>
                </a:extLst>
              </p:cNvPr>
              <p:cNvSpPr/>
              <p:nvPr/>
            </p:nvSpPr>
            <p:spPr>
              <a:xfrm>
                <a:off x="3703843" y="1419388"/>
                <a:ext cx="971272" cy="971272"/>
              </a:xfrm>
              <a:prstGeom prst="ellipse">
                <a:avLst/>
              </a:prstGeom>
              <a:solidFill>
                <a:schemeClr val="bg1">
                  <a:lumMod val="8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3" name="Oval 6">
                <a:extLst>
                  <a:ext uri="{FF2B5EF4-FFF2-40B4-BE49-F238E27FC236}">
                    <a16:creationId xmlns="" xmlns:a16="http://schemas.microsoft.com/office/drawing/2014/main" id="{19640947-1C8F-4452-AD04-9ACCF2F30D46}"/>
                  </a:ext>
                </a:extLst>
              </p:cNvPr>
              <p:cNvSpPr/>
              <p:nvPr/>
            </p:nvSpPr>
            <p:spPr>
              <a:xfrm>
                <a:off x="3820542" y="1536087"/>
                <a:ext cx="737874" cy="73787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4" name="Freeform: Shape 23">
                <a:extLst>
                  <a:ext uri="{FF2B5EF4-FFF2-40B4-BE49-F238E27FC236}">
                    <a16:creationId xmlns="" xmlns:a16="http://schemas.microsoft.com/office/drawing/2014/main" id="{141427F2-1A82-4770-9D86-1198A5966EAB}"/>
                  </a:ext>
                </a:extLst>
              </p:cNvPr>
              <p:cNvSpPr/>
              <p:nvPr/>
            </p:nvSpPr>
            <p:spPr>
              <a:xfrm flipH="1">
                <a:off x="3980149" y="1745089"/>
                <a:ext cx="368428" cy="316537"/>
              </a:xfrm>
              <a:custGeom>
                <a:avLst/>
                <a:gdLst>
                  <a:gd name="connsiteX0" fmla="*/ 174969 w 276321"/>
                  <a:gd name="connsiteY0" fmla="*/ 216483 h 237403"/>
                  <a:gd name="connsiteX1" fmla="*/ 174969 w 276321"/>
                  <a:gd name="connsiteY1" fmla="*/ 229968 h 237403"/>
                  <a:gd name="connsiteX2" fmla="*/ 101352 w 276321"/>
                  <a:gd name="connsiteY2" fmla="*/ 229968 h 237403"/>
                  <a:gd name="connsiteX3" fmla="*/ 101352 w 276321"/>
                  <a:gd name="connsiteY3" fmla="*/ 216483 h 237403"/>
                  <a:gd name="connsiteX4" fmla="*/ 276321 w 276321"/>
                  <a:gd name="connsiteY4" fmla="*/ 209047 h 237403"/>
                  <a:gd name="connsiteX5" fmla="*/ 0 w 276321"/>
                  <a:gd name="connsiteY5" fmla="*/ 209047 h 237403"/>
                  <a:gd name="connsiteX6" fmla="*/ 0 w 276321"/>
                  <a:gd name="connsiteY6" fmla="*/ 222929 h 237403"/>
                  <a:gd name="connsiteX7" fmla="*/ 8876 w 276321"/>
                  <a:gd name="connsiteY7" fmla="*/ 237403 h 237403"/>
                  <a:gd name="connsiteX8" fmla="*/ 267445 w 276321"/>
                  <a:gd name="connsiteY8" fmla="*/ 237403 h 237403"/>
                  <a:gd name="connsiteX9" fmla="*/ 276321 w 276321"/>
                  <a:gd name="connsiteY9" fmla="*/ 222929 h 237403"/>
                  <a:gd name="connsiteX10" fmla="*/ 215868 w 276321"/>
                  <a:gd name="connsiteY10" fmla="*/ 23987 h 237403"/>
                  <a:gd name="connsiteX11" fmla="*/ 215868 w 276321"/>
                  <a:gd name="connsiteY11" fmla="*/ 170163 h 237403"/>
                  <a:gd name="connsiteX12" fmla="*/ 60453 w 276321"/>
                  <a:gd name="connsiteY12" fmla="*/ 170163 h 237403"/>
                  <a:gd name="connsiteX13" fmla="*/ 60453 w 276321"/>
                  <a:gd name="connsiteY13" fmla="*/ 23987 h 237403"/>
                  <a:gd name="connsiteX14" fmla="*/ 207026 w 276321"/>
                  <a:gd name="connsiteY14" fmla="*/ 0 h 237403"/>
                  <a:gd name="connsiteX15" fmla="*/ 69295 w 276321"/>
                  <a:gd name="connsiteY15" fmla="*/ 0 h 237403"/>
                  <a:gd name="connsiteX16" fmla="*/ 36936 w 276321"/>
                  <a:gd name="connsiteY16" fmla="*/ 32359 h 237403"/>
                  <a:gd name="connsiteX17" fmla="*/ 36936 w 276321"/>
                  <a:gd name="connsiteY17" fmla="*/ 161790 h 237403"/>
                  <a:gd name="connsiteX18" fmla="*/ 69295 w 276321"/>
                  <a:gd name="connsiteY18" fmla="*/ 194149 h 237403"/>
                  <a:gd name="connsiteX19" fmla="*/ 207026 w 276321"/>
                  <a:gd name="connsiteY19" fmla="*/ 194149 h 237403"/>
                  <a:gd name="connsiteX20" fmla="*/ 239385 w 276321"/>
                  <a:gd name="connsiteY20" fmla="*/ 161790 h 237403"/>
                  <a:gd name="connsiteX21" fmla="*/ 239385 w 276321"/>
                  <a:gd name="connsiteY21" fmla="*/ 32359 h 237403"/>
                  <a:gd name="connsiteX22" fmla="*/ 207026 w 276321"/>
                  <a:gd name="connsiteY22" fmla="*/ 0 h 23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6321" h="237403">
                    <a:moveTo>
                      <a:pt x="174969" y="216483"/>
                    </a:moveTo>
                    <a:lnTo>
                      <a:pt x="174969" y="229968"/>
                    </a:lnTo>
                    <a:lnTo>
                      <a:pt x="101352" y="229968"/>
                    </a:lnTo>
                    <a:lnTo>
                      <a:pt x="101352" y="216483"/>
                    </a:lnTo>
                    <a:close/>
                    <a:moveTo>
                      <a:pt x="276321" y="209047"/>
                    </a:moveTo>
                    <a:lnTo>
                      <a:pt x="0" y="209047"/>
                    </a:lnTo>
                    <a:lnTo>
                      <a:pt x="0" y="222929"/>
                    </a:lnTo>
                    <a:cubicBezTo>
                      <a:pt x="0" y="230923"/>
                      <a:pt x="3974" y="237403"/>
                      <a:pt x="8876" y="237403"/>
                    </a:cubicBezTo>
                    <a:lnTo>
                      <a:pt x="267445" y="237403"/>
                    </a:lnTo>
                    <a:cubicBezTo>
                      <a:pt x="272347" y="237403"/>
                      <a:pt x="276321" y="230923"/>
                      <a:pt x="276321" y="222929"/>
                    </a:cubicBezTo>
                    <a:close/>
                    <a:moveTo>
                      <a:pt x="215868" y="23987"/>
                    </a:moveTo>
                    <a:lnTo>
                      <a:pt x="215868" y="170163"/>
                    </a:lnTo>
                    <a:lnTo>
                      <a:pt x="60453" y="170163"/>
                    </a:lnTo>
                    <a:lnTo>
                      <a:pt x="60453" y="23987"/>
                    </a:lnTo>
                    <a:close/>
                    <a:moveTo>
                      <a:pt x="207026" y="0"/>
                    </a:moveTo>
                    <a:lnTo>
                      <a:pt x="69295" y="0"/>
                    </a:lnTo>
                    <a:cubicBezTo>
                      <a:pt x="51424" y="0"/>
                      <a:pt x="36936" y="14488"/>
                      <a:pt x="36936" y="32359"/>
                    </a:cubicBezTo>
                    <a:lnTo>
                      <a:pt x="36936" y="161790"/>
                    </a:lnTo>
                    <a:cubicBezTo>
                      <a:pt x="36936" y="179661"/>
                      <a:pt x="51424" y="194149"/>
                      <a:pt x="69295" y="194149"/>
                    </a:cubicBezTo>
                    <a:lnTo>
                      <a:pt x="207026" y="194149"/>
                    </a:lnTo>
                    <a:cubicBezTo>
                      <a:pt x="224897" y="194149"/>
                      <a:pt x="239385" y="179661"/>
                      <a:pt x="239385" y="161790"/>
                    </a:cubicBezTo>
                    <a:lnTo>
                      <a:pt x="239385" y="32359"/>
                    </a:lnTo>
                    <a:cubicBezTo>
                      <a:pt x="239385" y="14488"/>
                      <a:pt x="224897" y="0"/>
                      <a:pt x="207026"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39" name="Group 42">
              <a:extLst>
                <a:ext uri="{FF2B5EF4-FFF2-40B4-BE49-F238E27FC236}">
                  <a16:creationId xmlns="" xmlns:a16="http://schemas.microsoft.com/office/drawing/2014/main" id="{0DAD8634-0F19-4BDD-821C-BDA77814D281}"/>
                </a:ext>
              </a:extLst>
            </p:cNvPr>
            <p:cNvGrpSpPr/>
            <p:nvPr/>
          </p:nvGrpSpPr>
          <p:grpSpPr>
            <a:xfrm>
              <a:off x="4887248" y="1019845"/>
              <a:ext cx="1971219" cy="657872"/>
              <a:chOff x="7996808" y="1734930"/>
              <a:chExt cx="2348822" cy="877163"/>
            </a:xfrm>
          </p:grpSpPr>
          <p:sp>
            <p:nvSpPr>
              <p:cNvPr id="40" name="TextBox 43">
                <a:extLst>
                  <a:ext uri="{FF2B5EF4-FFF2-40B4-BE49-F238E27FC236}">
                    <a16:creationId xmlns="" xmlns:a16="http://schemas.microsoft.com/office/drawing/2014/main" id="{149BDA64-D688-4A96-8B97-2ADA1073CB46}"/>
                  </a:ext>
                </a:extLst>
              </p:cNvPr>
              <p:cNvSpPr txBox="1"/>
              <p:nvPr/>
            </p:nvSpPr>
            <p:spPr>
              <a:xfrm>
                <a:off x="7996808" y="2058095"/>
                <a:ext cx="2348822" cy="553998"/>
              </a:xfrm>
              <a:prstGeom prst="rect">
                <a:avLst/>
              </a:prstGeom>
              <a:noFill/>
            </p:spPr>
            <p:txBody>
              <a:bodyPr wrap="square" lIns="360000" rIns="216000" anchor="ctr" anchorCtr="0">
                <a:normAutofit fontScale="77500" lnSpcReduction="200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（建议使用主题字体）</a:t>
                </a:r>
              </a:p>
            </p:txBody>
          </p:sp>
          <p:sp>
            <p:nvSpPr>
              <p:cNvPr id="41" name="Rectangle 44">
                <a:extLst>
                  <a:ext uri="{FF2B5EF4-FFF2-40B4-BE49-F238E27FC236}">
                    <a16:creationId xmlns="" xmlns:a16="http://schemas.microsoft.com/office/drawing/2014/main" id="{743778FD-A587-4471-8F37-59FEBA89DBF6}"/>
                  </a:ext>
                </a:extLst>
              </p:cNvPr>
              <p:cNvSpPr/>
              <p:nvPr/>
            </p:nvSpPr>
            <p:spPr>
              <a:xfrm>
                <a:off x="7996808" y="1734930"/>
                <a:ext cx="1482456" cy="323165"/>
              </a:xfrm>
              <a:prstGeom prst="rect">
                <a:avLst/>
              </a:prstGeom>
            </p:spPr>
            <p:txBody>
              <a:bodyPr wrap="none" lIns="360000" tIns="0" rIns="216000" bIns="0" anchor="ctr" anchorCtr="0">
                <a:normAutofit/>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grpSp>
      </p:grpSp>
      <p:grpSp>
        <p:nvGrpSpPr>
          <p:cNvPr id="45" name="组合 44">
            <a:extLst>
              <a:ext uri="{FF2B5EF4-FFF2-40B4-BE49-F238E27FC236}">
                <a16:creationId xmlns="" xmlns:a16="http://schemas.microsoft.com/office/drawing/2014/main" id="{1D0F83D8-2BB6-4D79-8ED4-19027F4B5DAA}"/>
              </a:ext>
            </a:extLst>
          </p:cNvPr>
          <p:cNvGrpSpPr/>
          <p:nvPr/>
        </p:nvGrpSpPr>
        <p:grpSpPr>
          <a:xfrm>
            <a:off x="1936505" y="4998868"/>
            <a:ext cx="2708229" cy="728454"/>
            <a:chOff x="2168733" y="3787512"/>
            <a:chExt cx="2708229" cy="728454"/>
          </a:xfrm>
        </p:grpSpPr>
        <p:grpSp>
          <p:nvGrpSpPr>
            <p:cNvPr id="46" name="Group 38">
              <a:extLst>
                <a:ext uri="{FF2B5EF4-FFF2-40B4-BE49-F238E27FC236}">
                  <a16:creationId xmlns="" xmlns:a16="http://schemas.microsoft.com/office/drawing/2014/main" id="{33AFFFF8-871F-4D41-9D4C-CE5DFCE1EC42}"/>
                </a:ext>
              </a:extLst>
            </p:cNvPr>
            <p:cNvGrpSpPr/>
            <p:nvPr/>
          </p:nvGrpSpPr>
          <p:grpSpPr>
            <a:xfrm>
              <a:off x="4148508" y="3787512"/>
              <a:ext cx="728454" cy="728454"/>
              <a:chOff x="7301044" y="4844782"/>
              <a:chExt cx="971272" cy="971272"/>
            </a:xfrm>
          </p:grpSpPr>
          <p:sp>
            <p:nvSpPr>
              <p:cNvPr id="50" name="Oval 16">
                <a:extLst>
                  <a:ext uri="{FF2B5EF4-FFF2-40B4-BE49-F238E27FC236}">
                    <a16:creationId xmlns="" xmlns:a16="http://schemas.microsoft.com/office/drawing/2014/main" id="{09E6AA91-23B8-4ED3-91D8-5205946EF4A0}"/>
                  </a:ext>
                </a:extLst>
              </p:cNvPr>
              <p:cNvSpPr/>
              <p:nvPr/>
            </p:nvSpPr>
            <p:spPr>
              <a:xfrm>
                <a:off x="7301044" y="4844782"/>
                <a:ext cx="971272" cy="971272"/>
              </a:xfrm>
              <a:prstGeom prst="ellipse">
                <a:avLst/>
              </a:prstGeom>
              <a:solidFill>
                <a:schemeClr val="bg1">
                  <a:lumMod val="85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1" name="Oval 18">
                <a:extLst>
                  <a:ext uri="{FF2B5EF4-FFF2-40B4-BE49-F238E27FC236}">
                    <a16:creationId xmlns="" xmlns:a16="http://schemas.microsoft.com/office/drawing/2014/main" id="{1C3B0427-D42F-4249-94E8-0BAB355E9DA7}"/>
                  </a:ext>
                </a:extLst>
              </p:cNvPr>
              <p:cNvSpPr/>
              <p:nvPr/>
            </p:nvSpPr>
            <p:spPr>
              <a:xfrm>
                <a:off x="7417743" y="4961481"/>
                <a:ext cx="737874" cy="737874"/>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52" name="Group 25">
                <a:extLst>
                  <a:ext uri="{FF2B5EF4-FFF2-40B4-BE49-F238E27FC236}">
                    <a16:creationId xmlns="" xmlns:a16="http://schemas.microsoft.com/office/drawing/2014/main" id="{9F943F40-87CC-4201-90A9-3B1C943769CA}"/>
                  </a:ext>
                </a:extLst>
              </p:cNvPr>
              <p:cNvGrpSpPr/>
              <p:nvPr/>
            </p:nvGrpSpPr>
            <p:grpSpPr>
              <a:xfrm>
                <a:off x="7630450" y="5137375"/>
                <a:ext cx="270417" cy="311212"/>
                <a:chOff x="5947555" y="3802810"/>
                <a:chExt cx="202813" cy="233409"/>
              </a:xfrm>
            </p:grpSpPr>
            <p:sp>
              <p:nvSpPr>
                <p:cNvPr id="53" name="Freeform: Shape 26">
                  <a:extLst>
                    <a:ext uri="{FF2B5EF4-FFF2-40B4-BE49-F238E27FC236}">
                      <a16:creationId xmlns="" xmlns:a16="http://schemas.microsoft.com/office/drawing/2014/main" id="{C05063ED-4813-4F78-8D94-CAAA94EE4DFA}"/>
                    </a:ext>
                  </a:extLst>
                </p:cNvPr>
                <p:cNvSpPr/>
                <p:nvPr/>
              </p:nvSpPr>
              <p:spPr>
                <a:xfrm rot="10800000" flipH="1">
                  <a:off x="5947555" y="3802810"/>
                  <a:ext cx="202813" cy="233409"/>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1" fmla="*/ 0 w 999747"/>
                    <a:gd name="connsiteY0-2" fmla="*/ 8964 h 1614801"/>
                    <a:gd name="connsiteX1-3" fmla="*/ 999747 w 999747"/>
                    <a:gd name="connsiteY1-4" fmla="*/ 8964 h 1614801"/>
                    <a:gd name="connsiteX2-5" fmla="*/ 703911 w 999747"/>
                    <a:gd name="connsiteY2-6" fmla="*/ 0 h 1614801"/>
                    <a:gd name="connsiteX3-7" fmla="*/ 0 w 999747"/>
                    <a:gd name="connsiteY3-8" fmla="*/ 8964 h 1614801"/>
                    <a:gd name="connsiteX4-9" fmla="*/ 0 w 999747"/>
                    <a:gd name="connsiteY4-10" fmla="*/ 1614801 h 1614801"/>
                    <a:gd name="connsiteX5-11" fmla="*/ 0 w 999747"/>
                    <a:gd name="connsiteY5-12" fmla="*/ 1614801 h 1614801"/>
                    <a:gd name="connsiteX6-13" fmla="*/ 0 w 999747"/>
                    <a:gd name="connsiteY6-14" fmla="*/ 8964 h 1614801"/>
                    <a:gd name="connsiteX0-15" fmla="*/ 0 w 703911"/>
                    <a:gd name="connsiteY0-16" fmla="*/ 8964 h 1614801"/>
                    <a:gd name="connsiteX1-17" fmla="*/ 703911 w 703911"/>
                    <a:gd name="connsiteY1-18" fmla="*/ 0 h 1614801"/>
                    <a:gd name="connsiteX2-19" fmla="*/ 0 w 703911"/>
                    <a:gd name="connsiteY2-20" fmla="*/ 8964 h 1614801"/>
                    <a:gd name="connsiteX3-21" fmla="*/ 0 w 703911"/>
                    <a:gd name="connsiteY3-22" fmla="*/ 1614801 h 1614801"/>
                    <a:gd name="connsiteX4-23" fmla="*/ 0 w 703911"/>
                    <a:gd name="connsiteY4-24" fmla="*/ 1614801 h 1614801"/>
                    <a:gd name="connsiteX5-25" fmla="*/ 0 w 703911"/>
                    <a:gd name="connsiteY5-26" fmla="*/ 8964 h 1614801"/>
                    <a:gd name="connsiteX0-27" fmla="*/ 0 w 703911"/>
                    <a:gd name="connsiteY0-28" fmla="*/ 8964 h 1614801"/>
                    <a:gd name="connsiteX1-29" fmla="*/ 703911 w 703911"/>
                    <a:gd name="connsiteY1-30" fmla="*/ 0 h 1614801"/>
                    <a:gd name="connsiteX2-31" fmla="*/ 0 w 703911"/>
                    <a:gd name="connsiteY2-32" fmla="*/ 8964 h 1614801"/>
                    <a:gd name="connsiteX3-33" fmla="*/ 0 w 703911"/>
                    <a:gd name="connsiteY3-34" fmla="*/ 1614801 h 1614801"/>
                    <a:gd name="connsiteX4-35" fmla="*/ 0 w 703911"/>
                    <a:gd name="connsiteY4-36" fmla="*/ 1614801 h 1614801"/>
                    <a:gd name="connsiteX5-37" fmla="*/ 0 w 703911"/>
                    <a:gd name="connsiteY5-38" fmla="*/ 8964 h 1614801"/>
                    <a:gd name="connsiteX0-39" fmla="*/ 0 w 703911"/>
                    <a:gd name="connsiteY0-40" fmla="*/ 0 h 1605837"/>
                    <a:gd name="connsiteX1-41" fmla="*/ 703911 w 703911"/>
                    <a:gd name="connsiteY1-42" fmla="*/ 8965 h 1605837"/>
                    <a:gd name="connsiteX2-43" fmla="*/ 0 w 703911"/>
                    <a:gd name="connsiteY2-44" fmla="*/ 0 h 1605837"/>
                    <a:gd name="connsiteX3-45" fmla="*/ 0 w 703911"/>
                    <a:gd name="connsiteY3-46" fmla="*/ 1605837 h 1605837"/>
                    <a:gd name="connsiteX4-47" fmla="*/ 0 w 703911"/>
                    <a:gd name="connsiteY4-48" fmla="*/ 1605837 h 1605837"/>
                    <a:gd name="connsiteX5-49" fmla="*/ 0 w 703911"/>
                    <a:gd name="connsiteY5-50" fmla="*/ 0 h 1605837"/>
                    <a:gd name="connsiteX0-51" fmla="*/ 0 w 506687"/>
                    <a:gd name="connsiteY0-52" fmla="*/ 0 h 1605837"/>
                    <a:gd name="connsiteX1-53" fmla="*/ 506687 w 506687"/>
                    <a:gd name="connsiteY1-54" fmla="*/ 1 h 1605837"/>
                    <a:gd name="connsiteX2-55" fmla="*/ 0 w 506687"/>
                    <a:gd name="connsiteY2-56" fmla="*/ 0 h 1605837"/>
                    <a:gd name="connsiteX3-57" fmla="*/ 0 w 506687"/>
                    <a:gd name="connsiteY3-58" fmla="*/ 1605837 h 1605837"/>
                    <a:gd name="connsiteX4-59" fmla="*/ 0 w 506687"/>
                    <a:gd name="connsiteY4-60" fmla="*/ 1605837 h 1605837"/>
                    <a:gd name="connsiteX5-61" fmla="*/ 0 w 506687"/>
                    <a:gd name="connsiteY5-62" fmla="*/ 0 h 16058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06687" h="1605837">
                      <a:moveTo>
                        <a:pt x="0" y="0"/>
                      </a:moveTo>
                      <a:lnTo>
                        <a:pt x="506687" y="1"/>
                      </a:lnTo>
                      <a:lnTo>
                        <a:pt x="0" y="0"/>
                      </a:lnTo>
                      <a:lnTo>
                        <a:pt x="0" y="1605837"/>
                      </a:lnTo>
                      <a:lnTo>
                        <a:pt x="0" y="1605837"/>
                      </a:lnTo>
                      <a:lnTo>
                        <a:pt x="0" y="0"/>
                      </a:lnTo>
                      <a:close/>
                    </a:path>
                  </a:pathLst>
                </a:cu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4" name="Flowchart: Process 27">
                  <a:extLst>
                    <a:ext uri="{FF2B5EF4-FFF2-40B4-BE49-F238E27FC236}">
                      <a16:creationId xmlns="" xmlns:a16="http://schemas.microsoft.com/office/drawing/2014/main" id="{B9A36D75-D199-4859-B818-DAC56E3C5858}"/>
                    </a:ext>
                  </a:extLst>
                </p:cNvPr>
                <p:cNvSpPr/>
                <p:nvPr/>
              </p:nvSpPr>
              <p:spPr>
                <a:xfrm>
                  <a:off x="5987185" y="3897158"/>
                  <a:ext cx="26900" cy="131860"/>
                </a:xfrm>
                <a:prstGeom prst="flowChartProcess">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5" name="Flowchart: Process 28">
                  <a:extLst>
                    <a:ext uri="{FF2B5EF4-FFF2-40B4-BE49-F238E27FC236}">
                      <a16:creationId xmlns="" xmlns:a16="http://schemas.microsoft.com/office/drawing/2014/main" id="{92FE2CC9-F515-4239-BB5A-D178A177CCF3}"/>
                    </a:ext>
                  </a:extLst>
                </p:cNvPr>
                <p:cNvSpPr/>
                <p:nvPr/>
              </p:nvSpPr>
              <p:spPr>
                <a:xfrm>
                  <a:off x="6115122" y="3804596"/>
                  <a:ext cx="30774" cy="226979"/>
                </a:xfrm>
                <a:prstGeom prst="flowChartProcess">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6" name="Flowchart: Process 29">
                  <a:extLst>
                    <a:ext uri="{FF2B5EF4-FFF2-40B4-BE49-F238E27FC236}">
                      <a16:creationId xmlns="" xmlns:a16="http://schemas.microsoft.com/office/drawing/2014/main" id="{01397044-C9DA-465C-BBE1-7732744D6D92}"/>
                    </a:ext>
                  </a:extLst>
                </p:cNvPr>
                <p:cNvSpPr/>
                <p:nvPr/>
              </p:nvSpPr>
              <p:spPr>
                <a:xfrm>
                  <a:off x="6048416" y="3850766"/>
                  <a:ext cx="26901" cy="177728"/>
                </a:xfrm>
                <a:prstGeom prst="flowChartProcess">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grpSp>
          <p:nvGrpSpPr>
            <p:cNvPr id="47" name="Group 45">
              <a:extLst>
                <a:ext uri="{FF2B5EF4-FFF2-40B4-BE49-F238E27FC236}">
                  <a16:creationId xmlns="" xmlns:a16="http://schemas.microsoft.com/office/drawing/2014/main" id="{98DD6F1D-C6A8-45DA-829A-747AFA3DBD79}"/>
                </a:ext>
              </a:extLst>
            </p:cNvPr>
            <p:cNvGrpSpPr/>
            <p:nvPr/>
          </p:nvGrpSpPr>
          <p:grpSpPr>
            <a:xfrm>
              <a:off x="2168733" y="3817375"/>
              <a:ext cx="1979775" cy="668729"/>
              <a:chOff x="1918379" y="1734048"/>
              <a:chExt cx="2348822" cy="891638"/>
            </a:xfrm>
          </p:grpSpPr>
          <p:sp>
            <p:nvSpPr>
              <p:cNvPr id="48" name="TextBox 46">
                <a:extLst>
                  <a:ext uri="{FF2B5EF4-FFF2-40B4-BE49-F238E27FC236}">
                    <a16:creationId xmlns="" xmlns:a16="http://schemas.microsoft.com/office/drawing/2014/main" id="{4B5C9DC3-3E0D-4096-B9DF-A41C2BEE1642}"/>
                  </a:ext>
                </a:extLst>
              </p:cNvPr>
              <p:cNvSpPr txBox="1"/>
              <p:nvPr/>
            </p:nvSpPr>
            <p:spPr>
              <a:xfrm>
                <a:off x="1918379" y="2071688"/>
                <a:ext cx="2348822" cy="553998"/>
              </a:xfrm>
              <a:prstGeom prst="rect">
                <a:avLst/>
              </a:prstGeom>
              <a:noFill/>
            </p:spPr>
            <p:txBody>
              <a:bodyPr wrap="square" rIns="360000" anchor="t" anchorCtr="0">
                <a:normAutofit fontScale="92500" lnSpcReduction="100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（建议使用主题字体）</a:t>
                </a:r>
              </a:p>
            </p:txBody>
          </p:sp>
          <p:sp>
            <p:nvSpPr>
              <p:cNvPr id="49" name="Rectangle 47">
                <a:extLst>
                  <a:ext uri="{FF2B5EF4-FFF2-40B4-BE49-F238E27FC236}">
                    <a16:creationId xmlns="" xmlns:a16="http://schemas.microsoft.com/office/drawing/2014/main" id="{7CCAE357-EFB9-4BC1-9A7F-665CF9F36C16}"/>
                  </a:ext>
                </a:extLst>
              </p:cNvPr>
              <p:cNvSpPr/>
              <p:nvPr/>
            </p:nvSpPr>
            <p:spPr>
              <a:xfrm>
                <a:off x="2985227" y="1734048"/>
                <a:ext cx="1281974" cy="323165"/>
              </a:xfrm>
              <a:prstGeom prst="rect">
                <a:avLst/>
              </a:prstGeom>
            </p:spPr>
            <p:txBody>
              <a:bodyPr wrap="none" lIns="0" tIns="0" rIns="360000" bIns="0" anchor="b" anchorCtr="0">
                <a:normAutofit/>
              </a:bodyPr>
              <a:lstStyle/>
              <a:p>
                <a:pPr algn="r"/>
                <a:r>
                  <a:rPr lang="zh-CN" altLang="en-US" sz="14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grpSp>
      </p:grpSp>
      <p:grpSp>
        <p:nvGrpSpPr>
          <p:cNvPr id="57" name="组合 56">
            <a:extLst>
              <a:ext uri="{FF2B5EF4-FFF2-40B4-BE49-F238E27FC236}">
                <a16:creationId xmlns="" xmlns:a16="http://schemas.microsoft.com/office/drawing/2014/main" id="{98B8A8DA-F7C6-4B35-939F-4A54F5B40C55}"/>
              </a:ext>
            </a:extLst>
          </p:cNvPr>
          <p:cNvGrpSpPr/>
          <p:nvPr/>
        </p:nvGrpSpPr>
        <p:grpSpPr>
          <a:xfrm>
            <a:off x="3926566" y="4066929"/>
            <a:ext cx="2699673" cy="728454"/>
            <a:chOff x="4158794" y="2855573"/>
            <a:chExt cx="2699673" cy="728454"/>
          </a:xfrm>
        </p:grpSpPr>
        <p:grpSp>
          <p:nvGrpSpPr>
            <p:cNvPr id="58" name="Group 37">
              <a:extLst>
                <a:ext uri="{FF2B5EF4-FFF2-40B4-BE49-F238E27FC236}">
                  <a16:creationId xmlns="" xmlns:a16="http://schemas.microsoft.com/office/drawing/2014/main" id="{079D245B-C8AB-49F1-B66C-D9A853928EC9}"/>
                </a:ext>
              </a:extLst>
            </p:cNvPr>
            <p:cNvGrpSpPr/>
            <p:nvPr/>
          </p:nvGrpSpPr>
          <p:grpSpPr>
            <a:xfrm>
              <a:off x="4158794" y="2855573"/>
              <a:ext cx="728454" cy="728454"/>
              <a:chOff x="6017505" y="3607058"/>
              <a:chExt cx="971272" cy="971272"/>
            </a:xfrm>
          </p:grpSpPr>
          <p:sp>
            <p:nvSpPr>
              <p:cNvPr id="62" name="Oval 12">
                <a:extLst>
                  <a:ext uri="{FF2B5EF4-FFF2-40B4-BE49-F238E27FC236}">
                    <a16:creationId xmlns="" xmlns:a16="http://schemas.microsoft.com/office/drawing/2014/main" id="{7770FA5C-11B1-4F9F-B073-EA214C6AA817}"/>
                  </a:ext>
                </a:extLst>
              </p:cNvPr>
              <p:cNvSpPr/>
              <p:nvPr/>
            </p:nvSpPr>
            <p:spPr>
              <a:xfrm>
                <a:off x="6017505" y="3607058"/>
                <a:ext cx="971272" cy="971272"/>
              </a:xfrm>
              <a:prstGeom prst="ellipse">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3" name="Oval 14">
                <a:extLst>
                  <a:ext uri="{FF2B5EF4-FFF2-40B4-BE49-F238E27FC236}">
                    <a16:creationId xmlns="" xmlns:a16="http://schemas.microsoft.com/office/drawing/2014/main" id="{323BED62-D458-4B6D-9511-BEE0286580AE}"/>
                  </a:ext>
                </a:extLst>
              </p:cNvPr>
              <p:cNvSpPr/>
              <p:nvPr/>
            </p:nvSpPr>
            <p:spPr>
              <a:xfrm>
                <a:off x="6171679" y="3761232"/>
                <a:ext cx="662924" cy="662924"/>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4" name="Freeform: Shape 34">
                <a:extLst>
                  <a:ext uri="{FF2B5EF4-FFF2-40B4-BE49-F238E27FC236}">
                    <a16:creationId xmlns="" xmlns:a16="http://schemas.microsoft.com/office/drawing/2014/main" id="{9428A763-96E2-41CE-A546-9FC91DF9CC39}"/>
                  </a:ext>
                </a:extLst>
              </p:cNvPr>
              <p:cNvSpPr/>
              <p:nvPr/>
            </p:nvSpPr>
            <p:spPr bwMode="auto">
              <a:xfrm>
                <a:off x="6345997" y="3891965"/>
                <a:ext cx="327376" cy="37641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59" name="Group 48">
              <a:extLst>
                <a:ext uri="{FF2B5EF4-FFF2-40B4-BE49-F238E27FC236}">
                  <a16:creationId xmlns="" xmlns:a16="http://schemas.microsoft.com/office/drawing/2014/main" id="{C8D3E7E7-2EBB-4E83-AF7A-CC1BD9A0CD15}"/>
                </a:ext>
              </a:extLst>
            </p:cNvPr>
            <p:cNvGrpSpPr/>
            <p:nvPr/>
          </p:nvGrpSpPr>
          <p:grpSpPr>
            <a:xfrm>
              <a:off x="4887248" y="2883722"/>
              <a:ext cx="1971219" cy="657872"/>
              <a:chOff x="7996808" y="1734930"/>
              <a:chExt cx="2348822" cy="877163"/>
            </a:xfrm>
          </p:grpSpPr>
          <p:sp>
            <p:nvSpPr>
              <p:cNvPr id="60" name="TextBox 49">
                <a:extLst>
                  <a:ext uri="{FF2B5EF4-FFF2-40B4-BE49-F238E27FC236}">
                    <a16:creationId xmlns="" xmlns:a16="http://schemas.microsoft.com/office/drawing/2014/main" id="{73C0330F-09B0-42CA-96B7-DFC270928011}"/>
                  </a:ext>
                </a:extLst>
              </p:cNvPr>
              <p:cNvSpPr txBox="1"/>
              <p:nvPr/>
            </p:nvSpPr>
            <p:spPr>
              <a:xfrm>
                <a:off x="7996808" y="2058095"/>
                <a:ext cx="2348822" cy="553998"/>
              </a:xfrm>
              <a:prstGeom prst="rect">
                <a:avLst/>
              </a:prstGeom>
              <a:noFill/>
            </p:spPr>
            <p:txBody>
              <a:bodyPr wrap="square" lIns="360000" rIns="216000" anchor="ctr" anchorCtr="0">
                <a:normAutofit fontScale="77500" lnSpcReduction="200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（建议使用主题字体）</a:t>
                </a:r>
              </a:p>
            </p:txBody>
          </p:sp>
          <p:sp>
            <p:nvSpPr>
              <p:cNvPr id="61" name="Rectangle 50">
                <a:extLst>
                  <a:ext uri="{FF2B5EF4-FFF2-40B4-BE49-F238E27FC236}">
                    <a16:creationId xmlns="" xmlns:a16="http://schemas.microsoft.com/office/drawing/2014/main" id="{BEDF8926-D2C8-4945-B9D5-DE20F652D0AE}"/>
                  </a:ext>
                </a:extLst>
              </p:cNvPr>
              <p:cNvSpPr/>
              <p:nvPr/>
            </p:nvSpPr>
            <p:spPr>
              <a:xfrm>
                <a:off x="7996808" y="1734930"/>
                <a:ext cx="1482456" cy="323165"/>
              </a:xfrm>
              <a:prstGeom prst="rect">
                <a:avLst/>
              </a:prstGeom>
            </p:spPr>
            <p:txBody>
              <a:bodyPr wrap="none" lIns="360000" tIns="0" rIns="216000" bIns="0" anchor="ctr" anchorCtr="0">
                <a:normAutofit/>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grpSp>
      </p:grpSp>
    </p:spTree>
    <p:extLst>
      <p:ext uri="{BB962C8B-B14F-4D97-AF65-F5344CB8AC3E}">
        <p14:creationId xmlns:p14="http://schemas.microsoft.com/office/powerpoint/2010/main" val="81401354"/>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6" presetClass="entr" presetSubtype="42"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barn(outHorizontal)">
                                          <p:cBhvr>
                                            <p:cTn id="20" dur="500"/>
                                            <p:tgtEl>
                                              <p:spTgt spid="28"/>
                                            </p:tgtEl>
                                          </p:cBhvr>
                                        </p:animEffect>
                                      </p:childTnLst>
                                    </p:cTn>
                                  </p:par>
                                </p:childTnLst>
                              </p:cTn>
                            </p:par>
                            <p:par>
                              <p:cTn id="21" fill="hold">
                                <p:stCondLst>
                                  <p:cond delay="1000"/>
                                </p:stCondLst>
                                <p:childTnLst>
                                  <p:par>
                                    <p:cTn id="22" presetID="2" presetClass="entr" presetSubtype="1" fill="hold" nodeType="afterEffect" p14:presetBounceEnd="46000">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14:bounceEnd="46000">
                                          <p:cBhvr additive="base">
                                            <p:cTn id="24" dur="500" fill="hold"/>
                                            <p:tgtEl>
                                              <p:spTgt spid="45"/>
                                            </p:tgtEl>
                                            <p:attrNameLst>
                                              <p:attrName>ppt_x</p:attrName>
                                            </p:attrNameLst>
                                          </p:cBhvr>
                                          <p:tavLst>
                                            <p:tav tm="0">
                                              <p:val>
                                                <p:strVal val="#ppt_x"/>
                                              </p:val>
                                            </p:tav>
                                            <p:tav tm="100000">
                                              <p:val>
                                                <p:strVal val="#ppt_x"/>
                                              </p:val>
                                            </p:tav>
                                          </p:tavLst>
                                        </p:anim>
                                        <p:anim calcmode="lin" valueType="num" p14:bounceEnd="46000">
                                          <p:cBhvr additive="base">
                                            <p:cTn id="25" dur="500" fill="hold"/>
                                            <p:tgtEl>
                                              <p:spTgt spid="45"/>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fill="hold"/>
                                            <p:tgtEl>
                                              <p:spTgt spid="57"/>
                                            </p:tgtEl>
                                            <p:attrNameLst>
                                              <p:attrName>ppt_x</p:attrName>
                                            </p:attrNameLst>
                                          </p:cBhvr>
                                          <p:tavLst>
                                            <p:tav tm="0">
                                              <p:val>
                                                <p:strVal val="#ppt_x"/>
                                              </p:val>
                                            </p:tav>
                                            <p:tav tm="100000">
                                              <p:val>
                                                <p:strVal val="#ppt_x"/>
                                              </p:val>
                                            </p:tav>
                                          </p:tavLst>
                                        </p:anim>
                                        <p:anim calcmode="lin" valueType="num">
                                          <p:cBhvr additive="base">
                                            <p:cTn id="30" dur="500" fill="hold"/>
                                            <p:tgtEl>
                                              <p:spTgt spid="57"/>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ppt_x"/>
                                              </p:val>
                                            </p:tav>
                                            <p:tav tm="100000">
                                              <p:val>
                                                <p:strVal val="#ppt_x"/>
                                              </p:val>
                                            </p:tav>
                                          </p:tavLst>
                                        </p:anim>
                                        <p:anim calcmode="lin" valueType="num">
                                          <p:cBhvr additive="base">
                                            <p:cTn id="35" dur="500" fill="hold"/>
                                            <p:tgtEl>
                                              <p:spTgt spid="29"/>
                                            </p:tgtEl>
                                            <p:attrNameLst>
                                              <p:attrName>ppt_y</p:attrName>
                                            </p:attrNameLst>
                                          </p:cBhvr>
                                          <p:tavLst>
                                            <p:tav tm="0">
                                              <p:val>
                                                <p:strVal val="0-#ppt_h/2"/>
                                              </p:val>
                                            </p:tav>
                                            <p:tav tm="100000">
                                              <p:val>
                                                <p:strVal val="#ppt_y"/>
                                              </p:val>
                                            </p:tav>
                                          </p:tavLst>
                                        </p:anim>
                                      </p:childTnLst>
                                    </p:cTn>
                                  </p:par>
                                </p:childTnLst>
                              </p:cTn>
                            </p:par>
                            <p:par>
                              <p:cTn id="36" fill="hold">
                                <p:stCondLst>
                                  <p:cond delay="2500"/>
                                </p:stCondLst>
                                <p:childTnLst>
                                  <p:par>
                                    <p:cTn id="37" presetID="2" presetClass="entr" presetSubtype="1"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ppt_x"/>
                                              </p:val>
                                            </p:tav>
                                            <p:tav tm="100000">
                                              <p:val>
                                                <p:strVal val="#ppt_x"/>
                                              </p:val>
                                            </p:tav>
                                          </p:tavLst>
                                        </p:anim>
                                        <p:anim calcmode="lin" valueType="num">
                                          <p:cBhvr additive="base">
                                            <p:cTn id="40"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bldLvl="0" autoUpdateAnimBg="0"/>
          <p:bldP spid="7" grpId="0" animBg="1" autoUpdateAnimBg="0"/>
          <p:bldP spid="8" grpId="0" bldLvl="0" autoUpdateAnimBg="0"/>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6" presetClass="entr" presetSubtype="42"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barn(outHorizontal)">
                                          <p:cBhvr>
                                            <p:cTn id="20" dur="500"/>
                                            <p:tgtEl>
                                              <p:spTgt spid="28"/>
                                            </p:tgtEl>
                                          </p:cBhvr>
                                        </p:animEffect>
                                      </p:childTnLst>
                                    </p:cTn>
                                  </p:par>
                                </p:childTnLst>
                              </p:cTn>
                            </p:par>
                            <p:par>
                              <p:cTn id="21" fill="hold">
                                <p:stCondLst>
                                  <p:cond delay="1000"/>
                                </p:stCondLst>
                                <p:childTnLst>
                                  <p:par>
                                    <p:cTn id="22" presetID="2" presetClass="entr" presetSubtype="1"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ppt_x"/>
                                              </p:val>
                                            </p:tav>
                                            <p:tav tm="100000">
                                              <p:val>
                                                <p:strVal val="#ppt_x"/>
                                              </p:val>
                                            </p:tav>
                                          </p:tavLst>
                                        </p:anim>
                                        <p:anim calcmode="lin" valueType="num">
                                          <p:cBhvr additive="base">
                                            <p:cTn id="25" dur="500" fill="hold"/>
                                            <p:tgtEl>
                                              <p:spTgt spid="45"/>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fill="hold"/>
                                            <p:tgtEl>
                                              <p:spTgt spid="57"/>
                                            </p:tgtEl>
                                            <p:attrNameLst>
                                              <p:attrName>ppt_x</p:attrName>
                                            </p:attrNameLst>
                                          </p:cBhvr>
                                          <p:tavLst>
                                            <p:tav tm="0">
                                              <p:val>
                                                <p:strVal val="#ppt_x"/>
                                              </p:val>
                                            </p:tav>
                                            <p:tav tm="100000">
                                              <p:val>
                                                <p:strVal val="#ppt_x"/>
                                              </p:val>
                                            </p:tav>
                                          </p:tavLst>
                                        </p:anim>
                                        <p:anim calcmode="lin" valueType="num">
                                          <p:cBhvr additive="base">
                                            <p:cTn id="30" dur="500" fill="hold"/>
                                            <p:tgtEl>
                                              <p:spTgt spid="57"/>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ppt_x"/>
                                              </p:val>
                                            </p:tav>
                                            <p:tav tm="100000">
                                              <p:val>
                                                <p:strVal val="#ppt_x"/>
                                              </p:val>
                                            </p:tav>
                                          </p:tavLst>
                                        </p:anim>
                                        <p:anim calcmode="lin" valueType="num">
                                          <p:cBhvr additive="base">
                                            <p:cTn id="35" dur="500" fill="hold"/>
                                            <p:tgtEl>
                                              <p:spTgt spid="29"/>
                                            </p:tgtEl>
                                            <p:attrNameLst>
                                              <p:attrName>ppt_y</p:attrName>
                                            </p:attrNameLst>
                                          </p:cBhvr>
                                          <p:tavLst>
                                            <p:tav tm="0">
                                              <p:val>
                                                <p:strVal val="0-#ppt_h/2"/>
                                              </p:val>
                                            </p:tav>
                                            <p:tav tm="100000">
                                              <p:val>
                                                <p:strVal val="#ppt_y"/>
                                              </p:val>
                                            </p:tav>
                                          </p:tavLst>
                                        </p:anim>
                                      </p:childTnLst>
                                    </p:cTn>
                                  </p:par>
                                </p:childTnLst>
                              </p:cTn>
                            </p:par>
                            <p:par>
                              <p:cTn id="36" fill="hold">
                                <p:stCondLst>
                                  <p:cond delay="2500"/>
                                </p:stCondLst>
                                <p:childTnLst>
                                  <p:par>
                                    <p:cTn id="37" presetID="2" presetClass="entr" presetSubtype="1"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ppt_x"/>
                                              </p:val>
                                            </p:tav>
                                            <p:tav tm="100000">
                                              <p:val>
                                                <p:strVal val="#ppt_x"/>
                                              </p:val>
                                            </p:tav>
                                          </p:tavLst>
                                        </p:anim>
                                        <p:anim calcmode="lin" valueType="num">
                                          <p:cBhvr additive="base">
                                            <p:cTn id="40"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bldLvl="0" autoUpdateAnimBg="0"/>
          <p:bldP spid="7" grpId="0" animBg="1" autoUpdateAnimBg="0"/>
          <p:bldP spid="8" grpId="0" bldLvl="0" autoUpdateAnimBg="0"/>
          <p:bldP spid="28"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2471478"/>
            <a:ext cx="6191250" cy="2982373"/>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7"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8"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9"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sp>
        <p:nvSpPr>
          <p:cNvPr id="269" name="Text Box 12"/>
          <p:cNvSpPr txBox="1">
            <a:spLocks noChangeArrowheads="1"/>
          </p:cNvSpPr>
          <p:nvPr/>
        </p:nvSpPr>
        <p:spPr bwMode="auto">
          <a:xfrm>
            <a:off x="4672643" y="2832500"/>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chemeClr val="bg1"/>
                </a:solidFill>
                <a:latin typeface="方正清刻本悦宋简体" panose="02000000000000000000" pitchFamily="2" charset="-122"/>
                <a:ea typeface="方正清刻本悦宋简体" panose="02000000000000000000" pitchFamily="2" charset="-122"/>
              </a:rPr>
              <a:t>您的子标题</a:t>
            </a:r>
          </a:p>
        </p:txBody>
      </p:sp>
      <p:sp>
        <p:nvSpPr>
          <p:cNvPr id="270" name="Text Box 14"/>
          <p:cNvSpPr txBox="1">
            <a:spLocks noChangeArrowheads="1"/>
          </p:cNvSpPr>
          <p:nvPr/>
        </p:nvSpPr>
        <p:spPr bwMode="auto">
          <a:xfrm>
            <a:off x="4409275" y="2832500"/>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bg1"/>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71" name="Text Box 16"/>
          <p:cNvSpPr txBox="1">
            <a:spLocks noChangeArrowheads="1"/>
          </p:cNvSpPr>
          <p:nvPr/>
        </p:nvSpPr>
        <p:spPr bwMode="auto">
          <a:xfrm>
            <a:off x="2370889" y="2935793"/>
            <a:ext cx="2154436" cy="223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bg1"/>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输入您的内容输入您的内容输入您的内容输入您的内容输入您的内容输入您的内容输入您的内容输入您的内容输入您的内容。</a:t>
            </a:r>
          </a:p>
          <a:p>
            <a:pPr eaLnBrk="1" hangingPunct="1"/>
            <a:endParaRPr lang="zh-CN" altLang="en-US" sz="1600" dirty="0">
              <a:solidFill>
                <a:schemeClr val="bg1"/>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chemeClr val="bg1"/>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pic>
        <p:nvPicPr>
          <p:cNvPr id="5" name="图片 4">
            <a:extLst>
              <a:ext uri="{FF2B5EF4-FFF2-40B4-BE49-F238E27FC236}">
                <a16:creationId xmlns="" xmlns:a16="http://schemas.microsoft.com/office/drawing/2014/main" id="{C455C727-9F41-4F61-A58B-B8ADB3DB93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5494" y="2923240"/>
            <a:ext cx="6352109" cy="4114060"/>
          </a:xfrm>
          <a:prstGeom prst="rect">
            <a:avLst/>
          </a:prstGeom>
        </p:spPr>
      </p:pic>
    </p:spTree>
    <p:extLst>
      <p:ext uri="{BB962C8B-B14F-4D97-AF65-F5344CB8AC3E}">
        <p14:creationId xmlns:p14="http://schemas.microsoft.com/office/powerpoint/2010/main" val="1563421973"/>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69"/>
                                        </p:tgtEl>
                                        <p:attrNameLst>
                                          <p:attrName>style.visibility</p:attrName>
                                        </p:attrNameLst>
                                      </p:cBhvr>
                                      <p:to>
                                        <p:strVal val="visible"/>
                                      </p:to>
                                    </p:set>
                                    <p:animEffect transition="in" filter="fade">
                                      <p:cBhvr>
                                        <p:cTn id="25" dur="1000"/>
                                        <p:tgtEl>
                                          <p:spTgt spid="26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0"/>
                                        </p:tgtEl>
                                        <p:attrNameLst>
                                          <p:attrName>style.visibility</p:attrName>
                                        </p:attrNameLst>
                                      </p:cBhvr>
                                      <p:to>
                                        <p:strVal val="visible"/>
                                      </p:to>
                                    </p:set>
                                    <p:animEffect transition="in" filter="fade">
                                      <p:cBhvr>
                                        <p:cTn id="28" dur="1000"/>
                                        <p:tgtEl>
                                          <p:spTgt spid="270"/>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71"/>
                                        </p:tgtEl>
                                        <p:attrNameLst>
                                          <p:attrName>style.visibility</p:attrName>
                                        </p:attrNameLst>
                                      </p:cBhvr>
                                      <p:to>
                                        <p:strVal val="visible"/>
                                      </p:to>
                                    </p:set>
                                    <p:animEffect transition="in" filter="fade">
                                      <p:cBhvr>
                                        <p:cTn id="32" dur="1000"/>
                                        <p:tgtEl>
                                          <p:spTgt spid="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autoUpdateAnimBg="0"/>
      <p:bldP spid="7" grpId="0" bldLvl="0" autoUpdateAnimBg="0"/>
      <p:bldP spid="8" grpId="0" animBg="1" autoUpdateAnimBg="0"/>
      <p:bldP spid="9" grpId="0" bldLvl="0" autoUpdateAnimBg="0"/>
      <p:bldP spid="269" grpId="0" bldLvl="0" autoUpdateAnimBg="0"/>
      <p:bldP spid="270" grpId="0" bldLvl="0" autoUpdateAnimBg="0"/>
      <p:bldP spid="271"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b="13769"/>
          <a:stretch/>
        </p:blipFill>
        <p:spPr>
          <a:xfrm>
            <a:off x="0" y="0"/>
            <a:ext cx="12192000" cy="6896100"/>
          </a:xfrm>
          <a:prstGeom prst="rect">
            <a:avLst/>
          </a:prstGeom>
        </p:spPr>
      </p:pic>
      <p:sp>
        <p:nvSpPr>
          <p:cNvPr id="16" name="矩形 15"/>
          <p:cNvSpPr/>
          <p:nvPr/>
        </p:nvSpPr>
        <p:spPr>
          <a:xfrm>
            <a:off x="0" y="-1"/>
            <a:ext cx="12192000" cy="6858001"/>
          </a:xfrm>
          <a:prstGeom prst="rect">
            <a:avLst/>
          </a:prstGeom>
          <a:solidFill>
            <a:schemeClr val="tx2">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855965" y="605062"/>
            <a:ext cx="2386664" cy="5781221"/>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039274" y="807064"/>
            <a:ext cx="2020046" cy="537721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 Box 2"/>
          <p:cNvSpPr txBox="1">
            <a:spLocks noChangeArrowheads="1"/>
          </p:cNvSpPr>
          <p:nvPr/>
        </p:nvSpPr>
        <p:spPr bwMode="auto">
          <a:xfrm>
            <a:off x="5656714" y="1115785"/>
            <a:ext cx="1292662"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7200" spc="600" dirty="0">
                <a:solidFill>
                  <a:schemeClr val="bg1"/>
                </a:solidFill>
                <a:latin typeface="方正宋刻本秀楷简体" panose="02000000000000000000" pitchFamily="2" charset="-122"/>
                <a:ea typeface="方正宋刻本秀楷简体" panose="02000000000000000000" pitchFamily="2" charset="-122"/>
              </a:rPr>
              <a:t>谢谢观看</a:t>
            </a:r>
          </a:p>
        </p:txBody>
      </p:sp>
      <p:sp>
        <p:nvSpPr>
          <p:cNvPr id="7" name="Text Box 3"/>
          <p:cNvSpPr txBox="1">
            <a:spLocks noChangeArrowheads="1"/>
          </p:cNvSpPr>
          <p:nvPr/>
        </p:nvSpPr>
        <p:spPr bwMode="auto">
          <a:xfrm>
            <a:off x="5257283" y="3241848"/>
            <a:ext cx="615553" cy="2961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spc="600" dirty="0">
                <a:solidFill>
                  <a:schemeClr val="bg1"/>
                </a:solidFill>
                <a:latin typeface="方正清刻本悦宋简体" panose="02000000000000000000" pitchFamily="2" charset="-122"/>
                <a:ea typeface="方正清刻本悦宋简体" panose="02000000000000000000" pitchFamily="2" charset="-122"/>
              </a:rPr>
              <a:t>Thank  you</a:t>
            </a:r>
            <a:endParaRPr lang="zh-CN" altLang="en-US" sz="2800" spc="600" dirty="0">
              <a:solidFill>
                <a:schemeClr val="bg1"/>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3275769461"/>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grpId="2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utoUpdateAnimBg="0"/>
      <p:bldP spid="7" grpId="0" bldLvl="0" autoUpdateAnimBg="0"/>
      <p:bldP spid="7" grpId="1" bldLvl="0" autoUpdateAnimBg="0"/>
      <p:bldP spid="7" grpId="2" bldLvl="0" autoUpdateAnimBg="0"/>
      <p:bldP spid="7" grpId="3" bldLvl="0" autoUpdateAnimBg="0"/>
      <p:bldP spid="7" grpId="4" bldLvl="0" autoUpdateAnimBg="0"/>
      <p:bldP spid="7" grpId="5" bldLvl="0" autoUpdateAnimBg="0"/>
      <p:bldP spid="7" grpId="6" bldLvl="0" autoUpdateAnimBg="0"/>
      <p:bldP spid="7" grpId="7" bldLvl="0" autoUpdateAnimBg="0"/>
      <p:bldP spid="7" grpId="8" bldLvl="0" autoUpdateAnimBg="0"/>
      <p:bldP spid="7" grpId="9" bldLvl="0" autoUpdateAnimBg="0"/>
      <p:bldP spid="7" grpId="10" bldLvl="0" autoUpdateAnimBg="0"/>
      <p:bldP spid="7" grpId="11" bldLvl="0" autoUpdateAnimBg="0"/>
      <p:bldP spid="7" grpId="12" bldLvl="0" autoUpdateAnimBg="0"/>
      <p:bldP spid="7" grpId="13" bldLvl="0" autoUpdateAnimBg="0"/>
      <p:bldP spid="7" grpId="14" bldLvl="0" autoUpdateAnimBg="0"/>
      <p:bldP spid="7" grpId="15" bldLvl="0" autoUpdateAnimBg="0"/>
      <p:bldP spid="7" grpId="16" bldLvl="0" autoUpdateAnimBg="0"/>
      <p:bldP spid="7" grpId="17" bldLvl="0" autoUpdateAnimBg="0"/>
      <p:bldP spid="7" grpId="18" bldLvl="0" autoUpdateAnimBg="0"/>
      <p:bldP spid="7" grpId="19" bldLvl="0" autoUpdateAnimBg="0"/>
      <p:bldP spid="7" grpId="2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11892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1825"/>
            <a:ext cx="12192000" cy="8121650"/>
          </a:xfrm>
          <a:prstGeom prst="rect">
            <a:avLst/>
          </a:prstGeom>
        </p:spPr>
      </p:pic>
      <p:sp>
        <p:nvSpPr>
          <p:cNvPr id="5" name="矩形 4"/>
          <p:cNvSpPr/>
          <p:nvPr/>
        </p:nvSpPr>
        <p:spPr>
          <a:xfrm>
            <a:off x="0" y="704850"/>
            <a:ext cx="12192000" cy="544830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 Box 9"/>
          <p:cNvSpPr txBox="1">
            <a:spLocks noChangeArrowheads="1"/>
          </p:cNvSpPr>
          <p:nvPr/>
        </p:nvSpPr>
        <p:spPr bwMode="auto">
          <a:xfrm>
            <a:off x="10310336" y="2182218"/>
            <a:ext cx="738664"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C00000"/>
                </a:solidFill>
                <a:latin typeface="华文中宋" panose="02010600040101010101" pitchFamily="2" charset="-122"/>
                <a:ea typeface="华文中宋" panose="02010600040101010101" pitchFamily="2" charset="-122"/>
              </a:rPr>
              <a:t>章节标题</a:t>
            </a:r>
          </a:p>
        </p:txBody>
      </p:sp>
      <p:sp>
        <p:nvSpPr>
          <p:cNvPr id="7" name="Text Box 10"/>
          <p:cNvSpPr txBox="1">
            <a:spLocks noChangeArrowheads="1"/>
          </p:cNvSpPr>
          <p:nvPr/>
        </p:nvSpPr>
        <p:spPr bwMode="auto">
          <a:xfrm>
            <a:off x="10874673" y="2226668"/>
            <a:ext cx="461665"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C00000"/>
                </a:solidFill>
                <a:latin typeface="华文中宋" panose="02010600040101010101" pitchFamily="2" charset="-122"/>
                <a:ea typeface="华文中宋" panose="02010600040101010101" pitchFamily="2" charset="-122"/>
              </a:rPr>
              <a:t>章节一</a:t>
            </a:r>
          </a:p>
        </p:txBody>
      </p:sp>
      <p:sp>
        <p:nvSpPr>
          <p:cNvPr id="8" name="Text Box 11"/>
          <p:cNvSpPr txBox="1">
            <a:spLocks noChangeArrowheads="1"/>
          </p:cNvSpPr>
          <p:nvPr/>
        </p:nvSpPr>
        <p:spPr bwMode="auto">
          <a:xfrm>
            <a:off x="10010715" y="1047155"/>
            <a:ext cx="40011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rgbClr val="C00000"/>
                </a:solidFill>
                <a:latin typeface="华文中宋" panose="02010600040101010101" pitchFamily="2" charset="-122"/>
                <a:ea typeface="华文中宋" panose="02010600040101010101" pitchFamily="2" charset="-122"/>
              </a:rPr>
              <a:t>Chapter Title</a:t>
            </a:r>
          </a:p>
        </p:txBody>
      </p:sp>
      <p:sp>
        <p:nvSpPr>
          <p:cNvPr id="10" name="椭圆 9"/>
          <p:cNvSpPr/>
          <p:nvPr/>
        </p:nvSpPr>
        <p:spPr>
          <a:xfrm>
            <a:off x="8450550" y="2182218"/>
            <a:ext cx="788987" cy="78629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chemeClr val="bg1"/>
                </a:solidFill>
                <a:latin typeface="华文中宋" panose="02010600040101010101" pitchFamily="2" charset="-122"/>
                <a:ea typeface="华文中宋" panose="02010600040101010101" pitchFamily="2" charset="-122"/>
              </a:rPr>
              <a:t>壹</a:t>
            </a:r>
          </a:p>
        </p:txBody>
      </p:sp>
      <p:sp>
        <p:nvSpPr>
          <p:cNvPr id="11" name="矩形 10"/>
          <p:cNvSpPr/>
          <p:nvPr/>
        </p:nvSpPr>
        <p:spPr>
          <a:xfrm>
            <a:off x="2247314" y="2500310"/>
            <a:ext cx="6278642" cy="2357440"/>
          </a:xfrm>
          <a:prstGeom prst="rect">
            <a:avLst/>
          </a:prstGeom>
        </p:spPr>
        <p:txBody>
          <a:bodyPr vert="eaVert" wrap="square">
            <a:spAutoFit/>
          </a:bodyPr>
          <a:lstStyle/>
          <a:p>
            <a:pPr>
              <a:lnSpc>
                <a:spcPct val="150000"/>
              </a:lnSpc>
            </a:pPr>
            <a:r>
              <a:rPr lang="zh-CN" altLang="en-US" sz="2400" b="0" i="0" u="sng" dirty="0">
                <a:solidFill>
                  <a:srgbClr val="333333"/>
                </a:solidFill>
                <a:effectLst/>
                <a:latin typeface="方正宋刻本秀楷简体" panose="02000000000000000000" pitchFamily="2" charset="-122"/>
                <a:ea typeface="方正宋刻本秀楷简体" panose="02000000000000000000" pitchFamily="2" charset="-122"/>
              </a:rPr>
              <a:t>感恩的心态喝这杯茶，这杯茶就不仅仅是一碗茶汤，而在其中充满人文精神，充满了天地万物和谐相处、相互成就、共融共济、同体不二的精神，化解戾气，发扬正气，成就和气。</a:t>
            </a:r>
            <a:endParaRPr lang="zh-CN" altLang="en-US" sz="2400" u="sng" dirty="0">
              <a:latin typeface="方正宋刻本秀楷简体" panose="02000000000000000000" pitchFamily="2" charset="-122"/>
              <a:ea typeface="方正宋刻本秀楷简体" panose="02000000000000000000" pitchFamily="2" charset="-122"/>
            </a:endParaRPr>
          </a:p>
        </p:txBody>
      </p:sp>
      <p:cxnSp>
        <p:nvCxnSpPr>
          <p:cNvPr id="12" name="直接连接符 11"/>
          <p:cNvCxnSpPr/>
          <p:nvPr/>
        </p:nvCxnSpPr>
        <p:spPr>
          <a:xfrm>
            <a:off x="0" y="5886450"/>
            <a:ext cx="12192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1009650"/>
            <a:ext cx="12192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61950" y="720327"/>
            <a:ext cx="0" cy="541734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1830050" y="720327"/>
            <a:ext cx="0" cy="541734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Rectangle 23"/>
          <p:cNvSpPr>
            <a:spLocks noChangeArrowheads="1"/>
          </p:cNvSpPr>
          <p:nvPr/>
        </p:nvSpPr>
        <p:spPr bwMode="auto">
          <a:xfrm>
            <a:off x="10137410" y="1991057"/>
            <a:ext cx="1084516" cy="77528"/>
          </a:xfrm>
          <a:prstGeom prst="rect">
            <a:avLst/>
          </a:prstGeom>
          <a:noFill/>
          <a:ln w="127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Rectangle 23"/>
          <p:cNvSpPr>
            <a:spLocks noChangeArrowheads="1"/>
          </p:cNvSpPr>
          <p:nvPr/>
        </p:nvSpPr>
        <p:spPr bwMode="auto">
          <a:xfrm>
            <a:off x="10137410" y="4872432"/>
            <a:ext cx="1084516" cy="77528"/>
          </a:xfrm>
          <a:prstGeom prst="rect">
            <a:avLst/>
          </a:prstGeom>
          <a:noFill/>
          <a:ln w="127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1260490700"/>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750"/>
                                        <p:tgtEl>
                                          <p:spTgt spid="12"/>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750"/>
                                        <p:tgtEl>
                                          <p:spTgt spid="14"/>
                                        </p:tgtEl>
                                      </p:cBhvr>
                                    </p:animEffect>
                                  </p:childTnLst>
                                </p:cTn>
                              </p:par>
                              <p:par>
                                <p:cTn id="11" presetID="22" presetClass="entr" presetSubtype="2"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right)">
                                      <p:cBhvr>
                                        <p:cTn id="13" dur="750"/>
                                        <p:tgtEl>
                                          <p:spTgt spid="15"/>
                                        </p:tgtEl>
                                      </p:cBhvr>
                                    </p:animEffect>
                                  </p:childTnLst>
                                </p:cTn>
                              </p:par>
                              <p:par>
                                <p:cTn id="14" presetID="22" presetClass="entr" presetSubtype="2"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750"/>
                                        <p:tgtEl>
                                          <p:spTgt spid="19"/>
                                        </p:tgtEl>
                                      </p:cBhvr>
                                    </p:animEffect>
                                  </p:childTnLst>
                                </p:cTn>
                              </p:par>
                            </p:childTnLst>
                          </p:cTn>
                        </p:par>
                        <p:par>
                          <p:cTn id="17" fill="hold">
                            <p:stCondLst>
                              <p:cond delay="75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anim calcmode="lin" valueType="num">
                                      <p:cBhvr>
                                        <p:cTn id="21" dur="500" fill="hold"/>
                                        <p:tgtEl>
                                          <p:spTgt spid="20"/>
                                        </p:tgtEl>
                                        <p:attrNameLst>
                                          <p:attrName>ppt_x</p:attrName>
                                        </p:attrNameLst>
                                      </p:cBhvr>
                                      <p:tavLst>
                                        <p:tav tm="0">
                                          <p:val>
                                            <p:strVal val="#ppt_x"/>
                                          </p:val>
                                        </p:tav>
                                        <p:tav tm="100000">
                                          <p:val>
                                            <p:strVal val="#ppt_x"/>
                                          </p:val>
                                        </p:tav>
                                      </p:tavLst>
                                    </p:anim>
                                    <p:anim calcmode="lin" valueType="num">
                                      <p:cBhvr>
                                        <p:cTn id="22" dur="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anim calcmode="lin" valueType="num">
                                      <p:cBhvr>
                                        <p:cTn id="27" dur="500" fill="hold"/>
                                        <p:tgtEl>
                                          <p:spTgt spid="22"/>
                                        </p:tgtEl>
                                        <p:attrNameLst>
                                          <p:attrName>ppt_x</p:attrName>
                                        </p:attrNameLst>
                                      </p:cBhvr>
                                      <p:tavLst>
                                        <p:tav tm="0">
                                          <p:val>
                                            <p:strVal val="#ppt_x"/>
                                          </p:val>
                                        </p:tav>
                                        <p:tav tm="100000">
                                          <p:val>
                                            <p:strVal val="#ppt_x"/>
                                          </p:val>
                                        </p:tav>
                                      </p:tavLst>
                                    </p:anim>
                                    <p:anim calcmode="lin" valueType="num">
                                      <p:cBhvr>
                                        <p:cTn id="28" dur="5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childTnLst>
                                </p:cTn>
                              </p:par>
                            </p:childTnLst>
                          </p:cTn>
                        </p:par>
                        <p:par>
                          <p:cTn id="39" fill="hold">
                            <p:stCondLst>
                              <p:cond delay="2750"/>
                            </p:stCondLst>
                            <p:childTnLst>
                              <p:par>
                                <p:cTn id="40" presetID="23"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childTnLst>
                                </p:cTn>
                              </p:par>
                            </p:childTnLst>
                          </p:cTn>
                        </p:par>
                        <p:par>
                          <p:cTn id="44" fill="hold">
                            <p:stCondLst>
                              <p:cond delay="3250"/>
                            </p:stCondLst>
                            <p:childTnLst>
                              <p:par>
                                <p:cTn id="45" presetID="22" presetClass="entr" presetSubtype="2" fill="hold" grpId="0" nodeType="afterEffect">
                                  <p:stCondLst>
                                    <p:cond delay="0"/>
                                  </p:stCondLst>
                                  <p:iterate type="wd">
                                    <p:tmPct val="10000"/>
                                  </p:iterate>
                                  <p:childTnLst>
                                    <p:set>
                                      <p:cBhvr>
                                        <p:cTn id="46" dur="1" fill="hold">
                                          <p:stCondLst>
                                            <p:cond delay="0"/>
                                          </p:stCondLst>
                                        </p:cTn>
                                        <p:tgtEl>
                                          <p:spTgt spid="11"/>
                                        </p:tgtEl>
                                        <p:attrNameLst>
                                          <p:attrName>style.visibility</p:attrName>
                                        </p:attrNameLst>
                                      </p:cBhvr>
                                      <p:to>
                                        <p:strVal val="visible"/>
                                      </p:to>
                                    </p:set>
                                    <p:animEffect transition="in" filter="wipe(righ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utoUpdateAnimBg="0"/>
      <p:bldP spid="7" grpId="0" bldLvl="0" autoUpdateAnimBg="0"/>
      <p:bldP spid="8" grpId="0" bldLvl="0" autoUpdateAnimBg="0"/>
      <p:bldP spid="10" grpId="0" animBg="1"/>
      <p:bldP spid="11" grpId="0"/>
      <p:bldP spid="20" grpId="0" animBg="1" autoUpdateAnimBg="0"/>
      <p:bldP spid="22"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6456" b="7170"/>
          <a:stretch/>
        </p:blipFill>
        <p:spPr>
          <a:xfrm>
            <a:off x="0" y="-57150"/>
            <a:ext cx="12192000" cy="6915150"/>
          </a:xfrm>
          <a:prstGeom prst="rect">
            <a:avLst/>
          </a:prstGeom>
        </p:spPr>
      </p:pic>
      <p:sp>
        <p:nvSpPr>
          <p:cNvPr id="12" name="矩形 11"/>
          <p:cNvSpPr/>
          <p:nvPr/>
        </p:nvSpPr>
        <p:spPr>
          <a:xfrm>
            <a:off x="0" y="-1"/>
            <a:ext cx="12192000" cy="6858001"/>
          </a:xfrm>
          <a:prstGeom prst="rect">
            <a:avLst/>
          </a:prstGeom>
          <a:solidFill>
            <a:schemeClr val="tx2">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73523" y="2975119"/>
            <a:ext cx="615553" cy="917880"/>
          </a:xfrm>
          <a:prstGeom prst="rect">
            <a:avLst/>
          </a:prstGeom>
          <a:noFill/>
        </p:spPr>
        <p:txBody>
          <a:bodyPr vert="eaVert" wrap="none" rtlCol="0">
            <a:spAutoFit/>
          </a:bodyPr>
          <a:lstStyle/>
          <a:p>
            <a:r>
              <a:rPr lang="zh-CN" altLang="en-US" sz="2800" dirty="0">
                <a:solidFill>
                  <a:schemeClr val="bg1"/>
                </a:solidFill>
                <a:latin typeface="方正宋刻本秀楷简体" panose="02000000000000000000" pitchFamily="2" charset="-122"/>
                <a:ea typeface="方正宋刻本秀楷简体" panose="02000000000000000000" pitchFamily="2" charset="-122"/>
                <a:cs typeface="JulesLove" panose="020B0603050302020204" pitchFamily="34" charset="-122"/>
              </a:rPr>
              <a:t>咏 茶</a:t>
            </a:r>
          </a:p>
        </p:txBody>
      </p:sp>
      <p:sp>
        <p:nvSpPr>
          <p:cNvPr id="11" name="文本框 10"/>
          <p:cNvSpPr txBox="1"/>
          <p:nvPr/>
        </p:nvSpPr>
        <p:spPr>
          <a:xfrm>
            <a:off x="6487286" y="2975119"/>
            <a:ext cx="1908215" cy="3017814"/>
          </a:xfrm>
          <a:prstGeom prst="rect">
            <a:avLst/>
          </a:prstGeom>
          <a:noFill/>
        </p:spPr>
        <p:txBody>
          <a:bodyPr vert="eaVert" wrap="none" rtlCol="0">
            <a:spAutoFit/>
          </a:bodyPr>
          <a:lstStyle/>
          <a:p>
            <a:pPr lvl="0"/>
            <a:r>
              <a:rPr lang="zh-CN" altLang="zh-CN" sz="1400" dirty="0">
                <a:solidFill>
                  <a:schemeClr val="bg1"/>
                </a:solidFill>
                <a:latin typeface="方正宋刻本秀楷简体" panose="02000000000000000000" pitchFamily="2" charset="-122"/>
                <a:ea typeface="方正宋刻本秀楷简体" panose="02000000000000000000" pitchFamily="2" charset="-122"/>
              </a:rPr>
              <a:t>武夷溪边粟粒芽，前丁后蔡相宠加。</a:t>
            </a:r>
            <a:br>
              <a:rPr lang="zh-CN" altLang="zh-CN" sz="1400" dirty="0">
                <a:solidFill>
                  <a:schemeClr val="bg1"/>
                </a:solidFill>
                <a:latin typeface="方正宋刻本秀楷简体" panose="02000000000000000000" pitchFamily="2" charset="-122"/>
                <a:ea typeface="方正宋刻本秀楷简体" panose="02000000000000000000" pitchFamily="2" charset="-122"/>
              </a:rPr>
            </a:br>
            <a:r>
              <a:rPr lang="zh-CN" altLang="zh-CN" sz="1400" dirty="0">
                <a:solidFill>
                  <a:schemeClr val="bg1"/>
                </a:solidFill>
                <a:latin typeface="方正宋刻本秀楷简体" panose="02000000000000000000" pitchFamily="2" charset="-122"/>
                <a:ea typeface="方正宋刻本秀楷简体" panose="02000000000000000000" pitchFamily="2" charset="-122"/>
              </a:rPr>
              <a:t/>
            </a:r>
            <a:br>
              <a:rPr lang="zh-CN" altLang="zh-CN" sz="1400" dirty="0">
                <a:solidFill>
                  <a:schemeClr val="bg1"/>
                </a:solidFill>
                <a:latin typeface="方正宋刻本秀楷简体" panose="02000000000000000000" pitchFamily="2" charset="-122"/>
                <a:ea typeface="方正宋刻本秀楷简体" panose="02000000000000000000" pitchFamily="2" charset="-122"/>
              </a:rPr>
            </a:br>
            <a:r>
              <a:rPr lang="zh-CN" altLang="zh-CN" sz="1400" dirty="0">
                <a:solidFill>
                  <a:schemeClr val="bg1"/>
                </a:solidFill>
                <a:latin typeface="方正宋刻本秀楷简体" panose="02000000000000000000" pitchFamily="2" charset="-122"/>
                <a:ea typeface="方正宋刻本秀楷简体" panose="02000000000000000000" pitchFamily="2" charset="-122"/>
              </a:rPr>
              <a:t>争新买宠各出意，今年斗品充贡茶。</a:t>
            </a:r>
            <a:br>
              <a:rPr lang="zh-CN" altLang="zh-CN" sz="1400" dirty="0">
                <a:solidFill>
                  <a:schemeClr val="bg1"/>
                </a:solidFill>
                <a:latin typeface="方正宋刻本秀楷简体" panose="02000000000000000000" pitchFamily="2" charset="-122"/>
                <a:ea typeface="方正宋刻本秀楷简体" panose="02000000000000000000" pitchFamily="2" charset="-122"/>
              </a:rPr>
            </a:br>
            <a:r>
              <a:rPr lang="zh-CN" altLang="zh-CN" sz="1400" dirty="0">
                <a:solidFill>
                  <a:schemeClr val="bg1"/>
                </a:solidFill>
                <a:latin typeface="方正宋刻本秀楷简体" panose="02000000000000000000" pitchFamily="2" charset="-122"/>
                <a:ea typeface="方正宋刻本秀楷简体" panose="02000000000000000000" pitchFamily="2" charset="-122"/>
              </a:rPr>
              <a:t/>
            </a:r>
            <a:br>
              <a:rPr lang="zh-CN" altLang="zh-CN" sz="1400" dirty="0">
                <a:solidFill>
                  <a:schemeClr val="bg1"/>
                </a:solidFill>
                <a:latin typeface="方正宋刻本秀楷简体" panose="02000000000000000000" pitchFamily="2" charset="-122"/>
                <a:ea typeface="方正宋刻本秀楷简体" panose="02000000000000000000" pitchFamily="2" charset="-122"/>
              </a:rPr>
            </a:br>
            <a:r>
              <a:rPr lang="zh-CN" altLang="zh-CN" sz="1400" dirty="0">
                <a:solidFill>
                  <a:schemeClr val="bg1"/>
                </a:solidFill>
                <a:latin typeface="方正宋刻本秀楷简体" panose="02000000000000000000" pitchFamily="2" charset="-122"/>
                <a:ea typeface="方正宋刻本秀楷简体" panose="02000000000000000000" pitchFamily="2" charset="-122"/>
              </a:rPr>
              <a:t>吾君所乏岂此物，致养口体何陋耶？</a:t>
            </a:r>
            <a:br>
              <a:rPr lang="zh-CN" altLang="zh-CN" sz="1400" dirty="0">
                <a:solidFill>
                  <a:schemeClr val="bg1"/>
                </a:solidFill>
                <a:latin typeface="方正宋刻本秀楷简体" panose="02000000000000000000" pitchFamily="2" charset="-122"/>
                <a:ea typeface="方正宋刻本秀楷简体" panose="02000000000000000000" pitchFamily="2" charset="-122"/>
              </a:rPr>
            </a:br>
            <a:r>
              <a:rPr lang="zh-CN" altLang="zh-CN" sz="1400" dirty="0">
                <a:solidFill>
                  <a:schemeClr val="bg1"/>
                </a:solidFill>
                <a:latin typeface="方正宋刻本秀楷简体" panose="02000000000000000000" pitchFamily="2" charset="-122"/>
                <a:ea typeface="方正宋刻本秀楷简体" panose="02000000000000000000" pitchFamily="2" charset="-122"/>
              </a:rPr>
              <a:t/>
            </a:r>
            <a:br>
              <a:rPr lang="zh-CN" altLang="zh-CN" sz="1400" dirty="0">
                <a:solidFill>
                  <a:schemeClr val="bg1"/>
                </a:solidFill>
                <a:latin typeface="方正宋刻本秀楷简体" panose="02000000000000000000" pitchFamily="2" charset="-122"/>
                <a:ea typeface="方正宋刻本秀楷简体" panose="02000000000000000000" pitchFamily="2" charset="-122"/>
              </a:rPr>
            </a:br>
            <a:r>
              <a:rPr lang="zh-CN" altLang="zh-CN" sz="1400" dirty="0">
                <a:solidFill>
                  <a:schemeClr val="bg1"/>
                </a:solidFill>
                <a:latin typeface="方正宋刻本秀楷简体" panose="02000000000000000000" pitchFamily="2" charset="-122"/>
                <a:ea typeface="方正宋刻本秀楷简体" panose="02000000000000000000" pitchFamily="2" charset="-122"/>
              </a:rPr>
              <a:t>洛阳相君忠孝家，可怜亦进姚黄花。 </a:t>
            </a:r>
          </a:p>
          <a:p>
            <a:endParaRPr lang="zh-CN" altLang="en-US" sz="1400"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7" name="文本框 6">
            <a:extLst>
              <a:ext uri="{FF2B5EF4-FFF2-40B4-BE49-F238E27FC236}">
                <a16:creationId xmlns="" xmlns:a16="http://schemas.microsoft.com/office/drawing/2014/main" id="{CF1E3F79-B405-4AA2-B0AD-C00FEC8EE999}"/>
              </a:ext>
            </a:extLst>
          </p:cNvPr>
          <p:cNvSpPr txBox="1"/>
          <p:nvPr/>
        </p:nvSpPr>
        <p:spPr>
          <a:xfrm>
            <a:off x="9189076" y="775713"/>
            <a:ext cx="1415772" cy="2996974"/>
          </a:xfrm>
          <a:prstGeom prst="rect">
            <a:avLst/>
          </a:prstGeom>
          <a:noFill/>
        </p:spPr>
        <p:txBody>
          <a:bodyPr vert="eaVert" wrap="none" rtlCol="0">
            <a:spAutoFit/>
          </a:bodyPr>
          <a:lstStyle/>
          <a:p>
            <a:r>
              <a:rPr lang="zh-CN" altLang="en-US" sz="8000" dirty="0">
                <a:solidFill>
                  <a:schemeClr val="bg1"/>
                </a:solidFill>
                <a:latin typeface="方正宋刻本秀楷简体" panose="02000000000000000000" pitchFamily="2" charset="-122"/>
                <a:ea typeface="方正宋刻本秀楷简体" panose="02000000000000000000" pitchFamily="2" charset="-122"/>
              </a:rPr>
              <a:t>标 </a:t>
            </a:r>
            <a:r>
              <a:rPr lang="en-US" altLang="zh-CN" sz="8000" dirty="0">
                <a:solidFill>
                  <a:schemeClr val="bg1"/>
                </a:solidFill>
                <a:latin typeface="方正宋刻本秀楷简体" panose="02000000000000000000" pitchFamily="2" charset="-122"/>
                <a:ea typeface="方正宋刻本秀楷简体" panose="02000000000000000000" pitchFamily="2" charset="-122"/>
              </a:rPr>
              <a:t>· </a:t>
            </a:r>
            <a:r>
              <a:rPr lang="zh-CN" altLang="en-US" sz="8000" dirty="0">
                <a:solidFill>
                  <a:schemeClr val="bg1"/>
                </a:solidFill>
                <a:latin typeface="方正宋刻本秀楷简体" panose="02000000000000000000" pitchFamily="2" charset="-122"/>
                <a:ea typeface="方正宋刻本秀楷简体" panose="02000000000000000000" pitchFamily="2" charset="-122"/>
              </a:rPr>
              <a:t>题</a:t>
            </a:r>
          </a:p>
        </p:txBody>
      </p:sp>
    </p:spTree>
    <p:extLst>
      <p:ext uri="{BB962C8B-B14F-4D97-AF65-F5344CB8AC3E}">
        <p14:creationId xmlns:p14="http://schemas.microsoft.com/office/powerpoint/2010/main" val="2118885072"/>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10">
                                            <p:txEl>
                                              <p:pRg st="0" end="0"/>
                                            </p:txEl>
                                          </p:spTgt>
                                        </p:tgtEl>
                                        <p:attrNameLst>
                                          <p:attrName>ppt_w</p:attrName>
                                        </p:attrNameLst>
                                      </p:cBhvr>
                                    </p:anim>
                                    <p:anim by="(#ppt_w*0.50)" calcmode="lin" valueType="num">
                                      <p:cBhvr>
                                        <p:cTn id="8" dur="500" decel="50000" autoRev="1" fill="hold">
                                          <p:stCondLst>
                                            <p:cond delay="0"/>
                                          </p:stCondLst>
                                        </p:cTn>
                                        <p:tgtEl>
                                          <p:spTgt spid="10">
                                            <p:txEl>
                                              <p:pRg st="0" end="0"/>
                                            </p:txEl>
                                          </p:spTgt>
                                        </p:tgtEl>
                                        <p:attrNameLst>
                                          <p:attrName>ppt_x</p:attrName>
                                        </p:attrNameLst>
                                      </p:cBhvr>
                                    </p:anim>
                                    <p:anim from="(-#ppt_h/2)" to="(#ppt_y)" calcmode="lin" valueType="num">
                                      <p:cBhvr>
                                        <p:cTn id="9" dur="1000" fill="hold">
                                          <p:stCondLst>
                                            <p:cond delay="0"/>
                                          </p:stCondLst>
                                        </p:cTn>
                                        <p:tgtEl>
                                          <p:spTgt spid="10">
                                            <p:txEl>
                                              <p:pRg st="0" end="0"/>
                                            </p:txEl>
                                          </p:spTgt>
                                        </p:tgtEl>
                                        <p:attrNameLst>
                                          <p:attrName>ppt_y</p:attrName>
                                        </p:attrNameLst>
                                      </p:cBhvr>
                                    </p:anim>
                                    <p:animRot by="21600000">
                                      <p:cBhvr>
                                        <p:cTn id="10" dur="1000" fill="hold">
                                          <p:stCondLst>
                                            <p:cond delay="0"/>
                                          </p:stCondLst>
                                        </p:cTn>
                                        <p:tgtEl>
                                          <p:spTgt spid="10">
                                            <p:txEl>
                                              <p:pRg st="0" end="0"/>
                                            </p:txEl>
                                          </p:spTgt>
                                        </p:tgtEl>
                                        <p:attrNameLst>
                                          <p:attrName>r</p:attrName>
                                        </p:attrNameLst>
                                      </p:cBhvr>
                                    </p:animRot>
                                  </p:childTnLst>
                                </p:cTn>
                              </p:par>
                            </p:childTnLst>
                          </p:cTn>
                        </p:par>
                        <p:par>
                          <p:cTn id="11" fill="hold">
                            <p:stCondLst>
                              <p:cond delay="1100"/>
                            </p:stCondLst>
                            <p:childTnLst>
                              <p:par>
                                <p:cTn id="12" presetID="22" presetClass="entr" presetSubtype="1" fill="hold" grpId="0" nodeType="afterEffect">
                                  <p:stCondLst>
                                    <p:cond delay="0"/>
                                  </p:stCondLst>
                                  <p:iterate type="lt">
                                    <p:tmPct val="6984"/>
                                  </p:iterate>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0.70"/>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1"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14779" y="3703982"/>
            <a:ext cx="4712712" cy="3154018"/>
          </a:xfrm>
          <a:prstGeom prst="rect">
            <a:avLst/>
          </a:prstGeom>
          <a:effectLst>
            <a:outerShdw blurRad="254000" dist="152400" dir="3000000" algn="tl" rotWithShape="0">
              <a:prstClr val="black">
                <a:alpha val="35000"/>
              </a:prstClr>
            </a:outerShdw>
          </a:effectLst>
        </p:spPr>
      </p:pic>
      <p:grpSp>
        <p:nvGrpSpPr>
          <p:cNvPr id="9" name="组合 8"/>
          <p:cNvGrpSpPr/>
          <p:nvPr/>
        </p:nvGrpSpPr>
        <p:grpSpPr>
          <a:xfrm>
            <a:off x="5778500" y="489253"/>
            <a:ext cx="6429829" cy="6368748"/>
            <a:chOff x="2118573" y="492456"/>
            <a:chExt cx="6484653" cy="6423051"/>
          </a:xfrm>
        </p:grpSpPr>
        <p:sp>
          <p:nvSpPr>
            <p:cNvPr id="6" name="椭圆 5"/>
            <p:cNvSpPr/>
            <p:nvPr/>
          </p:nvSpPr>
          <p:spPr>
            <a:xfrm>
              <a:off x="2118573" y="492456"/>
              <a:ext cx="6423051" cy="6423051"/>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495226" y="3649981"/>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589398" y="921296"/>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1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16"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1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sp>
        <p:nvSpPr>
          <p:cNvPr id="18" name="文本框 17"/>
          <p:cNvSpPr txBox="1"/>
          <p:nvPr/>
        </p:nvSpPr>
        <p:spPr>
          <a:xfrm>
            <a:off x="6676845" y="2095380"/>
            <a:ext cx="3785652" cy="1524704"/>
          </a:xfrm>
          <a:prstGeom prst="rect">
            <a:avLst/>
          </a:prstGeom>
          <a:noFill/>
        </p:spPr>
        <p:txBody>
          <a:bodyPr vert="eaVert" wrap="square" rtlCol="0">
            <a:spAutoFit/>
          </a:bodyPr>
          <a:lstStyle/>
          <a:p>
            <a:r>
              <a:rPr lang="zh-CN" altLang="en-US" dirty="0">
                <a:solidFill>
                  <a:schemeClr val="bg2">
                    <a:lumMod val="25000"/>
                  </a:schemeClr>
                </a:solidFill>
                <a:latin typeface="方正清刻本悦宋简体" panose="02000000000000000000" pitchFamily="2" charset="-122"/>
                <a:ea typeface="方正清刻本悦宋简体" panose="02000000000000000000" pitchFamily="2" charset="-122"/>
              </a:rPr>
              <a:t>第一杯为品，第二杯为解渴。品茗，其妙处正在于品</a:t>
            </a:r>
            <a:endParaRPr lang="en-US" altLang="zh-CN"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r>
              <a:rPr lang="zh-CN" altLang="en-US" dirty="0">
                <a:solidFill>
                  <a:schemeClr val="bg2">
                    <a:lumMod val="25000"/>
                  </a:schemeClr>
                </a:solidFill>
                <a:latin typeface="方正清刻本悦宋简体" panose="02000000000000000000" pitchFamily="2" charset="-122"/>
                <a:ea typeface="方正清刻本悦宋简体" panose="02000000000000000000" pitchFamily="2" charset="-122"/>
              </a:rPr>
              <a:t>饮酒为“醉乡”，品茶为“醒乡”。从“醉乡”中觉醒过来</a:t>
            </a:r>
            <a:endParaRPr lang="en-US" altLang="zh-CN"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r>
              <a:rPr lang="zh-CN" altLang="en-US" dirty="0">
                <a:solidFill>
                  <a:schemeClr val="bg2">
                    <a:lumMod val="25000"/>
                  </a:schemeClr>
                </a:solidFill>
                <a:latin typeface="方正清刻本悦宋简体" panose="02000000000000000000" pitchFamily="2" charset="-122"/>
                <a:ea typeface="方正清刻本悦宋简体" panose="02000000000000000000" pitchFamily="2" charset="-122"/>
              </a:rPr>
              <a:t>进入清纯的“醒乡”，才能体验人生，品味人生</a:t>
            </a:r>
          </a:p>
        </p:txBody>
      </p:sp>
      <p:sp>
        <p:nvSpPr>
          <p:cNvPr id="19" name="文本框 18"/>
          <p:cNvSpPr txBox="1"/>
          <p:nvPr/>
        </p:nvSpPr>
        <p:spPr>
          <a:xfrm>
            <a:off x="10464109" y="1784421"/>
            <a:ext cx="861774" cy="503272"/>
          </a:xfrm>
          <a:prstGeom prst="rect">
            <a:avLst/>
          </a:prstGeom>
          <a:noFill/>
        </p:spPr>
        <p:txBody>
          <a:bodyPr vert="eaVert" wrap="square" rtlCol="0">
            <a:spAutoFit/>
          </a:bodyPr>
          <a:lstStyle/>
          <a:p>
            <a:r>
              <a:rPr lang="zh-CN" altLang="en-US" sz="4400" dirty="0">
                <a:solidFill>
                  <a:schemeClr val="bg2">
                    <a:lumMod val="25000"/>
                  </a:schemeClr>
                </a:solidFill>
                <a:latin typeface="方正清刻本悦宋简体" panose="02000000000000000000" pitchFamily="2" charset="-122"/>
                <a:ea typeface="方正清刻本悦宋简体" panose="02000000000000000000" pitchFamily="2" charset="-122"/>
                <a:cs typeface="JulesLove" panose="020B0603050302020204" pitchFamily="34" charset="-122"/>
              </a:rPr>
              <a:t>茗</a:t>
            </a:r>
          </a:p>
        </p:txBody>
      </p:sp>
      <p:sp>
        <p:nvSpPr>
          <p:cNvPr id="20" name="Text Box 16"/>
          <p:cNvSpPr txBox="1">
            <a:spLocks noChangeArrowheads="1"/>
          </p:cNvSpPr>
          <p:nvPr/>
        </p:nvSpPr>
        <p:spPr bwMode="auto">
          <a:xfrm>
            <a:off x="730024" y="3947856"/>
            <a:ext cx="5032147"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内容，输入您的内容输入您的内容输入您的内容。输入您的内容输入您的内容输入您的内容输入您的内容输入您的内容输入您的内容输入您的内容。</a:t>
            </a:r>
          </a:p>
          <a:p>
            <a:pPr eaLnBrk="1" hangingPunct="1">
              <a:lnSpc>
                <a:spcPct val="150000"/>
              </a:lnSpc>
            </a:pPr>
            <a:endParaRPr lang="zh-CN" altLang="en-US" sz="1400" dirty="0">
              <a:solidFill>
                <a:srgbClr val="5D5C5C"/>
              </a:solidFill>
              <a:latin typeface="方正清刻本悦宋简体" panose="02000000000000000000" pitchFamily="2" charset="-122"/>
              <a:ea typeface="方正清刻本悦宋简体" panose="02000000000000000000" pitchFamily="2" charset="-122"/>
            </a:endParaRPr>
          </a:p>
          <a:p>
            <a:pPr eaLnBrk="1" hangingPunct="1">
              <a:lnSpc>
                <a:spcPct val="150000"/>
              </a:lnSpc>
            </a:pPr>
            <a:r>
              <a:rPr lang="zh-CN" altLang="en-US" sz="1400" dirty="0">
                <a:solidFill>
                  <a:srgbClr val="5D5C5C"/>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Tree>
    <p:extLst>
      <p:ext uri="{BB962C8B-B14F-4D97-AF65-F5344CB8AC3E}">
        <p14:creationId xmlns:p14="http://schemas.microsoft.com/office/powerpoint/2010/main" val="102652389"/>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Effect transition="in" filter="fade">
                                      <p:cBhvr>
                                        <p:cTn id="22" dur="1000"/>
                                        <p:tgtEl>
                                          <p:spTgt spid="19"/>
                                        </p:tgtEl>
                                      </p:cBhvr>
                                    </p:animEffect>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Effect transition="in" filter="wipe(right)">
                                      <p:cBhvr>
                                        <p:cTn id="26" dur="500"/>
                                        <p:tgtEl>
                                          <p:spTgt spid="18">
                                            <p:txEl>
                                              <p:pRg st="0" end="0"/>
                                            </p:txEl>
                                          </p:spTgt>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18">
                                            <p:txEl>
                                              <p:pRg st="1" end="1"/>
                                            </p:txEl>
                                          </p:spTgt>
                                        </p:tgtEl>
                                        <p:attrNameLst>
                                          <p:attrName>style.visibility</p:attrName>
                                        </p:attrNameLst>
                                      </p:cBhvr>
                                      <p:to>
                                        <p:strVal val="visible"/>
                                      </p:to>
                                    </p:set>
                                    <p:animEffect transition="in" filter="wipe(right)">
                                      <p:cBhvr>
                                        <p:cTn id="30" dur="500"/>
                                        <p:tgtEl>
                                          <p:spTgt spid="18">
                                            <p:txEl>
                                              <p:pRg st="1" end="1"/>
                                            </p:txEl>
                                          </p:spTgt>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18">
                                            <p:txEl>
                                              <p:pRg st="2" end="2"/>
                                            </p:txEl>
                                          </p:spTgt>
                                        </p:tgtEl>
                                        <p:attrNameLst>
                                          <p:attrName>style.visibility</p:attrName>
                                        </p:attrNameLst>
                                      </p:cBhvr>
                                      <p:to>
                                        <p:strVal val="visible"/>
                                      </p:to>
                                    </p:set>
                                    <p:animEffect transition="in" filter="wipe(right)">
                                      <p:cBhvr>
                                        <p:cTn id="34" dur="500"/>
                                        <p:tgtEl>
                                          <p:spTgt spid="18">
                                            <p:txEl>
                                              <p:pRg st="2" end="2"/>
                                            </p:txEl>
                                          </p:spTgt>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autoUpdateAnimBg="0"/>
      <p:bldP spid="15" grpId="0" bldLvl="0" autoUpdateAnimBg="0"/>
      <p:bldP spid="16" grpId="0" animBg="1" autoUpdateAnimBg="0"/>
      <p:bldP spid="17" grpId="0" bldLvl="0" autoUpdateAnimBg="0"/>
      <p:bldP spid="18" grpId="0" build="p"/>
      <p:bldP spid="19" grpId="0"/>
      <p:bldP spid="20"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3"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4"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5"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sp>
        <p:nvSpPr>
          <p:cNvPr id="8" name="文本框 7"/>
          <p:cNvSpPr txBox="1"/>
          <p:nvPr/>
        </p:nvSpPr>
        <p:spPr>
          <a:xfrm>
            <a:off x="2762664" y="4113643"/>
            <a:ext cx="677108" cy="1634244"/>
          </a:xfrm>
          <a:prstGeom prst="rect">
            <a:avLst/>
          </a:prstGeom>
          <a:noFill/>
        </p:spPr>
        <p:txBody>
          <a:bodyPr vert="eaVert" wrap="square" rtlCol="0">
            <a:spAutoFit/>
          </a:bodyPr>
          <a:lstStyle/>
          <a:p>
            <a:r>
              <a:rPr lang="zh-CN" altLang="en-US" sz="3200" dirty="0">
                <a:solidFill>
                  <a:srgbClr val="C00000"/>
                </a:solidFill>
                <a:latin typeface="方正宋刻本秀楷简体" panose="02000000000000000000" pitchFamily="2" charset="-122"/>
                <a:ea typeface="方正宋刻本秀楷简体" panose="02000000000000000000" pitchFamily="2" charset="-122"/>
              </a:rPr>
              <a:t>标  题</a:t>
            </a:r>
          </a:p>
        </p:txBody>
      </p:sp>
      <p:sp>
        <p:nvSpPr>
          <p:cNvPr id="9" name="文本框 8"/>
          <p:cNvSpPr txBox="1"/>
          <p:nvPr/>
        </p:nvSpPr>
        <p:spPr>
          <a:xfrm>
            <a:off x="6918241" y="4154488"/>
            <a:ext cx="677108" cy="1879464"/>
          </a:xfrm>
          <a:prstGeom prst="rect">
            <a:avLst/>
          </a:prstGeom>
          <a:noFill/>
        </p:spPr>
        <p:txBody>
          <a:bodyPr vert="eaVert" wrap="square" rtlCol="0">
            <a:spAutoFit/>
          </a:bodyPr>
          <a:lstStyle/>
          <a:p>
            <a:r>
              <a:rPr lang="zh-CN" altLang="en-US" sz="3200" dirty="0">
                <a:solidFill>
                  <a:srgbClr val="C00000"/>
                </a:solidFill>
                <a:latin typeface="方正宋刻本秀楷简体" panose="02000000000000000000" pitchFamily="2" charset="-122"/>
                <a:ea typeface="方正宋刻本秀楷简体" panose="02000000000000000000" pitchFamily="2" charset="-122"/>
              </a:rPr>
              <a:t>标  题</a:t>
            </a:r>
          </a:p>
        </p:txBody>
      </p:sp>
      <p:sp>
        <p:nvSpPr>
          <p:cNvPr id="10" name="文本框 9"/>
          <p:cNvSpPr txBox="1"/>
          <p:nvPr/>
        </p:nvSpPr>
        <p:spPr>
          <a:xfrm>
            <a:off x="10811327" y="4113642"/>
            <a:ext cx="677108" cy="1634245"/>
          </a:xfrm>
          <a:prstGeom prst="rect">
            <a:avLst/>
          </a:prstGeom>
          <a:noFill/>
        </p:spPr>
        <p:txBody>
          <a:bodyPr vert="eaVert" wrap="square" rtlCol="0">
            <a:spAutoFit/>
          </a:bodyPr>
          <a:lstStyle/>
          <a:p>
            <a:r>
              <a:rPr lang="zh-CN" altLang="en-US" sz="3200" dirty="0">
                <a:solidFill>
                  <a:srgbClr val="C00000"/>
                </a:solidFill>
                <a:latin typeface="方正宋刻本秀楷简体" panose="02000000000000000000" pitchFamily="2" charset="-122"/>
                <a:ea typeface="方正宋刻本秀楷简体" panose="02000000000000000000" pitchFamily="2" charset="-122"/>
              </a:rPr>
              <a:t>标  题</a:t>
            </a:r>
          </a:p>
        </p:txBody>
      </p:sp>
      <p:sp>
        <p:nvSpPr>
          <p:cNvPr id="11" name="文本框 10"/>
          <p:cNvSpPr txBox="1"/>
          <p:nvPr/>
        </p:nvSpPr>
        <p:spPr>
          <a:xfrm>
            <a:off x="1128084" y="4146256"/>
            <a:ext cx="1692771" cy="1887696"/>
          </a:xfrm>
          <a:prstGeom prst="rect">
            <a:avLst/>
          </a:prstGeom>
          <a:noFill/>
        </p:spPr>
        <p:txBody>
          <a:bodyPr vert="eaVert" wrap="none" rtlCol="0">
            <a:spAutoFit/>
          </a:bodyPr>
          <a:lstStyle/>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茶字的字型是</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草木之中有一人，</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即不能闲。</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只有有人在自然之中。</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人非有品品之人，</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才能放下身心，</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融入自然。</a:t>
            </a:r>
          </a:p>
        </p:txBody>
      </p:sp>
      <p:sp>
        <p:nvSpPr>
          <p:cNvPr id="12" name="文本框 11"/>
          <p:cNvSpPr txBox="1"/>
          <p:nvPr/>
        </p:nvSpPr>
        <p:spPr>
          <a:xfrm>
            <a:off x="5207011" y="4219264"/>
            <a:ext cx="1692771" cy="1528624"/>
          </a:xfrm>
          <a:prstGeom prst="rect">
            <a:avLst/>
          </a:prstGeom>
          <a:noFill/>
        </p:spPr>
        <p:txBody>
          <a:bodyPr vert="eaVert" wrap="none" rtlCol="0">
            <a:spAutoFit/>
          </a:bodyPr>
          <a:lstStyle/>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茶字的字型是</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草木之中有一人，</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即人在自然之中。</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人非有品不能闲。</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只有有品之人，</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才能放下身心，</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融入自然。</a:t>
            </a:r>
          </a:p>
        </p:txBody>
      </p:sp>
      <p:sp>
        <p:nvSpPr>
          <p:cNvPr id="13" name="文本框 12"/>
          <p:cNvSpPr txBox="1"/>
          <p:nvPr/>
        </p:nvSpPr>
        <p:spPr>
          <a:xfrm>
            <a:off x="9046386" y="4146255"/>
            <a:ext cx="1692771" cy="1528624"/>
          </a:xfrm>
          <a:prstGeom prst="rect">
            <a:avLst/>
          </a:prstGeom>
          <a:noFill/>
        </p:spPr>
        <p:txBody>
          <a:bodyPr vert="eaVert" wrap="none" rtlCol="0">
            <a:spAutoFit/>
          </a:bodyPr>
          <a:lstStyle/>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茶字的字型是</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草木之中有一人，</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即人在自然之中。</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人非有品不能闲。</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只有有品之人，</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才能放下身心，</a:t>
            </a:r>
            <a:endParaRPr lang="en-US" altLang="zh-CN" sz="1400" dirty="0">
              <a:solidFill>
                <a:schemeClr val="bg2">
                  <a:lumMod val="10000"/>
                </a:schemeClr>
              </a:solidFill>
              <a:latin typeface="方正宋刻本秀楷简体" panose="02000000000000000000" pitchFamily="2" charset="-122"/>
              <a:ea typeface="方正宋刻本秀楷简体" panose="02000000000000000000" pitchFamily="2" charset="-122"/>
            </a:endParaRPr>
          </a:p>
          <a:p>
            <a:r>
              <a:rPr lang="zh-CN" altLang="en-US" sz="1400" dirty="0">
                <a:solidFill>
                  <a:schemeClr val="bg2">
                    <a:lumMod val="10000"/>
                  </a:schemeClr>
                </a:solidFill>
                <a:latin typeface="方正宋刻本秀楷简体" panose="02000000000000000000" pitchFamily="2" charset="-122"/>
                <a:ea typeface="方正宋刻本秀楷简体" panose="02000000000000000000" pitchFamily="2" charset="-122"/>
              </a:rPr>
              <a:t>融入自然。</a:t>
            </a:r>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5927" y="1551466"/>
            <a:ext cx="2423191" cy="2423191"/>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5469" y="1689670"/>
            <a:ext cx="2423191" cy="2423191"/>
          </a:xfrm>
          <a:prstGeom prst="rect">
            <a:avLst/>
          </a:prstGeom>
        </p:spPr>
      </p:pic>
      <p:pic>
        <p:nvPicPr>
          <p:cNvPr id="18" name="图片 17">
            <a:extLst>
              <a:ext uri="{FF2B5EF4-FFF2-40B4-BE49-F238E27FC236}">
                <a16:creationId xmlns="" xmlns:a16="http://schemas.microsoft.com/office/drawing/2014/main" id="{56C64C77-7400-488A-A912-28D40749022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6386" y="1674144"/>
            <a:ext cx="2423191" cy="2423191"/>
          </a:xfrm>
          <a:prstGeom prst="rect">
            <a:avLst/>
          </a:prstGeom>
        </p:spPr>
      </p:pic>
    </p:spTree>
    <p:extLst>
      <p:ext uri="{BB962C8B-B14F-4D97-AF65-F5344CB8AC3E}">
        <p14:creationId xmlns:p14="http://schemas.microsoft.com/office/powerpoint/2010/main" val="2001389032"/>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9"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ssolve">
                                      <p:cBhvr>
                                        <p:cTn id="32" dur="500"/>
                                        <p:tgtEl>
                                          <p:spTgt spid="8"/>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dissolve">
                                      <p:cBhvr>
                                        <p:cTn id="35" dur="500"/>
                                        <p:tgtEl>
                                          <p:spTgt spid="9"/>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dissolve">
                                      <p:cBhvr>
                                        <p:cTn id="38" dur="500"/>
                                        <p:tgtEl>
                                          <p:spTgt spid="10"/>
                                        </p:tgtEl>
                                      </p:cBhvr>
                                    </p:animEffect>
                                  </p:childTnLst>
                                </p:cTn>
                              </p:par>
                            </p:childTnLst>
                          </p:cTn>
                        </p:par>
                        <p:par>
                          <p:cTn id="39" fill="hold">
                            <p:stCondLst>
                              <p:cond delay="3000"/>
                            </p:stCondLst>
                            <p:childTnLst>
                              <p:par>
                                <p:cTn id="40" presetID="22" presetClass="entr" presetSubtype="8" fill="hold" grpId="0" nodeType="afterEffect">
                                  <p:stCondLst>
                                    <p:cond delay="0"/>
                                  </p:stCondLst>
                                  <p:iterate type="lt">
                                    <p:tmPct val="14000"/>
                                  </p:iterate>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iterate type="lt">
                                    <p:tmPct val="14000"/>
                                  </p:iterate>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par>
                                <p:cTn id="46" presetID="22" presetClass="entr" presetSubtype="8" fill="hold" grpId="0" nodeType="withEffect">
                                  <p:stCondLst>
                                    <p:cond delay="0"/>
                                  </p:stCondLst>
                                  <p:iterate type="lt">
                                    <p:tmPct val="14000"/>
                                  </p:iterate>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p:stCondLst>
                              <p:cond delay="6860"/>
                            </p:stCondLst>
                            <p:childTnLst>
                              <p:par>
                                <p:cTn id="50" presetID="42" presetClass="entr" presetSubtype="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bldLvl="0" autoUpdateAnimBg="0"/>
      <p:bldP spid="4" grpId="0" animBg="1" autoUpdateAnimBg="0"/>
      <p:bldP spid="5" grpId="0" bldLvl="0" autoUpdateAnimBg="0"/>
      <p:bldP spid="8" grpId="0"/>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827" y="3055474"/>
            <a:ext cx="3903633" cy="3829513"/>
          </a:xfrm>
          <a:prstGeom prst="rect">
            <a:avLst/>
          </a:prstGeom>
        </p:spPr>
      </p:pic>
      <p:sp>
        <p:nvSpPr>
          <p:cNvPr id="6" name="Rectangle 11"/>
          <p:cNvSpPr>
            <a:spLocks noChangeArrowheads="1"/>
          </p:cNvSpPr>
          <p:nvPr/>
        </p:nvSpPr>
        <p:spPr bwMode="auto">
          <a:xfrm rot="16200000">
            <a:off x="523878" y="561978"/>
            <a:ext cx="269875" cy="47625"/>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7"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363636"/>
                </a:solidFill>
                <a:latin typeface="方正宋刻本秀楷简体" panose="02000000000000000000" pitchFamily="2" charset="-122"/>
                <a:ea typeface="方正宋刻本秀楷简体" panose="02000000000000000000" pitchFamily="2" charset="-122"/>
              </a:rPr>
              <a:t>您的标题·您的子标题</a:t>
            </a:r>
          </a:p>
        </p:txBody>
      </p:sp>
      <p:sp>
        <p:nvSpPr>
          <p:cNvPr id="8" name="Rectangle 13"/>
          <p:cNvSpPr>
            <a:spLocks noChangeArrowheads="1"/>
          </p:cNvSpPr>
          <p:nvPr/>
        </p:nvSpPr>
        <p:spPr bwMode="auto">
          <a:xfrm rot="16200000">
            <a:off x="4317209" y="562769"/>
            <a:ext cx="269875" cy="46038"/>
          </a:xfrm>
          <a:prstGeom prst="rect">
            <a:avLst/>
          </a:prstGeom>
          <a:noFill/>
          <a:ln w="12700" cmpd="sng">
            <a:solidFill>
              <a:srgbClr val="24262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latin typeface="方正宋刻本秀楷简体" panose="02000000000000000000" pitchFamily="2" charset="-122"/>
              <a:ea typeface="方正宋刻本秀楷简体" panose="02000000000000000000" pitchFamily="2" charset="-122"/>
            </a:endParaRPr>
          </a:p>
        </p:txBody>
      </p:sp>
      <p:sp>
        <p:nvSpPr>
          <p:cNvPr id="9"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5D5C5C"/>
                </a:solidFill>
                <a:latin typeface="方正宋刻本秀楷简体" panose="02000000000000000000" pitchFamily="2" charset="-122"/>
                <a:ea typeface="方正宋刻本秀楷简体" panose="02000000000000000000" pitchFamily="2" charset="-122"/>
              </a:rPr>
              <a:t>Your content title·Your sub-title</a:t>
            </a:r>
          </a:p>
        </p:txBody>
      </p:sp>
      <p:sp>
        <p:nvSpPr>
          <p:cNvPr id="31" name="Text Box 15"/>
          <p:cNvSpPr txBox="1">
            <a:spLocks noChangeArrowheads="1"/>
          </p:cNvSpPr>
          <p:nvPr/>
        </p:nvSpPr>
        <p:spPr bwMode="auto">
          <a:xfrm>
            <a:off x="4253283" y="2983096"/>
            <a:ext cx="702944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a:t>
            </a:r>
            <a:endParaRPr lang="en-US" altLang="zh-CN" sz="1400" dirty="0">
              <a:solidFill>
                <a:srgbClr val="5D5C5C"/>
              </a:solidFill>
              <a:latin typeface="方正宋刻本秀楷简体" panose="02000000000000000000" pitchFamily="2" charset="-122"/>
              <a:ea typeface="方正宋刻本秀楷简体" panose="02000000000000000000" pitchFamily="2" charset="-122"/>
            </a:endParaRPr>
          </a:p>
          <a:p>
            <a:pP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a:t>
            </a:r>
          </a:p>
        </p:txBody>
      </p:sp>
      <p:sp>
        <p:nvSpPr>
          <p:cNvPr id="32" name="Text Box 16"/>
          <p:cNvSpPr txBox="1">
            <a:spLocks noChangeArrowheads="1"/>
          </p:cNvSpPr>
          <p:nvPr/>
        </p:nvSpPr>
        <p:spPr bwMode="auto">
          <a:xfrm>
            <a:off x="4226298" y="2616384"/>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363636"/>
                </a:solidFill>
                <a:latin typeface="方正宋刻本秀楷简体" panose="02000000000000000000" pitchFamily="2" charset="-122"/>
                <a:ea typeface="方正宋刻本秀楷简体" panose="02000000000000000000" pitchFamily="2" charset="-122"/>
              </a:rPr>
              <a:t>您的标题</a:t>
            </a:r>
          </a:p>
        </p:txBody>
      </p:sp>
      <p:sp>
        <p:nvSpPr>
          <p:cNvPr id="33" name="Text Box 17"/>
          <p:cNvSpPr txBox="1">
            <a:spLocks noChangeArrowheads="1"/>
          </p:cNvSpPr>
          <p:nvPr/>
        </p:nvSpPr>
        <p:spPr bwMode="auto">
          <a:xfrm>
            <a:off x="5361358" y="2676709"/>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5D5C5C"/>
                </a:solidFill>
                <a:latin typeface="方正宋刻本秀楷简体" panose="02000000000000000000" pitchFamily="2" charset="-122"/>
                <a:ea typeface="方正宋刻本秀楷简体" panose="02000000000000000000" pitchFamily="2" charset="-122"/>
              </a:rPr>
              <a:t>Your title</a:t>
            </a:r>
            <a:endParaRPr lang="zh-CN" altLang="en-US" sz="2000" dirty="0">
              <a:latin typeface="方正宋刻本秀楷简体" panose="02000000000000000000" pitchFamily="2" charset="-122"/>
              <a:ea typeface="方正宋刻本秀楷简体" panose="02000000000000000000" pitchFamily="2" charset="-122"/>
            </a:endParaRPr>
          </a:p>
        </p:txBody>
      </p:sp>
      <p:grpSp>
        <p:nvGrpSpPr>
          <p:cNvPr id="34" name="组合 33"/>
          <p:cNvGrpSpPr/>
          <p:nvPr/>
        </p:nvGrpSpPr>
        <p:grpSpPr>
          <a:xfrm>
            <a:off x="4010854" y="2223855"/>
            <a:ext cx="430887" cy="434519"/>
            <a:chOff x="11165604" y="552138"/>
            <a:chExt cx="585614" cy="590550"/>
          </a:xfrm>
        </p:grpSpPr>
        <p:sp>
          <p:nvSpPr>
            <p:cNvPr id="35"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36" name="文本框 35"/>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一</a:t>
              </a:r>
            </a:p>
          </p:txBody>
        </p:sp>
      </p:grpSp>
      <p:grpSp>
        <p:nvGrpSpPr>
          <p:cNvPr id="37" name="组合 36"/>
          <p:cNvGrpSpPr/>
          <p:nvPr/>
        </p:nvGrpSpPr>
        <p:grpSpPr>
          <a:xfrm>
            <a:off x="4009287" y="4028147"/>
            <a:ext cx="430887" cy="434519"/>
            <a:chOff x="11165604" y="552138"/>
            <a:chExt cx="585614" cy="590550"/>
          </a:xfrm>
        </p:grpSpPr>
        <p:sp>
          <p:nvSpPr>
            <p:cNvPr id="38"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39" name="文本框 38"/>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二</a:t>
              </a:r>
            </a:p>
          </p:txBody>
        </p:sp>
      </p:grpSp>
      <p:sp>
        <p:nvSpPr>
          <p:cNvPr id="40" name="Text Box 15"/>
          <p:cNvSpPr txBox="1">
            <a:spLocks noChangeArrowheads="1"/>
          </p:cNvSpPr>
          <p:nvPr/>
        </p:nvSpPr>
        <p:spPr bwMode="auto">
          <a:xfrm>
            <a:off x="4253283" y="4860108"/>
            <a:ext cx="7029446"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a:t>
            </a:r>
            <a:endParaRPr lang="en-US" altLang="zh-CN" sz="1400" dirty="0">
              <a:solidFill>
                <a:srgbClr val="5D5C5C"/>
              </a:solidFill>
              <a:latin typeface="方正宋刻本秀楷简体" panose="02000000000000000000" pitchFamily="2" charset="-122"/>
              <a:ea typeface="方正宋刻本秀楷简体" panose="02000000000000000000" pitchFamily="2" charset="-122"/>
            </a:endParaRPr>
          </a:p>
          <a:p>
            <a:pPr eaLnBrk="1" hangingPunct="1">
              <a:lnSpc>
                <a:spcPct val="150000"/>
              </a:lnSpc>
            </a:pPr>
            <a:r>
              <a:rPr lang="zh-CN" altLang="en-US" sz="1400" dirty="0">
                <a:solidFill>
                  <a:srgbClr val="5D5C5C"/>
                </a:solidFill>
                <a:latin typeface="方正宋刻本秀楷简体" panose="02000000000000000000" pitchFamily="2" charset="-122"/>
                <a:ea typeface="方正宋刻本秀楷简体" panose="02000000000000000000" pitchFamily="2" charset="-122"/>
              </a:rPr>
              <a:t>输入您的内容输入您的内容输入您的内容。输入您的内容输入您的内容输入您的内容</a:t>
            </a:r>
          </a:p>
          <a:p>
            <a:pPr eaLnBrk="1" hangingPunct="1">
              <a:lnSpc>
                <a:spcPct val="150000"/>
              </a:lnSpc>
            </a:pPr>
            <a:endParaRPr lang="zh-CN" altLang="en-US" sz="1400" dirty="0">
              <a:solidFill>
                <a:srgbClr val="5D5C5C"/>
              </a:solidFill>
              <a:latin typeface="方正宋刻本秀楷简体" panose="02000000000000000000" pitchFamily="2" charset="-122"/>
              <a:ea typeface="方正宋刻本秀楷简体" panose="02000000000000000000" pitchFamily="2" charset="-122"/>
            </a:endParaRPr>
          </a:p>
        </p:txBody>
      </p:sp>
      <p:sp>
        <p:nvSpPr>
          <p:cNvPr id="41" name="Text Box 16"/>
          <p:cNvSpPr txBox="1">
            <a:spLocks noChangeArrowheads="1"/>
          </p:cNvSpPr>
          <p:nvPr/>
        </p:nvSpPr>
        <p:spPr bwMode="auto">
          <a:xfrm>
            <a:off x="4226298" y="4493396"/>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363636"/>
                </a:solidFill>
                <a:latin typeface="方正宋刻本秀楷简体" panose="02000000000000000000" pitchFamily="2" charset="-122"/>
                <a:ea typeface="方正宋刻本秀楷简体" panose="02000000000000000000" pitchFamily="2" charset="-122"/>
              </a:rPr>
              <a:t>您的标题</a:t>
            </a:r>
          </a:p>
        </p:txBody>
      </p:sp>
      <p:sp>
        <p:nvSpPr>
          <p:cNvPr id="42" name="Text Box 17"/>
          <p:cNvSpPr txBox="1">
            <a:spLocks noChangeArrowheads="1"/>
          </p:cNvSpPr>
          <p:nvPr/>
        </p:nvSpPr>
        <p:spPr bwMode="auto">
          <a:xfrm>
            <a:off x="5361358" y="4553721"/>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5D5C5C"/>
                </a:solidFill>
                <a:latin typeface="方正宋刻本秀楷简体" panose="02000000000000000000" pitchFamily="2" charset="-122"/>
                <a:ea typeface="方正宋刻本秀楷简体" panose="02000000000000000000" pitchFamily="2" charset="-122"/>
              </a:rPr>
              <a:t>Your title</a:t>
            </a:r>
            <a:endParaRPr lang="zh-CN" altLang="en-US" sz="2000" dirty="0">
              <a:latin typeface="方正宋刻本秀楷简体" panose="02000000000000000000" pitchFamily="2" charset="-122"/>
              <a:ea typeface="方正宋刻本秀楷简体" panose="02000000000000000000" pitchFamily="2" charset="-122"/>
            </a:endParaRPr>
          </a:p>
        </p:txBody>
      </p:sp>
    </p:spTree>
    <p:extLst>
      <p:ext uri="{BB962C8B-B14F-4D97-AF65-F5344CB8AC3E}">
        <p14:creationId xmlns:p14="http://schemas.microsoft.com/office/powerpoint/2010/main" val="2195154439"/>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500"/>
                            </p:stCondLst>
                            <p:childTnLst>
                              <p:par>
                                <p:cTn id="18" presetID="6" presetClass="entr" presetSubtype="32"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circle(out)">
                                      <p:cBhvr>
                                        <p:cTn id="20" dur="1000"/>
                                        <p:tgtEl>
                                          <p:spTgt spid="3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childTnLst>
                          </p:cTn>
                        </p:par>
                        <p:par>
                          <p:cTn id="31" fill="hold">
                            <p:stCondLst>
                              <p:cond delay="2000"/>
                            </p:stCondLst>
                            <p:childTnLst>
                              <p:par>
                                <p:cTn id="32" presetID="6" presetClass="entr" presetSubtype="32"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circle(out)">
                                      <p:cBhvr>
                                        <p:cTn id="34" dur="1000"/>
                                        <p:tgtEl>
                                          <p:spTgt spid="37"/>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bldLvl="0" autoUpdateAnimBg="0"/>
      <p:bldP spid="8" grpId="0" animBg="1" autoUpdateAnimBg="0"/>
      <p:bldP spid="9" grpId="0" bldLvl="0" autoUpdateAnimBg="0"/>
      <p:bldP spid="31" grpId="0" bldLvl="0" autoUpdateAnimBg="0"/>
      <p:bldP spid="32" grpId="0" bldLvl="0" autoUpdateAnimBg="0"/>
      <p:bldP spid="33" grpId="0" bldLvl="0" autoUpdateAnimBg="0"/>
      <p:bldP spid="40" grpId="0" bldLvl="0" autoUpdateAnimBg="0"/>
      <p:bldP spid="41" grpId="0" bldLvl="0" autoUpdateAnimBg="0"/>
      <p:bldP spid="42"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35000"/>
            <a:ext cx="12192000" cy="8128000"/>
          </a:xfrm>
          <a:prstGeom prst="rect">
            <a:avLst/>
          </a:prstGeom>
        </p:spPr>
      </p:pic>
      <p:sp>
        <p:nvSpPr>
          <p:cNvPr id="5" name="矩形 4"/>
          <p:cNvSpPr/>
          <p:nvPr/>
        </p:nvSpPr>
        <p:spPr>
          <a:xfrm>
            <a:off x="0" y="704850"/>
            <a:ext cx="12192000" cy="544830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 Box 9"/>
          <p:cNvSpPr txBox="1">
            <a:spLocks noChangeArrowheads="1"/>
          </p:cNvSpPr>
          <p:nvPr/>
        </p:nvSpPr>
        <p:spPr bwMode="auto">
          <a:xfrm>
            <a:off x="10310336" y="2182218"/>
            <a:ext cx="738664"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C00000"/>
                </a:solidFill>
                <a:latin typeface="华文中宋" panose="02010600040101010101" pitchFamily="2" charset="-122"/>
                <a:ea typeface="华文中宋" panose="02010600040101010101" pitchFamily="2" charset="-122"/>
              </a:rPr>
              <a:t>章节标题</a:t>
            </a:r>
          </a:p>
        </p:txBody>
      </p:sp>
      <p:sp>
        <p:nvSpPr>
          <p:cNvPr id="7" name="Text Box 10"/>
          <p:cNvSpPr txBox="1">
            <a:spLocks noChangeArrowheads="1"/>
          </p:cNvSpPr>
          <p:nvPr/>
        </p:nvSpPr>
        <p:spPr bwMode="auto">
          <a:xfrm>
            <a:off x="10874673" y="2226668"/>
            <a:ext cx="461665"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C00000"/>
                </a:solidFill>
                <a:latin typeface="华文中宋" panose="02010600040101010101" pitchFamily="2" charset="-122"/>
                <a:ea typeface="华文中宋" panose="02010600040101010101" pitchFamily="2" charset="-122"/>
              </a:rPr>
              <a:t>章节二</a:t>
            </a:r>
          </a:p>
        </p:txBody>
      </p:sp>
      <p:sp>
        <p:nvSpPr>
          <p:cNvPr id="8" name="Text Box 11"/>
          <p:cNvSpPr txBox="1">
            <a:spLocks noChangeArrowheads="1"/>
          </p:cNvSpPr>
          <p:nvPr/>
        </p:nvSpPr>
        <p:spPr bwMode="auto">
          <a:xfrm>
            <a:off x="10010715" y="1047155"/>
            <a:ext cx="40011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rgbClr val="C00000"/>
                </a:solidFill>
                <a:latin typeface="华文中宋" panose="02010600040101010101" pitchFamily="2" charset="-122"/>
                <a:ea typeface="华文中宋" panose="02010600040101010101" pitchFamily="2" charset="-122"/>
              </a:rPr>
              <a:t>Chapter Title</a:t>
            </a:r>
          </a:p>
        </p:txBody>
      </p:sp>
      <p:sp>
        <p:nvSpPr>
          <p:cNvPr id="10" name="椭圆 9"/>
          <p:cNvSpPr/>
          <p:nvPr/>
        </p:nvSpPr>
        <p:spPr>
          <a:xfrm>
            <a:off x="8450550" y="2182218"/>
            <a:ext cx="788987" cy="78629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chemeClr val="bg1"/>
                </a:solidFill>
                <a:latin typeface="华文中宋" panose="02010600040101010101" pitchFamily="2" charset="-122"/>
                <a:ea typeface="华文中宋" panose="02010600040101010101" pitchFamily="2" charset="-122"/>
              </a:rPr>
              <a:t>贰</a:t>
            </a:r>
          </a:p>
        </p:txBody>
      </p:sp>
      <p:sp>
        <p:nvSpPr>
          <p:cNvPr id="11" name="矩形 10"/>
          <p:cNvSpPr/>
          <p:nvPr/>
        </p:nvSpPr>
        <p:spPr>
          <a:xfrm>
            <a:off x="1693316" y="2500310"/>
            <a:ext cx="6832640" cy="2357440"/>
          </a:xfrm>
          <a:prstGeom prst="rect">
            <a:avLst/>
          </a:prstGeom>
        </p:spPr>
        <p:txBody>
          <a:bodyPr vert="eaVert" wrap="square">
            <a:spAutoFit/>
          </a:bodyPr>
          <a:lstStyle/>
          <a:p>
            <a:pPr>
              <a:lnSpc>
                <a:spcPct val="150000"/>
              </a:lnSpc>
            </a:pPr>
            <a:r>
              <a:rPr lang="zh-CN" altLang="en-US" sz="2400" u="sng" dirty="0">
                <a:solidFill>
                  <a:srgbClr val="333333"/>
                </a:solidFill>
                <a:latin typeface="方正宋刻本秀楷简体" panose="02000000000000000000" pitchFamily="2" charset="-122"/>
                <a:ea typeface="方正宋刻本秀楷简体" panose="02000000000000000000" pitchFamily="2" charset="-122"/>
              </a:rPr>
              <a:t>用分享的心态来喝这杯茶，人间的恩恩怨怨都会像片片茶叶一样，把芳香甘美溶化到洁净的淡水中，变成有益于优化彼此身心气质的醍醐甘露，人间的正气和气就会在把盏相敬中得到落实。</a:t>
            </a:r>
            <a:endParaRPr lang="zh-CN" altLang="en-US" sz="2400" u="sng" dirty="0">
              <a:latin typeface="方正宋刻本秀楷简体" panose="02000000000000000000" pitchFamily="2" charset="-122"/>
              <a:ea typeface="方正宋刻本秀楷简体" panose="02000000000000000000" pitchFamily="2" charset="-122"/>
            </a:endParaRPr>
          </a:p>
        </p:txBody>
      </p:sp>
      <p:cxnSp>
        <p:nvCxnSpPr>
          <p:cNvPr id="12" name="直接连接符 11"/>
          <p:cNvCxnSpPr/>
          <p:nvPr/>
        </p:nvCxnSpPr>
        <p:spPr>
          <a:xfrm>
            <a:off x="0" y="5886450"/>
            <a:ext cx="12192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1009650"/>
            <a:ext cx="12192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61950" y="720327"/>
            <a:ext cx="0" cy="541734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1830050" y="720327"/>
            <a:ext cx="0" cy="541734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Rectangle 23"/>
          <p:cNvSpPr>
            <a:spLocks noChangeArrowheads="1"/>
          </p:cNvSpPr>
          <p:nvPr/>
        </p:nvSpPr>
        <p:spPr bwMode="auto">
          <a:xfrm>
            <a:off x="10137410" y="1991057"/>
            <a:ext cx="1084516" cy="77528"/>
          </a:xfrm>
          <a:prstGeom prst="rect">
            <a:avLst/>
          </a:prstGeom>
          <a:noFill/>
          <a:ln w="127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Rectangle 23"/>
          <p:cNvSpPr>
            <a:spLocks noChangeArrowheads="1"/>
          </p:cNvSpPr>
          <p:nvPr/>
        </p:nvSpPr>
        <p:spPr bwMode="auto">
          <a:xfrm>
            <a:off x="10137410" y="4872432"/>
            <a:ext cx="1084516" cy="77528"/>
          </a:xfrm>
          <a:prstGeom prst="rect">
            <a:avLst/>
          </a:prstGeom>
          <a:noFill/>
          <a:ln w="127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2571655596"/>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750"/>
                                        <p:tgtEl>
                                          <p:spTgt spid="12"/>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750"/>
                                        <p:tgtEl>
                                          <p:spTgt spid="14"/>
                                        </p:tgtEl>
                                      </p:cBhvr>
                                    </p:animEffect>
                                  </p:childTnLst>
                                </p:cTn>
                              </p:par>
                              <p:par>
                                <p:cTn id="11" presetID="22" presetClass="entr" presetSubtype="2"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right)">
                                      <p:cBhvr>
                                        <p:cTn id="13" dur="750"/>
                                        <p:tgtEl>
                                          <p:spTgt spid="15"/>
                                        </p:tgtEl>
                                      </p:cBhvr>
                                    </p:animEffect>
                                  </p:childTnLst>
                                </p:cTn>
                              </p:par>
                              <p:par>
                                <p:cTn id="14" presetID="22" presetClass="entr" presetSubtype="2"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750"/>
                                        <p:tgtEl>
                                          <p:spTgt spid="19"/>
                                        </p:tgtEl>
                                      </p:cBhvr>
                                    </p:animEffect>
                                  </p:childTnLst>
                                </p:cTn>
                              </p:par>
                            </p:childTnLst>
                          </p:cTn>
                        </p:par>
                        <p:par>
                          <p:cTn id="17" fill="hold">
                            <p:stCondLst>
                              <p:cond delay="75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anim calcmode="lin" valueType="num">
                                      <p:cBhvr>
                                        <p:cTn id="21" dur="500" fill="hold"/>
                                        <p:tgtEl>
                                          <p:spTgt spid="20"/>
                                        </p:tgtEl>
                                        <p:attrNameLst>
                                          <p:attrName>ppt_x</p:attrName>
                                        </p:attrNameLst>
                                      </p:cBhvr>
                                      <p:tavLst>
                                        <p:tav tm="0">
                                          <p:val>
                                            <p:strVal val="#ppt_x"/>
                                          </p:val>
                                        </p:tav>
                                        <p:tav tm="100000">
                                          <p:val>
                                            <p:strVal val="#ppt_x"/>
                                          </p:val>
                                        </p:tav>
                                      </p:tavLst>
                                    </p:anim>
                                    <p:anim calcmode="lin" valueType="num">
                                      <p:cBhvr>
                                        <p:cTn id="22" dur="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anim calcmode="lin" valueType="num">
                                      <p:cBhvr>
                                        <p:cTn id="27" dur="500" fill="hold"/>
                                        <p:tgtEl>
                                          <p:spTgt spid="22"/>
                                        </p:tgtEl>
                                        <p:attrNameLst>
                                          <p:attrName>ppt_x</p:attrName>
                                        </p:attrNameLst>
                                      </p:cBhvr>
                                      <p:tavLst>
                                        <p:tav tm="0">
                                          <p:val>
                                            <p:strVal val="#ppt_x"/>
                                          </p:val>
                                        </p:tav>
                                        <p:tav tm="100000">
                                          <p:val>
                                            <p:strVal val="#ppt_x"/>
                                          </p:val>
                                        </p:tav>
                                      </p:tavLst>
                                    </p:anim>
                                    <p:anim calcmode="lin" valueType="num">
                                      <p:cBhvr>
                                        <p:cTn id="28" dur="500" fill="hold"/>
                                        <p:tgtEl>
                                          <p:spTgt spid="22"/>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childTnLst>
                                </p:cTn>
                              </p:par>
                            </p:childTnLst>
                          </p:cTn>
                        </p:par>
                        <p:par>
                          <p:cTn id="38" fill="hold">
                            <p:stCondLst>
                              <p:cond delay="2250"/>
                            </p:stCondLst>
                            <p:childTnLst>
                              <p:par>
                                <p:cTn id="39" presetID="23" presetClass="entr" presetSubtype="16"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childTnLst>
                                </p:cTn>
                              </p:par>
                            </p:childTnLst>
                          </p:cTn>
                        </p:par>
                        <p:par>
                          <p:cTn id="43" fill="hold">
                            <p:stCondLst>
                              <p:cond delay="2750"/>
                            </p:stCondLst>
                            <p:childTnLst>
                              <p:par>
                                <p:cTn id="44" presetID="22" presetClass="entr" presetSubtype="2" fill="hold" grpId="0" nodeType="afterEffect">
                                  <p:stCondLst>
                                    <p:cond delay="0"/>
                                  </p:stCondLst>
                                  <p:iterate type="wd">
                                    <p:tmPct val="10000"/>
                                  </p:iterate>
                                  <p:childTnLst>
                                    <p:set>
                                      <p:cBhvr>
                                        <p:cTn id="45" dur="1" fill="hold">
                                          <p:stCondLst>
                                            <p:cond delay="0"/>
                                          </p:stCondLst>
                                        </p:cTn>
                                        <p:tgtEl>
                                          <p:spTgt spid="11"/>
                                        </p:tgtEl>
                                        <p:attrNameLst>
                                          <p:attrName>style.visibility</p:attrName>
                                        </p:attrNameLst>
                                      </p:cBhvr>
                                      <p:to>
                                        <p:strVal val="visible"/>
                                      </p:to>
                                    </p:set>
                                    <p:animEffect transition="in" filter="wipe(right)">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utoUpdateAnimBg="0"/>
      <p:bldP spid="7" grpId="0" bldLvl="0" autoUpdateAnimBg="0"/>
      <p:bldP spid="8" grpId="0" bldLvl="0" autoUpdateAnimBg="0"/>
      <p:bldP spid="10" grpId="0" animBg="1"/>
      <p:bldP spid="11" grpId="0"/>
      <p:bldP spid="20" grpId="0" animBg="1" autoUpdateAnimBg="0"/>
      <p:bldP spid="22"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811"/>
            <a:ext cx="12192000" cy="6894576"/>
          </a:xfrm>
          <a:prstGeom prst="rect">
            <a:avLst/>
          </a:prstGeom>
        </p:spPr>
      </p:pic>
      <p:sp>
        <p:nvSpPr>
          <p:cNvPr id="4" name="矩形 3"/>
          <p:cNvSpPr/>
          <p:nvPr/>
        </p:nvSpPr>
        <p:spPr>
          <a:xfrm>
            <a:off x="0" y="56386"/>
            <a:ext cx="12192000" cy="6858001"/>
          </a:xfrm>
          <a:prstGeom prst="rect">
            <a:avLst/>
          </a:prstGeom>
          <a:solidFill>
            <a:schemeClr val="tx2">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189076" y="775713"/>
            <a:ext cx="1415772" cy="2996974"/>
          </a:xfrm>
          <a:prstGeom prst="rect">
            <a:avLst/>
          </a:prstGeom>
          <a:noFill/>
        </p:spPr>
        <p:txBody>
          <a:bodyPr vert="eaVert" wrap="none" rtlCol="0">
            <a:spAutoFit/>
          </a:bodyPr>
          <a:lstStyle/>
          <a:p>
            <a:r>
              <a:rPr lang="zh-CN" altLang="en-US" sz="8000" dirty="0">
                <a:solidFill>
                  <a:schemeClr val="bg1"/>
                </a:solidFill>
                <a:latin typeface="方正宋刻本秀楷简体" panose="02000000000000000000" pitchFamily="2" charset="-122"/>
                <a:ea typeface="方正宋刻本秀楷简体" panose="02000000000000000000" pitchFamily="2" charset="-122"/>
              </a:rPr>
              <a:t>标 </a:t>
            </a:r>
            <a:r>
              <a:rPr lang="en-US" altLang="zh-CN" sz="8000" dirty="0">
                <a:solidFill>
                  <a:schemeClr val="bg1"/>
                </a:solidFill>
                <a:latin typeface="方正宋刻本秀楷简体" panose="02000000000000000000" pitchFamily="2" charset="-122"/>
                <a:ea typeface="方正宋刻本秀楷简体" panose="02000000000000000000" pitchFamily="2" charset="-122"/>
              </a:rPr>
              <a:t>· </a:t>
            </a:r>
            <a:r>
              <a:rPr lang="zh-CN" altLang="en-US" sz="8000" dirty="0">
                <a:solidFill>
                  <a:schemeClr val="bg1"/>
                </a:solidFill>
                <a:latin typeface="方正宋刻本秀楷简体" panose="02000000000000000000" pitchFamily="2" charset="-122"/>
                <a:ea typeface="方正宋刻本秀楷简体" panose="02000000000000000000" pitchFamily="2" charset="-122"/>
              </a:rPr>
              <a:t>题</a:t>
            </a:r>
          </a:p>
        </p:txBody>
      </p:sp>
      <p:sp>
        <p:nvSpPr>
          <p:cNvPr id="6" name="文本框 5"/>
          <p:cNvSpPr txBox="1"/>
          <p:nvPr/>
        </p:nvSpPr>
        <p:spPr>
          <a:xfrm>
            <a:off x="8573523" y="2975118"/>
            <a:ext cx="615553" cy="930131"/>
          </a:xfrm>
          <a:prstGeom prst="rect">
            <a:avLst/>
          </a:prstGeom>
          <a:noFill/>
        </p:spPr>
        <p:txBody>
          <a:bodyPr vert="eaVert" wrap="square" rtlCol="0">
            <a:spAutoFit/>
          </a:bodyPr>
          <a:lstStyle/>
          <a:p>
            <a:r>
              <a:rPr lang="zh-CN" altLang="en-US" sz="2800" dirty="0">
                <a:solidFill>
                  <a:schemeClr val="bg1"/>
                </a:solidFill>
                <a:latin typeface="方正宋刻本秀楷简体" panose="02000000000000000000" pitchFamily="2" charset="-122"/>
                <a:ea typeface="方正宋刻本秀楷简体" panose="02000000000000000000" pitchFamily="2" charset="-122"/>
                <a:cs typeface="JulesLove" panose="020B0603050302020204" pitchFamily="34" charset="-122"/>
              </a:rPr>
              <a:t>咏 茶</a:t>
            </a:r>
          </a:p>
        </p:txBody>
      </p:sp>
      <p:sp>
        <p:nvSpPr>
          <p:cNvPr id="7" name="文本框 6"/>
          <p:cNvSpPr txBox="1"/>
          <p:nvPr/>
        </p:nvSpPr>
        <p:spPr>
          <a:xfrm>
            <a:off x="6702730" y="2975118"/>
            <a:ext cx="1692771" cy="3058093"/>
          </a:xfrm>
          <a:prstGeom prst="rect">
            <a:avLst/>
          </a:prstGeom>
          <a:noFill/>
        </p:spPr>
        <p:txBody>
          <a:bodyPr vert="eaVert" wrap="square" rtlCol="0">
            <a:spAutoFit/>
          </a:bodyPr>
          <a:lstStyle/>
          <a:p>
            <a:pPr lvl="0"/>
            <a:r>
              <a:rPr lang="zh-CN" altLang="en-US" sz="1400">
                <a:solidFill>
                  <a:schemeClr val="bg1"/>
                </a:solidFill>
                <a:latin typeface="方正宋刻本秀楷简体" panose="02000000000000000000" pitchFamily="2" charset="-122"/>
                <a:ea typeface="方正宋刻本秀楷简体" panose="02000000000000000000" pitchFamily="2" charset="-122"/>
              </a:rPr>
              <a:t>武夷溪边粟粒芽，前丁后蔡相宠加。</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争新买宠各出意，今年斗品充贡茶。</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吾君所乏岂此物，致养口体何陋耶？</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
            </a:r>
            <a:br>
              <a:rPr lang="zh-CN" altLang="en-US" sz="1400">
                <a:solidFill>
                  <a:schemeClr val="bg1"/>
                </a:solidFill>
                <a:latin typeface="方正宋刻本秀楷简体" panose="02000000000000000000" pitchFamily="2" charset="-122"/>
                <a:ea typeface="方正宋刻本秀楷简体" panose="02000000000000000000" pitchFamily="2" charset="-122"/>
              </a:rPr>
            </a:br>
            <a:r>
              <a:rPr lang="zh-CN" altLang="en-US" sz="1400">
                <a:solidFill>
                  <a:schemeClr val="bg1"/>
                </a:solidFill>
                <a:latin typeface="方正宋刻本秀楷简体" panose="02000000000000000000" pitchFamily="2" charset="-122"/>
                <a:ea typeface="方正宋刻本秀楷简体" panose="02000000000000000000" pitchFamily="2" charset="-122"/>
              </a:rPr>
              <a:t>洛阳相君忠孝家，可怜亦进姚黄花。 </a:t>
            </a:r>
            <a:endParaRPr lang="zh-CN" altLang="en-US" sz="1400" dirty="0">
              <a:solidFill>
                <a:schemeClr val="bg1"/>
              </a:solidFill>
              <a:latin typeface="方正宋刻本秀楷简体" panose="02000000000000000000" pitchFamily="2" charset="-122"/>
              <a:ea typeface="方正宋刻本秀楷简体" panose="02000000000000000000" pitchFamily="2" charset="-122"/>
            </a:endParaRPr>
          </a:p>
        </p:txBody>
      </p:sp>
    </p:spTree>
    <p:extLst>
      <p:ext uri="{BB962C8B-B14F-4D97-AF65-F5344CB8AC3E}">
        <p14:creationId xmlns:p14="http://schemas.microsoft.com/office/powerpoint/2010/main" val="1909788705"/>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6">
                                            <p:txEl>
                                              <p:pRg st="0" end="0"/>
                                            </p:txEl>
                                          </p:spTgt>
                                        </p:tgtEl>
                                        <p:attrNameLst>
                                          <p:attrName>style.visibility</p:attrName>
                                        </p:attrNameLst>
                                      </p:cBhvr>
                                      <p:to>
                                        <p:strVal val="visible"/>
                                      </p:to>
                                    </p:set>
                                    <p:anim by="(-#ppt_w*2)" calcmode="lin" valueType="num">
                                      <p:cBhvr rctx="PPT">
                                        <p:cTn id="13" dur="500" autoRev="1" fill="hold">
                                          <p:stCondLst>
                                            <p:cond delay="0"/>
                                          </p:stCondLst>
                                        </p:cTn>
                                        <p:tgtEl>
                                          <p:spTgt spid="6">
                                            <p:txEl>
                                              <p:pRg st="0" end="0"/>
                                            </p:txEl>
                                          </p:spTgt>
                                        </p:tgtEl>
                                        <p:attrNameLst>
                                          <p:attrName>ppt_w</p:attrName>
                                        </p:attrNameLst>
                                      </p:cBhvr>
                                    </p:anim>
                                    <p:anim by="(#ppt_w*0.50)" calcmode="lin" valueType="num">
                                      <p:cBhvr>
                                        <p:cTn id="14" dur="500" decel="50000" autoRev="1" fill="hold">
                                          <p:stCondLst>
                                            <p:cond delay="0"/>
                                          </p:stCondLst>
                                        </p:cTn>
                                        <p:tgtEl>
                                          <p:spTgt spid="6">
                                            <p:txEl>
                                              <p:pRg st="0" end="0"/>
                                            </p:txEl>
                                          </p:spTgt>
                                        </p:tgtEl>
                                        <p:attrNameLst>
                                          <p:attrName>ppt_x</p:attrName>
                                        </p:attrNameLst>
                                      </p:cBhvr>
                                    </p:anim>
                                    <p:anim from="(-#ppt_h/2)" to="(#ppt_y)" calcmode="lin" valueType="num">
                                      <p:cBhvr>
                                        <p:cTn id="15" dur="1000" fill="hold">
                                          <p:stCondLst>
                                            <p:cond delay="0"/>
                                          </p:stCondLst>
                                        </p:cTn>
                                        <p:tgtEl>
                                          <p:spTgt spid="6">
                                            <p:txEl>
                                              <p:pRg st="0" end="0"/>
                                            </p:txEl>
                                          </p:spTgt>
                                        </p:tgtEl>
                                        <p:attrNameLst>
                                          <p:attrName>ppt_y</p:attrName>
                                        </p:attrNameLst>
                                      </p:cBhvr>
                                    </p:anim>
                                    <p:animRot by="21600000">
                                      <p:cBhvr>
                                        <p:cTn id="16" dur="1000" fill="hold">
                                          <p:stCondLst>
                                            <p:cond delay="0"/>
                                          </p:stCondLst>
                                        </p:cTn>
                                        <p:tgtEl>
                                          <p:spTgt spid="6">
                                            <p:txEl>
                                              <p:pRg st="0" end="0"/>
                                            </p:txEl>
                                          </p:spTgt>
                                        </p:tgtEl>
                                        <p:attrNameLst>
                                          <p:attrName>r</p:attrName>
                                        </p:attrNameLst>
                                      </p:cBhvr>
                                    </p:animRot>
                                  </p:childTnLst>
                                </p:cTn>
                              </p:par>
                            </p:childTnLst>
                          </p:cTn>
                        </p:par>
                        <p:par>
                          <p:cTn id="17" fill="hold">
                            <p:stCondLst>
                              <p:cond delay="2100"/>
                            </p:stCondLst>
                            <p:childTnLst>
                              <p:par>
                                <p:cTn id="18" presetID="22" presetClass="entr" presetSubtype="1" fill="hold" grpId="0" nodeType="afterEffect">
                                  <p:stCondLst>
                                    <p:cond delay="0"/>
                                  </p:stCondLst>
                                  <p:iterate type="lt">
                                    <p:tmPct val="6984"/>
                                  </p:iterate>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7" grpId="0"/>
    </p:bldLst>
  </p:timing>
</p:sld>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44546A"/>
      </a:dk2>
      <a:lt2>
        <a:srgbClr val="E7E6E6"/>
      </a:lt2>
      <a:accent1>
        <a:srgbClr val="222A35"/>
      </a:accent1>
      <a:accent2>
        <a:srgbClr val="3B5874"/>
      </a:accent2>
      <a:accent3>
        <a:srgbClr val="030A15"/>
      </a:accent3>
      <a:accent4>
        <a:srgbClr val="2C3F46"/>
      </a:accent4>
      <a:accent5>
        <a:srgbClr val="39515C"/>
      </a:accent5>
      <a:accent6>
        <a:srgbClr val="000000"/>
      </a:accent6>
      <a:hlink>
        <a:srgbClr val="233239"/>
      </a:hlink>
      <a:folHlink>
        <a:srgbClr val="0E0C0C"/>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2624</Words>
  <Application>Microsoft Office PowerPoint</Application>
  <PresentationFormat>宽屏</PresentationFormat>
  <Paragraphs>259</Paragraphs>
  <Slides>25</Slides>
  <Notes>25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JulesLove</vt:lpstr>
      <vt:lpstr>Meiryo</vt:lpstr>
      <vt:lpstr>等线</vt:lpstr>
      <vt:lpstr>等线 Light</vt:lpstr>
      <vt:lpstr>方正清刻本悦宋简体</vt:lpstr>
      <vt:lpstr>方正宋刻本秀楷简体</vt:lpstr>
      <vt:lpstr>华文中宋</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9</cp:revision>
  <dcterms:created xsi:type="dcterms:W3CDTF">2017-10-17T01:41:51Z</dcterms:created>
  <dcterms:modified xsi:type="dcterms:W3CDTF">2018-05-24T01:45:42Z</dcterms:modified>
</cp:coreProperties>
</file>