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79" r:id="rId4"/>
    <p:sldId id="280" r:id="rId5"/>
    <p:sldId id="281" r:id="rId6"/>
    <p:sldId id="260" r:id="rId7"/>
    <p:sldId id="282" r:id="rId8"/>
    <p:sldId id="275" r:id="rId9"/>
    <p:sldId id="283" r:id="rId10"/>
    <p:sldId id="276" r:id="rId11"/>
    <p:sldId id="284" r:id="rId12"/>
    <p:sldId id="277" r:id="rId13"/>
    <p:sldId id="285" r:id="rId14"/>
    <p:sldId id="278" r:id="rId15"/>
    <p:sldId id="259" r:id="rId16"/>
    <p:sldId id="28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7F7F"/>
    <a:srgbClr val="D99694"/>
    <a:srgbClr val="0D0D0D"/>
    <a:srgbClr val="604A7B"/>
    <a:srgbClr val="254061"/>
    <a:srgbClr val="000000"/>
    <a:srgbClr val="31859C"/>
    <a:srgbClr val="8EB4E3"/>
    <a:srgbClr val="E6B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2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E1106-DE3C-4B3F-8E67-22A9B95AF540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5449C-A898-4F6E-B3F2-8BF68F2C2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38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6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660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66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62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017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0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713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048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78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01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44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13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AD46B-E424-4329-B4D2-0E0184500C2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521495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09786" y="2143117"/>
            <a:ext cx="80010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五佳学生申请演讲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809985" y="4880418"/>
            <a:ext cx="4542343" cy="691722"/>
            <a:chOff x="2887177" y="4880418"/>
            <a:chExt cx="4542343" cy="691722"/>
          </a:xfrm>
        </p:grpSpPr>
        <p:grpSp>
          <p:nvGrpSpPr>
            <p:cNvPr id="28" name="组合 27"/>
            <p:cNvGrpSpPr/>
            <p:nvPr/>
          </p:nvGrpSpPr>
          <p:grpSpPr>
            <a:xfrm>
              <a:off x="4812487" y="4880418"/>
              <a:ext cx="691723" cy="691722"/>
              <a:chOff x="6569075" y="1911622"/>
              <a:chExt cx="1388581" cy="138858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5775142" y="4880418"/>
              <a:ext cx="691723" cy="691722"/>
              <a:chOff x="4857752" y="3897807"/>
              <a:chExt cx="1388581" cy="1388581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033306" y="4286256"/>
                <a:ext cx="1038892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849832" y="4880418"/>
              <a:ext cx="691723" cy="691722"/>
              <a:chOff x="774700" y="4504324"/>
              <a:chExt cx="1388581" cy="138858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梯形 67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887177" y="4880418"/>
              <a:ext cx="691723" cy="691722"/>
              <a:chOff x="4925126" y="1879600"/>
              <a:chExt cx="1388581" cy="1388581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40"/>
              <p:cNvGrpSpPr/>
              <p:nvPr/>
            </p:nvGrpSpPr>
            <p:grpSpPr>
              <a:xfrm>
                <a:off x="5295635" y="2331564"/>
                <a:ext cx="669001" cy="439614"/>
                <a:chOff x="5181600" y="2220303"/>
                <a:chExt cx="866111" cy="549524"/>
              </a:xfrm>
            </p:grpSpPr>
            <p:sp>
              <p:nvSpPr>
                <p:cNvPr id="72" name="矩形 38"/>
                <p:cNvSpPr/>
                <p:nvPr/>
              </p:nvSpPr>
              <p:spPr>
                <a:xfrm>
                  <a:off x="5181600" y="2220303"/>
                  <a:ext cx="428293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6737797" y="4880418"/>
              <a:ext cx="691723" cy="691722"/>
              <a:chOff x="6973224" y="4244989"/>
              <a:chExt cx="1388581" cy="1388581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2452662" y="17859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2452662" y="36417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595802" y="5929331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候选人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81256" y="2002216"/>
            <a:ext cx="7929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是检验真理的</a:t>
            </a:r>
            <a:endParaRPr lang="en-US" altLang="zh-CN" sz="60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24562" y="3286124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唯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一标准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6096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022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6096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5024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1790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1800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1790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1788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1800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881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81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09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667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667240" y="681320"/>
            <a:ext cx="5286412" cy="461665"/>
            <a:chOff x="3143240" y="681319"/>
            <a:chExt cx="5286412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5000628" y="681319"/>
              <a:ext cx="3000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社会实践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43240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786578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4524364" y="2571744"/>
            <a:ext cx="5572164" cy="1714512"/>
            <a:chOff x="3000364" y="2571744"/>
            <a:chExt cx="5572164" cy="1714512"/>
          </a:xfrm>
        </p:grpSpPr>
        <p:sp>
          <p:nvSpPr>
            <p:cNvPr id="52" name="矩形 51"/>
            <p:cNvSpPr/>
            <p:nvPr/>
          </p:nvSpPr>
          <p:spPr>
            <a:xfrm>
              <a:off x="3000364" y="2571744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广东省食品质量监督检验站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233426" y="3916924"/>
              <a:ext cx="2339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广州恺印有限公司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4643438" y="300037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 rot="5400000">
              <a:off x="4535487" y="324961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143240" y="3427412"/>
              <a:ext cx="5286412" cy="1588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7250131" y="360680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7358082" y="371475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2524100" y="164305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2952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5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9852" y="2145092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zh-CN" altLang="en-US" sz="6000" b="1" spc="-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en-US" altLang="zh-CN" sz="6000" b="1" spc="-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3124" y="3214686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en-US" sz="9600" b="1" spc="-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言</a:t>
            </a:r>
            <a:endParaRPr lang="zh-CN" altLang="en-US" sz="9600" b="1" spc="-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6096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022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6096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5024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1790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1800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1790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1788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1800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881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81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52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10446" y="1009992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市共青团员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2482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24364" y="1486903"/>
            <a:ext cx="285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3887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校二等奖学金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67636" y="1938685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校雅室大赛二等奖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81488" y="724239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院工作之星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96066" y="724239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校雅室大赛三等奖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82082" y="742875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四级证书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91012" y="1171503"/>
            <a:ext cx="1990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计算机一级证书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096264" y="2345289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院插花比赛二等奖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533888" y="2905781"/>
            <a:ext cx="1990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校优秀学生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24364" y="1938685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院绿馨阁风采大赛二等奖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38876" y="1152867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六级证书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81818" y="1581495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院绿馨阁风采大赛三等奖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096264" y="2581628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院插花比赛三等奖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24364" y="2292487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校社联优秀干部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4667240" y="3427412"/>
            <a:ext cx="535785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9953652" y="652802"/>
            <a:ext cx="142876" cy="2776199"/>
            <a:chOff x="8429652" y="652801"/>
            <a:chExt cx="142876" cy="2776199"/>
          </a:xfrm>
        </p:grpSpPr>
        <p:cxnSp>
          <p:nvCxnSpPr>
            <p:cNvPr id="71" name="直接连接符 70"/>
            <p:cNvCxnSpPr/>
            <p:nvPr/>
          </p:nvCxnSpPr>
          <p:spPr>
            <a:xfrm rot="5400000">
              <a:off x="7179487" y="2106603"/>
              <a:ext cx="264320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8429652" y="652801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8167702" y="3581759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三年的荣誉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667240" y="3747789"/>
            <a:ext cx="3357586" cy="142876"/>
            <a:chOff x="3143240" y="3747789"/>
            <a:chExt cx="3357586" cy="142876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3143240" y="3817639"/>
              <a:ext cx="328614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6357950" y="3747789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4524364" y="4445510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已成过去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7381884" y="4724767"/>
            <a:ext cx="1785950" cy="142876"/>
            <a:chOff x="5857884" y="4724767"/>
            <a:chExt cx="1785950" cy="142876"/>
          </a:xfrm>
        </p:grpSpPr>
        <p:sp>
          <p:nvSpPr>
            <p:cNvPr id="88" name="椭圆 87"/>
            <p:cNvSpPr/>
            <p:nvPr/>
          </p:nvSpPr>
          <p:spPr>
            <a:xfrm>
              <a:off x="5857884" y="4724767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6000760" y="4796205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接连接符 92"/>
          <p:cNvCxnSpPr/>
          <p:nvPr/>
        </p:nvCxnSpPr>
        <p:spPr>
          <a:xfrm rot="5400000" flipH="1" flipV="1">
            <a:off x="8882082" y="4510453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6953256" y="393443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开拓未来</a:t>
            </a:r>
          </a:p>
        </p:txBody>
      </p:sp>
      <p:cxnSp>
        <p:nvCxnSpPr>
          <p:cNvPr id="95" name="直接连接符 94"/>
          <p:cNvCxnSpPr/>
          <p:nvPr/>
        </p:nvCxnSpPr>
        <p:spPr>
          <a:xfrm rot="5400000" flipH="1" flipV="1">
            <a:off x="5525290" y="4147950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5810248" y="4363058"/>
            <a:ext cx="1000132" cy="142876"/>
            <a:chOff x="4286248" y="5857892"/>
            <a:chExt cx="1000132" cy="142876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4286248" y="5927741"/>
              <a:ext cx="857256" cy="2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5143504" y="585789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等腰三角形 107"/>
          <p:cNvSpPr/>
          <p:nvPr/>
        </p:nvSpPr>
        <p:spPr>
          <a:xfrm flipH="1">
            <a:off x="9859353" y="3286124"/>
            <a:ext cx="165737" cy="142876"/>
          </a:xfrm>
          <a:prstGeom prst="triangle">
            <a:avLst>
              <a:gd name="adj" fmla="val 0"/>
            </a:avLst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524100" y="235743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95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09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7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00"/>
                            </p:stCondLst>
                            <p:childTnLst>
                              <p:par>
                                <p:cTn id="14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5763E-6 L 2.5E-6 -0.2282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67808E-7 L 3.05556E-6 -0.22479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05273E-6 L 1.11111E-6 -0.23081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06E-6 L -4.44444E-6 -0.22017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729E-7 L 2.5E-6 -0.2204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7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2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7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2"/>
      <p:bldP spid="36" grpId="3"/>
      <p:bldP spid="37" grpId="0"/>
      <p:bldP spid="37" grpId="1"/>
      <p:bldP spid="38" grpId="0"/>
      <p:bldP spid="38" grpId="1"/>
      <p:bldP spid="40" grpId="0"/>
      <p:bldP spid="40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1" grpId="0"/>
      <p:bldP spid="51" grpId="1"/>
      <p:bldP spid="52" grpId="0"/>
      <p:bldP spid="52" grpId="1"/>
      <p:bldP spid="54" grpId="0"/>
      <p:bldP spid="54" grpId="1"/>
      <p:bldP spid="55" grpId="0"/>
      <p:bldP spid="55" grpId="1"/>
      <p:bldP spid="56" grpId="0"/>
      <p:bldP spid="56" grpId="1"/>
      <p:bldP spid="57" grpId="1"/>
      <p:bldP spid="57" grpId="2"/>
      <p:bldP spid="57" grpId="3"/>
      <p:bldP spid="82" grpId="0"/>
      <p:bldP spid="82" grpId="1"/>
      <p:bldP spid="89" grpId="0"/>
      <p:bldP spid="89" grpId="1"/>
      <p:bldP spid="94" grpId="0"/>
      <p:bldP spid="108" grpId="0" animBg="1"/>
      <p:bldP spid="108" grpId="1" animBg="1"/>
      <p:bldP spid="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 rot="606050">
            <a:off x="-31119" y="181217"/>
            <a:ext cx="12188952" cy="6083727"/>
            <a:chOff x="-1571668" y="403154"/>
            <a:chExt cx="11787522" cy="5883366"/>
          </a:xfrm>
        </p:grpSpPr>
        <p:pic>
          <p:nvPicPr>
            <p:cNvPr id="84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85" name="椭圆 84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18332381">
            <a:off x="342931" y="5191925"/>
            <a:ext cx="2846447" cy="1546879"/>
            <a:chOff x="-1571668" y="403154"/>
            <a:chExt cx="11787522" cy="5883366"/>
          </a:xfrm>
        </p:grpSpPr>
        <p:pic>
          <p:nvPicPr>
            <p:cNvPr id="95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96" name="椭圆 95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8048238">
            <a:off x="9762864" y="563427"/>
            <a:ext cx="3151497" cy="1716224"/>
            <a:chOff x="-1571668" y="403154"/>
            <a:chExt cx="11787522" cy="5883366"/>
          </a:xfrm>
        </p:grpSpPr>
        <p:pic>
          <p:nvPicPr>
            <p:cNvPr id="106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107" name="椭圆 106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81422" y="2000241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7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57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809852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67240" y="357166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INTRODUCTION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09852" y="6215082"/>
            <a:ext cx="6500858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809852" y="1284272"/>
            <a:ext cx="2571768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2738414" y="5500702"/>
            <a:ext cx="2643206" cy="142876"/>
            <a:chOff x="1214414" y="5500702"/>
            <a:chExt cx="2643206" cy="142876"/>
          </a:xfrm>
        </p:grpSpPr>
        <p:sp>
          <p:nvSpPr>
            <p:cNvPr id="15" name="椭圆 14"/>
            <p:cNvSpPr/>
            <p:nvPr/>
          </p:nvSpPr>
          <p:spPr>
            <a:xfrm>
              <a:off x="1214414" y="550070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285852" y="5570552"/>
              <a:ext cx="2571768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 rot="5400000">
            <a:off x="3238480" y="3429000"/>
            <a:ext cx="428628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881686" y="1285860"/>
            <a:ext cx="3429024" cy="428628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81686" y="1285860"/>
            <a:ext cx="3429024" cy="1071570"/>
          </a:xfrm>
          <a:prstGeom prst="rect">
            <a:avLst/>
          </a:prstGeom>
          <a:solidFill>
            <a:srgbClr val="31859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6881818" y="170121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8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3200" b="1" spc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7570" y="1385816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NAME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167438" y="1714488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1" name="燕尾形 30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8667768" y="1714489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5" name="燕尾形 3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238876" y="3741763"/>
            <a:ext cx="1162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57927" y="3997491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MAJOR</a:t>
            </a:r>
            <a:endParaRPr lang="zh-CN" altLang="en-US" sz="1200" spc="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6856813" y="3970133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115182" y="3713245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生物技术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38876" y="4527581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班级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57927" y="4784816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CLASS</a:t>
            </a:r>
            <a:endParaRPr lang="zh-CN" altLang="en-US" sz="1200" spc="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rot="5400000">
            <a:off x="6858296" y="4755951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115182" y="4547347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38876" y="2928934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57926" y="3214687"/>
            <a:ext cx="1000132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INSITUTE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15182" y="2928934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生命科学</a:t>
            </a:r>
          </a:p>
        </p:txBody>
      </p:sp>
      <p:cxnSp>
        <p:nvCxnSpPr>
          <p:cNvPr id="43" name="直接连接符 42"/>
          <p:cNvCxnSpPr/>
          <p:nvPr/>
        </p:nvCxnSpPr>
        <p:spPr>
          <a:xfrm rot="5400000">
            <a:off x="6858296" y="3185822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596198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C:\Users\Administrator\Desktop\图片1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53" y="1411302"/>
            <a:ext cx="2474913" cy="401796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524100" y="570870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95868" y="285728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CONTENTS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39008" y="571481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452662" y="1214423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48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对自己负责，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81422" y="2321004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我为我的人生</a:t>
            </a:r>
            <a:r>
              <a:rPr lang="zh-CN" altLang="en-US" sz="66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代言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738811" y="3927478"/>
            <a:ext cx="701945" cy="2357454"/>
            <a:chOff x="4214810" y="3927478"/>
            <a:chExt cx="701945" cy="2357454"/>
          </a:xfrm>
        </p:grpSpPr>
        <p:cxnSp>
          <p:nvCxnSpPr>
            <p:cNvPr id="20" name="直接连接符 19"/>
            <p:cNvCxnSpPr/>
            <p:nvPr/>
          </p:nvCxnSpPr>
          <p:spPr>
            <a:xfrm rot="16200000" flipH="1">
              <a:off x="3803811" y="5516743"/>
              <a:ext cx="1526100" cy="10278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rot="7336957">
              <a:off x="4357686" y="435610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7"/>
            <p:cNvGrpSpPr/>
            <p:nvPr/>
          </p:nvGrpSpPr>
          <p:grpSpPr>
            <a:xfrm>
              <a:off x="4214810" y="3927478"/>
              <a:ext cx="701945" cy="701945"/>
              <a:chOff x="6569075" y="1911622"/>
              <a:chExt cx="1388581" cy="138858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2536536" y="4213231"/>
            <a:ext cx="701945" cy="2071701"/>
            <a:chOff x="1012535" y="4213230"/>
            <a:chExt cx="701945" cy="2071701"/>
          </a:xfrm>
        </p:grpSpPr>
        <p:grpSp>
          <p:nvGrpSpPr>
            <p:cNvPr id="28" name="组合 68"/>
            <p:cNvGrpSpPr/>
            <p:nvPr/>
          </p:nvGrpSpPr>
          <p:grpSpPr>
            <a:xfrm>
              <a:off x="1012535" y="4213230"/>
              <a:ext cx="701945" cy="701945"/>
              <a:chOff x="4925126" y="1879600"/>
              <a:chExt cx="1388581" cy="138858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40"/>
              <p:cNvGrpSpPr/>
              <p:nvPr/>
            </p:nvGrpSpPr>
            <p:grpSpPr>
              <a:xfrm>
                <a:off x="5324482" y="2331564"/>
                <a:ext cx="640156" cy="439614"/>
                <a:chOff x="5218944" y="2220303"/>
                <a:chExt cx="828767" cy="549524"/>
              </a:xfrm>
            </p:grpSpPr>
            <p:sp>
              <p:nvSpPr>
                <p:cNvPr id="35" name="矩形 38"/>
                <p:cNvSpPr/>
                <p:nvPr/>
              </p:nvSpPr>
              <p:spPr>
                <a:xfrm>
                  <a:off x="5218944" y="2220303"/>
                  <a:ext cx="428292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1146507" y="4641858"/>
              <a:ext cx="395070" cy="1643073"/>
              <a:chOff x="1146507" y="4641858"/>
              <a:chExt cx="395070" cy="1643073"/>
            </a:xfrm>
          </p:grpSpPr>
          <p:sp>
            <p:nvSpPr>
              <p:cNvPr id="70" name="弧形 69"/>
              <p:cNvSpPr/>
              <p:nvPr/>
            </p:nvSpPr>
            <p:spPr>
              <a:xfrm rot="7336957">
                <a:off x="1146507" y="4641858"/>
                <a:ext cx="395070" cy="395070"/>
              </a:xfrm>
              <a:prstGeom prst="arc">
                <a:avLst>
                  <a:gd name="adj1" fmla="val 16868942"/>
                  <a:gd name="adj2" fmla="val 452520"/>
                </a:avLst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rot="5400000">
                <a:off x="735848" y="5662695"/>
                <a:ext cx="1243679" cy="794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4197368" y="4672051"/>
            <a:ext cx="684187" cy="1612880"/>
            <a:chOff x="2673367" y="4672051"/>
            <a:chExt cx="684187" cy="1612880"/>
          </a:xfrm>
        </p:grpSpPr>
        <p:grpSp>
          <p:nvGrpSpPr>
            <p:cNvPr id="27" name="组合 64"/>
            <p:cNvGrpSpPr/>
            <p:nvPr/>
          </p:nvGrpSpPr>
          <p:grpSpPr>
            <a:xfrm>
              <a:off x="2673367" y="4672051"/>
              <a:ext cx="684187" cy="684187"/>
              <a:chOff x="774700" y="4504324"/>
              <a:chExt cx="1388581" cy="138858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弧形 73"/>
            <p:cNvSpPr/>
            <p:nvPr/>
          </p:nvSpPr>
          <p:spPr>
            <a:xfrm rot="7336957">
              <a:off x="2789581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 rot="5400000">
              <a:off x="2593319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直接连接符 78"/>
          <p:cNvCxnSpPr/>
          <p:nvPr/>
        </p:nvCxnSpPr>
        <p:spPr>
          <a:xfrm>
            <a:off x="2524100" y="6284932"/>
            <a:ext cx="714380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381885" y="4672051"/>
            <a:ext cx="684187" cy="1612880"/>
            <a:chOff x="5857884" y="4672051"/>
            <a:chExt cx="684187" cy="1612880"/>
          </a:xfrm>
        </p:grpSpPr>
        <p:grpSp>
          <p:nvGrpSpPr>
            <p:cNvPr id="26" name="组合 45"/>
            <p:cNvGrpSpPr/>
            <p:nvPr/>
          </p:nvGrpSpPr>
          <p:grpSpPr>
            <a:xfrm>
              <a:off x="5857884" y="4672051"/>
              <a:ext cx="684187" cy="684187"/>
              <a:chOff x="4857752" y="3897807"/>
              <a:chExt cx="1388581" cy="138858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4"/>
              <p:cNvGrpSpPr/>
              <p:nvPr/>
            </p:nvGrpSpPr>
            <p:grpSpPr>
              <a:xfrm>
                <a:off x="5033302" y="4286256"/>
                <a:ext cx="1038891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弧形 63"/>
            <p:cNvSpPr/>
            <p:nvPr/>
          </p:nvSpPr>
          <p:spPr>
            <a:xfrm rot="7336957">
              <a:off x="6011660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rot="5400000">
              <a:off x="5806274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8953521" y="4213231"/>
            <a:ext cx="701945" cy="2071701"/>
            <a:chOff x="7429520" y="4213230"/>
            <a:chExt cx="701945" cy="2071701"/>
          </a:xfrm>
        </p:grpSpPr>
        <p:grpSp>
          <p:nvGrpSpPr>
            <p:cNvPr id="29" name="组合 74"/>
            <p:cNvGrpSpPr/>
            <p:nvPr/>
          </p:nvGrpSpPr>
          <p:grpSpPr>
            <a:xfrm>
              <a:off x="7429520" y="4213230"/>
              <a:ext cx="701945" cy="701945"/>
              <a:chOff x="6973224" y="4244989"/>
              <a:chExt cx="1388581" cy="138858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弧形 51"/>
            <p:cNvSpPr/>
            <p:nvPr/>
          </p:nvSpPr>
          <p:spPr>
            <a:xfrm rot="7336957">
              <a:off x="7575927" y="4641858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rot="5400000">
              <a:off x="7165268" y="5662695"/>
              <a:ext cx="1243679" cy="79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4100" y="2073654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如逆水行舟</a:t>
            </a:r>
            <a:endParaRPr lang="en-US" altLang="zh-CN" sz="60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10248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不进则</a:t>
            </a:r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退</a:t>
            </a:r>
          </a:p>
        </p:txBody>
      </p:sp>
      <p:grpSp>
        <p:nvGrpSpPr>
          <p:cNvPr id="21" name="组合 20"/>
          <p:cNvGrpSpPr/>
          <p:nvPr/>
        </p:nvGrpSpPr>
        <p:grpSpPr>
          <a:xfrm flipH="1">
            <a:off x="6096000" y="1928802"/>
            <a:ext cx="1071570" cy="1071570"/>
            <a:chOff x="928662" y="500042"/>
            <a:chExt cx="1071570" cy="107157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022842" y="1928802"/>
            <a:ext cx="1073158" cy="1071570"/>
            <a:chOff x="927074" y="500042"/>
            <a:chExt cx="1073158" cy="107157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 flipV="1">
            <a:off x="6096000" y="3000372"/>
            <a:ext cx="1071570" cy="1071570"/>
            <a:chOff x="928662" y="500042"/>
            <a:chExt cx="1071570" cy="107157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V="1">
            <a:off x="5024430" y="3000372"/>
            <a:ext cx="1071570" cy="1071570"/>
            <a:chOff x="928662" y="500042"/>
            <a:chExt cx="1071570" cy="107157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27"/>
          <p:cNvGrpSpPr/>
          <p:nvPr/>
        </p:nvGrpSpPr>
        <p:grpSpPr>
          <a:xfrm>
            <a:off x="1790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45"/>
          <p:cNvGrpSpPr/>
          <p:nvPr/>
        </p:nvGrpSpPr>
        <p:grpSpPr>
          <a:xfrm>
            <a:off x="1800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64"/>
          <p:cNvGrpSpPr/>
          <p:nvPr/>
        </p:nvGrpSpPr>
        <p:grpSpPr>
          <a:xfrm>
            <a:off x="1790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68"/>
          <p:cNvGrpSpPr/>
          <p:nvPr/>
        </p:nvGrpSpPr>
        <p:grpSpPr>
          <a:xfrm>
            <a:off x="1788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74"/>
          <p:cNvGrpSpPr/>
          <p:nvPr/>
        </p:nvGrpSpPr>
        <p:grpSpPr>
          <a:xfrm>
            <a:off x="1800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881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52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5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09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810117" y="974984"/>
            <a:ext cx="4929223" cy="3096958"/>
            <a:chOff x="2413934" y="2571744"/>
            <a:chExt cx="5444215" cy="3420521"/>
          </a:xfrm>
        </p:grpSpPr>
        <p:cxnSp>
          <p:nvCxnSpPr>
            <p:cNvPr id="42" name="直接连接符 41"/>
            <p:cNvCxnSpPr>
              <a:endCxn id="66" idx="4"/>
            </p:cNvCxnSpPr>
            <p:nvPr/>
          </p:nvCxnSpPr>
          <p:spPr>
            <a:xfrm>
              <a:off x="3143242" y="5570552"/>
              <a:ext cx="4320399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000364" y="485776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000364" y="414179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00364" y="342741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000364" y="271462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13935" y="4702089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</a:rPr>
                <a:t>3.50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rot="5400000">
              <a:off x="1714480" y="4143380"/>
              <a:ext cx="285752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413935" y="3991974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</a:rPr>
                <a:t>3.70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13934" y="3291527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</a:rPr>
                <a:t>3.90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413936" y="2571744"/>
              <a:ext cx="815672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</a:rPr>
                <a:t>4.10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3143240" y="4714884"/>
              <a:ext cx="1428760" cy="857256"/>
            </a:xfrm>
            <a:prstGeom prst="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>
              <a:off x="4572000" y="4429132"/>
              <a:ext cx="1428760" cy="1143008"/>
            </a:xfrm>
            <a:prstGeom prst="triangl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>
              <a:off x="6000761" y="3143248"/>
              <a:ext cx="1462879" cy="2428892"/>
            </a:xfrm>
            <a:prstGeom prst="triangle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857489" y="5652331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  <a:ea typeface="微软雅黑" pitchFamily="34" charset="-122"/>
                </a:rPr>
                <a:t>2011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8624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  <a:ea typeface="微软雅黑" pitchFamily="34" charset="-122"/>
                </a:rPr>
                <a:t>2012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71500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  <a:ea typeface="微软雅黑" pitchFamily="34" charset="-122"/>
                </a:rPr>
                <a:t>2013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4376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FFFF"/>
                  </a:solidFill>
                  <a:ea typeface="微软雅黑" pitchFamily="34" charset="-122"/>
                </a:rPr>
                <a:t>2014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10248" y="2475182"/>
            <a:ext cx="642942" cy="428628"/>
            <a:chOff x="4071934" y="4000504"/>
            <a:chExt cx="642942" cy="428628"/>
          </a:xfrm>
          <a:solidFill>
            <a:schemeClr val="bg1">
              <a:lumMod val="85000"/>
            </a:schemeClr>
          </a:solidFill>
        </p:grpSpPr>
        <p:sp>
          <p:nvSpPr>
            <p:cNvPr id="74" name="等腰三角形 73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810248" y="246304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3.55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096132" y="2189430"/>
            <a:ext cx="642942" cy="428628"/>
            <a:chOff x="4071934" y="4000504"/>
            <a:chExt cx="642942" cy="428628"/>
          </a:xfrm>
          <a:solidFill>
            <a:schemeClr val="bg1">
              <a:lumMod val="95000"/>
            </a:schemeClr>
          </a:solidFill>
        </p:grpSpPr>
        <p:sp>
          <p:nvSpPr>
            <p:cNvPr id="78" name="等腰三角形 77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096132" y="218943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3.64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382016" y="1046422"/>
            <a:ext cx="642942" cy="428628"/>
            <a:chOff x="4071934" y="4000504"/>
            <a:chExt cx="642942" cy="428628"/>
          </a:xfrm>
          <a:solidFill>
            <a:schemeClr val="bg1"/>
          </a:solidFill>
        </p:grpSpPr>
        <p:sp>
          <p:nvSpPr>
            <p:cNvPr id="83" name="等腰三角形 82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8382016" y="104642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4.01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667505" y="28572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平均绩点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488155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809626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5400000">
            <a:off x="7918464" y="2393149"/>
            <a:ext cx="378621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4881555" y="4214818"/>
            <a:ext cx="4929222" cy="142876"/>
            <a:chOff x="3357555" y="4214818"/>
            <a:chExt cx="4929222" cy="142876"/>
          </a:xfrm>
        </p:grpSpPr>
        <p:sp>
          <p:nvSpPr>
            <p:cNvPr id="101" name="椭圆 100"/>
            <p:cNvSpPr/>
            <p:nvPr/>
          </p:nvSpPr>
          <p:spPr>
            <a:xfrm>
              <a:off x="3357555" y="4214818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 rot="10800000">
              <a:off x="3428993" y="4286256"/>
              <a:ext cx="485778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4" name="直接连接符 113"/>
          <p:cNvCxnSpPr/>
          <p:nvPr/>
        </p:nvCxnSpPr>
        <p:spPr>
          <a:xfrm rot="5400000">
            <a:off x="3953655" y="5357032"/>
            <a:ext cx="200026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5738810" y="5000637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  <a:ea typeface="微软雅黑" pitchFamily="34" charset="-122"/>
              </a:rPr>
              <a:t>2011 — 2012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7024694" y="5580894"/>
            <a:ext cx="128588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  <a:ea typeface="微软雅黑" pitchFamily="34" charset="-122"/>
              </a:rPr>
              <a:t>2012 — 2013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310579" y="5000637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  <a:ea typeface="微软雅黑" pitchFamily="34" charset="-122"/>
              </a:rPr>
              <a:t>2013 — 2014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667373" y="4857760"/>
            <a:ext cx="3714776" cy="1143008"/>
            <a:chOff x="4143373" y="4857760"/>
            <a:chExt cx="3714776" cy="114300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143373" y="5294322"/>
              <a:ext cx="3643338" cy="277818"/>
              <a:chOff x="4143372" y="5261182"/>
              <a:chExt cx="3857652" cy="294160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4143372" y="5429264"/>
                <a:ext cx="3857652" cy="1588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4" name="组合 133"/>
              <p:cNvGrpSpPr/>
              <p:nvPr/>
            </p:nvGrpSpPr>
            <p:grpSpPr>
              <a:xfrm>
                <a:off x="6042783" y="5261182"/>
                <a:ext cx="142876" cy="226915"/>
                <a:chOff x="6042783" y="5261182"/>
                <a:chExt cx="142876" cy="226915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6042783" y="534522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2" name="直接连接符 131"/>
                <p:cNvCxnSpPr/>
                <p:nvPr/>
              </p:nvCxnSpPr>
              <p:spPr>
                <a:xfrm rot="16200000" flipH="1">
                  <a:off x="6036351" y="5334850"/>
                  <a:ext cx="151281" cy="39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 flipV="1">
                <a:off x="4681259" y="5336816"/>
                <a:ext cx="142876" cy="218526"/>
                <a:chOff x="5967143" y="5303186"/>
                <a:chExt cx="142876" cy="218526"/>
              </a:xfrm>
            </p:grpSpPr>
            <p:sp>
              <p:nvSpPr>
                <p:cNvPr id="136" name="椭圆 135"/>
                <p:cNvSpPr/>
                <p:nvPr/>
              </p:nvSpPr>
              <p:spPr>
                <a:xfrm>
                  <a:off x="5967143" y="5378835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7" name="直接连接符 136"/>
                <p:cNvCxnSpPr/>
                <p:nvPr/>
              </p:nvCxnSpPr>
              <p:spPr>
                <a:xfrm rot="5400000">
                  <a:off x="5967014" y="5374495"/>
                  <a:ext cx="142877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 flipV="1">
                <a:off x="7404307" y="5336812"/>
                <a:ext cx="142876" cy="218518"/>
                <a:chOff x="5975547" y="5303199"/>
                <a:chExt cx="142876" cy="218518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5975547" y="537884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0" name="直接连接符 139"/>
                <p:cNvCxnSpPr/>
                <p:nvPr/>
              </p:nvCxnSpPr>
              <p:spPr>
                <a:xfrm rot="5400000">
                  <a:off x="5975418" y="5374507"/>
                  <a:ext cx="142876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3" name="圆角矩形 142"/>
            <p:cNvSpPr/>
            <p:nvPr/>
          </p:nvSpPr>
          <p:spPr>
            <a:xfrm>
              <a:off x="5572133" y="485776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6858017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弧形 146"/>
            <p:cNvSpPr/>
            <p:nvPr/>
          </p:nvSpPr>
          <p:spPr>
            <a:xfrm rot="18963575">
              <a:off x="4584292" y="5299404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弧形 147"/>
            <p:cNvSpPr/>
            <p:nvPr/>
          </p:nvSpPr>
          <p:spPr>
            <a:xfrm rot="18963575">
              <a:off x="7156060" y="5298679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弧形 148"/>
            <p:cNvSpPr/>
            <p:nvPr/>
          </p:nvSpPr>
          <p:spPr>
            <a:xfrm rot="2636425" flipV="1">
              <a:off x="5870176" y="5274097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4286249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357687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NO.2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29455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5643571" y="492919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952993" y="6286520"/>
            <a:ext cx="4929222" cy="142876"/>
            <a:chOff x="3428993" y="6286520"/>
            <a:chExt cx="4929222" cy="142876"/>
          </a:xfrm>
        </p:grpSpPr>
        <p:sp>
          <p:nvSpPr>
            <p:cNvPr id="160" name="椭圆 159"/>
            <p:cNvSpPr/>
            <p:nvPr/>
          </p:nvSpPr>
          <p:spPr>
            <a:xfrm>
              <a:off x="8215339" y="6286520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连接符 165"/>
            <p:cNvCxnSpPr>
              <a:endCxn id="160" idx="2"/>
            </p:cNvCxnSpPr>
            <p:nvPr/>
          </p:nvCxnSpPr>
          <p:spPr>
            <a:xfrm>
              <a:off x="3428993" y="6357958"/>
              <a:ext cx="478634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2524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881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/>
      <p:bldP spid="152" grpId="0"/>
      <p:bldP spid="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81422" y="1500175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心态 </a:t>
            </a:r>
            <a:r>
              <a:rPr lang="en-US" altLang="zh-CN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意志</a:t>
            </a:r>
            <a:endParaRPr lang="en-US" altLang="zh-CN" sz="60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96000" y="2571744"/>
            <a:ext cx="1071570" cy="1714512"/>
            <a:chOff x="4572000" y="2571744"/>
            <a:chExt cx="1071570" cy="1714512"/>
          </a:xfrm>
        </p:grpSpPr>
        <p:sp>
          <p:nvSpPr>
            <p:cNvPr id="22" name="TextBox 21"/>
            <p:cNvSpPr txBox="1"/>
            <p:nvPr/>
          </p:nvSpPr>
          <p:spPr>
            <a:xfrm>
              <a:off x="4786314" y="2714620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3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激</a:t>
              </a:r>
              <a:endParaRPr lang="en-US" altLang="zh-CN" sz="4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4000" b="1" spc="3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发</a:t>
              </a:r>
            </a:p>
          </p:txBody>
        </p:sp>
        <p:cxnSp>
          <p:nvCxnSpPr>
            <p:cNvPr id="21" name="直接箭头连接符 20"/>
            <p:cNvCxnSpPr/>
            <p:nvPr/>
          </p:nvCxnSpPr>
          <p:spPr>
            <a:xfrm rot="5400000">
              <a:off x="3715359" y="3428385"/>
              <a:ext cx="1714512" cy="1229"/>
            </a:xfrm>
            <a:prstGeom prst="straightConnector1">
              <a:avLst/>
            </a:prstGeom>
            <a:ln w="28575">
              <a:solidFill>
                <a:srgbClr val="FF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3881422" y="4286257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潜力 </a:t>
            </a:r>
            <a:r>
              <a:rPr lang="en-US" altLang="zh-CN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才华</a:t>
            </a:r>
            <a:endParaRPr lang="en-US" altLang="zh-CN" sz="60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6096000" y="1928802"/>
            <a:ext cx="1071570" cy="1071570"/>
            <a:chOff x="928662" y="500042"/>
            <a:chExt cx="1071570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022842" y="1928802"/>
            <a:ext cx="1073158" cy="1071570"/>
            <a:chOff x="927074" y="500042"/>
            <a:chExt cx="1073158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H="1" flipV="1">
            <a:off x="609600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V="1">
            <a:off x="5024430" y="3000372"/>
            <a:ext cx="1071570" cy="1071570"/>
            <a:chOff x="928662" y="500042"/>
            <a:chExt cx="1071570" cy="107157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1790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1800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1790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1788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1800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52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5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09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667240" y="1850888"/>
            <a:ext cx="5857884" cy="732984"/>
            <a:chOff x="3143240" y="1850888"/>
            <a:chExt cx="5857884" cy="732984"/>
          </a:xfrm>
        </p:grpSpPr>
        <p:grpSp>
          <p:nvGrpSpPr>
            <p:cNvPr id="37" name="组合 36"/>
            <p:cNvGrpSpPr/>
            <p:nvPr/>
          </p:nvGrpSpPr>
          <p:grpSpPr>
            <a:xfrm>
              <a:off x="3143240" y="1882759"/>
              <a:ext cx="826995" cy="369332"/>
              <a:chOff x="3286116" y="1714488"/>
              <a:chExt cx="857256" cy="382846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357554" y="1714488"/>
                <a:ext cx="785818" cy="38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2011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08068" y="1850888"/>
              <a:ext cx="4893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担任学院团委学生会宣传部干事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108068" y="224531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获学院团委学生会“工作之星”称号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667240" y="4600526"/>
            <a:ext cx="5643602" cy="400110"/>
            <a:chOff x="3143240" y="4600526"/>
            <a:chExt cx="5643602" cy="400110"/>
          </a:xfrm>
        </p:grpSpPr>
        <p:grpSp>
          <p:nvGrpSpPr>
            <p:cNvPr id="52" name="组合 51"/>
            <p:cNvGrpSpPr/>
            <p:nvPr/>
          </p:nvGrpSpPr>
          <p:grpSpPr>
            <a:xfrm>
              <a:off x="3143240" y="4630218"/>
              <a:ext cx="826995" cy="369332"/>
              <a:chOff x="3286116" y="1714488"/>
              <a:chExt cx="857256" cy="382846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357554" y="1714488"/>
                <a:ext cx="785818" cy="38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2013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4108068" y="4600526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担任校学生社团联合会常务理事长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67240" y="3231736"/>
            <a:ext cx="5643602" cy="1048045"/>
            <a:chOff x="3143240" y="3231735"/>
            <a:chExt cx="5643602" cy="1048045"/>
          </a:xfrm>
        </p:grpSpPr>
        <p:grpSp>
          <p:nvGrpSpPr>
            <p:cNvPr id="48" name="组合 47"/>
            <p:cNvGrpSpPr/>
            <p:nvPr/>
          </p:nvGrpSpPr>
          <p:grpSpPr>
            <a:xfrm>
              <a:off x="3143240" y="3251893"/>
              <a:ext cx="826995" cy="369332"/>
              <a:chOff x="3286116" y="1714488"/>
              <a:chExt cx="857256" cy="382846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357554" y="1714488"/>
                <a:ext cx="785818" cy="38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2012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4108068" y="3231735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担任校学生社团联合会宣传部部长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108068" y="363683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获校学生社团联合会“优秀干部”称号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108068" y="3941226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获广州市“优秀共青团员”称号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 rot="5400000">
            <a:off x="4702959" y="2743069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>
            <a:off x="4703753" y="4100391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667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7239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4667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2524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881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81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4810116" y="946508"/>
            <a:ext cx="5072098" cy="5625764"/>
            <a:chOff x="3214678" y="708800"/>
            <a:chExt cx="5286412" cy="5863472"/>
          </a:xfrm>
        </p:grpSpPr>
        <p:cxnSp>
          <p:nvCxnSpPr>
            <p:cNvPr id="160" name="直接连接符 159"/>
            <p:cNvCxnSpPr/>
            <p:nvPr/>
          </p:nvCxnSpPr>
          <p:spPr>
            <a:xfrm>
              <a:off x="3214678" y="708800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3214678" y="2278848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2" name="图片 161" descr="C:\Users\Administrator\Desktop\毕业论文\作品集—梁沛莹\ps作品\小型画册设计\3.jp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16684" y="867891"/>
              <a:ext cx="1712506" cy="126966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3" name="图片 162" descr="C:\Users\Administrator\Desktop\毕业论文\作品集—梁沛莹\ps作品\小型画册设计\目录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26858" y="867892"/>
              <a:ext cx="1688282" cy="124640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4" name="图片 163" descr="C:\Users\Administrator\Desktop\毕业论文\作品集—梁沛莹\ps作品\小型画册设计\8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21125" y="867891"/>
              <a:ext cx="1679965" cy="123946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5" name="图片 164" descr="C:\Users\Administrator\Desktop\毕业论文\作品集—梁沛莹\ps作品\小型画册设计\2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9227" y="2423312"/>
              <a:ext cx="1709963" cy="125232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6" name="图片 165" descr="C:\Users\Administrator\Desktop\毕业论文\作品集—梁沛莹\ps作品\小型画册设计\6.jp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00628" y="2423313"/>
              <a:ext cx="1713348" cy="1261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7" name="Picture 2" descr="C:\Users\Administrator\Desktop\5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86949" y="2423312"/>
              <a:ext cx="1714141" cy="1261001"/>
            </a:xfrm>
            <a:prstGeom prst="rect">
              <a:avLst/>
            </a:prstGeom>
            <a:ln>
              <a:noFill/>
            </a:ln>
            <a:effectLst/>
          </p:spPr>
        </p:pic>
        <p:cxnSp>
          <p:nvCxnSpPr>
            <p:cNvPr id="168" name="直接连接符 167"/>
            <p:cNvCxnSpPr/>
            <p:nvPr/>
          </p:nvCxnSpPr>
          <p:spPr>
            <a:xfrm>
              <a:off x="3214678" y="3827189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3214678" y="6570684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0" name="图片 169" descr="C:\Users\Administrator\Desktop\毕业论文\作品集—梁沛莹\ps作品\宣传品设计\活动海报.jpg"/>
            <p:cNvPicPr/>
            <p:nvPr/>
          </p:nvPicPr>
          <p:blipFill>
            <a:blip r:embed="rId8" cstate="print"/>
            <a:srcRect l="1528" t="1129" r="4148"/>
            <a:stretch>
              <a:fillRect/>
            </a:stretch>
          </p:blipFill>
          <p:spPr bwMode="auto">
            <a:xfrm>
              <a:off x="3214678" y="3994948"/>
              <a:ext cx="1714512" cy="24328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1" name="图片 170" descr="C:\Users\Administrator\Desktop\毕业论文\作品集—梁沛莹\ps作品\宣传品设计\名片设计.jpg"/>
            <p:cNvPicPr/>
            <p:nvPr/>
          </p:nvPicPr>
          <p:blipFill>
            <a:blip r:embed="rId9" cstate="print"/>
            <a:srcRect b="426"/>
            <a:stretch>
              <a:fillRect/>
            </a:stretch>
          </p:blipFill>
          <p:spPr bwMode="auto">
            <a:xfrm>
              <a:off x="6862764" y="4000508"/>
              <a:ext cx="1638326" cy="2427300"/>
            </a:xfrm>
            <a:prstGeom prst="flowChartProcess">
              <a:avLst/>
            </a:prstGeom>
            <a:ln>
              <a:noFill/>
            </a:ln>
            <a:effectLst/>
          </p:spPr>
        </p:pic>
        <p:pic>
          <p:nvPicPr>
            <p:cNvPr id="172" name="图片 171" descr="C:\Users\Administrator\Desktop\毕业论文\作品集—梁沛莹\ps作品\宣传品设计\节目单.jp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072066" y="3994948"/>
              <a:ext cx="1643074" cy="2429402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73" name="矩形 172"/>
          <p:cNvSpPr/>
          <p:nvPr/>
        </p:nvSpPr>
        <p:spPr>
          <a:xfrm>
            <a:off x="4810116" y="214290"/>
            <a:ext cx="5072098" cy="571504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6524628" y="285729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作品展示</a:t>
            </a:r>
          </a:p>
        </p:txBody>
      </p:sp>
      <p:grpSp>
        <p:nvGrpSpPr>
          <p:cNvPr id="175" name="组合 174"/>
          <p:cNvGrpSpPr/>
          <p:nvPr/>
        </p:nvGrpSpPr>
        <p:grpSpPr>
          <a:xfrm>
            <a:off x="6096000" y="428605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6" name="燕尾形 175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 flipH="1">
            <a:off x="8382016" y="428605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9" name="燕尾形 17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等腰三角形 179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decel="100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decel="100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decel="100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decel="100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decel="100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62" grpId="0" animBg="1"/>
      <p:bldP spid="173" grpId="0" animBg="1"/>
      <p:bldP spid="1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38414" y="2002216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人生一场</a:t>
            </a:r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梦</a:t>
            </a:r>
            <a:endParaRPr lang="en-US" altLang="zh-CN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81554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生活靠颗</a:t>
            </a:r>
            <a:r>
              <a:rPr lang="zh-CN" altLang="en-US" sz="96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</a:t>
            </a:r>
          </a:p>
        </p:txBody>
      </p:sp>
      <p:grpSp>
        <p:nvGrpSpPr>
          <p:cNvPr id="18" name="组合 17"/>
          <p:cNvGrpSpPr/>
          <p:nvPr/>
        </p:nvGrpSpPr>
        <p:grpSpPr>
          <a:xfrm flipH="1">
            <a:off x="6096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022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6096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5024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1790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1800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1790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1788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1800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881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95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09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667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7239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4667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7184047" y="1500174"/>
            <a:ext cx="230678" cy="4000528"/>
            <a:chOff x="5573399" y="995906"/>
            <a:chExt cx="351106" cy="6089036"/>
          </a:xfrm>
        </p:grpSpPr>
        <p:sp>
          <p:nvSpPr>
            <p:cNvPr id="40" name="泪滴形 39"/>
            <p:cNvSpPr/>
            <p:nvPr/>
          </p:nvSpPr>
          <p:spPr>
            <a:xfrm rot="2666866">
              <a:off x="5573399" y="2035127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5400000">
              <a:off x="5465768" y="1316583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5465768" y="3089927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泪滴形 45"/>
            <p:cNvSpPr/>
            <p:nvPr/>
          </p:nvSpPr>
          <p:spPr>
            <a:xfrm rot="18933134" flipH="1">
              <a:off x="5573399" y="3858244"/>
              <a:ext cx="351106" cy="351106"/>
            </a:xfrm>
            <a:prstGeom prst="teardrop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 rot="5400000">
              <a:off x="5465768" y="4926305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泪滴形 48"/>
            <p:cNvSpPr/>
            <p:nvPr/>
          </p:nvSpPr>
          <p:spPr>
            <a:xfrm rot="2666866">
              <a:off x="5573399" y="5694622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rot="5400000">
              <a:off x="5465769" y="6762677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7524760" y="4523512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2012—2013</a:t>
            </a:r>
            <a:r>
              <a:rPr lang="zh-CN" altLang="en-US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738546" y="3286125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300"/>
              </a:lnSpc>
            </a:pPr>
            <a:r>
              <a:rPr lang="en-US" altLang="zh-CN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524760" y="2094620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en-US" altLang="zh-CN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</a:p>
        </p:txBody>
      </p:sp>
      <p:sp>
        <p:nvSpPr>
          <p:cNvPr id="57" name="矩形 56"/>
          <p:cNvSpPr/>
          <p:nvPr/>
        </p:nvSpPr>
        <p:spPr>
          <a:xfrm>
            <a:off x="2524100" y="92867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881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52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5" grpId="0"/>
      <p:bldP spid="54" grpId="0"/>
      <p:bldP spid="5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543</Words>
  <Application>Microsoft Office PowerPoint</Application>
  <PresentationFormat>宽屏</PresentationFormat>
  <Paragraphs>121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78</cp:revision>
  <dcterms:created xsi:type="dcterms:W3CDTF">2014-11-17T14:17:18Z</dcterms:created>
  <dcterms:modified xsi:type="dcterms:W3CDTF">2017-02-15T11:14:41Z</dcterms:modified>
</cp:coreProperties>
</file>