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73" r:id="rId3"/>
    <p:sldMasterId id="2147483707" r:id="rId4"/>
  </p:sldMasterIdLst>
  <p:notesMasterIdLst>
    <p:notesMasterId r:id="rId47"/>
  </p:notesMasterIdLst>
  <p:sldIdLst>
    <p:sldId id="256" r:id="rId5"/>
    <p:sldId id="406" r:id="rId6"/>
    <p:sldId id="473" r:id="rId7"/>
    <p:sldId id="394" r:id="rId8"/>
    <p:sldId id="408" r:id="rId9"/>
    <p:sldId id="429" r:id="rId10"/>
    <p:sldId id="430" r:id="rId11"/>
    <p:sldId id="431" r:id="rId12"/>
    <p:sldId id="432" r:id="rId13"/>
    <p:sldId id="433" r:id="rId14"/>
    <p:sldId id="480" r:id="rId15"/>
    <p:sldId id="434" r:id="rId16"/>
    <p:sldId id="435" r:id="rId17"/>
    <p:sldId id="436" r:id="rId18"/>
    <p:sldId id="437" r:id="rId19"/>
    <p:sldId id="438" r:id="rId20"/>
    <p:sldId id="439" r:id="rId21"/>
    <p:sldId id="478" r:id="rId22"/>
    <p:sldId id="440" r:id="rId23"/>
    <p:sldId id="441" r:id="rId24"/>
    <p:sldId id="442" r:id="rId25"/>
    <p:sldId id="443" r:id="rId26"/>
    <p:sldId id="444" r:id="rId27"/>
    <p:sldId id="445" r:id="rId28"/>
    <p:sldId id="446" r:id="rId29"/>
    <p:sldId id="447" r:id="rId30"/>
    <p:sldId id="448" r:id="rId31"/>
    <p:sldId id="449" r:id="rId32"/>
    <p:sldId id="450" r:id="rId33"/>
    <p:sldId id="479" r:id="rId34"/>
    <p:sldId id="451" r:id="rId35"/>
    <p:sldId id="452" r:id="rId36"/>
    <p:sldId id="453" r:id="rId37"/>
    <p:sldId id="454" r:id="rId38"/>
    <p:sldId id="455" r:id="rId39"/>
    <p:sldId id="456" r:id="rId40"/>
    <p:sldId id="457" r:id="rId41"/>
    <p:sldId id="458" r:id="rId42"/>
    <p:sldId id="459" r:id="rId43"/>
    <p:sldId id="460" r:id="rId44"/>
    <p:sldId id="481" r:id="rId45"/>
    <p:sldId id="482" r:id="rId46"/>
  </p:sldIdLst>
  <p:sldSz cx="12196763"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21A3D0"/>
    <a:srgbClr val="D01C63"/>
    <a:srgbClr val="0067AC"/>
    <a:srgbClr val="DDDDDD"/>
    <a:srgbClr val="A9BECB"/>
    <a:srgbClr val="F595DC"/>
    <a:srgbClr val="F16B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showGuides="1">
      <p:cViewPr varScale="1">
        <p:scale>
          <a:sx n="85" d="100"/>
          <a:sy n="85" d="100"/>
        </p:scale>
        <p:origin x="378" y="90"/>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anose="020B0604020202020204" pitchFamily="34" charset="0"/>
              <a:buNone/>
              <a:defRPr sz="1200"/>
            </a:lvl1pPr>
          </a:lstStyle>
          <a:p>
            <a:pPr>
              <a:defRPr/>
            </a:pPr>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anose="020B0604020202020204" pitchFamily="34" charset="0"/>
              <a:buNone/>
              <a:defRPr sz="1200"/>
            </a:lvl1pPr>
          </a:lstStyle>
          <a:p>
            <a:pPr>
              <a:defRPr/>
            </a:pPr>
            <a:fld id="{9F8AB1FA-02AD-4F0F-940C-7981BB09A189}" type="datetimeFigureOut">
              <a:rPr lang="zh-CN" altLang="en-US"/>
              <a:pPr>
                <a:defRPr/>
              </a:pPr>
              <a:t>2017/3/1</a:t>
            </a:fld>
            <a:endParaRPr 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200"/>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anose="020B0604020202020204" pitchFamily="34" charset="0"/>
              <a:buNone/>
              <a:defRPr sz="1200" smtClean="0"/>
            </a:lvl1pPr>
          </a:lstStyle>
          <a:p>
            <a:pPr>
              <a:defRPr/>
            </a:pPr>
            <a:fld id="{41EE1B0C-A8DF-4F94-AF51-C60F032A53CF}" type="slidenum">
              <a:rPr lang="zh-CN" altLang="en-US"/>
              <a:pPr>
                <a:defRPr/>
              </a:pPr>
              <a:t>‹#›</a:t>
            </a:fld>
            <a:endParaRPr lang="en-US" altLang="zh-CN"/>
          </a:p>
        </p:txBody>
      </p:sp>
    </p:spTree>
    <p:extLst>
      <p:ext uri="{BB962C8B-B14F-4D97-AF65-F5344CB8AC3E}">
        <p14:creationId xmlns:p14="http://schemas.microsoft.com/office/powerpoint/2010/main" val="7133980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32308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292657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30318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908050"/>
            <a:ext cx="2627313"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41375" y="908050"/>
            <a:ext cx="7734300"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752058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56593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319662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87561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41375" y="1600200"/>
            <a:ext cx="5180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181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61185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739105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0085972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555295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2397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8474251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149012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576431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908050"/>
            <a:ext cx="2627313"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41375" y="908050"/>
            <a:ext cx="7734300"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438844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987200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598773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4480384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41375" y="1600200"/>
            <a:ext cx="5180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181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652228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7747707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7043524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5837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6802295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3203338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7085229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791744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075" y="908050"/>
            <a:ext cx="2627313"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41375" y="908050"/>
            <a:ext cx="7734300"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7296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49238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5512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99403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7463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48295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0777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41375" y="1600200"/>
            <a:ext cx="5180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181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721856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9684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34887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503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90220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1312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49657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616215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51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965970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373539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375" y="908050"/>
            <a:ext cx="105140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841375" y="1600200"/>
            <a:ext cx="1051401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841375" y="908050"/>
            <a:ext cx="105140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Rectangle 3"/>
          <p:cNvSpPr>
            <a:spLocks noGrp="1" noChangeArrowheads="1"/>
          </p:cNvSpPr>
          <p:nvPr>
            <p:ph type="body" idx="1"/>
          </p:nvPr>
        </p:nvSpPr>
        <p:spPr bwMode="auto">
          <a:xfrm>
            <a:off x="841375" y="1600200"/>
            <a:ext cx="1051401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841375" y="908050"/>
            <a:ext cx="105140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5" name="Rectangle 3"/>
          <p:cNvSpPr>
            <a:spLocks noGrp="1" noChangeArrowheads="1"/>
          </p:cNvSpPr>
          <p:nvPr>
            <p:ph type="body" idx="1"/>
          </p:nvPr>
        </p:nvSpPr>
        <p:spPr bwMode="auto">
          <a:xfrm>
            <a:off x="841375" y="1600200"/>
            <a:ext cx="1051401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2017/3/1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623770084"/>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8.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9.xml"/><Relationship Id="rId5" Type="http://schemas.openxmlformats.org/officeDocument/2006/relationships/image" Target="../media/image10.pn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9.xml"/><Relationship Id="rId5" Type="http://schemas.openxmlformats.org/officeDocument/2006/relationships/image" Target="../media/image10.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9.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8.emf"/><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9.xml"/><Relationship Id="rId5" Type="http://schemas.openxmlformats.org/officeDocument/2006/relationships/image" Target="../media/image10.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9.xml"/><Relationship Id="rId5" Type="http://schemas.openxmlformats.org/officeDocument/2006/relationships/image" Target="../media/image10.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9.xml"/><Relationship Id="rId6" Type="http://schemas.openxmlformats.org/officeDocument/2006/relationships/image" Target="../media/image10.png"/><Relationship Id="rId5" Type="http://schemas.openxmlformats.org/officeDocument/2006/relationships/image" Target="../media/image38.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9.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9.xml"/><Relationship Id="rId5" Type="http://schemas.openxmlformats.org/officeDocument/2006/relationships/image" Target="../media/image10.png"/><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10.png"/><Relationship Id="rId2" Type="http://schemas.openxmlformats.org/officeDocument/2006/relationships/image" Target="../media/image44.png"/><Relationship Id="rId1" Type="http://schemas.openxmlformats.org/officeDocument/2006/relationships/slideLayout" Target="../slideLayouts/slideLayout29.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9.xml"/><Relationship Id="rId6" Type="http://schemas.openxmlformats.org/officeDocument/2006/relationships/image" Target="../media/image10.png"/><Relationship Id="rId5" Type="http://schemas.openxmlformats.org/officeDocument/2006/relationships/image" Target="../media/image57.png"/><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8.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4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9.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9.xml"/><Relationship Id="rId5" Type="http://schemas.openxmlformats.org/officeDocument/2006/relationships/image" Target="../media/image1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122" name="Group 2"/>
          <p:cNvGrpSpPr>
            <a:grpSpLocks/>
          </p:cNvGrpSpPr>
          <p:nvPr/>
        </p:nvGrpSpPr>
        <p:grpSpPr bwMode="auto">
          <a:xfrm>
            <a:off x="3914775" y="3903663"/>
            <a:ext cx="3300413" cy="347864"/>
            <a:chOff x="0" y="0"/>
            <a:chExt cx="3299363" cy="348072"/>
          </a:xfrm>
        </p:grpSpPr>
        <p:pic>
          <p:nvPicPr>
            <p:cNvPr id="2" name="Picture 6" descr="人图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66985" cy="3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7"/>
            <p:cNvSpPr txBox="1">
              <a:spLocks noChangeArrowheads="1"/>
            </p:cNvSpPr>
            <p:nvPr/>
          </p:nvSpPr>
          <p:spPr bwMode="auto">
            <a:xfrm>
              <a:off x="236526" y="9316"/>
              <a:ext cx="992263" cy="338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dirty="0"/>
                <a:t>优</a:t>
              </a:r>
              <a:r>
                <a:rPr lang="zh-CN" altLang="en-US" sz="1600" dirty="0" smtClean="0"/>
                <a:t>品</a:t>
              </a:r>
              <a:r>
                <a:rPr lang="en-US" altLang="zh-CN" sz="1600" dirty="0" smtClean="0"/>
                <a:t>PPT</a:t>
              </a:r>
              <a:endParaRPr lang="zh-CN" altLang="en-US" sz="1600" dirty="0"/>
            </a:p>
          </p:txBody>
        </p:sp>
        <p:pic>
          <p:nvPicPr>
            <p:cNvPr id="4" name="Picture 12" descr="weib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0177" y="45753"/>
              <a:ext cx="330016" cy="2656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30" name="Text Box 13"/>
            <p:cNvSpPr txBox="1">
              <a:spLocks noChangeArrowheads="1"/>
            </p:cNvSpPr>
            <p:nvPr/>
          </p:nvSpPr>
          <p:spPr bwMode="auto">
            <a:xfrm>
              <a:off x="2085569" y="9316"/>
              <a:ext cx="1213794"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t>@xxxx</a:t>
              </a:r>
            </a:p>
          </p:txBody>
        </p:sp>
      </p:grpSp>
      <p:sp>
        <p:nvSpPr>
          <p:cNvPr id="5127" name="Rectangle 3"/>
          <p:cNvSpPr>
            <a:spLocks noGrp="1" noChangeArrowheads="1"/>
          </p:cNvSpPr>
          <p:nvPr>
            <p:ph type="ctrTitle" idx="4294967295"/>
          </p:nvPr>
        </p:nvSpPr>
        <p:spPr>
          <a:xfrm>
            <a:off x="1822450" y="2686050"/>
            <a:ext cx="7948613" cy="671513"/>
          </a:xfrm>
        </p:spPr>
        <p:txBody>
          <a:bodyPr/>
          <a:lstStyle/>
          <a:p>
            <a:pPr algn="ctr" eaLnBrk="1" hangingPunct="1"/>
            <a:r>
              <a:rPr lang="zh-CN" altLang="en-US" sz="5000" b="1" smtClean="0">
                <a:solidFill>
                  <a:srgbClr val="F8F8F8"/>
                </a:solidFill>
              </a:rPr>
              <a:t>石油行业专用动态</a:t>
            </a:r>
            <a:r>
              <a:rPr lang="en-US" altLang="zh-CN" sz="5000" b="1" smtClean="0">
                <a:solidFill>
                  <a:srgbClr val="F8F8F8"/>
                </a:solidFill>
              </a:rPr>
              <a:t>PPT</a:t>
            </a:r>
            <a:r>
              <a:rPr lang="zh-CN" altLang="en-US" sz="5000" b="1" smtClean="0">
                <a:solidFill>
                  <a:srgbClr val="F8F8F8"/>
                </a:solidFill>
              </a:rPr>
              <a:t>模板</a:t>
            </a:r>
          </a:p>
        </p:txBody>
      </p:sp>
      <p:sp>
        <p:nvSpPr>
          <p:cNvPr id="5128" name="Rectangle 4"/>
          <p:cNvSpPr>
            <a:spLocks noGrp="1" noChangeArrowheads="1"/>
          </p:cNvSpPr>
          <p:nvPr>
            <p:ph type="subTitle" idx="4294967295"/>
          </p:nvPr>
        </p:nvSpPr>
        <p:spPr>
          <a:xfrm>
            <a:off x="2065338" y="3340100"/>
            <a:ext cx="7561262" cy="430213"/>
          </a:xfrm>
        </p:spPr>
        <p:txBody>
          <a:bodyPr anchor="ctr"/>
          <a:lstStyle/>
          <a:p>
            <a:pPr marL="0" indent="0" algn="ctr" eaLnBrk="1" hangingPunct="1">
              <a:spcBef>
                <a:spcPct val="0"/>
              </a:spcBef>
              <a:buFontTx/>
              <a:buNone/>
            </a:pPr>
            <a:r>
              <a:rPr lang="zh-CN" altLang="en-US" sz="2200" smtClean="0"/>
              <a:t>中石油及其下属单位专用、简约设计、版式工整、动态页面</a:t>
            </a:r>
          </a:p>
        </p:txBody>
      </p:sp>
      <p:pic>
        <p:nvPicPr>
          <p:cNvPr id="5129" name="图片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5838" y="603250"/>
            <a:ext cx="2030412" cy="195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129"/>
                                        </p:tgtEl>
                                        <p:attrNameLst>
                                          <p:attrName>style.visibility</p:attrName>
                                        </p:attrNameLst>
                                      </p:cBhvr>
                                      <p:to>
                                        <p:strVal val="visible"/>
                                      </p:to>
                                    </p:set>
                                    <p:anim calcmode="lin" valueType="num">
                                      <p:cBhvr>
                                        <p:cTn id="7" dur="1000" fill="hold"/>
                                        <p:tgtEl>
                                          <p:spTgt spid="5129"/>
                                        </p:tgtEl>
                                        <p:attrNameLst>
                                          <p:attrName>ppt_w</p:attrName>
                                        </p:attrNameLst>
                                      </p:cBhvr>
                                      <p:tavLst>
                                        <p:tav tm="0">
                                          <p:val>
                                            <p:fltVal val="0"/>
                                          </p:val>
                                        </p:tav>
                                        <p:tav tm="100000">
                                          <p:val>
                                            <p:strVal val="#ppt_w"/>
                                          </p:val>
                                        </p:tav>
                                      </p:tavLst>
                                    </p:anim>
                                    <p:anim calcmode="lin" valueType="num">
                                      <p:cBhvr>
                                        <p:cTn id="8" dur="1000" fill="hold"/>
                                        <p:tgtEl>
                                          <p:spTgt spid="5129"/>
                                        </p:tgtEl>
                                        <p:attrNameLst>
                                          <p:attrName>ppt_h</p:attrName>
                                        </p:attrNameLst>
                                      </p:cBhvr>
                                      <p:tavLst>
                                        <p:tav tm="0">
                                          <p:val>
                                            <p:fltVal val="0"/>
                                          </p:val>
                                        </p:tav>
                                        <p:tav tm="100000">
                                          <p:val>
                                            <p:strVal val="#ppt_h"/>
                                          </p:val>
                                        </p:tav>
                                      </p:tavLst>
                                    </p:anim>
                                    <p:animEffect transition="in" filter="fade">
                                      <p:cBhvr>
                                        <p:cTn id="9" dur="1000"/>
                                        <p:tgtEl>
                                          <p:spTgt spid="5129"/>
                                        </p:tgtEl>
                                      </p:cBhvr>
                                    </p:animEffect>
                                  </p:childTnLst>
                                </p:cTn>
                              </p:par>
                            </p:childTnLst>
                          </p:cTn>
                        </p:par>
                        <p:par>
                          <p:cTn id="10" fill="hold" nodeType="afterGroup">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127"/>
                                        </p:tgtEl>
                                        <p:attrNameLst>
                                          <p:attrName>style.visibility</p:attrName>
                                        </p:attrNameLst>
                                      </p:cBhvr>
                                      <p:to>
                                        <p:strVal val="visible"/>
                                      </p:to>
                                    </p:set>
                                    <p:anim calcmode="lin" valueType="num">
                                      <p:cBhvr>
                                        <p:cTn id="13" dur="500" fill="hold"/>
                                        <p:tgtEl>
                                          <p:spTgt spid="512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127"/>
                                        </p:tgtEl>
                                        <p:attrNameLst>
                                          <p:attrName>ppt_y</p:attrName>
                                        </p:attrNameLst>
                                      </p:cBhvr>
                                      <p:tavLst>
                                        <p:tav tm="0">
                                          <p:val>
                                            <p:strVal val="#ppt_y"/>
                                          </p:val>
                                        </p:tav>
                                        <p:tav tm="100000">
                                          <p:val>
                                            <p:strVal val="#ppt_y"/>
                                          </p:val>
                                        </p:tav>
                                      </p:tavLst>
                                    </p:anim>
                                    <p:anim calcmode="lin" valueType="num">
                                      <p:cBhvr>
                                        <p:cTn id="15" dur="500" fill="hold"/>
                                        <p:tgtEl>
                                          <p:spTgt spid="512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12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127"/>
                                        </p:tgtEl>
                                      </p:cBhvr>
                                    </p:animEffect>
                                  </p:childTnLst>
                                </p:cTn>
                              </p:par>
                              <p:par>
                                <p:cTn id="18" presetID="2" presetClass="entr" presetSubtype="8" fill="hold" grpId="0" nodeType="withEffect">
                                  <p:stCondLst>
                                    <p:cond delay="0"/>
                                  </p:stCondLst>
                                  <p:childTnLst>
                                    <p:set>
                                      <p:cBhvr>
                                        <p:cTn id="19" dur="1" fill="hold">
                                          <p:stCondLst>
                                            <p:cond delay="0"/>
                                          </p:stCondLst>
                                        </p:cTn>
                                        <p:tgtEl>
                                          <p:spTgt spid="5128">
                                            <p:txEl>
                                              <p:pRg st="0" end="0"/>
                                            </p:txEl>
                                          </p:spTgt>
                                        </p:tgtEl>
                                        <p:attrNameLst>
                                          <p:attrName>style.visibility</p:attrName>
                                        </p:attrNameLst>
                                      </p:cBhvr>
                                      <p:to>
                                        <p:strVal val="visible"/>
                                      </p:to>
                                    </p:set>
                                    <p:anim calcmode="lin" valueType="num">
                                      <p:cBhvr additive="base">
                                        <p:cTn id="20" dur="500" fill="hold"/>
                                        <p:tgtEl>
                                          <p:spTgt spid="5128">
                                            <p:txEl>
                                              <p:pRg st="0" end="0"/>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5128">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122"/>
                                        </p:tgtEl>
                                        <p:attrNameLst>
                                          <p:attrName>style.visibility</p:attrName>
                                        </p:attrNameLst>
                                      </p:cBhvr>
                                      <p:to>
                                        <p:strVal val="visible"/>
                                      </p:to>
                                    </p:set>
                                    <p:anim calcmode="lin" valueType="num">
                                      <p:cBhvr additive="base">
                                        <p:cTn id="24" dur="500" fill="hold"/>
                                        <p:tgtEl>
                                          <p:spTgt spid="5122"/>
                                        </p:tgtEl>
                                        <p:attrNameLst>
                                          <p:attrName>ppt_x</p:attrName>
                                        </p:attrNameLst>
                                      </p:cBhvr>
                                      <p:tavLst>
                                        <p:tav tm="0">
                                          <p:val>
                                            <p:strVal val="#ppt_x"/>
                                          </p:val>
                                        </p:tav>
                                        <p:tav tm="100000">
                                          <p:val>
                                            <p:strVal val="#ppt_x"/>
                                          </p:val>
                                        </p:tav>
                                      </p:tavLst>
                                    </p:anim>
                                    <p:anim calcmode="lin" valueType="num">
                                      <p:cBhvr additive="base">
                                        <p:cTn id="25"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autoUpdateAnimBg="0"/>
      <p:bldP spid="5128" grpId="0" build="p"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4"/>
          <p:cNvPicPr>
            <a:picLocks noChangeAspect="1" noChangeArrowheads="1"/>
          </p:cNvPicPr>
          <p:nvPr/>
        </p:nvPicPr>
        <p:blipFill>
          <a:blip r:embed="rId2">
            <a:extLst>
              <a:ext uri="{28A0092B-C50C-407E-A947-70E740481C1C}">
                <a14:useLocalDpi xmlns:a14="http://schemas.microsoft.com/office/drawing/2010/main" val="0"/>
              </a:ext>
            </a:extLst>
          </a:blip>
          <a:srcRect r="19997" b="14523"/>
          <a:stretch>
            <a:fillRect/>
          </a:stretch>
        </p:blipFill>
        <p:spPr bwMode="auto">
          <a:xfrm>
            <a:off x="1192213" y="2709863"/>
            <a:ext cx="3097212" cy="279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7"/>
          <p:cNvPicPr>
            <a:picLocks noChangeAspect="1" noChangeArrowheads="1"/>
          </p:cNvPicPr>
          <p:nvPr/>
        </p:nvPicPr>
        <p:blipFill>
          <a:blip r:embed="rId3">
            <a:extLst>
              <a:ext uri="{28A0092B-C50C-407E-A947-70E740481C1C}">
                <a14:useLocalDpi xmlns:a14="http://schemas.microsoft.com/office/drawing/2010/main" val="0"/>
              </a:ext>
            </a:extLst>
          </a:blip>
          <a:srcRect l="4741" r="12990"/>
          <a:stretch>
            <a:fillRect/>
          </a:stretch>
        </p:blipFill>
        <p:spPr bwMode="auto">
          <a:xfrm>
            <a:off x="4402138" y="2709863"/>
            <a:ext cx="3095625" cy="279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10475" y="2709863"/>
            <a:ext cx="3095625" cy="279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Rectangle 18"/>
          <p:cNvSpPr>
            <a:spLocks/>
          </p:cNvSpPr>
          <p:nvPr/>
        </p:nvSpPr>
        <p:spPr bwMode="auto">
          <a:xfrm>
            <a:off x="1192213" y="1489075"/>
            <a:ext cx="3097212" cy="1633538"/>
          </a:xfrm>
          <a:custGeom>
            <a:avLst/>
            <a:gdLst>
              <a:gd name="T0" fmla="*/ 0 w 2926080"/>
              <a:gd name="T1" fmla="*/ 0 h 1545751"/>
              <a:gd name="T2" fmla="*/ 3470088 w 2926080"/>
              <a:gd name="T3" fmla="*/ 0 h 1545751"/>
              <a:gd name="T4" fmla="*/ 3470088 w 2926080"/>
              <a:gd name="T5" fmla="*/ 1295049 h 1545751"/>
              <a:gd name="T6" fmla="*/ 2950269 w 2926080"/>
              <a:gd name="T7" fmla="*/ 1295049 h 1545751"/>
              <a:gd name="T8" fmla="*/ 2375586 w 2926080"/>
              <a:gd name="T9" fmla="*/ 1824352 h 1545751"/>
              <a:gd name="T10" fmla="*/ 2374058 w 2926080"/>
              <a:gd name="T11" fmla="*/ 1295049 h 1545751"/>
              <a:gd name="T12" fmla="*/ 0 w 2926080"/>
              <a:gd name="T13" fmla="*/ 1295049 h 1545751"/>
              <a:gd name="T14" fmla="*/ 0 w 2926080"/>
              <a:gd name="T15" fmla="*/ 0 h 15457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26080" h="1545751">
                <a:moveTo>
                  <a:pt x="0" y="0"/>
                </a:moveTo>
                <a:lnTo>
                  <a:pt x="2926080" y="0"/>
                </a:lnTo>
                <a:lnTo>
                  <a:pt x="2926080" y="1097280"/>
                </a:lnTo>
                <a:lnTo>
                  <a:pt x="2487754" y="1097280"/>
                </a:lnTo>
                <a:lnTo>
                  <a:pt x="2003164" y="1545751"/>
                </a:lnTo>
                <a:lnTo>
                  <a:pt x="2001876" y="1097280"/>
                </a:lnTo>
                <a:lnTo>
                  <a:pt x="0" y="1097280"/>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186492" tIns="139871" rIns="186492" bIns="139871"/>
          <a:lstStyle/>
          <a:p>
            <a:endParaRPr lang="zh-CN" altLang="en-US"/>
          </a:p>
        </p:txBody>
      </p:sp>
      <p:sp>
        <p:nvSpPr>
          <p:cNvPr id="16390" name="Rectangle 18"/>
          <p:cNvSpPr>
            <a:spLocks/>
          </p:cNvSpPr>
          <p:nvPr/>
        </p:nvSpPr>
        <p:spPr bwMode="auto">
          <a:xfrm>
            <a:off x="4402138" y="1489075"/>
            <a:ext cx="3095625" cy="1633538"/>
          </a:xfrm>
          <a:custGeom>
            <a:avLst/>
            <a:gdLst>
              <a:gd name="T0" fmla="*/ 0 w 2926080"/>
              <a:gd name="T1" fmla="*/ 0 h 1545751"/>
              <a:gd name="T2" fmla="*/ 3464756 w 2926080"/>
              <a:gd name="T3" fmla="*/ 0 h 1545751"/>
              <a:gd name="T4" fmla="*/ 3464756 w 2926080"/>
              <a:gd name="T5" fmla="*/ 1295049 h 1545751"/>
              <a:gd name="T6" fmla="*/ 2945736 w 2926080"/>
              <a:gd name="T7" fmla="*/ 1295049 h 1545751"/>
              <a:gd name="T8" fmla="*/ 2371936 w 2926080"/>
              <a:gd name="T9" fmla="*/ 1824352 h 1545751"/>
              <a:gd name="T10" fmla="*/ 2370411 w 2926080"/>
              <a:gd name="T11" fmla="*/ 1295049 h 1545751"/>
              <a:gd name="T12" fmla="*/ 0 w 2926080"/>
              <a:gd name="T13" fmla="*/ 1295049 h 1545751"/>
              <a:gd name="T14" fmla="*/ 0 w 2926080"/>
              <a:gd name="T15" fmla="*/ 0 h 15457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26080" h="1545751">
                <a:moveTo>
                  <a:pt x="0" y="0"/>
                </a:moveTo>
                <a:lnTo>
                  <a:pt x="2926080" y="0"/>
                </a:lnTo>
                <a:lnTo>
                  <a:pt x="2926080" y="1097280"/>
                </a:lnTo>
                <a:lnTo>
                  <a:pt x="2487754" y="1097280"/>
                </a:lnTo>
                <a:lnTo>
                  <a:pt x="2003164" y="1545751"/>
                </a:lnTo>
                <a:lnTo>
                  <a:pt x="2001876" y="1097280"/>
                </a:lnTo>
                <a:lnTo>
                  <a:pt x="0" y="1097280"/>
                </a:lnTo>
                <a:lnTo>
                  <a:pt x="0"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186492" tIns="139871" rIns="186492" bIns="139871"/>
          <a:lstStyle/>
          <a:p>
            <a:endParaRPr lang="zh-CN" altLang="en-US"/>
          </a:p>
        </p:txBody>
      </p:sp>
      <p:sp>
        <p:nvSpPr>
          <p:cNvPr id="16391" name="Rectangle 18"/>
          <p:cNvSpPr>
            <a:spLocks/>
          </p:cNvSpPr>
          <p:nvPr/>
        </p:nvSpPr>
        <p:spPr bwMode="auto">
          <a:xfrm>
            <a:off x="7610475" y="1489075"/>
            <a:ext cx="3095625" cy="1633538"/>
          </a:xfrm>
          <a:custGeom>
            <a:avLst/>
            <a:gdLst>
              <a:gd name="T0" fmla="*/ 0 w 2926080"/>
              <a:gd name="T1" fmla="*/ 0 h 1545751"/>
              <a:gd name="T2" fmla="*/ 3464756 w 2926080"/>
              <a:gd name="T3" fmla="*/ 0 h 1545751"/>
              <a:gd name="T4" fmla="*/ 3464756 w 2926080"/>
              <a:gd name="T5" fmla="*/ 1295049 h 1545751"/>
              <a:gd name="T6" fmla="*/ 2945736 w 2926080"/>
              <a:gd name="T7" fmla="*/ 1295049 h 1545751"/>
              <a:gd name="T8" fmla="*/ 2371936 w 2926080"/>
              <a:gd name="T9" fmla="*/ 1824352 h 1545751"/>
              <a:gd name="T10" fmla="*/ 2370411 w 2926080"/>
              <a:gd name="T11" fmla="*/ 1295049 h 1545751"/>
              <a:gd name="T12" fmla="*/ 0 w 2926080"/>
              <a:gd name="T13" fmla="*/ 1295049 h 1545751"/>
              <a:gd name="T14" fmla="*/ 0 w 2926080"/>
              <a:gd name="T15" fmla="*/ 0 h 15457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26080" h="1545751">
                <a:moveTo>
                  <a:pt x="0" y="0"/>
                </a:moveTo>
                <a:lnTo>
                  <a:pt x="2926080" y="0"/>
                </a:lnTo>
                <a:lnTo>
                  <a:pt x="2926080" y="1097280"/>
                </a:lnTo>
                <a:lnTo>
                  <a:pt x="2487754" y="1097280"/>
                </a:lnTo>
                <a:lnTo>
                  <a:pt x="2003164" y="1545751"/>
                </a:lnTo>
                <a:lnTo>
                  <a:pt x="2001876" y="1097280"/>
                </a:lnTo>
                <a:lnTo>
                  <a:pt x="0" y="1097280"/>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lIns="186492" tIns="139871" rIns="186492" bIns="139871"/>
          <a:lstStyle/>
          <a:p>
            <a:endParaRPr lang="zh-CN" altLang="en-US"/>
          </a:p>
        </p:txBody>
      </p:sp>
      <p:sp>
        <p:nvSpPr>
          <p:cNvPr id="16392" name="TextBox 11"/>
          <p:cNvSpPr txBox="1">
            <a:spLocks noChangeArrowheads="1"/>
          </p:cNvSpPr>
          <p:nvPr/>
        </p:nvSpPr>
        <p:spPr bwMode="auto">
          <a:xfrm>
            <a:off x="1550988" y="1628775"/>
            <a:ext cx="23764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单击此处添加文本</a:t>
            </a:r>
            <a:endParaRPr lang="en-US" altLang="zh-CN" sz="1800">
              <a:solidFill>
                <a:srgbClr val="FFFFFF"/>
              </a:solidFill>
              <a:latin typeface="微软雅黑" panose="020B0503020204020204" pitchFamily="34" charset="-122"/>
            </a:endParaRPr>
          </a:p>
          <a:p>
            <a:pPr algn="ctr" eaLnBrk="1" hangingPunct="1">
              <a:spcBef>
                <a:spcPct val="0"/>
              </a:spcBef>
              <a:buFontTx/>
              <a:buNone/>
            </a:pPr>
            <a:r>
              <a:rPr lang="zh-CN" altLang="en-US" sz="1800">
                <a:solidFill>
                  <a:srgbClr val="FFFFFF"/>
                </a:solidFill>
                <a:latin typeface="微软雅黑" panose="020B0503020204020204" pitchFamily="34" charset="-122"/>
              </a:rPr>
              <a:t>单击此处添加文本</a:t>
            </a:r>
            <a:endParaRPr lang="en-US" altLang="zh-CN" sz="1800">
              <a:solidFill>
                <a:srgbClr val="FFFFFF"/>
              </a:solidFill>
              <a:latin typeface="微软雅黑" panose="020B0503020204020204" pitchFamily="34" charset="-122"/>
            </a:endParaRPr>
          </a:p>
          <a:p>
            <a:pPr algn="ctr" eaLnBrk="1" hangingPunct="1">
              <a:spcBef>
                <a:spcPct val="0"/>
              </a:spcBef>
              <a:buFontTx/>
              <a:buNone/>
            </a:pPr>
            <a:r>
              <a:rPr lang="zh-CN" altLang="en-US" sz="1800">
                <a:solidFill>
                  <a:srgbClr val="FFFFFF"/>
                </a:solidFill>
                <a:latin typeface="微软雅黑" panose="020B0503020204020204" pitchFamily="34" charset="-122"/>
              </a:rPr>
              <a:t>单击此处添加文本</a:t>
            </a:r>
            <a:endParaRPr lang="zh-CN" altLang="en-US" sz="1800">
              <a:solidFill>
                <a:schemeClr val="tx1"/>
              </a:solidFill>
              <a:latin typeface="微软雅黑" panose="020B0503020204020204" pitchFamily="34" charset="-122"/>
            </a:endParaRPr>
          </a:p>
        </p:txBody>
      </p:sp>
      <p:sp>
        <p:nvSpPr>
          <p:cNvPr id="16393" name="TextBox 12"/>
          <p:cNvSpPr txBox="1">
            <a:spLocks noChangeArrowheads="1"/>
          </p:cNvSpPr>
          <p:nvPr/>
        </p:nvSpPr>
        <p:spPr bwMode="auto">
          <a:xfrm>
            <a:off x="4719638" y="1628775"/>
            <a:ext cx="23764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单击此处添加文本</a:t>
            </a:r>
            <a:endParaRPr lang="en-US" altLang="zh-CN" sz="1800">
              <a:solidFill>
                <a:srgbClr val="FFFFFF"/>
              </a:solidFill>
              <a:latin typeface="微软雅黑" panose="020B0503020204020204" pitchFamily="34" charset="-122"/>
            </a:endParaRPr>
          </a:p>
          <a:p>
            <a:pPr algn="ctr" eaLnBrk="1" hangingPunct="1">
              <a:spcBef>
                <a:spcPct val="0"/>
              </a:spcBef>
              <a:buFontTx/>
              <a:buNone/>
            </a:pPr>
            <a:r>
              <a:rPr lang="zh-CN" altLang="en-US" sz="1800">
                <a:solidFill>
                  <a:srgbClr val="FFFFFF"/>
                </a:solidFill>
                <a:latin typeface="微软雅黑" panose="020B0503020204020204" pitchFamily="34" charset="-122"/>
              </a:rPr>
              <a:t>单击此处添加文本</a:t>
            </a:r>
            <a:endParaRPr lang="en-US" altLang="zh-CN" sz="1800">
              <a:solidFill>
                <a:srgbClr val="FFFFFF"/>
              </a:solidFill>
              <a:latin typeface="微软雅黑" panose="020B0503020204020204" pitchFamily="34" charset="-122"/>
            </a:endParaRPr>
          </a:p>
          <a:p>
            <a:pPr algn="ctr" eaLnBrk="1" hangingPunct="1">
              <a:spcBef>
                <a:spcPct val="0"/>
              </a:spcBef>
              <a:buFontTx/>
              <a:buNone/>
            </a:pPr>
            <a:r>
              <a:rPr lang="zh-CN" altLang="en-US" sz="1800">
                <a:solidFill>
                  <a:srgbClr val="FFFFFF"/>
                </a:solidFill>
                <a:latin typeface="微软雅黑" panose="020B0503020204020204" pitchFamily="34" charset="-122"/>
              </a:rPr>
              <a:t>单击此处添加文本</a:t>
            </a:r>
            <a:endParaRPr lang="zh-CN" altLang="en-US" sz="1800">
              <a:solidFill>
                <a:schemeClr val="tx1"/>
              </a:solidFill>
              <a:latin typeface="微软雅黑" panose="020B0503020204020204" pitchFamily="34" charset="-122"/>
            </a:endParaRPr>
          </a:p>
        </p:txBody>
      </p:sp>
      <p:sp>
        <p:nvSpPr>
          <p:cNvPr id="16394" name="TextBox 13"/>
          <p:cNvSpPr txBox="1">
            <a:spLocks noChangeArrowheads="1"/>
          </p:cNvSpPr>
          <p:nvPr/>
        </p:nvSpPr>
        <p:spPr bwMode="auto">
          <a:xfrm>
            <a:off x="7951788" y="1628775"/>
            <a:ext cx="23764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单击此处添加文本</a:t>
            </a:r>
            <a:endParaRPr lang="en-US" altLang="zh-CN" sz="1800">
              <a:solidFill>
                <a:srgbClr val="FFFFFF"/>
              </a:solidFill>
              <a:latin typeface="微软雅黑" panose="020B0503020204020204" pitchFamily="34" charset="-122"/>
            </a:endParaRPr>
          </a:p>
          <a:p>
            <a:pPr algn="ctr" eaLnBrk="1" hangingPunct="1">
              <a:spcBef>
                <a:spcPct val="0"/>
              </a:spcBef>
              <a:buFontTx/>
              <a:buNone/>
            </a:pPr>
            <a:r>
              <a:rPr lang="zh-CN" altLang="en-US" sz="1800">
                <a:solidFill>
                  <a:srgbClr val="FFFFFF"/>
                </a:solidFill>
                <a:latin typeface="微软雅黑" panose="020B0503020204020204" pitchFamily="34" charset="-122"/>
              </a:rPr>
              <a:t>单击此处添加文本</a:t>
            </a:r>
            <a:endParaRPr lang="en-US" altLang="zh-CN" sz="1800">
              <a:solidFill>
                <a:srgbClr val="FFFFFF"/>
              </a:solidFill>
              <a:latin typeface="微软雅黑" panose="020B0503020204020204" pitchFamily="34" charset="-122"/>
            </a:endParaRPr>
          </a:p>
          <a:p>
            <a:pPr algn="ctr" eaLnBrk="1" hangingPunct="1">
              <a:spcBef>
                <a:spcPct val="0"/>
              </a:spcBef>
              <a:buFontTx/>
              <a:buNone/>
            </a:pPr>
            <a:r>
              <a:rPr lang="zh-CN" altLang="en-US" sz="1800">
                <a:solidFill>
                  <a:srgbClr val="FFFFFF"/>
                </a:solidFill>
                <a:latin typeface="微软雅黑" panose="020B0503020204020204" pitchFamily="34" charset="-122"/>
              </a:rPr>
              <a:t>单击此处添加文本</a:t>
            </a:r>
            <a:endParaRPr lang="zh-CN" altLang="en-US" sz="1800">
              <a:solidFill>
                <a:schemeClr val="tx1"/>
              </a:solidFill>
              <a:latin typeface="微软雅黑" panose="020B0503020204020204" pitchFamily="34" charset="-122"/>
            </a:endParaRPr>
          </a:p>
        </p:txBody>
      </p:sp>
      <p:sp>
        <p:nvSpPr>
          <p:cNvPr id="16395" name="TextBox 18"/>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16396" name="Group 12"/>
          <p:cNvGrpSpPr>
            <a:grpSpLocks/>
          </p:cNvGrpSpPr>
          <p:nvPr/>
        </p:nvGrpSpPr>
        <p:grpSpPr bwMode="auto">
          <a:xfrm>
            <a:off x="300038" y="142875"/>
            <a:ext cx="10548937" cy="525463"/>
            <a:chOff x="0" y="0"/>
            <a:chExt cx="10548612" cy="525463"/>
          </a:xfrm>
        </p:grpSpPr>
        <p:grpSp>
          <p:nvGrpSpPr>
            <p:cNvPr id="15374" name="Group 13"/>
            <p:cNvGrpSpPr>
              <a:grpSpLocks/>
            </p:cNvGrpSpPr>
            <p:nvPr/>
          </p:nvGrpSpPr>
          <p:grpSpPr bwMode="auto">
            <a:xfrm flipH="1" flipV="1">
              <a:off x="0" y="0"/>
              <a:ext cx="584200" cy="525463"/>
              <a:chOff x="0" y="0"/>
              <a:chExt cx="584200" cy="525463"/>
            </a:xfrm>
          </p:grpSpPr>
          <p:sp>
            <p:nvSpPr>
              <p:cNvPr id="15376"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5377"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5375" name="直接连接符 23"/>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6401" name="图片 2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6396"/>
                                        </p:tgtEl>
                                        <p:attrNameLst>
                                          <p:attrName>style.visibility</p:attrName>
                                        </p:attrNameLst>
                                      </p:cBhvr>
                                      <p:to>
                                        <p:strVal val="visible"/>
                                      </p:to>
                                    </p:set>
                                    <p:animEffect transition="in" filter="wipe(left)">
                                      <p:cBhvr>
                                        <p:cTn id="7" dur="500"/>
                                        <p:tgtEl>
                                          <p:spTgt spid="16396"/>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16401"/>
                                        </p:tgtEl>
                                        <p:attrNameLst>
                                          <p:attrName>style.visibility</p:attrName>
                                        </p:attrNameLst>
                                      </p:cBhvr>
                                      <p:to>
                                        <p:strVal val="visible"/>
                                      </p:to>
                                    </p:set>
                                    <p:anim calcmode="lin" valueType="num">
                                      <p:cBhvr additive="base">
                                        <p:cTn id="11" dur="300"/>
                                        <p:tgtEl>
                                          <p:spTgt spid="16401"/>
                                        </p:tgtEl>
                                        <p:attrNameLst>
                                          <p:attrName>ppt_x</p:attrName>
                                        </p:attrNameLst>
                                      </p:cBhvr>
                                      <p:tavLst>
                                        <p:tav tm="0">
                                          <p:val>
                                            <p:strVal val="#ppt_x-#ppt_w*1.125000"/>
                                          </p:val>
                                        </p:tav>
                                        <p:tav tm="100000">
                                          <p:val>
                                            <p:strVal val="#ppt_x"/>
                                          </p:val>
                                        </p:tav>
                                      </p:tavLst>
                                    </p:anim>
                                    <p:animEffect transition="in" filter="wipe(right)">
                                      <p:cBhvr>
                                        <p:cTn id="12" dur="300"/>
                                        <p:tgtEl>
                                          <p:spTgt spid="16401"/>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395"/>
                                        </p:tgtEl>
                                        <p:attrNameLst>
                                          <p:attrName>style.visibility</p:attrName>
                                        </p:attrNameLst>
                                      </p:cBhvr>
                                      <p:to>
                                        <p:strVal val="visible"/>
                                      </p:to>
                                    </p:set>
                                    <p:anim calcmode="lin" valueType="num">
                                      <p:cBhvr>
                                        <p:cTn id="16" dur="300" fill="hold"/>
                                        <p:tgtEl>
                                          <p:spTgt spid="16395"/>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6395"/>
                                        </p:tgtEl>
                                        <p:attrNameLst>
                                          <p:attrName>ppt_y</p:attrName>
                                        </p:attrNameLst>
                                      </p:cBhvr>
                                      <p:tavLst>
                                        <p:tav tm="0">
                                          <p:val>
                                            <p:strVal val="#ppt_y"/>
                                          </p:val>
                                        </p:tav>
                                        <p:tav tm="100000">
                                          <p:val>
                                            <p:strVal val="#ppt_y"/>
                                          </p:val>
                                        </p:tav>
                                      </p:tavLst>
                                    </p:anim>
                                    <p:anim calcmode="lin" valueType="num">
                                      <p:cBhvr>
                                        <p:cTn id="18" dur="300" fill="hold"/>
                                        <p:tgtEl>
                                          <p:spTgt spid="16395"/>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639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6395"/>
                                        </p:tgtEl>
                                      </p:cBhvr>
                                    </p:animEffect>
                                  </p:childTnLst>
                                </p:cTn>
                              </p:par>
                            </p:childTnLst>
                          </p:cTn>
                        </p:par>
                        <p:par>
                          <p:cTn id="21" fill="hold" nodeType="afterGroup">
                            <p:stCondLst>
                              <p:cond delay="1370"/>
                            </p:stCondLst>
                            <p:childTnLst>
                              <p:par>
                                <p:cTn id="22" presetID="47" presetClass="entr" presetSubtype="0" fill="hold" grpId="0" nodeType="afterEffect">
                                  <p:stCondLst>
                                    <p:cond delay="0"/>
                                  </p:stCondLst>
                                  <p:childTnLst>
                                    <p:set>
                                      <p:cBhvr>
                                        <p:cTn id="23" dur="1" fill="hold">
                                          <p:stCondLst>
                                            <p:cond delay="0"/>
                                          </p:stCondLst>
                                        </p:cTn>
                                        <p:tgtEl>
                                          <p:spTgt spid="16389"/>
                                        </p:tgtEl>
                                        <p:attrNameLst>
                                          <p:attrName>style.visibility</p:attrName>
                                        </p:attrNameLst>
                                      </p:cBhvr>
                                      <p:to>
                                        <p:strVal val="visible"/>
                                      </p:to>
                                    </p:set>
                                    <p:animEffect transition="in" filter="fade">
                                      <p:cBhvr>
                                        <p:cTn id="24" dur="500"/>
                                        <p:tgtEl>
                                          <p:spTgt spid="16389"/>
                                        </p:tgtEl>
                                      </p:cBhvr>
                                    </p:animEffect>
                                    <p:anim calcmode="lin" valueType="num">
                                      <p:cBhvr>
                                        <p:cTn id="25" dur="500" fill="hold"/>
                                        <p:tgtEl>
                                          <p:spTgt spid="16389"/>
                                        </p:tgtEl>
                                        <p:attrNameLst>
                                          <p:attrName>ppt_x</p:attrName>
                                        </p:attrNameLst>
                                      </p:cBhvr>
                                      <p:tavLst>
                                        <p:tav tm="0">
                                          <p:val>
                                            <p:strVal val="#ppt_x"/>
                                          </p:val>
                                        </p:tav>
                                        <p:tav tm="100000">
                                          <p:val>
                                            <p:strVal val="#ppt_x"/>
                                          </p:val>
                                        </p:tav>
                                      </p:tavLst>
                                    </p:anim>
                                    <p:anim calcmode="lin" valueType="num">
                                      <p:cBhvr>
                                        <p:cTn id="26" dur="500" fill="hold"/>
                                        <p:tgtEl>
                                          <p:spTgt spid="16389"/>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1870"/>
                            </p:stCondLst>
                            <p:childTnLst>
                              <p:par>
                                <p:cTn id="28" presetID="42" presetClass="entr" presetSubtype="0" fill="hold" nodeType="afterEffect">
                                  <p:stCondLst>
                                    <p:cond delay="0"/>
                                  </p:stCondLst>
                                  <p:childTnLst>
                                    <p:set>
                                      <p:cBhvr>
                                        <p:cTn id="29" dur="1" fill="hold">
                                          <p:stCondLst>
                                            <p:cond delay="0"/>
                                          </p:stCondLst>
                                        </p:cTn>
                                        <p:tgtEl>
                                          <p:spTgt spid="16386"/>
                                        </p:tgtEl>
                                        <p:attrNameLst>
                                          <p:attrName>style.visibility</p:attrName>
                                        </p:attrNameLst>
                                      </p:cBhvr>
                                      <p:to>
                                        <p:strVal val="visible"/>
                                      </p:to>
                                    </p:set>
                                    <p:animEffect transition="in" filter="fade">
                                      <p:cBhvr>
                                        <p:cTn id="30" dur="500"/>
                                        <p:tgtEl>
                                          <p:spTgt spid="16386"/>
                                        </p:tgtEl>
                                      </p:cBhvr>
                                    </p:animEffect>
                                    <p:anim calcmode="lin" valueType="num">
                                      <p:cBhvr>
                                        <p:cTn id="31" dur="500" fill="hold"/>
                                        <p:tgtEl>
                                          <p:spTgt spid="16386"/>
                                        </p:tgtEl>
                                        <p:attrNameLst>
                                          <p:attrName>ppt_x</p:attrName>
                                        </p:attrNameLst>
                                      </p:cBhvr>
                                      <p:tavLst>
                                        <p:tav tm="0">
                                          <p:val>
                                            <p:strVal val="#ppt_x"/>
                                          </p:val>
                                        </p:tav>
                                        <p:tav tm="100000">
                                          <p:val>
                                            <p:strVal val="#ppt_x"/>
                                          </p:val>
                                        </p:tav>
                                      </p:tavLst>
                                    </p:anim>
                                    <p:anim calcmode="lin" valueType="num">
                                      <p:cBhvr>
                                        <p:cTn id="32" dur="500" fill="hold"/>
                                        <p:tgtEl>
                                          <p:spTgt spid="16386"/>
                                        </p:tgtEl>
                                        <p:attrNameLst>
                                          <p:attrName>ppt_y</p:attrName>
                                        </p:attrNameLst>
                                      </p:cBhvr>
                                      <p:tavLst>
                                        <p:tav tm="0">
                                          <p:val>
                                            <p:strVal val="#ppt_y+.1"/>
                                          </p:val>
                                        </p:tav>
                                        <p:tav tm="100000">
                                          <p:val>
                                            <p:strVal val="#ppt_y"/>
                                          </p:val>
                                        </p:tav>
                                      </p:tavLst>
                                    </p:anim>
                                  </p:childTnLst>
                                </p:cTn>
                              </p:par>
                            </p:childTnLst>
                          </p:cTn>
                        </p:par>
                        <p:par>
                          <p:cTn id="33" fill="hold" nodeType="afterGroup">
                            <p:stCondLst>
                              <p:cond delay="2370"/>
                            </p:stCondLst>
                            <p:childTnLst>
                              <p:par>
                                <p:cTn id="34" presetID="31" presetClass="entr" presetSubtype="0" fill="hold" grpId="0" nodeType="afterEffect">
                                  <p:stCondLst>
                                    <p:cond delay="0"/>
                                  </p:stCondLst>
                                  <p:childTnLst>
                                    <p:set>
                                      <p:cBhvr>
                                        <p:cTn id="35" dur="1" fill="hold">
                                          <p:stCondLst>
                                            <p:cond delay="0"/>
                                          </p:stCondLst>
                                        </p:cTn>
                                        <p:tgtEl>
                                          <p:spTgt spid="16392"/>
                                        </p:tgtEl>
                                        <p:attrNameLst>
                                          <p:attrName>style.visibility</p:attrName>
                                        </p:attrNameLst>
                                      </p:cBhvr>
                                      <p:to>
                                        <p:strVal val="visible"/>
                                      </p:to>
                                    </p:set>
                                    <p:anim calcmode="lin" valueType="num">
                                      <p:cBhvr>
                                        <p:cTn id="36" dur="500" fill="hold"/>
                                        <p:tgtEl>
                                          <p:spTgt spid="16392"/>
                                        </p:tgtEl>
                                        <p:attrNameLst>
                                          <p:attrName>ppt_w</p:attrName>
                                        </p:attrNameLst>
                                      </p:cBhvr>
                                      <p:tavLst>
                                        <p:tav tm="0">
                                          <p:val>
                                            <p:fltVal val="0"/>
                                          </p:val>
                                        </p:tav>
                                        <p:tav tm="100000">
                                          <p:val>
                                            <p:strVal val="#ppt_w"/>
                                          </p:val>
                                        </p:tav>
                                      </p:tavLst>
                                    </p:anim>
                                    <p:anim calcmode="lin" valueType="num">
                                      <p:cBhvr>
                                        <p:cTn id="37" dur="500" fill="hold"/>
                                        <p:tgtEl>
                                          <p:spTgt spid="16392"/>
                                        </p:tgtEl>
                                        <p:attrNameLst>
                                          <p:attrName>ppt_h</p:attrName>
                                        </p:attrNameLst>
                                      </p:cBhvr>
                                      <p:tavLst>
                                        <p:tav tm="0">
                                          <p:val>
                                            <p:fltVal val="0"/>
                                          </p:val>
                                        </p:tav>
                                        <p:tav tm="100000">
                                          <p:val>
                                            <p:strVal val="#ppt_h"/>
                                          </p:val>
                                        </p:tav>
                                      </p:tavLst>
                                    </p:anim>
                                    <p:anim calcmode="lin" valueType="num">
                                      <p:cBhvr>
                                        <p:cTn id="38" dur="500" fill="hold"/>
                                        <p:tgtEl>
                                          <p:spTgt spid="16392"/>
                                        </p:tgtEl>
                                        <p:attrNameLst>
                                          <p:attrName>style.rotation</p:attrName>
                                        </p:attrNameLst>
                                      </p:cBhvr>
                                      <p:tavLst>
                                        <p:tav tm="0">
                                          <p:val>
                                            <p:fltVal val="90"/>
                                          </p:val>
                                        </p:tav>
                                        <p:tav tm="100000">
                                          <p:val>
                                            <p:fltVal val="0"/>
                                          </p:val>
                                        </p:tav>
                                      </p:tavLst>
                                    </p:anim>
                                    <p:animEffect transition="in" filter="fade">
                                      <p:cBhvr>
                                        <p:cTn id="39" dur="500"/>
                                        <p:tgtEl>
                                          <p:spTgt spid="16392"/>
                                        </p:tgtEl>
                                      </p:cBhvr>
                                    </p:animEffect>
                                  </p:childTnLst>
                                </p:cTn>
                              </p:par>
                            </p:childTnLst>
                          </p:cTn>
                        </p:par>
                        <p:par>
                          <p:cTn id="40" fill="hold" nodeType="afterGroup">
                            <p:stCondLst>
                              <p:cond delay="2870"/>
                            </p:stCondLst>
                            <p:childTnLst>
                              <p:par>
                                <p:cTn id="41" presetID="42" presetClass="entr" presetSubtype="0" fill="hold" nodeType="afterEffect">
                                  <p:stCondLst>
                                    <p:cond delay="0"/>
                                  </p:stCondLst>
                                  <p:childTnLst>
                                    <p:set>
                                      <p:cBhvr>
                                        <p:cTn id="42" dur="1" fill="hold">
                                          <p:stCondLst>
                                            <p:cond delay="0"/>
                                          </p:stCondLst>
                                        </p:cTn>
                                        <p:tgtEl>
                                          <p:spTgt spid="16387"/>
                                        </p:tgtEl>
                                        <p:attrNameLst>
                                          <p:attrName>style.visibility</p:attrName>
                                        </p:attrNameLst>
                                      </p:cBhvr>
                                      <p:to>
                                        <p:strVal val="visible"/>
                                      </p:to>
                                    </p:set>
                                    <p:animEffect transition="in" filter="fade">
                                      <p:cBhvr>
                                        <p:cTn id="43" dur="500"/>
                                        <p:tgtEl>
                                          <p:spTgt spid="16387"/>
                                        </p:tgtEl>
                                      </p:cBhvr>
                                    </p:animEffect>
                                    <p:anim calcmode="lin" valueType="num">
                                      <p:cBhvr>
                                        <p:cTn id="44" dur="500" fill="hold"/>
                                        <p:tgtEl>
                                          <p:spTgt spid="16387"/>
                                        </p:tgtEl>
                                        <p:attrNameLst>
                                          <p:attrName>ppt_x</p:attrName>
                                        </p:attrNameLst>
                                      </p:cBhvr>
                                      <p:tavLst>
                                        <p:tav tm="0">
                                          <p:val>
                                            <p:strVal val="#ppt_x"/>
                                          </p:val>
                                        </p:tav>
                                        <p:tav tm="100000">
                                          <p:val>
                                            <p:strVal val="#ppt_x"/>
                                          </p:val>
                                        </p:tav>
                                      </p:tavLst>
                                    </p:anim>
                                    <p:anim calcmode="lin" valueType="num">
                                      <p:cBhvr>
                                        <p:cTn id="45" dur="500" fill="hold"/>
                                        <p:tgtEl>
                                          <p:spTgt spid="16387"/>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3370"/>
                            </p:stCondLst>
                            <p:childTnLst>
                              <p:par>
                                <p:cTn id="47" presetID="47" presetClass="entr" presetSubtype="0" fill="hold" grpId="0" nodeType="afterEffect">
                                  <p:stCondLst>
                                    <p:cond delay="0"/>
                                  </p:stCondLst>
                                  <p:childTnLst>
                                    <p:set>
                                      <p:cBhvr>
                                        <p:cTn id="48" dur="1" fill="hold">
                                          <p:stCondLst>
                                            <p:cond delay="0"/>
                                          </p:stCondLst>
                                        </p:cTn>
                                        <p:tgtEl>
                                          <p:spTgt spid="16390"/>
                                        </p:tgtEl>
                                        <p:attrNameLst>
                                          <p:attrName>style.visibility</p:attrName>
                                        </p:attrNameLst>
                                      </p:cBhvr>
                                      <p:to>
                                        <p:strVal val="visible"/>
                                      </p:to>
                                    </p:set>
                                    <p:animEffect transition="in" filter="fade">
                                      <p:cBhvr>
                                        <p:cTn id="49" dur="500"/>
                                        <p:tgtEl>
                                          <p:spTgt spid="16390"/>
                                        </p:tgtEl>
                                      </p:cBhvr>
                                    </p:animEffect>
                                    <p:anim calcmode="lin" valueType="num">
                                      <p:cBhvr>
                                        <p:cTn id="50" dur="500" fill="hold"/>
                                        <p:tgtEl>
                                          <p:spTgt spid="16390"/>
                                        </p:tgtEl>
                                        <p:attrNameLst>
                                          <p:attrName>ppt_x</p:attrName>
                                        </p:attrNameLst>
                                      </p:cBhvr>
                                      <p:tavLst>
                                        <p:tav tm="0">
                                          <p:val>
                                            <p:strVal val="#ppt_x"/>
                                          </p:val>
                                        </p:tav>
                                        <p:tav tm="100000">
                                          <p:val>
                                            <p:strVal val="#ppt_x"/>
                                          </p:val>
                                        </p:tav>
                                      </p:tavLst>
                                    </p:anim>
                                    <p:anim calcmode="lin" valueType="num">
                                      <p:cBhvr>
                                        <p:cTn id="51" dur="500" fill="hold"/>
                                        <p:tgtEl>
                                          <p:spTgt spid="16390"/>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3870"/>
                            </p:stCondLst>
                            <p:childTnLst>
                              <p:par>
                                <p:cTn id="53" presetID="31" presetClass="entr" presetSubtype="0" fill="hold" grpId="0" nodeType="afterEffect">
                                  <p:stCondLst>
                                    <p:cond delay="0"/>
                                  </p:stCondLst>
                                  <p:childTnLst>
                                    <p:set>
                                      <p:cBhvr>
                                        <p:cTn id="54" dur="1" fill="hold">
                                          <p:stCondLst>
                                            <p:cond delay="0"/>
                                          </p:stCondLst>
                                        </p:cTn>
                                        <p:tgtEl>
                                          <p:spTgt spid="16393"/>
                                        </p:tgtEl>
                                        <p:attrNameLst>
                                          <p:attrName>style.visibility</p:attrName>
                                        </p:attrNameLst>
                                      </p:cBhvr>
                                      <p:to>
                                        <p:strVal val="visible"/>
                                      </p:to>
                                    </p:set>
                                    <p:anim calcmode="lin" valueType="num">
                                      <p:cBhvr>
                                        <p:cTn id="55" dur="500" fill="hold"/>
                                        <p:tgtEl>
                                          <p:spTgt spid="16393"/>
                                        </p:tgtEl>
                                        <p:attrNameLst>
                                          <p:attrName>ppt_w</p:attrName>
                                        </p:attrNameLst>
                                      </p:cBhvr>
                                      <p:tavLst>
                                        <p:tav tm="0">
                                          <p:val>
                                            <p:fltVal val="0"/>
                                          </p:val>
                                        </p:tav>
                                        <p:tav tm="100000">
                                          <p:val>
                                            <p:strVal val="#ppt_w"/>
                                          </p:val>
                                        </p:tav>
                                      </p:tavLst>
                                    </p:anim>
                                    <p:anim calcmode="lin" valueType="num">
                                      <p:cBhvr>
                                        <p:cTn id="56" dur="500" fill="hold"/>
                                        <p:tgtEl>
                                          <p:spTgt spid="16393"/>
                                        </p:tgtEl>
                                        <p:attrNameLst>
                                          <p:attrName>ppt_h</p:attrName>
                                        </p:attrNameLst>
                                      </p:cBhvr>
                                      <p:tavLst>
                                        <p:tav tm="0">
                                          <p:val>
                                            <p:fltVal val="0"/>
                                          </p:val>
                                        </p:tav>
                                        <p:tav tm="100000">
                                          <p:val>
                                            <p:strVal val="#ppt_h"/>
                                          </p:val>
                                        </p:tav>
                                      </p:tavLst>
                                    </p:anim>
                                    <p:anim calcmode="lin" valueType="num">
                                      <p:cBhvr>
                                        <p:cTn id="57" dur="500" fill="hold"/>
                                        <p:tgtEl>
                                          <p:spTgt spid="16393"/>
                                        </p:tgtEl>
                                        <p:attrNameLst>
                                          <p:attrName>style.rotation</p:attrName>
                                        </p:attrNameLst>
                                      </p:cBhvr>
                                      <p:tavLst>
                                        <p:tav tm="0">
                                          <p:val>
                                            <p:fltVal val="90"/>
                                          </p:val>
                                        </p:tav>
                                        <p:tav tm="100000">
                                          <p:val>
                                            <p:fltVal val="0"/>
                                          </p:val>
                                        </p:tav>
                                      </p:tavLst>
                                    </p:anim>
                                    <p:animEffect transition="in" filter="fade">
                                      <p:cBhvr>
                                        <p:cTn id="58" dur="500"/>
                                        <p:tgtEl>
                                          <p:spTgt spid="16393"/>
                                        </p:tgtEl>
                                      </p:cBhvr>
                                    </p:animEffect>
                                  </p:childTnLst>
                                </p:cTn>
                              </p:par>
                            </p:childTnLst>
                          </p:cTn>
                        </p:par>
                        <p:par>
                          <p:cTn id="59" fill="hold" nodeType="afterGroup">
                            <p:stCondLst>
                              <p:cond delay="4370"/>
                            </p:stCondLst>
                            <p:childTnLst>
                              <p:par>
                                <p:cTn id="60" presetID="42" presetClass="entr" presetSubtype="0" fill="hold" nodeType="afterEffect">
                                  <p:stCondLst>
                                    <p:cond delay="0"/>
                                  </p:stCondLst>
                                  <p:childTnLst>
                                    <p:set>
                                      <p:cBhvr>
                                        <p:cTn id="61" dur="1" fill="hold">
                                          <p:stCondLst>
                                            <p:cond delay="0"/>
                                          </p:stCondLst>
                                        </p:cTn>
                                        <p:tgtEl>
                                          <p:spTgt spid="16388"/>
                                        </p:tgtEl>
                                        <p:attrNameLst>
                                          <p:attrName>style.visibility</p:attrName>
                                        </p:attrNameLst>
                                      </p:cBhvr>
                                      <p:to>
                                        <p:strVal val="visible"/>
                                      </p:to>
                                    </p:set>
                                    <p:animEffect transition="in" filter="fade">
                                      <p:cBhvr>
                                        <p:cTn id="62" dur="500"/>
                                        <p:tgtEl>
                                          <p:spTgt spid="16388"/>
                                        </p:tgtEl>
                                      </p:cBhvr>
                                    </p:animEffect>
                                    <p:anim calcmode="lin" valueType="num">
                                      <p:cBhvr>
                                        <p:cTn id="63" dur="500" fill="hold"/>
                                        <p:tgtEl>
                                          <p:spTgt spid="16388"/>
                                        </p:tgtEl>
                                        <p:attrNameLst>
                                          <p:attrName>ppt_x</p:attrName>
                                        </p:attrNameLst>
                                      </p:cBhvr>
                                      <p:tavLst>
                                        <p:tav tm="0">
                                          <p:val>
                                            <p:strVal val="#ppt_x"/>
                                          </p:val>
                                        </p:tav>
                                        <p:tav tm="100000">
                                          <p:val>
                                            <p:strVal val="#ppt_x"/>
                                          </p:val>
                                        </p:tav>
                                      </p:tavLst>
                                    </p:anim>
                                    <p:anim calcmode="lin" valueType="num">
                                      <p:cBhvr>
                                        <p:cTn id="64" dur="500" fill="hold"/>
                                        <p:tgtEl>
                                          <p:spTgt spid="16388"/>
                                        </p:tgtEl>
                                        <p:attrNameLst>
                                          <p:attrName>ppt_y</p:attrName>
                                        </p:attrNameLst>
                                      </p:cBhvr>
                                      <p:tavLst>
                                        <p:tav tm="0">
                                          <p:val>
                                            <p:strVal val="#ppt_y+.1"/>
                                          </p:val>
                                        </p:tav>
                                        <p:tav tm="100000">
                                          <p:val>
                                            <p:strVal val="#ppt_y"/>
                                          </p:val>
                                        </p:tav>
                                      </p:tavLst>
                                    </p:anim>
                                  </p:childTnLst>
                                </p:cTn>
                              </p:par>
                            </p:childTnLst>
                          </p:cTn>
                        </p:par>
                        <p:par>
                          <p:cTn id="65" fill="hold" nodeType="afterGroup">
                            <p:stCondLst>
                              <p:cond delay="4870"/>
                            </p:stCondLst>
                            <p:childTnLst>
                              <p:par>
                                <p:cTn id="66" presetID="47" presetClass="entr" presetSubtype="0" fill="hold" grpId="0" nodeType="afterEffect">
                                  <p:stCondLst>
                                    <p:cond delay="0"/>
                                  </p:stCondLst>
                                  <p:childTnLst>
                                    <p:set>
                                      <p:cBhvr>
                                        <p:cTn id="67" dur="1" fill="hold">
                                          <p:stCondLst>
                                            <p:cond delay="0"/>
                                          </p:stCondLst>
                                        </p:cTn>
                                        <p:tgtEl>
                                          <p:spTgt spid="16391"/>
                                        </p:tgtEl>
                                        <p:attrNameLst>
                                          <p:attrName>style.visibility</p:attrName>
                                        </p:attrNameLst>
                                      </p:cBhvr>
                                      <p:to>
                                        <p:strVal val="visible"/>
                                      </p:to>
                                    </p:set>
                                    <p:animEffect transition="in" filter="fade">
                                      <p:cBhvr>
                                        <p:cTn id="68" dur="500"/>
                                        <p:tgtEl>
                                          <p:spTgt spid="16391"/>
                                        </p:tgtEl>
                                      </p:cBhvr>
                                    </p:animEffect>
                                    <p:anim calcmode="lin" valueType="num">
                                      <p:cBhvr>
                                        <p:cTn id="69" dur="500" fill="hold"/>
                                        <p:tgtEl>
                                          <p:spTgt spid="16391"/>
                                        </p:tgtEl>
                                        <p:attrNameLst>
                                          <p:attrName>ppt_x</p:attrName>
                                        </p:attrNameLst>
                                      </p:cBhvr>
                                      <p:tavLst>
                                        <p:tav tm="0">
                                          <p:val>
                                            <p:strVal val="#ppt_x"/>
                                          </p:val>
                                        </p:tav>
                                        <p:tav tm="100000">
                                          <p:val>
                                            <p:strVal val="#ppt_x"/>
                                          </p:val>
                                        </p:tav>
                                      </p:tavLst>
                                    </p:anim>
                                    <p:anim calcmode="lin" valueType="num">
                                      <p:cBhvr>
                                        <p:cTn id="70" dur="500" fill="hold"/>
                                        <p:tgtEl>
                                          <p:spTgt spid="16391"/>
                                        </p:tgtEl>
                                        <p:attrNameLst>
                                          <p:attrName>ppt_y</p:attrName>
                                        </p:attrNameLst>
                                      </p:cBhvr>
                                      <p:tavLst>
                                        <p:tav tm="0">
                                          <p:val>
                                            <p:strVal val="#ppt_y-.1"/>
                                          </p:val>
                                        </p:tav>
                                        <p:tav tm="100000">
                                          <p:val>
                                            <p:strVal val="#ppt_y"/>
                                          </p:val>
                                        </p:tav>
                                      </p:tavLst>
                                    </p:anim>
                                  </p:childTnLst>
                                </p:cTn>
                              </p:par>
                            </p:childTnLst>
                          </p:cTn>
                        </p:par>
                        <p:par>
                          <p:cTn id="71" fill="hold" nodeType="afterGroup">
                            <p:stCondLst>
                              <p:cond delay="5370"/>
                            </p:stCondLst>
                            <p:childTnLst>
                              <p:par>
                                <p:cTn id="72" presetID="31" presetClass="entr" presetSubtype="0" fill="hold" grpId="0" nodeType="afterEffect">
                                  <p:stCondLst>
                                    <p:cond delay="0"/>
                                  </p:stCondLst>
                                  <p:childTnLst>
                                    <p:set>
                                      <p:cBhvr>
                                        <p:cTn id="73" dur="1" fill="hold">
                                          <p:stCondLst>
                                            <p:cond delay="0"/>
                                          </p:stCondLst>
                                        </p:cTn>
                                        <p:tgtEl>
                                          <p:spTgt spid="16394"/>
                                        </p:tgtEl>
                                        <p:attrNameLst>
                                          <p:attrName>style.visibility</p:attrName>
                                        </p:attrNameLst>
                                      </p:cBhvr>
                                      <p:to>
                                        <p:strVal val="visible"/>
                                      </p:to>
                                    </p:set>
                                    <p:anim calcmode="lin" valueType="num">
                                      <p:cBhvr>
                                        <p:cTn id="74" dur="500" fill="hold"/>
                                        <p:tgtEl>
                                          <p:spTgt spid="16394"/>
                                        </p:tgtEl>
                                        <p:attrNameLst>
                                          <p:attrName>ppt_w</p:attrName>
                                        </p:attrNameLst>
                                      </p:cBhvr>
                                      <p:tavLst>
                                        <p:tav tm="0">
                                          <p:val>
                                            <p:fltVal val="0"/>
                                          </p:val>
                                        </p:tav>
                                        <p:tav tm="100000">
                                          <p:val>
                                            <p:strVal val="#ppt_w"/>
                                          </p:val>
                                        </p:tav>
                                      </p:tavLst>
                                    </p:anim>
                                    <p:anim calcmode="lin" valueType="num">
                                      <p:cBhvr>
                                        <p:cTn id="75" dur="500" fill="hold"/>
                                        <p:tgtEl>
                                          <p:spTgt spid="16394"/>
                                        </p:tgtEl>
                                        <p:attrNameLst>
                                          <p:attrName>ppt_h</p:attrName>
                                        </p:attrNameLst>
                                      </p:cBhvr>
                                      <p:tavLst>
                                        <p:tav tm="0">
                                          <p:val>
                                            <p:fltVal val="0"/>
                                          </p:val>
                                        </p:tav>
                                        <p:tav tm="100000">
                                          <p:val>
                                            <p:strVal val="#ppt_h"/>
                                          </p:val>
                                        </p:tav>
                                      </p:tavLst>
                                    </p:anim>
                                    <p:anim calcmode="lin" valueType="num">
                                      <p:cBhvr>
                                        <p:cTn id="76" dur="500" fill="hold"/>
                                        <p:tgtEl>
                                          <p:spTgt spid="16394"/>
                                        </p:tgtEl>
                                        <p:attrNameLst>
                                          <p:attrName>style.rotation</p:attrName>
                                        </p:attrNameLst>
                                      </p:cBhvr>
                                      <p:tavLst>
                                        <p:tav tm="0">
                                          <p:val>
                                            <p:fltVal val="90"/>
                                          </p:val>
                                        </p:tav>
                                        <p:tav tm="100000">
                                          <p:val>
                                            <p:fltVal val="0"/>
                                          </p:val>
                                        </p:tav>
                                      </p:tavLst>
                                    </p:anim>
                                    <p:animEffect transition="in" filter="fade">
                                      <p:cBhvr>
                                        <p:cTn id="77" dur="500"/>
                                        <p:tgtEl>
                                          <p:spTgt spid="16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animBg="1"/>
      <p:bldP spid="16390" grpId="0" animBg="1"/>
      <p:bldP spid="16391" grpId="0" animBg="1"/>
      <p:bldP spid="16392" grpId="0" autoUpdateAnimBg="0"/>
      <p:bldP spid="16393" grpId="0" autoUpdateAnimBg="0"/>
      <p:bldP spid="16394" grpId="0" autoUpdateAnimBg="0"/>
      <p:bldP spid="1639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Freeform 5"/>
          <p:cNvSpPr>
            <a:spLocks/>
          </p:cNvSpPr>
          <p:nvPr/>
        </p:nvSpPr>
        <p:spPr bwMode="auto">
          <a:xfrm>
            <a:off x="3365500" y="2393950"/>
            <a:ext cx="8831263" cy="1966913"/>
          </a:xfrm>
          <a:custGeom>
            <a:avLst/>
            <a:gdLst>
              <a:gd name="T0" fmla="*/ 0 w 11585"/>
              <a:gd name="T1" fmla="*/ 0 h 2565"/>
              <a:gd name="T2" fmla="*/ 2147483646 w 11585"/>
              <a:gd name="T3" fmla="*/ 0 h 2565"/>
              <a:gd name="T4" fmla="*/ 2147483646 w 11585"/>
              <a:gd name="T5" fmla="*/ 2147483646 h 2565"/>
              <a:gd name="T6" fmla="*/ 0 w 11585"/>
              <a:gd name="T7" fmla="*/ 2147483646 h 2565"/>
              <a:gd name="T8" fmla="*/ 0 w 11585"/>
              <a:gd name="T9" fmla="*/ 2147483646 h 2565"/>
              <a:gd name="T10" fmla="*/ 2147483646 w 11585"/>
              <a:gd name="T11" fmla="*/ 2147483646 h 2565"/>
              <a:gd name="T12" fmla="*/ 0 w 11585"/>
              <a:gd name="T13" fmla="*/ 2147483646 h 2565"/>
              <a:gd name="T14" fmla="*/ 0 w 11585"/>
              <a:gd name="T15" fmla="*/ 0 h 25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85" h="2565">
                <a:moveTo>
                  <a:pt x="0" y="0"/>
                </a:moveTo>
                <a:lnTo>
                  <a:pt x="11585" y="0"/>
                </a:lnTo>
                <a:lnTo>
                  <a:pt x="11585" y="2565"/>
                </a:lnTo>
                <a:lnTo>
                  <a:pt x="0" y="2565"/>
                </a:lnTo>
                <a:lnTo>
                  <a:pt x="0" y="856"/>
                </a:lnTo>
                <a:lnTo>
                  <a:pt x="262" y="588"/>
                </a:lnTo>
                <a:lnTo>
                  <a:pt x="0" y="331"/>
                </a:lnTo>
                <a:lnTo>
                  <a:pt x="0"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1" name="Freeform 6"/>
          <p:cNvSpPr>
            <a:spLocks/>
          </p:cNvSpPr>
          <p:nvPr/>
        </p:nvSpPr>
        <p:spPr bwMode="auto">
          <a:xfrm>
            <a:off x="0" y="2393950"/>
            <a:ext cx="3459163" cy="1966913"/>
          </a:xfrm>
          <a:custGeom>
            <a:avLst/>
            <a:gdLst>
              <a:gd name="T0" fmla="*/ 0 w 4536"/>
              <a:gd name="T1" fmla="*/ 0 h 2565"/>
              <a:gd name="T2" fmla="*/ 2147483646 w 4536"/>
              <a:gd name="T3" fmla="*/ 0 h 2565"/>
              <a:gd name="T4" fmla="*/ 2147483646 w 4536"/>
              <a:gd name="T5" fmla="*/ 2147483646 h 2565"/>
              <a:gd name="T6" fmla="*/ 2147483646 w 4536"/>
              <a:gd name="T7" fmla="*/ 2147483646 h 2565"/>
              <a:gd name="T8" fmla="*/ 2147483646 w 4536"/>
              <a:gd name="T9" fmla="*/ 2147483646 h 2565"/>
              <a:gd name="T10" fmla="*/ 2147483646 w 4536"/>
              <a:gd name="T11" fmla="*/ 2147483646 h 2565"/>
              <a:gd name="T12" fmla="*/ 0 w 4536"/>
              <a:gd name="T13" fmla="*/ 2147483646 h 2565"/>
              <a:gd name="T14" fmla="*/ 0 w 4536"/>
              <a:gd name="T15" fmla="*/ 0 h 25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36" h="2565">
                <a:moveTo>
                  <a:pt x="0" y="0"/>
                </a:moveTo>
                <a:lnTo>
                  <a:pt x="4315" y="0"/>
                </a:lnTo>
                <a:lnTo>
                  <a:pt x="4315" y="373"/>
                </a:lnTo>
                <a:lnTo>
                  <a:pt x="4536" y="589"/>
                </a:lnTo>
                <a:lnTo>
                  <a:pt x="4315" y="815"/>
                </a:lnTo>
                <a:lnTo>
                  <a:pt x="4315" y="2565"/>
                </a:lnTo>
                <a:lnTo>
                  <a:pt x="0" y="256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2" name="TextBox 19"/>
          <p:cNvSpPr txBox="1">
            <a:spLocks noChangeArrowheads="1"/>
          </p:cNvSpPr>
          <p:nvPr/>
        </p:nvSpPr>
        <p:spPr bwMode="auto">
          <a:xfrm>
            <a:off x="3794125" y="2436813"/>
            <a:ext cx="52625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a:solidFill>
                  <a:srgbClr val="F8F8F8"/>
                </a:solidFill>
                <a:latin typeface="微软雅黑" panose="020B0503020204020204" pitchFamily="34" charset="-122"/>
              </a:rPr>
              <a:t>请输入第二部分标题</a:t>
            </a:r>
          </a:p>
        </p:txBody>
      </p:sp>
      <p:sp>
        <p:nvSpPr>
          <p:cNvPr id="17413" name="TextBox 39"/>
          <p:cNvSpPr txBox="1">
            <a:spLocks noChangeArrowheads="1"/>
          </p:cNvSpPr>
          <p:nvPr/>
        </p:nvSpPr>
        <p:spPr bwMode="auto">
          <a:xfrm>
            <a:off x="3794125" y="3278188"/>
            <a:ext cx="72405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8F8F8"/>
                </a:solidFill>
                <a:latin typeface="微软雅黑" panose="020B0503020204020204" pitchFamily="34" charset="-122"/>
              </a:rPr>
              <a:t>章节导语。这里可以用几句话描述本章的主要内容，也能给观众思维一个缓冲的时间。</a:t>
            </a:r>
          </a:p>
        </p:txBody>
      </p:sp>
      <p:pic>
        <p:nvPicPr>
          <p:cNvPr id="1639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547938"/>
            <a:ext cx="126365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0-#ppt_w/2"/>
                                          </p:val>
                                        </p:tav>
                                        <p:tav tm="100000">
                                          <p:val>
                                            <p:strVal val="#ppt_x"/>
                                          </p:val>
                                        </p:tav>
                                      </p:tavLst>
                                    </p:anim>
                                    <p:anim calcmode="lin" valueType="num">
                                      <p:cBhvr additive="base">
                                        <p:cTn id="8" dur="500" fill="hold"/>
                                        <p:tgtEl>
                                          <p:spTgt spid="174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7410"/>
                                        </p:tgtEl>
                                        <p:attrNameLst>
                                          <p:attrName>style.visibility</p:attrName>
                                        </p:attrNameLst>
                                      </p:cBhvr>
                                      <p:to>
                                        <p:strVal val="visible"/>
                                      </p:to>
                                    </p:set>
                                    <p:anim calcmode="lin" valueType="num">
                                      <p:cBhvr additive="base">
                                        <p:cTn id="11" dur="500" fill="hold"/>
                                        <p:tgtEl>
                                          <p:spTgt spid="17410"/>
                                        </p:tgtEl>
                                        <p:attrNameLst>
                                          <p:attrName>ppt_x</p:attrName>
                                        </p:attrNameLst>
                                      </p:cBhvr>
                                      <p:tavLst>
                                        <p:tav tm="0">
                                          <p:val>
                                            <p:strVal val="1+#ppt_w/2"/>
                                          </p:val>
                                        </p:tav>
                                        <p:tav tm="100000">
                                          <p:val>
                                            <p:strVal val="#ppt_x"/>
                                          </p:val>
                                        </p:tav>
                                      </p:tavLst>
                                    </p:anim>
                                    <p:anim calcmode="lin" valueType="num">
                                      <p:cBhvr additive="base">
                                        <p:cTn id="12" dur="500" fill="hold"/>
                                        <p:tgtEl>
                                          <p:spTgt spid="17410"/>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17412"/>
                                        </p:tgtEl>
                                        <p:attrNameLst>
                                          <p:attrName>style.visibility</p:attrName>
                                        </p:attrNameLst>
                                      </p:cBhvr>
                                      <p:to>
                                        <p:strVal val="visible"/>
                                      </p:to>
                                    </p:set>
                                    <p:anim calcmode="lin" valueType="num">
                                      <p:cBhvr>
                                        <p:cTn id="16" dur="500" fill="hold"/>
                                        <p:tgtEl>
                                          <p:spTgt spid="17412"/>
                                        </p:tgtEl>
                                        <p:attrNameLst>
                                          <p:attrName>ppt_w</p:attrName>
                                        </p:attrNameLst>
                                      </p:cBhvr>
                                      <p:tavLst>
                                        <p:tav tm="0">
                                          <p:val>
                                            <p:fltVal val="0"/>
                                          </p:val>
                                        </p:tav>
                                        <p:tav tm="100000">
                                          <p:val>
                                            <p:strVal val="#ppt_w"/>
                                          </p:val>
                                        </p:tav>
                                      </p:tavLst>
                                    </p:anim>
                                    <p:anim calcmode="lin" valueType="num">
                                      <p:cBhvr>
                                        <p:cTn id="17" dur="500" fill="hold"/>
                                        <p:tgtEl>
                                          <p:spTgt spid="17412"/>
                                        </p:tgtEl>
                                        <p:attrNameLst>
                                          <p:attrName>ppt_h</p:attrName>
                                        </p:attrNameLst>
                                      </p:cBhvr>
                                      <p:tavLst>
                                        <p:tav tm="0">
                                          <p:val>
                                            <p:fltVal val="0"/>
                                          </p:val>
                                        </p:tav>
                                        <p:tav tm="100000">
                                          <p:val>
                                            <p:strVal val="#ppt_h"/>
                                          </p:val>
                                        </p:tav>
                                      </p:tavLst>
                                    </p:anim>
                                    <p:anim calcmode="lin" valueType="num">
                                      <p:cBhvr>
                                        <p:cTn id="18" dur="500" fill="hold"/>
                                        <p:tgtEl>
                                          <p:spTgt spid="17412"/>
                                        </p:tgtEl>
                                        <p:attrNameLst>
                                          <p:attrName>style.rotation</p:attrName>
                                        </p:attrNameLst>
                                      </p:cBhvr>
                                      <p:tavLst>
                                        <p:tav tm="0">
                                          <p:val>
                                            <p:fltVal val="90"/>
                                          </p:val>
                                        </p:tav>
                                        <p:tav tm="100000">
                                          <p:val>
                                            <p:fltVal val="0"/>
                                          </p:val>
                                        </p:tav>
                                      </p:tavLst>
                                    </p:anim>
                                    <p:animEffect transition="in" filter="fade">
                                      <p:cBhvr>
                                        <p:cTn id="19" dur="500"/>
                                        <p:tgtEl>
                                          <p:spTgt spid="17412"/>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17413"/>
                                        </p:tgtEl>
                                        <p:attrNameLst>
                                          <p:attrName>style.visibility</p:attrName>
                                        </p:attrNameLst>
                                      </p:cBhvr>
                                      <p:to>
                                        <p:strVal val="visible"/>
                                      </p:to>
                                    </p:set>
                                    <p:anim calcmode="lin" valueType="num">
                                      <p:cBhvr>
                                        <p:cTn id="22" dur="500" fill="hold"/>
                                        <p:tgtEl>
                                          <p:spTgt spid="17413"/>
                                        </p:tgtEl>
                                        <p:attrNameLst>
                                          <p:attrName>ppt_w</p:attrName>
                                        </p:attrNameLst>
                                      </p:cBhvr>
                                      <p:tavLst>
                                        <p:tav tm="0">
                                          <p:val>
                                            <p:fltVal val="0"/>
                                          </p:val>
                                        </p:tav>
                                        <p:tav tm="100000">
                                          <p:val>
                                            <p:strVal val="#ppt_w"/>
                                          </p:val>
                                        </p:tav>
                                      </p:tavLst>
                                    </p:anim>
                                    <p:anim calcmode="lin" valueType="num">
                                      <p:cBhvr>
                                        <p:cTn id="23" dur="500" fill="hold"/>
                                        <p:tgtEl>
                                          <p:spTgt spid="17413"/>
                                        </p:tgtEl>
                                        <p:attrNameLst>
                                          <p:attrName>ppt_h</p:attrName>
                                        </p:attrNameLst>
                                      </p:cBhvr>
                                      <p:tavLst>
                                        <p:tav tm="0">
                                          <p:val>
                                            <p:fltVal val="0"/>
                                          </p:val>
                                        </p:tav>
                                        <p:tav tm="100000">
                                          <p:val>
                                            <p:strVal val="#ppt_h"/>
                                          </p:val>
                                        </p:tav>
                                      </p:tavLst>
                                    </p:anim>
                                    <p:anim calcmode="lin" valueType="num">
                                      <p:cBhvr>
                                        <p:cTn id="24" dur="500" fill="hold"/>
                                        <p:tgtEl>
                                          <p:spTgt spid="17413"/>
                                        </p:tgtEl>
                                        <p:attrNameLst>
                                          <p:attrName>style.rotation</p:attrName>
                                        </p:attrNameLst>
                                      </p:cBhvr>
                                      <p:tavLst>
                                        <p:tav tm="0">
                                          <p:val>
                                            <p:fltVal val="90"/>
                                          </p:val>
                                        </p:tav>
                                        <p:tav tm="100000">
                                          <p:val>
                                            <p:fltVal val="0"/>
                                          </p:val>
                                        </p:tav>
                                      </p:tavLst>
                                    </p:anim>
                                    <p:animEffect transition="in" filter="fade">
                                      <p:cBhvr>
                                        <p:cTn id="25"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1" grpId="0" animBg="1"/>
      <p:bldP spid="17412" grpId="0" autoUpdateAnimBg="0"/>
      <p:bldP spid="1741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p:cNvSpPr>
            <a:spLocks noChangeArrowheads="1"/>
          </p:cNvSpPr>
          <p:nvPr/>
        </p:nvSpPr>
        <p:spPr bwMode="auto">
          <a:xfrm>
            <a:off x="5094288" y="1787525"/>
            <a:ext cx="6126162" cy="370998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38079" rIns="0" bIns="38079" anchor="ctr"/>
          <a:lstStyle/>
          <a:p>
            <a:pPr algn="ctr" defTabSz="684213" eaLnBrk="1" hangingPunct="1">
              <a:lnSpc>
                <a:spcPts val="2200"/>
              </a:lnSpc>
              <a:buFont typeface="Arial" panose="020B0604020202020204" pitchFamily="34" charset="0"/>
              <a:buNone/>
              <a:defRPr/>
            </a:pPr>
            <a:endParaRPr lang="en-US" sz="2000">
              <a:effectLst>
                <a:outerShdw blurRad="38100" dist="38100" dir="2700000" algn="tl">
                  <a:srgbClr val="000000"/>
                </a:outerShdw>
              </a:effectLst>
              <a:latin typeface="Segoe Condensed"/>
              <a:cs typeface="Arial" pitchFamily="34" charset="0"/>
            </a:endParaRPr>
          </a:p>
        </p:txBody>
      </p:sp>
      <p:pic>
        <p:nvPicPr>
          <p:cNvPr id="18435"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913" y="2266950"/>
            <a:ext cx="3829050" cy="234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Rectangle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263" y="4548188"/>
            <a:ext cx="413226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Group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7725" y="957263"/>
            <a:ext cx="43815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矩形 11"/>
          <p:cNvSpPr>
            <a:spLocks noChangeArrowheads="1"/>
          </p:cNvSpPr>
          <p:nvPr/>
        </p:nvSpPr>
        <p:spPr bwMode="auto">
          <a:xfrm>
            <a:off x="5359400" y="2312988"/>
            <a:ext cx="3143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pPr>
            <a:r>
              <a:rPr lang="zh-CN" altLang="en-US" sz="1800">
                <a:solidFill>
                  <a:srgbClr val="F8F8F8"/>
                </a:solidFill>
                <a:latin typeface="微软雅黑" panose="020B0503020204020204" pitchFamily="34" charset="-122"/>
              </a:rPr>
              <a:t>单击此处添加文本</a:t>
            </a:r>
            <a:endParaRPr lang="en-US" altLang="zh-CN" sz="1800">
              <a:solidFill>
                <a:srgbClr val="F8F8F8"/>
              </a:solidFill>
              <a:latin typeface="微软雅黑" panose="020B0503020204020204" pitchFamily="34" charset="-122"/>
            </a:endParaRPr>
          </a:p>
          <a:p>
            <a:pPr eaLnBrk="1" hangingPunct="1">
              <a:spcBef>
                <a:spcPct val="0"/>
              </a:spcBef>
            </a:pPr>
            <a:r>
              <a:rPr lang="zh-CN" altLang="en-US" sz="1800">
                <a:solidFill>
                  <a:srgbClr val="F8F8F8"/>
                </a:solidFill>
                <a:latin typeface="微软雅黑" panose="020B0503020204020204" pitchFamily="34" charset="-122"/>
              </a:rPr>
              <a:t>单击此处添加文本</a:t>
            </a:r>
            <a:endParaRPr lang="en-US" altLang="zh-CN" sz="1800">
              <a:solidFill>
                <a:srgbClr val="F8F8F8"/>
              </a:solidFill>
              <a:latin typeface="微软雅黑" panose="020B0503020204020204" pitchFamily="34" charset="-122"/>
            </a:endParaRPr>
          </a:p>
          <a:p>
            <a:pPr eaLnBrk="1" hangingPunct="1">
              <a:spcBef>
                <a:spcPct val="0"/>
              </a:spcBef>
            </a:pPr>
            <a:r>
              <a:rPr lang="zh-CN" altLang="en-US" sz="1800">
                <a:solidFill>
                  <a:srgbClr val="F8F8F8"/>
                </a:solidFill>
                <a:latin typeface="微软雅黑" panose="020B0503020204020204" pitchFamily="34" charset="-122"/>
              </a:rPr>
              <a:t>单击此处添加文本</a:t>
            </a:r>
            <a:endParaRPr lang="en-US" altLang="zh-CN" sz="1800">
              <a:solidFill>
                <a:srgbClr val="F8F8F8"/>
              </a:solidFill>
              <a:latin typeface="微软雅黑" panose="020B0503020204020204" pitchFamily="34" charset="-122"/>
            </a:endParaRPr>
          </a:p>
          <a:p>
            <a:pPr eaLnBrk="1" hangingPunct="1">
              <a:spcBef>
                <a:spcPct val="0"/>
              </a:spcBef>
            </a:pPr>
            <a:r>
              <a:rPr lang="zh-CN" altLang="en-US" sz="1800">
                <a:solidFill>
                  <a:srgbClr val="F8F8F8"/>
                </a:solidFill>
                <a:latin typeface="微软雅黑" panose="020B0503020204020204" pitchFamily="34" charset="-122"/>
              </a:rPr>
              <a:t>单击此处添加文本</a:t>
            </a:r>
          </a:p>
        </p:txBody>
      </p:sp>
      <p:sp>
        <p:nvSpPr>
          <p:cNvPr id="18439" name="矩形 12"/>
          <p:cNvSpPr>
            <a:spLocks noChangeArrowheads="1"/>
          </p:cNvSpPr>
          <p:nvPr/>
        </p:nvSpPr>
        <p:spPr bwMode="auto">
          <a:xfrm>
            <a:off x="5373688" y="3887788"/>
            <a:ext cx="31416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pPr>
            <a:r>
              <a:rPr lang="zh-CN" altLang="en-US" sz="1800">
                <a:solidFill>
                  <a:srgbClr val="F8F8F8"/>
                </a:solidFill>
                <a:latin typeface="微软雅黑" panose="020B0503020204020204" pitchFamily="34" charset="-122"/>
              </a:rPr>
              <a:t>单击此处添加文本</a:t>
            </a:r>
            <a:endParaRPr lang="en-US" altLang="zh-CN" sz="1800">
              <a:solidFill>
                <a:srgbClr val="F8F8F8"/>
              </a:solidFill>
              <a:latin typeface="微软雅黑" panose="020B0503020204020204" pitchFamily="34" charset="-122"/>
            </a:endParaRPr>
          </a:p>
          <a:p>
            <a:pPr eaLnBrk="1" hangingPunct="1">
              <a:spcBef>
                <a:spcPct val="0"/>
              </a:spcBef>
            </a:pPr>
            <a:r>
              <a:rPr lang="zh-CN" altLang="en-US" sz="1800">
                <a:solidFill>
                  <a:srgbClr val="F8F8F8"/>
                </a:solidFill>
                <a:latin typeface="微软雅黑" panose="020B0503020204020204" pitchFamily="34" charset="-122"/>
              </a:rPr>
              <a:t>单击此处添加文本</a:t>
            </a:r>
            <a:endParaRPr lang="en-US" altLang="zh-CN" sz="1800">
              <a:solidFill>
                <a:srgbClr val="F8F8F8"/>
              </a:solidFill>
              <a:latin typeface="微软雅黑" panose="020B0503020204020204" pitchFamily="34" charset="-122"/>
            </a:endParaRPr>
          </a:p>
          <a:p>
            <a:pPr eaLnBrk="1" hangingPunct="1">
              <a:spcBef>
                <a:spcPct val="0"/>
              </a:spcBef>
            </a:pPr>
            <a:r>
              <a:rPr lang="zh-CN" altLang="en-US" sz="1800">
                <a:solidFill>
                  <a:srgbClr val="F8F8F8"/>
                </a:solidFill>
                <a:latin typeface="微软雅黑" panose="020B0503020204020204" pitchFamily="34" charset="-122"/>
              </a:rPr>
              <a:t>单击此处添加文本</a:t>
            </a:r>
            <a:endParaRPr lang="en-US" altLang="zh-CN" sz="1800">
              <a:solidFill>
                <a:srgbClr val="F8F8F8"/>
              </a:solidFill>
              <a:latin typeface="微软雅黑" panose="020B0503020204020204" pitchFamily="34" charset="-122"/>
            </a:endParaRPr>
          </a:p>
          <a:p>
            <a:pPr eaLnBrk="1" hangingPunct="1">
              <a:spcBef>
                <a:spcPct val="0"/>
              </a:spcBef>
            </a:pPr>
            <a:r>
              <a:rPr lang="zh-CN" altLang="en-US" sz="1800">
                <a:solidFill>
                  <a:srgbClr val="F8F8F8"/>
                </a:solidFill>
                <a:latin typeface="微软雅黑" panose="020B0503020204020204" pitchFamily="34" charset="-122"/>
              </a:rPr>
              <a:t>单击此处添加文本</a:t>
            </a:r>
          </a:p>
        </p:txBody>
      </p:sp>
      <p:sp>
        <p:nvSpPr>
          <p:cNvPr id="18440" name="矩形 13"/>
          <p:cNvSpPr>
            <a:spLocks noChangeArrowheads="1"/>
          </p:cNvSpPr>
          <p:nvPr/>
        </p:nvSpPr>
        <p:spPr bwMode="auto">
          <a:xfrm>
            <a:off x="8077200" y="3887788"/>
            <a:ext cx="3143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pPr>
            <a:r>
              <a:rPr lang="zh-CN" altLang="en-US" sz="1800">
                <a:solidFill>
                  <a:srgbClr val="F8F8F8"/>
                </a:solidFill>
                <a:latin typeface="微软雅黑" panose="020B0503020204020204" pitchFamily="34" charset="-122"/>
              </a:rPr>
              <a:t>单击此处添加文本</a:t>
            </a:r>
            <a:endParaRPr lang="en-US" altLang="zh-CN" sz="1800">
              <a:solidFill>
                <a:srgbClr val="F8F8F8"/>
              </a:solidFill>
              <a:latin typeface="微软雅黑" panose="020B0503020204020204" pitchFamily="34" charset="-122"/>
            </a:endParaRPr>
          </a:p>
          <a:p>
            <a:pPr eaLnBrk="1" hangingPunct="1">
              <a:spcBef>
                <a:spcPct val="0"/>
              </a:spcBef>
            </a:pPr>
            <a:r>
              <a:rPr lang="zh-CN" altLang="en-US" sz="1800">
                <a:solidFill>
                  <a:srgbClr val="F8F8F8"/>
                </a:solidFill>
                <a:latin typeface="微软雅黑" panose="020B0503020204020204" pitchFamily="34" charset="-122"/>
              </a:rPr>
              <a:t>单击此处添加文本</a:t>
            </a:r>
            <a:endParaRPr lang="en-US" altLang="zh-CN" sz="1800">
              <a:solidFill>
                <a:srgbClr val="F8F8F8"/>
              </a:solidFill>
              <a:latin typeface="微软雅黑" panose="020B0503020204020204" pitchFamily="34" charset="-122"/>
            </a:endParaRPr>
          </a:p>
          <a:p>
            <a:pPr eaLnBrk="1" hangingPunct="1">
              <a:spcBef>
                <a:spcPct val="0"/>
              </a:spcBef>
            </a:pPr>
            <a:r>
              <a:rPr lang="zh-CN" altLang="en-US" sz="1800">
                <a:solidFill>
                  <a:srgbClr val="F8F8F8"/>
                </a:solidFill>
                <a:latin typeface="微软雅黑" panose="020B0503020204020204" pitchFamily="34" charset="-122"/>
              </a:rPr>
              <a:t>单击此处添加文本</a:t>
            </a:r>
            <a:endParaRPr lang="en-US" altLang="zh-CN" sz="1800">
              <a:solidFill>
                <a:srgbClr val="F8F8F8"/>
              </a:solidFill>
              <a:latin typeface="微软雅黑" panose="020B0503020204020204" pitchFamily="34" charset="-122"/>
            </a:endParaRPr>
          </a:p>
          <a:p>
            <a:pPr eaLnBrk="1" hangingPunct="1">
              <a:spcBef>
                <a:spcPct val="0"/>
              </a:spcBef>
            </a:pPr>
            <a:r>
              <a:rPr lang="zh-CN" altLang="en-US" sz="1800">
                <a:solidFill>
                  <a:srgbClr val="F8F8F8"/>
                </a:solidFill>
                <a:latin typeface="微软雅黑" panose="020B0503020204020204" pitchFamily="34" charset="-122"/>
              </a:rPr>
              <a:t>单击此处添加文本</a:t>
            </a:r>
          </a:p>
        </p:txBody>
      </p:sp>
      <p:sp>
        <p:nvSpPr>
          <p:cNvPr id="18441" name="矩形 14"/>
          <p:cNvSpPr>
            <a:spLocks noChangeArrowheads="1"/>
          </p:cNvSpPr>
          <p:nvPr/>
        </p:nvSpPr>
        <p:spPr bwMode="auto">
          <a:xfrm>
            <a:off x="8066088" y="2312988"/>
            <a:ext cx="3143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pPr>
            <a:r>
              <a:rPr lang="zh-CN" altLang="en-US" sz="1800">
                <a:solidFill>
                  <a:srgbClr val="F8F8F8"/>
                </a:solidFill>
                <a:latin typeface="微软雅黑" panose="020B0503020204020204" pitchFamily="34" charset="-122"/>
              </a:rPr>
              <a:t>单击此处添加文本</a:t>
            </a:r>
            <a:endParaRPr lang="en-US" altLang="zh-CN" sz="1800">
              <a:solidFill>
                <a:srgbClr val="F8F8F8"/>
              </a:solidFill>
              <a:latin typeface="微软雅黑" panose="020B0503020204020204" pitchFamily="34" charset="-122"/>
            </a:endParaRPr>
          </a:p>
          <a:p>
            <a:pPr eaLnBrk="1" hangingPunct="1">
              <a:spcBef>
                <a:spcPct val="0"/>
              </a:spcBef>
            </a:pPr>
            <a:r>
              <a:rPr lang="zh-CN" altLang="en-US" sz="1800">
                <a:solidFill>
                  <a:srgbClr val="F8F8F8"/>
                </a:solidFill>
                <a:latin typeface="微软雅黑" panose="020B0503020204020204" pitchFamily="34" charset="-122"/>
              </a:rPr>
              <a:t>单击此处添加文本</a:t>
            </a:r>
            <a:endParaRPr lang="en-US" altLang="zh-CN" sz="1800">
              <a:solidFill>
                <a:srgbClr val="F8F8F8"/>
              </a:solidFill>
              <a:latin typeface="微软雅黑" panose="020B0503020204020204" pitchFamily="34" charset="-122"/>
            </a:endParaRPr>
          </a:p>
          <a:p>
            <a:pPr eaLnBrk="1" hangingPunct="1">
              <a:spcBef>
                <a:spcPct val="0"/>
              </a:spcBef>
            </a:pPr>
            <a:r>
              <a:rPr lang="zh-CN" altLang="en-US" sz="1800">
                <a:solidFill>
                  <a:srgbClr val="F8F8F8"/>
                </a:solidFill>
                <a:latin typeface="微软雅黑" panose="020B0503020204020204" pitchFamily="34" charset="-122"/>
              </a:rPr>
              <a:t>单击此处添加文本</a:t>
            </a:r>
            <a:endParaRPr lang="en-US" altLang="zh-CN" sz="1800">
              <a:solidFill>
                <a:srgbClr val="F8F8F8"/>
              </a:solidFill>
              <a:latin typeface="微软雅黑" panose="020B0503020204020204" pitchFamily="34" charset="-122"/>
            </a:endParaRPr>
          </a:p>
          <a:p>
            <a:pPr eaLnBrk="1" hangingPunct="1">
              <a:spcBef>
                <a:spcPct val="0"/>
              </a:spcBef>
            </a:pPr>
            <a:r>
              <a:rPr lang="zh-CN" altLang="en-US" sz="1800">
                <a:solidFill>
                  <a:srgbClr val="F8F8F8"/>
                </a:solidFill>
                <a:latin typeface="微软雅黑" panose="020B0503020204020204" pitchFamily="34" charset="-122"/>
              </a:rPr>
              <a:t>单击此处添加文本</a:t>
            </a:r>
          </a:p>
        </p:txBody>
      </p:sp>
      <p:sp>
        <p:nvSpPr>
          <p:cNvPr id="18442" name="TextBox 18"/>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18443" name="Group 11"/>
          <p:cNvGrpSpPr>
            <a:grpSpLocks/>
          </p:cNvGrpSpPr>
          <p:nvPr/>
        </p:nvGrpSpPr>
        <p:grpSpPr bwMode="auto">
          <a:xfrm>
            <a:off x="300038" y="142875"/>
            <a:ext cx="10548937" cy="525463"/>
            <a:chOff x="0" y="0"/>
            <a:chExt cx="10548612" cy="525463"/>
          </a:xfrm>
        </p:grpSpPr>
        <p:grpSp>
          <p:nvGrpSpPr>
            <p:cNvPr id="17421" name="Group 12"/>
            <p:cNvGrpSpPr>
              <a:grpSpLocks/>
            </p:cNvGrpSpPr>
            <p:nvPr/>
          </p:nvGrpSpPr>
          <p:grpSpPr bwMode="auto">
            <a:xfrm flipH="1" flipV="1">
              <a:off x="0" y="0"/>
              <a:ext cx="584200" cy="525463"/>
              <a:chOff x="0" y="0"/>
              <a:chExt cx="584200" cy="525463"/>
            </a:xfrm>
          </p:grpSpPr>
          <p:sp>
            <p:nvSpPr>
              <p:cNvPr id="17423"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7424"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7422" name="直接连接符 24"/>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8448" name="图片 2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wipe(left)">
                                      <p:cBhvr>
                                        <p:cTn id="7" dur="500"/>
                                        <p:tgtEl>
                                          <p:spTgt spid="18435"/>
                                        </p:tgtEl>
                                      </p:cBhvr>
                                    </p:animEffect>
                                  </p:childTnLst>
                                </p:cTn>
                              </p:par>
                              <p:par>
                                <p:cTn id="8" presetID="22" presetClass="entr" presetSubtype="8" fill="hold" nodeType="withEffect">
                                  <p:stCondLst>
                                    <p:cond delay="0"/>
                                  </p:stCondLst>
                                  <p:childTnLst>
                                    <p:set>
                                      <p:cBhvr>
                                        <p:cTn id="9" dur="1" fill="hold">
                                          <p:stCondLst>
                                            <p:cond delay="0"/>
                                          </p:stCondLst>
                                        </p:cTn>
                                        <p:tgtEl>
                                          <p:spTgt spid="18436"/>
                                        </p:tgtEl>
                                        <p:attrNameLst>
                                          <p:attrName>style.visibility</p:attrName>
                                        </p:attrNameLst>
                                      </p:cBhvr>
                                      <p:to>
                                        <p:strVal val="visible"/>
                                      </p:to>
                                    </p:set>
                                    <p:animEffect transition="in" filter="wipe(left)">
                                      <p:cBhvr>
                                        <p:cTn id="10" dur="500"/>
                                        <p:tgtEl>
                                          <p:spTgt spid="18436"/>
                                        </p:tgtEl>
                                      </p:cBhvr>
                                    </p:animEffect>
                                  </p:childTnLst>
                                </p:cTn>
                              </p:par>
                              <p:par>
                                <p:cTn id="11" presetID="22" presetClass="entr" presetSubtype="2" fill="hold" nodeType="withEffect">
                                  <p:stCondLst>
                                    <p:cond delay="200"/>
                                  </p:stCondLst>
                                  <p:childTnLst>
                                    <p:set>
                                      <p:cBhvr>
                                        <p:cTn id="12" dur="1" fill="hold">
                                          <p:stCondLst>
                                            <p:cond delay="0"/>
                                          </p:stCondLst>
                                        </p:cTn>
                                        <p:tgtEl>
                                          <p:spTgt spid="18437"/>
                                        </p:tgtEl>
                                        <p:attrNameLst>
                                          <p:attrName>style.visibility</p:attrName>
                                        </p:attrNameLst>
                                      </p:cBhvr>
                                      <p:to>
                                        <p:strVal val="visible"/>
                                      </p:to>
                                    </p:set>
                                    <p:animEffect transition="in" filter="wipe(right)">
                                      <p:cBhvr>
                                        <p:cTn id="13" dur="500"/>
                                        <p:tgtEl>
                                          <p:spTgt spid="18437"/>
                                        </p:tgtEl>
                                      </p:cBhvr>
                                    </p:animEffect>
                                  </p:childTnLst>
                                </p:cTn>
                              </p:par>
                            </p:childTnLst>
                          </p:cTn>
                        </p:par>
                        <p:par>
                          <p:cTn id="14" fill="hold" nodeType="afterGroup">
                            <p:stCondLst>
                              <p:cond delay="700"/>
                            </p:stCondLst>
                            <p:childTnLst>
                              <p:par>
                                <p:cTn id="15" presetID="22" presetClass="entr" presetSubtype="8" fill="hold" grpId="0" nodeType="afterEffect">
                                  <p:stCondLst>
                                    <p:cond delay="0"/>
                                  </p:stCondLst>
                                  <p:childTnLst>
                                    <p:set>
                                      <p:cBhvr>
                                        <p:cTn id="16" dur="1" fill="hold">
                                          <p:stCondLst>
                                            <p:cond delay="0"/>
                                          </p:stCondLst>
                                        </p:cTn>
                                        <p:tgtEl>
                                          <p:spTgt spid="18434"/>
                                        </p:tgtEl>
                                        <p:attrNameLst>
                                          <p:attrName>style.visibility</p:attrName>
                                        </p:attrNameLst>
                                      </p:cBhvr>
                                      <p:to>
                                        <p:strVal val="visible"/>
                                      </p:to>
                                    </p:set>
                                    <p:animEffect transition="in" filter="wipe(left)">
                                      <p:cBhvr>
                                        <p:cTn id="17" dur="500"/>
                                        <p:tgtEl>
                                          <p:spTgt spid="18434"/>
                                        </p:tgtEl>
                                      </p:cBhvr>
                                    </p:animEffect>
                                  </p:childTnLst>
                                </p:cTn>
                              </p:par>
                            </p:childTnLst>
                          </p:cTn>
                        </p:par>
                        <p:par>
                          <p:cTn id="18" fill="hold" nodeType="afterGroup">
                            <p:stCondLst>
                              <p:cond delay="1200"/>
                            </p:stCondLst>
                            <p:childTnLst>
                              <p:par>
                                <p:cTn id="19" presetID="22" presetClass="entr" presetSubtype="1" fill="hold" grpId="0" nodeType="afterEffect">
                                  <p:stCondLst>
                                    <p:cond delay="0"/>
                                  </p:stCondLst>
                                  <p:childTnLst>
                                    <p:set>
                                      <p:cBhvr>
                                        <p:cTn id="20" dur="1" fill="hold">
                                          <p:stCondLst>
                                            <p:cond delay="0"/>
                                          </p:stCondLst>
                                        </p:cTn>
                                        <p:tgtEl>
                                          <p:spTgt spid="18438"/>
                                        </p:tgtEl>
                                        <p:attrNameLst>
                                          <p:attrName>style.visibility</p:attrName>
                                        </p:attrNameLst>
                                      </p:cBhvr>
                                      <p:to>
                                        <p:strVal val="visible"/>
                                      </p:to>
                                    </p:set>
                                    <p:animEffect transition="in" filter="wipe(up)">
                                      <p:cBhvr>
                                        <p:cTn id="21" dur="500"/>
                                        <p:tgtEl>
                                          <p:spTgt spid="1843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8439"/>
                                        </p:tgtEl>
                                        <p:attrNameLst>
                                          <p:attrName>style.visibility</p:attrName>
                                        </p:attrNameLst>
                                      </p:cBhvr>
                                      <p:to>
                                        <p:strVal val="visible"/>
                                      </p:to>
                                    </p:set>
                                    <p:animEffect transition="in" filter="wipe(up)">
                                      <p:cBhvr>
                                        <p:cTn id="24" dur="500"/>
                                        <p:tgtEl>
                                          <p:spTgt spid="18439"/>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8440"/>
                                        </p:tgtEl>
                                        <p:attrNameLst>
                                          <p:attrName>style.visibility</p:attrName>
                                        </p:attrNameLst>
                                      </p:cBhvr>
                                      <p:to>
                                        <p:strVal val="visible"/>
                                      </p:to>
                                    </p:set>
                                    <p:animEffect transition="in" filter="wipe(up)">
                                      <p:cBhvr>
                                        <p:cTn id="27" dur="500"/>
                                        <p:tgtEl>
                                          <p:spTgt spid="18440"/>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8441"/>
                                        </p:tgtEl>
                                        <p:attrNameLst>
                                          <p:attrName>style.visibility</p:attrName>
                                        </p:attrNameLst>
                                      </p:cBhvr>
                                      <p:to>
                                        <p:strVal val="visible"/>
                                      </p:to>
                                    </p:set>
                                    <p:animEffect transition="in" filter="wipe(up)">
                                      <p:cBhvr>
                                        <p:cTn id="30" dur="500"/>
                                        <p:tgtEl>
                                          <p:spTgt spid="18441"/>
                                        </p:tgtEl>
                                      </p:cBhvr>
                                    </p:animEffect>
                                  </p:childTnLst>
                                </p:cTn>
                              </p:par>
                            </p:childTnLst>
                          </p:cTn>
                        </p:par>
                        <p:par>
                          <p:cTn id="31" fill="hold" nodeType="afterGroup">
                            <p:stCondLst>
                              <p:cond delay="1700"/>
                            </p:stCondLst>
                            <p:childTnLst>
                              <p:par>
                                <p:cTn id="32" presetID="22" presetClass="entr" presetSubtype="8" fill="hold" nodeType="afterEffect">
                                  <p:stCondLst>
                                    <p:cond delay="0"/>
                                  </p:stCondLst>
                                  <p:childTnLst>
                                    <p:set>
                                      <p:cBhvr>
                                        <p:cTn id="33" dur="1" fill="hold">
                                          <p:stCondLst>
                                            <p:cond delay="0"/>
                                          </p:stCondLst>
                                        </p:cTn>
                                        <p:tgtEl>
                                          <p:spTgt spid="18443"/>
                                        </p:tgtEl>
                                        <p:attrNameLst>
                                          <p:attrName>style.visibility</p:attrName>
                                        </p:attrNameLst>
                                      </p:cBhvr>
                                      <p:to>
                                        <p:strVal val="visible"/>
                                      </p:to>
                                    </p:set>
                                    <p:animEffect transition="in" filter="wipe(left)">
                                      <p:cBhvr>
                                        <p:cTn id="34" dur="500"/>
                                        <p:tgtEl>
                                          <p:spTgt spid="18443"/>
                                        </p:tgtEl>
                                      </p:cBhvr>
                                    </p:animEffect>
                                  </p:childTnLst>
                                </p:cTn>
                              </p:par>
                            </p:childTnLst>
                          </p:cTn>
                        </p:par>
                        <p:par>
                          <p:cTn id="35" fill="hold" nodeType="afterGroup">
                            <p:stCondLst>
                              <p:cond delay="2200"/>
                            </p:stCondLst>
                            <p:childTnLst>
                              <p:par>
                                <p:cTn id="36" presetID="12" presetClass="entr" presetSubtype="8" fill="hold" nodeType="afterEffect">
                                  <p:stCondLst>
                                    <p:cond delay="0"/>
                                  </p:stCondLst>
                                  <p:childTnLst>
                                    <p:set>
                                      <p:cBhvr>
                                        <p:cTn id="37" dur="1" fill="hold">
                                          <p:stCondLst>
                                            <p:cond delay="0"/>
                                          </p:stCondLst>
                                        </p:cTn>
                                        <p:tgtEl>
                                          <p:spTgt spid="18448"/>
                                        </p:tgtEl>
                                        <p:attrNameLst>
                                          <p:attrName>style.visibility</p:attrName>
                                        </p:attrNameLst>
                                      </p:cBhvr>
                                      <p:to>
                                        <p:strVal val="visible"/>
                                      </p:to>
                                    </p:set>
                                    <p:anim calcmode="lin" valueType="num">
                                      <p:cBhvr additive="base">
                                        <p:cTn id="38" dur="300"/>
                                        <p:tgtEl>
                                          <p:spTgt spid="18448"/>
                                        </p:tgtEl>
                                        <p:attrNameLst>
                                          <p:attrName>ppt_x</p:attrName>
                                        </p:attrNameLst>
                                      </p:cBhvr>
                                      <p:tavLst>
                                        <p:tav tm="0">
                                          <p:val>
                                            <p:strVal val="#ppt_x-#ppt_w*1.125000"/>
                                          </p:val>
                                        </p:tav>
                                        <p:tav tm="100000">
                                          <p:val>
                                            <p:strVal val="#ppt_x"/>
                                          </p:val>
                                        </p:tav>
                                      </p:tavLst>
                                    </p:anim>
                                    <p:animEffect transition="in" filter="wipe(right)">
                                      <p:cBhvr>
                                        <p:cTn id="39" dur="300"/>
                                        <p:tgtEl>
                                          <p:spTgt spid="18448"/>
                                        </p:tgtEl>
                                      </p:cBhvr>
                                    </p:animEffect>
                                  </p:childTnLst>
                                </p:cTn>
                              </p:par>
                            </p:childTnLst>
                          </p:cTn>
                        </p:par>
                        <p:par>
                          <p:cTn id="40" fill="hold" nodeType="afterGroup">
                            <p:stCondLst>
                              <p:cond delay="25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8442"/>
                                        </p:tgtEl>
                                        <p:attrNameLst>
                                          <p:attrName>style.visibility</p:attrName>
                                        </p:attrNameLst>
                                      </p:cBhvr>
                                      <p:to>
                                        <p:strVal val="visible"/>
                                      </p:to>
                                    </p:set>
                                    <p:anim calcmode="lin" valueType="num">
                                      <p:cBhvr>
                                        <p:cTn id="43" dur="300" fill="hold"/>
                                        <p:tgtEl>
                                          <p:spTgt spid="18442"/>
                                        </p:tgtEl>
                                        <p:attrNameLst>
                                          <p:attrName>ppt_x</p:attrName>
                                        </p:attrNameLst>
                                      </p:cBhvr>
                                      <p:tavLst>
                                        <p:tav tm="0">
                                          <p:val>
                                            <p:strVal val="#ppt_x"/>
                                          </p:val>
                                        </p:tav>
                                        <p:tav tm="50000">
                                          <p:val>
                                            <p:strVal val="#ppt_x+.1"/>
                                          </p:val>
                                        </p:tav>
                                        <p:tav tm="100000">
                                          <p:val>
                                            <p:strVal val="#ppt_x"/>
                                          </p:val>
                                        </p:tav>
                                      </p:tavLst>
                                    </p:anim>
                                    <p:anim calcmode="lin" valueType="num">
                                      <p:cBhvr>
                                        <p:cTn id="44" dur="300" fill="hold"/>
                                        <p:tgtEl>
                                          <p:spTgt spid="18442"/>
                                        </p:tgtEl>
                                        <p:attrNameLst>
                                          <p:attrName>ppt_y</p:attrName>
                                        </p:attrNameLst>
                                      </p:cBhvr>
                                      <p:tavLst>
                                        <p:tav tm="0">
                                          <p:val>
                                            <p:strVal val="#ppt_y"/>
                                          </p:val>
                                        </p:tav>
                                        <p:tav tm="100000">
                                          <p:val>
                                            <p:strVal val="#ppt_y"/>
                                          </p:val>
                                        </p:tav>
                                      </p:tavLst>
                                    </p:anim>
                                    <p:anim calcmode="lin" valueType="num">
                                      <p:cBhvr>
                                        <p:cTn id="45" dur="300" fill="hold"/>
                                        <p:tgtEl>
                                          <p:spTgt spid="18442"/>
                                        </p:tgtEl>
                                        <p:attrNameLst>
                                          <p:attrName>ppt_h</p:attrName>
                                        </p:attrNameLst>
                                      </p:cBhvr>
                                      <p:tavLst>
                                        <p:tav tm="0">
                                          <p:val>
                                            <p:strVal val="#ppt_h/10"/>
                                          </p:val>
                                        </p:tav>
                                        <p:tav tm="50000">
                                          <p:val>
                                            <p:strVal val="#ppt_h+.01"/>
                                          </p:val>
                                        </p:tav>
                                        <p:tav tm="100000">
                                          <p:val>
                                            <p:strVal val="#ppt_h"/>
                                          </p:val>
                                        </p:tav>
                                      </p:tavLst>
                                    </p:anim>
                                    <p:anim calcmode="lin" valueType="num">
                                      <p:cBhvr>
                                        <p:cTn id="46" dur="300" fill="hold"/>
                                        <p:tgtEl>
                                          <p:spTgt spid="1844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300" tmFilter="0,0; .5, 1; 1, 1"/>
                                        <p:tgtEl>
                                          <p:spTgt spid="18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autoUpdateAnimBg="0"/>
      <p:bldP spid="18438" grpId="0" autoUpdateAnimBg="0"/>
      <p:bldP spid="18439" grpId="0" autoUpdateAnimBg="0"/>
      <p:bldP spid="18440" grpId="0" autoUpdateAnimBg="0"/>
      <p:bldP spid="18441" grpId="0" autoUpdateAnimBg="0"/>
      <p:bldP spid="1844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圆角矩形​​ 34"/>
          <p:cNvSpPr>
            <a:spLocks noChangeArrowheads="1"/>
          </p:cNvSpPr>
          <p:nvPr/>
        </p:nvSpPr>
        <p:spPr bwMode="auto">
          <a:xfrm>
            <a:off x="1192213" y="2098675"/>
            <a:ext cx="4379912" cy="3038475"/>
          </a:xfrm>
          <a:prstGeom prst="roundRect">
            <a:avLst>
              <a:gd name="adj" fmla="val 8588"/>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FFFFF"/>
              </a:solidFill>
              <a:latin typeface="Calibri" panose="020F0502020204030204" pitchFamily="34" charset="0"/>
              <a:ea typeface="宋体" panose="02010600030101010101" pitchFamily="2" charset="-122"/>
            </a:endParaRPr>
          </a:p>
        </p:txBody>
      </p:sp>
      <p:sp>
        <p:nvSpPr>
          <p:cNvPr id="19459" name="矩形​​ 30"/>
          <p:cNvSpPr>
            <a:spLocks noChangeArrowheads="1"/>
          </p:cNvSpPr>
          <p:nvPr/>
        </p:nvSpPr>
        <p:spPr bwMode="auto">
          <a:xfrm>
            <a:off x="1912938" y="2611438"/>
            <a:ext cx="3081337"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latin typeface="微软雅黑" panose="020B0503020204020204" pitchFamily="34" charset="-122"/>
              </a:rPr>
              <a:t>点击此处录入标题内容</a:t>
            </a:r>
          </a:p>
        </p:txBody>
      </p:sp>
      <p:sp>
        <p:nvSpPr>
          <p:cNvPr id="19460" name="矩形​​ 31"/>
          <p:cNvSpPr>
            <a:spLocks noChangeArrowheads="1"/>
          </p:cNvSpPr>
          <p:nvPr/>
        </p:nvSpPr>
        <p:spPr bwMode="auto">
          <a:xfrm>
            <a:off x="1912938" y="3217863"/>
            <a:ext cx="3081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latin typeface="微软雅黑" panose="020B0503020204020204" pitchFamily="34" charset="-122"/>
              </a:rPr>
              <a:t>点击此处录入标题内容</a:t>
            </a:r>
          </a:p>
        </p:txBody>
      </p:sp>
      <p:sp>
        <p:nvSpPr>
          <p:cNvPr id="19461" name="矩形​​ 32"/>
          <p:cNvSpPr>
            <a:spLocks noChangeArrowheads="1"/>
          </p:cNvSpPr>
          <p:nvPr/>
        </p:nvSpPr>
        <p:spPr bwMode="auto">
          <a:xfrm>
            <a:off x="1912938" y="3835400"/>
            <a:ext cx="3081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latin typeface="微软雅黑" panose="020B0503020204020204" pitchFamily="34" charset="-122"/>
              </a:rPr>
              <a:t>点击此处录入标题内容</a:t>
            </a:r>
          </a:p>
        </p:txBody>
      </p:sp>
      <p:sp>
        <p:nvSpPr>
          <p:cNvPr id="19462" name="矩形​​ 33"/>
          <p:cNvSpPr>
            <a:spLocks noChangeArrowheads="1"/>
          </p:cNvSpPr>
          <p:nvPr/>
        </p:nvSpPr>
        <p:spPr bwMode="auto">
          <a:xfrm>
            <a:off x="1912938" y="4352925"/>
            <a:ext cx="3081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latin typeface="微软雅黑" panose="020B0503020204020204" pitchFamily="34" charset="-122"/>
              </a:rPr>
              <a:t>点击此处录入标题内容</a:t>
            </a:r>
          </a:p>
        </p:txBody>
      </p:sp>
      <p:sp>
        <p:nvSpPr>
          <p:cNvPr id="19463" name="泪滴形 38"/>
          <p:cNvSpPr>
            <a:spLocks/>
          </p:cNvSpPr>
          <p:nvPr/>
        </p:nvSpPr>
        <p:spPr bwMode="auto">
          <a:xfrm>
            <a:off x="6788150" y="3486150"/>
            <a:ext cx="1879600" cy="1881188"/>
          </a:xfrm>
          <a:custGeom>
            <a:avLst/>
            <a:gdLst>
              <a:gd name="T0" fmla="*/ 810831 w 1879944"/>
              <a:gd name="T1" fmla="*/ 456069 h 1880638"/>
              <a:gd name="T2" fmla="*/ 198000 w 1879944"/>
              <a:gd name="T3" fmla="*/ 1070002 h 1880638"/>
              <a:gd name="T4" fmla="*/ 810831 w 1879944"/>
              <a:gd name="T5" fmla="*/ 1683932 h 1880638"/>
              <a:gd name="T6" fmla="*/ 1423659 w 1879944"/>
              <a:gd name="T7" fmla="*/ 1070002 h 1880638"/>
              <a:gd name="T8" fmla="*/ 810831 w 1879944"/>
              <a:gd name="T9" fmla="*/ 456069 h 1880638"/>
              <a:gd name="T10" fmla="*/ 939457 w 1879944"/>
              <a:gd name="T11" fmla="*/ 0 h 1880638"/>
              <a:gd name="T12" fmla="*/ 1878912 w 1879944"/>
              <a:gd name="T13" fmla="*/ 0 h 1880638"/>
              <a:gd name="T14" fmla="*/ 1878912 w 1879944"/>
              <a:gd name="T15" fmla="*/ 941144 h 1880638"/>
              <a:gd name="T16" fmla="*/ 939456 w 1879944"/>
              <a:gd name="T17" fmla="*/ 1882288 h 1880638"/>
              <a:gd name="T18" fmla="*/ 0 w 1879944"/>
              <a:gd name="T19" fmla="*/ 941144 h 1880638"/>
              <a:gd name="T20" fmla="*/ 1 w 1879944"/>
              <a:gd name="T21" fmla="*/ 941144 h 1880638"/>
              <a:gd name="T22" fmla="*/ 939457 w 1879944"/>
              <a:gd name="T23" fmla="*/ 0 h 18806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64" name="泪滴形 36"/>
          <p:cNvSpPr>
            <a:spLocks/>
          </p:cNvSpPr>
          <p:nvPr/>
        </p:nvSpPr>
        <p:spPr bwMode="auto">
          <a:xfrm flipH="1">
            <a:off x="8783638" y="3486150"/>
            <a:ext cx="2146300" cy="2146300"/>
          </a:xfrm>
          <a:custGeom>
            <a:avLst/>
            <a:gdLst>
              <a:gd name="T0" fmla="*/ 875603 w 2146050"/>
              <a:gd name="T1" fmla="*/ 621364 h 2146844"/>
              <a:gd name="T2" fmla="*/ 1524977 w 2146050"/>
              <a:gd name="T3" fmla="*/ 1270257 h 2146844"/>
              <a:gd name="T4" fmla="*/ 875603 w 2146050"/>
              <a:gd name="T5" fmla="*/ 1919149 h 2146844"/>
              <a:gd name="T6" fmla="*/ 226229 w 2146050"/>
              <a:gd name="T7" fmla="*/ 1270257 h 2146844"/>
              <a:gd name="T8" fmla="*/ 875603 w 2146050"/>
              <a:gd name="T9" fmla="*/ 621364 h 2146844"/>
              <a:gd name="T10" fmla="*/ 2146800 w 2146050"/>
              <a:gd name="T11" fmla="*/ 0 h 2146844"/>
              <a:gd name="T12" fmla="*/ 1073400 w 2146050"/>
              <a:gd name="T13" fmla="*/ 0 h 2146844"/>
              <a:gd name="T14" fmla="*/ 0 w 2146050"/>
              <a:gd name="T15" fmla="*/ 1072606 h 2146844"/>
              <a:gd name="T16" fmla="*/ 1073400 w 2146050"/>
              <a:gd name="T17" fmla="*/ 2145212 h 2146844"/>
              <a:gd name="T18" fmla="*/ 2146800 w 2146050"/>
              <a:gd name="T19" fmla="*/ 1072606 h 2146844"/>
              <a:gd name="T20" fmla="*/ 2146800 w 2146050"/>
              <a:gd name="T21" fmla="*/ 0 h 21468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65" name="泪滴形 24"/>
          <p:cNvSpPr>
            <a:spLocks/>
          </p:cNvSpPr>
          <p:nvPr/>
        </p:nvSpPr>
        <p:spPr bwMode="auto">
          <a:xfrm rot="10800000" flipH="1">
            <a:off x="6956425" y="1736725"/>
            <a:ext cx="1681163" cy="1681163"/>
          </a:xfrm>
          <a:custGeom>
            <a:avLst/>
            <a:gdLst>
              <a:gd name="T0" fmla="*/ 680341 w 1680168"/>
              <a:gd name="T1" fmla="*/ 1506186 h 1680168"/>
              <a:gd name="T2" fmla="*/ 176968 w 1680168"/>
              <a:gd name="T3" fmla="*/ 1002814 h 1680168"/>
              <a:gd name="T4" fmla="*/ 680341 w 1680168"/>
              <a:gd name="T5" fmla="*/ 499440 h 1680168"/>
              <a:gd name="T6" fmla="*/ 1183716 w 1680168"/>
              <a:gd name="T7" fmla="*/ 1002814 h 1680168"/>
              <a:gd name="T8" fmla="*/ 680341 w 1680168"/>
              <a:gd name="T9" fmla="*/ 1506186 h 1680168"/>
              <a:gd name="T10" fmla="*/ 841578 w 1680168"/>
              <a:gd name="T11" fmla="*/ 1683155 h 1680168"/>
              <a:gd name="T12" fmla="*/ 1683155 w 1680168"/>
              <a:gd name="T13" fmla="*/ 841578 h 1680168"/>
              <a:gd name="T14" fmla="*/ 1683155 w 1680168"/>
              <a:gd name="T15" fmla="*/ 0 h 1680168"/>
              <a:gd name="T16" fmla="*/ 841578 w 1680168"/>
              <a:gd name="T17" fmla="*/ 0 h 1680168"/>
              <a:gd name="T18" fmla="*/ 0 w 1680168"/>
              <a:gd name="T19" fmla="*/ 841578 h 1680168"/>
              <a:gd name="T20" fmla="*/ 841578 w 1680168"/>
              <a:gd name="T21" fmla="*/ 1683155 h 16801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66" name="泪滴形 34"/>
          <p:cNvSpPr>
            <a:spLocks/>
          </p:cNvSpPr>
          <p:nvPr/>
        </p:nvSpPr>
        <p:spPr bwMode="auto">
          <a:xfrm rot="16200000" flipH="1">
            <a:off x="8773319" y="1432719"/>
            <a:ext cx="1946275" cy="1947863"/>
          </a:xfrm>
          <a:custGeom>
            <a:avLst/>
            <a:gdLst>
              <a:gd name="T0" fmla="*/ 204803 w 1947680"/>
              <a:gd name="T1" fmla="*/ 1148532 h 1946960"/>
              <a:gd name="T2" fmla="*/ 798590 w 1947680"/>
              <a:gd name="T3" fmla="*/ 552850 h 1946960"/>
              <a:gd name="T4" fmla="*/ 1392375 w 1947680"/>
              <a:gd name="T5" fmla="*/ 1148532 h 1946960"/>
              <a:gd name="T6" fmla="*/ 798590 w 1947680"/>
              <a:gd name="T7" fmla="*/ 1744215 h 1946960"/>
              <a:gd name="T8" fmla="*/ 204803 w 1947680"/>
              <a:gd name="T9" fmla="*/ 1148532 h 1946960"/>
              <a:gd name="T10" fmla="*/ 0 w 1947680"/>
              <a:gd name="T11" fmla="*/ 974836 h 1946960"/>
              <a:gd name="T12" fmla="*/ 971735 w 1947680"/>
              <a:gd name="T13" fmla="*/ 1949670 h 1946960"/>
              <a:gd name="T14" fmla="*/ 1943468 w 1947680"/>
              <a:gd name="T15" fmla="*/ 974836 h 1946960"/>
              <a:gd name="T16" fmla="*/ 1943468 w 1947680"/>
              <a:gd name="T17" fmla="*/ 0 h 1946960"/>
              <a:gd name="T18" fmla="*/ 971735 w 1947680"/>
              <a:gd name="T19" fmla="*/ 0 h 1946960"/>
              <a:gd name="T20" fmla="*/ 1 w 1947680"/>
              <a:gd name="T21" fmla="*/ 974836 h 1946960"/>
              <a:gd name="T22" fmla="*/ 0 w 1947680"/>
              <a:gd name="T23" fmla="*/ 974836 h 19469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67" name="矩形​​ 44"/>
          <p:cNvSpPr>
            <a:spLocks noChangeArrowheads="1"/>
          </p:cNvSpPr>
          <p:nvPr/>
        </p:nvSpPr>
        <p:spPr bwMode="auto">
          <a:xfrm>
            <a:off x="9418638" y="1881188"/>
            <a:ext cx="989012"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000000"/>
                </a:solidFill>
                <a:latin typeface="微软雅黑" panose="020B0503020204020204" pitchFamily="34" charset="-122"/>
              </a:rPr>
              <a:t>点击录</a:t>
            </a:r>
            <a:endParaRPr lang="en-US" altLang="zh-CN" sz="1600">
              <a:solidFill>
                <a:srgbClr val="000000"/>
              </a:solidFill>
              <a:latin typeface="微软雅黑" panose="020B0503020204020204" pitchFamily="34" charset="-122"/>
            </a:endParaRPr>
          </a:p>
          <a:p>
            <a:pPr algn="ctr" eaLnBrk="1" hangingPunct="1">
              <a:spcBef>
                <a:spcPct val="0"/>
              </a:spcBef>
              <a:buFontTx/>
              <a:buNone/>
            </a:pPr>
            <a:r>
              <a:rPr lang="zh-CN" altLang="en-US" sz="1600">
                <a:solidFill>
                  <a:srgbClr val="000000"/>
                </a:solidFill>
                <a:latin typeface="微软雅黑" panose="020B0503020204020204" pitchFamily="34" charset="-122"/>
              </a:rPr>
              <a:t>入内容</a:t>
            </a:r>
          </a:p>
        </p:txBody>
      </p:sp>
      <p:sp>
        <p:nvSpPr>
          <p:cNvPr id="19468" name="矩形​​ 45"/>
          <p:cNvSpPr>
            <a:spLocks noChangeArrowheads="1"/>
          </p:cNvSpPr>
          <p:nvPr/>
        </p:nvSpPr>
        <p:spPr bwMode="auto">
          <a:xfrm>
            <a:off x="7132638" y="4198938"/>
            <a:ext cx="990600"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000000"/>
                </a:solidFill>
                <a:latin typeface="微软雅黑" panose="020B0503020204020204" pitchFamily="34" charset="-122"/>
              </a:rPr>
              <a:t>点击录</a:t>
            </a:r>
            <a:endParaRPr lang="en-US" altLang="zh-CN" sz="1600">
              <a:solidFill>
                <a:srgbClr val="000000"/>
              </a:solidFill>
              <a:latin typeface="微软雅黑" panose="020B0503020204020204" pitchFamily="34" charset="-122"/>
            </a:endParaRPr>
          </a:p>
          <a:p>
            <a:pPr algn="ctr" eaLnBrk="1" hangingPunct="1">
              <a:spcBef>
                <a:spcPct val="0"/>
              </a:spcBef>
              <a:buFontTx/>
              <a:buNone/>
            </a:pPr>
            <a:r>
              <a:rPr lang="zh-CN" altLang="en-US" sz="1600">
                <a:solidFill>
                  <a:srgbClr val="000000"/>
                </a:solidFill>
                <a:latin typeface="微软雅黑" panose="020B0503020204020204" pitchFamily="34" charset="-122"/>
              </a:rPr>
              <a:t>入内容</a:t>
            </a:r>
          </a:p>
        </p:txBody>
      </p:sp>
      <p:sp>
        <p:nvSpPr>
          <p:cNvPr id="19469" name="矩形​​ 46"/>
          <p:cNvSpPr>
            <a:spLocks noChangeArrowheads="1"/>
          </p:cNvSpPr>
          <p:nvPr/>
        </p:nvSpPr>
        <p:spPr bwMode="auto">
          <a:xfrm>
            <a:off x="9526588" y="4418013"/>
            <a:ext cx="989012"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000000"/>
                </a:solidFill>
                <a:latin typeface="微软雅黑" panose="020B0503020204020204" pitchFamily="34" charset="-122"/>
              </a:rPr>
              <a:t>点击录</a:t>
            </a:r>
            <a:endParaRPr lang="en-US" altLang="zh-CN" sz="1600">
              <a:solidFill>
                <a:srgbClr val="000000"/>
              </a:solidFill>
              <a:latin typeface="微软雅黑" panose="020B0503020204020204" pitchFamily="34" charset="-122"/>
            </a:endParaRPr>
          </a:p>
          <a:p>
            <a:pPr algn="ctr" eaLnBrk="1" hangingPunct="1">
              <a:spcBef>
                <a:spcPct val="0"/>
              </a:spcBef>
              <a:buFontTx/>
              <a:buNone/>
            </a:pPr>
            <a:r>
              <a:rPr lang="zh-CN" altLang="en-US" sz="1600">
                <a:solidFill>
                  <a:srgbClr val="000000"/>
                </a:solidFill>
                <a:latin typeface="微软雅黑" panose="020B0503020204020204" pitchFamily="34" charset="-122"/>
              </a:rPr>
              <a:t>入内容</a:t>
            </a:r>
          </a:p>
        </p:txBody>
      </p:sp>
      <p:sp>
        <p:nvSpPr>
          <p:cNvPr id="19470" name="矩形​​ 43"/>
          <p:cNvSpPr>
            <a:spLocks noChangeArrowheads="1"/>
          </p:cNvSpPr>
          <p:nvPr/>
        </p:nvSpPr>
        <p:spPr bwMode="auto">
          <a:xfrm>
            <a:off x="7180263" y="2136775"/>
            <a:ext cx="895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400">
                <a:solidFill>
                  <a:srgbClr val="000000"/>
                </a:solidFill>
                <a:latin typeface="微软雅黑" panose="020B0503020204020204" pitchFamily="34" charset="-122"/>
              </a:rPr>
              <a:t>点击录</a:t>
            </a:r>
            <a:endParaRPr lang="en-US" altLang="zh-CN" sz="1400">
              <a:solidFill>
                <a:srgbClr val="000000"/>
              </a:solidFill>
              <a:latin typeface="微软雅黑" panose="020B0503020204020204" pitchFamily="34" charset="-122"/>
            </a:endParaRPr>
          </a:p>
          <a:p>
            <a:pPr algn="ctr" eaLnBrk="1" hangingPunct="1">
              <a:spcBef>
                <a:spcPct val="0"/>
              </a:spcBef>
              <a:buFontTx/>
              <a:buNone/>
            </a:pPr>
            <a:r>
              <a:rPr lang="zh-CN" altLang="en-US" sz="1400">
                <a:solidFill>
                  <a:srgbClr val="000000"/>
                </a:solidFill>
                <a:latin typeface="微软雅黑" panose="020B0503020204020204" pitchFamily="34" charset="-122"/>
              </a:rPr>
              <a:t>入内容</a:t>
            </a:r>
          </a:p>
        </p:txBody>
      </p:sp>
      <p:sp>
        <p:nvSpPr>
          <p:cNvPr id="19471" name="泪滴形 24"/>
          <p:cNvSpPr>
            <a:spLocks/>
          </p:cNvSpPr>
          <p:nvPr/>
        </p:nvSpPr>
        <p:spPr bwMode="auto">
          <a:xfrm rot="10800000" flipH="1">
            <a:off x="1531938" y="2544763"/>
            <a:ext cx="381000" cy="381000"/>
          </a:xfrm>
          <a:custGeom>
            <a:avLst/>
            <a:gdLst>
              <a:gd name="T0" fmla="*/ 7919 w 1680168"/>
              <a:gd name="T1" fmla="*/ 17532 h 1680168"/>
              <a:gd name="T2" fmla="*/ 2060 w 1680168"/>
              <a:gd name="T3" fmla="*/ 11673 h 1680168"/>
              <a:gd name="T4" fmla="*/ 7919 w 1680168"/>
              <a:gd name="T5" fmla="*/ 5813 h 1680168"/>
              <a:gd name="T6" fmla="*/ 13778 w 1680168"/>
              <a:gd name="T7" fmla="*/ 11673 h 1680168"/>
              <a:gd name="T8" fmla="*/ 7919 w 1680168"/>
              <a:gd name="T9" fmla="*/ 17532 h 1680168"/>
              <a:gd name="T10" fmla="*/ 9796 w 1680168"/>
              <a:gd name="T11" fmla="*/ 19592 h 1680168"/>
              <a:gd name="T12" fmla="*/ 19592 w 1680168"/>
              <a:gd name="T13" fmla="*/ 9796 h 1680168"/>
              <a:gd name="T14" fmla="*/ 19592 w 1680168"/>
              <a:gd name="T15" fmla="*/ 0 h 1680168"/>
              <a:gd name="T16" fmla="*/ 9796 w 1680168"/>
              <a:gd name="T17" fmla="*/ 0 h 1680168"/>
              <a:gd name="T18" fmla="*/ 0 w 1680168"/>
              <a:gd name="T19" fmla="*/ 9796 h 1680168"/>
              <a:gd name="T20" fmla="*/ 9796 w 1680168"/>
              <a:gd name="T21" fmla="*/ 19592 h 16801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72" name="泪滴形 34"/>
          <p:cNvSpPr>
            <a:spLocks/>
          </p:cNvSpPr>
          <p:nvPr/>
        </p:nvSpPr>
        <p:spPr bwMode="auto">
          <a:xfrm rot="16200000" flipH="1">
            <a:off x="1531938" y="3217863"/>
            <a:ext cx="347662" cy="347662"/>
          </a:xfrm>
          <a:custGeom>
            <a:avLst/>
            <a:gdLst>
              <a:gd name="T0" fmla="*/ 1167 w 1947680"/>
              <a:gd name="T1" fmla="*/ 6530 h 1946960"/>
              <a:gd name="T2" fmla="*/ 4552 w 1947680"/>
              <a:gd name="T3" fmla="*/ 3143 h 1946960"/>
              <a:gd name="T4" fmla="*/ 7936 w 1947680"/>
              <a:gd name="T5" fmla="*/ 6530 h 1946960"/>
              <a:gd name="T6" fmla="*/ 4552 w 1947680"/>
              <a:gd name="T7" fmla="*/ 9917 h 1946960"/>
              <a:gd name="T8" fmla="*/ 1167 w 1947680"/>
              <a:gd name="T9" fmla="*/ 6530 h 1946960"/>
              <a:gd name="T10" fmla="*/ 0 w 1947680"/>
              <a:gd name="T11" fmla="*/ 5543 h 1946960"/>
              <a:gd name="T12" fmla="*/ 5539 w 1947680"/>
              <a:gd name="T13" fmla="*/ 11086 h 1946960"/>
              <a:gd name="T14" fmla="*/ 11077 w 1947680"/>
              <a:gd name="T15" fmla="*/ 5543 h 1946960"/>
              <a:gd name="T16" fmla="*/ 11077 w 1947680"/>
              <a:gd name="T17" fmla="*/ 0 h 1946960"/>
              <a:gd name="T18" fmla="*/ 5539 w 1947680"/>
              <a:gd name="T19" fmla="*/ 0 h 1946960"/>
              <a:gd name="T20" fmla="*/ 0 w 1947680"/>
              <a:gd name="T21" fmla="*/ 5543 h 1946960"/>
              <a:gd name="T22" fmla="*/ 0 w 1947680"/>
              <a:gd name="T23" fmla="*/ 5543 h 19469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73" name="泪滴形 38"/>
          <p:cNvSpPr>
            <a:spLocks/>
          </p:cNvSpPr>
          <p:nvPr/>
        </p:nvSpPr>
        <p:spPr bwMode="auto">
          <a:xfrm>
            <a:off x="1531938" y="3846513"/>
            <a:ext cx="358775" cy="357187"/>
          </a:xfrm>
          <a:custGeom>
            <a:avLst/>
            <a:gdLst>
              <a:gd name="T0" fmla="*/ 5639 w 1879944"/>
              <a:gd name="T1" fmla="*/ 3122 h 1880638"/>
              <a:gd name="T2" fmla="*/ 1377 w 1879944"/>
              <a:gd name="T3" fmla="*/ 7324 h 1880638"/>
              <a:gd name="T4" fmla="*/ 5639 w 1879944"/>
              <a:gd name="T5" fmla="*/ 11527 h 1880638"/>
              <a:gd name="T6" fmla="*/ 9901 w 1879944"/>
              <a:gd name="T7" fmla="*/ 7324 h 1880638"/>
              <a:gd name="T8" fmla="*/ 5639 w 1879944"/>
              <a:gd name="T9" fmla="*/ 3122 h 1880638"/>
              <a:gd name="T10" fmla="*/ 6534 w 1879944"/>
              <a:gd name="T11" fmla="*/ 0 h 1880638"/>
              <a:gd name="T12" fmla="*/ 13067 w 1879944"/>
              <a:gd name="T13" fmla="*/ 0 h 1880638"/>
              <a:gd name="T14" fmla="*/ 13067 w 1879944"/>
              <a:gd name="T15" fmla="*/ 6442 h 1880638"/>
              <a:gd name="T16" fmla="*/ 6534 w 1879944"/>
              <a:gd name="T17" fmla="*/ 12885 h 1880638"/>
              <a:gd name="T18" fmla="*/ 0 w 1879944"/>
              <a:gd name="T19" fmla="*/ 6442 h 1880638"/>
              <a:gd name="T20" fmla="*/ 0 w 1879944"/>
              <a:gd name="T21" fmla="*/ 6442 h 1880638"/>
              <a:gd name="T22" fmla="*/ 6534 w 1879944"/>
              <a:gd name="T23" fmla="*/ 0 h 18806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74" name="泪滴形 36"/>
          <p:cNvSpPr>
            <a:spLocks/>
          </p:cNvSpPr>
          <p:nvPr/>
        </p:nvSpPr>
        <p:spPr bwMode="auto">
          <a:xfrm flipH="1">
            <a:off x="1531938" y="4391025"/>
            <a:ext cx="352425" cy="352425"/>
          </a:xfrm>
          <a:custGeom>
            <a:avLst/>
            <a:gdLst>
              <a:gd name="T0" fmla="*/ 3876 w 2146050"/>
              <a:gd name="T1" fmla="*/ 2751 h 2146844"/>
              <a:gd name="T2" fmla="*/ 6751 w 2146050"/>
              <a:gd name="T3" fmla="*/ 5624 h 2146844"/>
              <a:gd name="T4" fmla="*/ 3876 w 2146050"/>
              <a:gd name="T5" fmla="*/ 8496 h 2146844"/>
              <a:gd name="T6" fmla="*/ 1002 w 2146050"/>
              <a:gd name="T7" fmla="*/ 5624 h 2146844"/>
              <a:gd name="T8" fmla="*/ 3876 w 2146050"/>
              <a:gd name="T9" fmla="*/ 2751 h 2146844"/>
              <a:gd name="T10" fmla="*/ 9504 w 2146050"/>
              <a:gd name="T11" fmla="*/ 0 h 2146844"/>
              <a:gd name="T12" fmla="*/ 4752 w 2146050"/>
              <a:gd name="T13" fmla="*/ 0 h 2146844"/>
              <a:gd name="T14" fmla="*/ 0 w 2146050"/>
              <a:gd name="T15" fmla="*/ 4749 h 2146844"/>
              <a:gd name="T16" fmla="*/ 4752 w 2146050"/>
              <a:gd name="T17" fmla="*/ 9497 h 2146844"/>
              <a:gd name="T18" fmla="*/ 9504 w 2146050"/>
              <a:gd name="T19" fmla="*/ 4749 h 2146844"/>
              <a:gd name="T20" fmla="*/ 9504 w 2146050"/>
              <a:gd name="T21" fmla="*/ 0 h 21468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75" name="TextBox 24"/>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19476" name="Group 20"/>
          <p:cNvGrpSpPr>
            <a:grpSpLocks/>
          </p:cNvGrpSpPr>
          <p:nvPr/>
        </p:nvGrpSpPr>
        <p:grpSpPr bwMode="auto">
          <a:xfrm>
            <a:off x="300038" y="142875"/>
            <a:ext cx="10548937" cy="525463"/>
            <a:chOff x="0" y="0"/>
            <a:chExt cx="10548612" cy="525463"/>
          </a:xfrm>
        </p:grpSpPr>
        <p:grpSp>
          <p:nvGrpSpPr>
            <p:cNvPr id="18454" name="Group 21"/>
            <p:cNvGrpSpPr>
              <a:grpSpLocks/>
            </p:cNvGrpSpPr>
            <p:nvPr/>
          </p:nvGrpSpPr>
          <p:grpSpPr bwMode="auto">
            <a:xfrm flipH="1" flipV="1">
              <a:off x="0" y="0"/>
              <a:ext cx="584200" cy="525463"/>
              <a:chOff x="0" y="0"/>
              <a:chExt cx="584200" cy="525463"/>
            </a:xfrm>
          </p:grpSpPr>
          <p:sp>
            <p:nvSpPr>
              <p:cNvPr id="18456"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8457"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8455" name="直接连接符 33"/>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481" name="图片 3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9463"/>
                                        </p:tgtEl>
                                        <p:attrNameLst>
                                          <p:attrName>style.visibility</p:attrName>
                                        </p:attrNameLst>
                                      </p:cBhvr>
                                      <p:to>
                                        <p:strVal val="visible"/>
                                      </p:to>
                                    </p:set>
                                    <p:anim calcmode="lin" valueType="num">
                                      <p:cBhvr>
                                        <p:cTn id="7" dur="500" fill="hold"/>
                                        <p:tgtEl>
                                          <p:spTgt spid="19463"/>
                                        </p:tgtEl>
                                        <p:attrNameLst>
                                          <p:attrName>ppt_w</p:attrName>
                                        </p:attrNameLst>
                                      </p:cBhvr>
                                      <p:tavLst>
                                        <p:tav tm="0">
                                          <p:val>
                                            <p:fltVal val="0"/>
                                          </p:val>
                                        </p:tav>
                                        <p:tav tm="100000">
                                          <p:val>
                                            <p:strVal val="#ppt_w"/>
                                          </p:val>
                                        </p:tav>
                                      </p:tavLst>
                                    </p:anim>
                                    <p:anim calcmode="lin" valueType="num">
                                      <p:cBhvr>
                                        <p:cTn id="8" dur="500" fill="hold"/>
                                        <p:tgtEl>
                                          <p:spTgt spid="19463"/>
                                        </p:tgtEl>
                                        <p:attrNameLst>
                                          <p:attrName>ppt_h</p:attrName>
                                        </p:attrNameLst>
                                      </p:cBhvr>
                                      <p:tavLst>
                                        <p:tav tm="0">
                                          <p:val>
                                            <p:fltVal val="0"/>
                                          </p:val>
                                        </p:tav>
                                        <p:tav tm="100000">
                                          <p:val>
                                            <p:strVal val="#ppt_h"/>
                                          </p:val>
                                        </p:tav>
                                      </p:tavLst>
                                    </p:anim>
                                    <p:anim calcmode="lin" valueType="num">
                                      <p:cBhvr>
                                        <p:cTn id="9" dur="500" fill="hold"/>
                                        <p:tgtEl>
                                          <p:spTgt spid="19463"/>
                                        </p:tgtEl>
                                        <p:attrNameLst>
                                          <p:attrName>style.rotation</p:attrName>
                                        </p:attrNameLst>
                                      </p:cBhvr>
                                      <p:tavLst>
                                        <p:tav tm="0">
                                          <p:val>
                                            <p:fltVal val="90"/>
                                          </p:val>
                                        </p:tav>
                                        <p:tav tm="100000">
                                          <p:val>
                                            <p:fltVal val="0"/>
                                          </p:val>
                                        </p:tav>
                                      </p:tavLst>
                                    </p:anim>
                                    <p:animEffect transition="in" filter="fade">
                                      <p:cBhvr>
                                        <p:cTn id="10" dur="500"/>
                                        <p:tgtEl>
                                          <p:spTgt spid="1946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9464"/>
                                        </p:tgtEl>
                                        <p:attrNameLst>
                                          <p:attrName>style.visibility</p:attrName>
                                        </p:attrNameLst>
                                      </p:cBhvr>
                                      <p:to>
                                        <p:strVal val="visible"/>
                                      </p:to>
                                    </p:set>
                                    <p:anim calcmode="lin" valueType="num">
                                      <p:cBhvr>
                                        <p:cTn id="13" dur="500" fill="hold"/>
                                        <p:tgtEl>
                                          <p:spTgt spid="19464"/>
                                        </p:tgtEl>
                                        <p:attrNameLst>
                                          <p:attrName>ppt_w</p:attrName>
                                        </p:attrNameLst>
                                      </p:cBhvr>
                                      <p:tavLst>
                                        <p:tav tm="0">
                                          <p:val>
                                            <p:fltVal val="0"/>
                                          </p:val>
                                        </p:tav>
                                        <p:tav tm="100000">
                                          <p:val>
                                            <p:strVal val="#ppt_w"/>
                                          </p:val>
                                        </p:tav>
                                      </p:tavLst>
                                    </p:anim>
                                    <p:anim calcmode="lin" valueType="num">
                                      <p:cBhvr>
                                        <p:cTn id="14" dur="500" fill="hold"/>
                                        <p:tgtEl>
                                          <p:spTgt spid="19464"/>
                                        </p:tgtEl>
                                        <p:attrNameLst>
                                          <p:attrName>ppt_h</p:attrName>
                                        </p:attrNameLst>
                                      </p:cBhvr>
                                      <p:tavLst>
                                        <p:tav tm="0">
                                          <p:val>
                                            <p:fltVal val="0"/>
                                          </p:val>
                                        </p:tav>
                                        <p:tav tm="100000">
                                          <p:val>
                                            <p:strVal val="#ppt_h"/>
                                          </p:val>
                                        </p:tav>
                                      </p:tavLst>
                                    </p:anim>
                                    <p:anim calcmode="lin" valueType="num">
                                      <p:cBhvr>
                                        <p:cTn id="15" dur="500" fill="hold"/>
                                        <p:tgtEl>
                                          <p:spTgt spid="19464"/>
                                        </p:tgtEl>
                                        <p:attrNameLst>
                                          <p:attrName>style.rotation</p:attrName>
                                        </p:attrNameLst>
                                      </p:cBhvr>
                                      <p:tavLst>
                                        <p:tav tm="0">
                                          <p:val>
                                            <p:fltVal val="90"/>
                                          </p:val>
                                        </p:tav>
                                        <p:tav tm="100000">
                                          <p:val>
                                            <p:fltVal val="0"/>
                                          </p:val>
                                        </p:tav>
                                      </p:tavLst>
                                    </p:anim>
                                    <p:animEffect transition="in" filter="fade">
                                      <p:cBhvr>
                                        <p:cTn id="16" dur="500"/>
                                        <p:tgtEl>
                                          <p:spTgt spid="1946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9465"/>
                                        </p:tgtEl>
                                        <p:attrNameLst>
                                          <p:attrName>style.visibility</p:attrName>
                                        </p:attrNameLst>
                                      </p:cBhvr>
                                      <p:to>
                                        <p:strVal val="visible"/>
                                      </p:to>
                                    </p:set>
                                    <p:anim calcmode="lin" valueType="num">
                                      <p:cBhvr>
                                        <p:cTn id="19" dur="500" fill="hold"/>
                                        <p:tgtEl>
                                          <p:spTgt spid="19465"/>
                                        </p:tgtEl>
                                        <p:attrNameLst>
                                          <p:attrName>ppt_w</p:attrName>
                                        </p:attrNameLst>
                                      </p:cBhvr>
                                      <p:tavLst>
                                        <p:tav tm="0">
                                          <p:val>
                                            <p:fltVal val="0"/>
                                          </p:val>
                                        </p:tav>
                                        <p:tav tm="100000">
                                          <p:val>
                                            <p:strVal val="#ppt_w"/>
                                          </p:val>
                                        </p:tav>
                                      </p:tavLst>
                                    </p:anim>
                                    <p:anim calcmode="lin" valueType="num">
                                      <p:cBhvr>
                                        <p:cTn id="20" dur="500" fill="hold"/>
                                        <p:tgtEl>
                                          <p:spTgt spid="19465"/>
                                        </p:tgtEl>
                                        <p:attrNameLst>
                                          <p:attrName>ppt_h</p:attrName>
                                        </p:attrNameLst>
                                      </p:cBhvr>
                                      <p:tavLst>
                                        <p:tav tm="0">
                                          <p:val>
                                            <p:fltVal val="0"/>
                                          </p:val>
                                        </p:tav>
                                        <p:tav tm="100000">
                                          <p:val>
                                            <p:strVal val="#ppt_h"/>
                                          </p:val>
                                        </p:tav>
                                      </p:tavLst>
                                    </p:anim>
                                    <p:anim calcmode="lin" valueType="num">
                                      <p:cBhvr>
                                        <p:cTn id="21" dur="500" fill="hold"/>
                                        <p:tgtEl>
                                          <p:spTgt spid="19465"/>
                                        </p:tgtEl>
                                        <p:attrNameLst>
                                          <p:attrName>style.rotation</p:attrName>
                                        </p:attrNameLst>
                                      </p:cBhvr>
                                      <p:tavLst>
                                        <p:tav tm="0">
                                          <p:val>
                                            <p:fltVal val="90"/>
                                          </p:val>
                                        </p:tav>
                                        <p:tav tm="100000">
                                          <p:val>
                                            <p:fltVal val="0"/>
                                          </p:val>
                                        </p:tav>
                                      </p:tavLst>
                                    </p:anim>
                                    <p:animEffect transition="in" filter="fade">
                                      <p:cBhvr>
                                        <p:cTn id="22" dur="500"/>
                                        <p:tgtEl>
                                          <p:spTgt spid="1946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9466"/>
                                        </p:tgtEl>
                                        <p:attrNameLst>
                                          <p:attrName>style.visibility</p:attrName>
                                        </p:attrNameLst>
                                      </p:cBhvr>
                                      <p:to>
                                        <p:strVal val="visible"/>
                                      </p:to>
                                    </p:set>
                                    <p:anim calcmode="lin" valueType="num">
                                      <p:cBhvr>
                                        <p:cTn id="25" dur="500" fill="hold"/>
                                        <p:tgtEl>
                                          <p:spTgt spid="19466"/>
                                        </p:tgtEl>
                                        <p:attrNameLst>
                                          <p:attrName>ppt_w</p:attrName>
                                        </p:attrNameLst>
                                      </p:cBhvr>
                                      <p:tavLst>
                                        <p:tav tm="0">
                                          <p:val>
                                            <p:fltVal val="0"/>
                                          </p:val>
                                        </p:tav>
                                        <p:tav tm="100000">
                                          <p:val>
                                            <p:strVal val="#ppt_w"/>
                                          </p:val>
                                        </p:tav>
                                      </p:tavLst>
                                    </p:anim>
                                    <p:anim calcmode="lin" valueType="num">
                                      <p:cBhvr>
                                        <p:cTn id="26" dur="500" fill="hold"/>
                                        <p:tgtEl>
                                          <p:spTgt spid="19466"/>
                                        </p:tgtEl>
                                        <p:attrNameLst>
                                          <p:attrName>ppt_h</p:attrName>
                                        </p:attrNameLst>
                                      </p:cBhvr>
                                      <p:tavLst>
                                        <p:tav tm="0">
                                          <p:val>
                                            <p:fltVal val="0"/>
                                          </p:val>
                                        </p:tav>
                                        <p:tav tm="100000">
                                          <p:val>
                                            <p:strVal val="#ppt_h"/>
                                          </p:val>
                                        </p:tav>
                                      </p:tavLst>
                                    </p:anim>
                                    <p:anim calcmode="lin" valueType="num">
                                      <p:cBhvr>
                                        <p:cTn id="27" dur="500" fill="hold"/>
                                        <p:tgtEl>
                                          <p:spTgt spid="19466"/>
                                        </p:tgtEl>
                                        <p:attrNameLst>
                                          <p:attrName>style.rotation</p:attrName>
                                        </p:attrNameLst>
                                      </p:cBhvr>
                                      <p:tavLst>
                                        <p:tav tm="0">
                                          <p:val>
                                            <p:fltVal val="90"/>
                                          </p:val>
                                        </p:tav>
                                        <p:tav tm="100000">
                                          <p:val>
                                            <p:fltVal val="0"/>
                                          </p:val>
                                        </p:tav>
                                      </p:tavLst>
                                    </p:anim>
                                    <p:animEffect transition="in" filter="fade">
                                      <p:cBhvr>
                                        <p:cTn id="28" dur="500"/>
                                        <p:tgtEl>
                                          <p:spTgt spid="1946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9467"/>
                                        </p:tgtEl>
                                        <p:attrNameLst>
                                          <p:attrName>style.visibility</p:attrName>
                                        </p:attrNameLst>
                                      </p:cBhvr>
                                      <p:to>
                                        <p:strVal val="visible"/>
                                      </p:to>
                                    </p:set>
                                    <p:anim calcmode="lin" valueType="num">
                                      <p:cBhvr>
                                        <p:cTn id="31" dur="500" fill="hold"/>
                                        <p:tgtEl>
                                          <p:spTgt spid="19467"/>
                                        </p:tgtEl>
                                        <p:attrNameLst>
                                          <p:attrName>ppt_w</p:attrName>
                                        </p:attrNameLst>
                                      </p:cBhvr>
                                      <p:tavLst>
                                        <p:tav tm="0">
                                          <p:val>
                                            <p:fltVal val="0"/>
                                          </p:val>
                                        </p:tav>
                                        <p:tav tm="100000">
                                          <p:val>
                                            <p:strVal val="#ppt_w"/>
                                          </p:val>
                                        </p:tav>
                                      </p:tavLst>
                                    </p:anim>
                                    <p:anim calcmode="lin" valueType="num">
                                      <p:cBhvr>
                                        <p:cTn id="32" dur="500" fill="hold"/>
                                        <p:tgtEl>
                                          <p:spTgt spid="19467"/>
                                        </p:tgtEl>
                                        <p:attrNameLst>
                                          <p:attrName>ppt_h</p:attrName>
                                        </p:attrNameLst>
                                      </p:cBhvr>
                                      <p:tavLst>
                                        <p:tav tm="0">
                                          <p:val>
                                            <p:fltVal val="0"/>
                                          </p:val>
                                        </p:tav>
                                        <p:tav tm="100000">
                                          <p:val>
                                            <p:strVal val="#ppt_h"/>
                                          </p:val>
                                        </p:tav>
                                      </p:tavLst>
                                    </p:anim>
                                    <p:anim calcmode="lin" valueType="num">
                                      <p:cBhvr>
                                        <p:cTn id="33" dur="500" fill="hold"/>
                                        <p:tgtEl>
                                          <p:spTgt spid="19467"/>
                                        </p:tgtEl>
                                        <p:attrNameLst>
                                          <p:attrName>style.rotation</p:attrName>
                                        </p:attrNameLst>
                                      </p:cBhvr>
                                      <p:tavLst>
                                        <p:tav tm="0">
                                          <p:val>
                                            <p:fltVal val="90"/>
                                          </p:val>
                                        </p:tav>
                                        <p:tav tm="100000">
                                          <p:val>
                                            <p:fltVal val="0"/>
                                          </p:val>
                                        </p:tav>
                                      </p:tavLst>
                                    </p:anim>
                                    <p:animEffect transition="in" filter="fade">
                                      <p:cBhvr>
                                        <p:cTn id="34" dur="500"/>
                                        <p:tgtEl>
                                          <p:spTgt spid="1946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9468"/>
                                        </p:tgtEl>
                                        <p:attrNameLst>
                                          <p:attrName>style.visibility</p:attrName>
                                        </p:attrNameLst>
                                      </p:cBhvr>
                                      <p:to>
                                        <p:strVal val="visible"/>
                                      </p:to>
                                    </p:set>
                                    <p:anim calcmode="lin" valueType="num">
                                      <p:cBhvr>
                                        <p:cTn id="37" dur="500" fill="hold"/>
                                        <p:tgtEl>
                                          <p:spTgt spid="19468"/>
                                        </p:tgtEl>
                                        <p:attrNameLst>
                                          <p:attrName>ppt_w</p:attrName>
                                        </p:attrNameLst>
                                      </p:cBhvr>
                                      <p:tavLst>
                                        <p:tav tm="0">
                                          <p:val>
                                            <p:fltVal val="0"/>
                                          </p:val>
                                        </p:tav>
                                        <p:tav tm="100000">
                                          <p:val>
                                            <p:strVal val="#ppt_w"/>
                                          </p:val>
                                        </p:tav>
                                      </p:tavLst>
                                    </p:anim>
                                    <p:anim calcmode="lin" valueType="num">
                                      <p:cBhvr>
                                        <p:cTn id="38" dur="500" fill="hold"/>
                                        <p:tgtEl>
                                          <p:spTgt spid="19468"/>
                                        </p:tgtEl>
                                        <p:attrNameLst>
                                          <p:attrName>ppt_h</p:attrName>
                                        </p:attrNameLst>
                                      </p:cBhvr>
                                      <p:tavLst>
                                        <p:tav tm="0">
                                          <p:val>
                                            <p:fltVal val="0"/>
                                          </p:val>
                                        </p:tav>
                                        <p:tav tm="100000">
                                          <p:val>
                                            <p:strVal val="#ppt_h"/>
                                          </p:val>
                                        </p:tav>
                                      </p:tavLst>
                                    </p:anim>
                                    <p:anim calcmode="lin" valueType="num">
                                      <p:cBhvr>
                                        <p:cTn id="39" dur="500" fill="hold"/>
                                        <p:tgtEl>
                                          <p:spTgt spid="19468"/>
                                        </p:tgtEl>
                                        <p:attrNameLst>
                                          <p:attrName>style.rotation</p:attrName>
                                        </p:attrNameLst>
                                      </p:cBhvr>
                                      <p:tavLst>
                                        <p:tav tm="0">
                                          <p:val>
                                            <p:fltVal val="90"/>
                                          </p:val>
                                        </p:tav>
                                        <p:tav tm="100000">
                                          <p:val>
                                            <p:fltVal val="0"/>
                                          </p:val>
                                        </p:tav>
                                      </p:tavLst>
                                    </p:anim>
                                    <p:animEffect transition="in" filter="fade">
                                      <p:cBhvr>
                                        <p:cTn id="40" dur="500"/>
                                        <p:tgtEl>
                                          <p:spTgt spid="1946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9469"/>
                                        </p:tgtEl>
                                        <p:attrNameLst>
                                          <p:attrName>style.visibility</p:attrName>
                                        </p:attrNameLst>
                                      </p:cBhvr>
                                      <p:to>
                                        <p:strVal val="visible"/>
                                      </p:to>
                                    </p:set>
                                    <p:anim calcmode="lin" valueType="num">
                                      <p:cBhvr>
                                        <p:cTn id="43" dur="500" fill="hold"/>
                                        <p:tgtEl>
                                          <p:spTgt spid="19469"/>
                                        </p:tgtEl>
                                        <p:attrNameLst>
                                          <p:attrName>ppt_w</p:attrName>
                                        </p:attrNameLst>
                                      </p:cBhvr>
                                      <p:tavLst>
                                        <p:tav tm="0">
                                          <p:val>
                                            <p:fltVal val="0"/>
                                          </p:val>
                                        </p:tav>
                                        <p:tav tm="100000">
                                          <p:val>
                                            <p:strVal val="#ppt_w"/>
                                          </p:val>
                                        </p:tav>
                                      </p:tavLst>
                                    </p:anim>
                                    <p:anim calcmode="lin" valueType="num">
                                      <p:cBhvr>
                                        <p:cTn id="44" dur="500" fill="hold"/>
                                        <p:tgtEl>
                                          <p:spTgt spid="19469"/>
                                        </p:tgtEl>
                                        <p:attrNameLst>
                                          <p:attrName>ppt_h</p:attrName>
                                        </p:attrNameLst>
                                      </p:cBhvr>
                                      <p:tavLst>
                                        <p:tav tm="0">
                                          <p:val>
                                            <p:fltVal val="0"/>
                                          </p:val>
                                        </p:tav>
                                        <p:tav tm="100000">
                                          <p:val>
                                            <p:strVal val="#ppt_h"/>
                                          </p:val>
                                        </p:tav>
                                      </p:tavLst>
                                    </p:anim>
                                    <p:anim calcmode="lin" valueType="num">
                                      <p:cBhvr>
                                        <p:cTn id="45" dur="500" fill="hold"/>
                                        <p:tgtEl>
                                          <p:spTgt spid="19469"/>
                                        </p:tgtEl>
                                        <p:attrNameLst>
                                          <p:attrName>style.rotation</p:attrName>
                                        </p:attrNameLst>
                                      </p:cBhvr>
                                      <p:tavLst>
                                        <p:tav tm="0">
                                          <p:val>
                                            <p:fltVal val="90"/>
                                          </p:val>
                                        </p:tav>
                                        <p:tav tm="100000">
                                          <p:val>
                                            <p:fltVal val="0"/>
                                          </p:val>
                                        </p:tav>
                                      </p:tavLst>
                                    </p:anim>
                                    <p:animEffect transition="in" filter="fade">
                                      <p:cBhvr>
                                        <p:cTn id="46" dur="500"/>
                                        <p:tgtEl>
                                          <p:spTgt spid="1946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9470"/>
                                        </p:tgtEl>
                                        <p:attrNameLst>
                                          <p:attrName>style.visibility</p:attrName>
                                        </p:attrNameLst>
                                      </p:cBhvr>
                                      <p:to>
                                        <p:strVal val="visible"/>
                                      </p:to>
                                    </p:set>
                                    <p:anim calcmode="lin" valueType="num">
                                      <p:cBhvr>
                                        <p:cTn id="49" dur="500" fill="hold"/>
                                        <p:tgtEl>
                                          <p:spTgt spid="19470"/>
                                        </p:tgtEl>
                                        <p:attrNameLst>
                                          <p:attrName>ppt_w</p:attrName>
                                        </p:attrNameLst>
                                      </p:cBhvr>
                                      <p:tavLst>
                                        <p:tav tm="0">
                                          <p:val>
                                            <p:fltVal val="0"/>
                                          </p:val>
                                        </p:tav>
                                        <p:tav tm="100000">
                                          <p:val>
                                            <p:strVal val="#ppt_w"/>
                                          </p:val>
                                        </p:tav>
                                      </p:tavLst>
                                    </p:anim>
                                    <p:anim calcmode="lin" valueType="num">
                                      <p:cBhvr>
                                        <p:cTn id="50" dur="500" fill="hold"/>
                                        <p:tgtEl>
                                          <p:spTgt spid="19470"/>
                                        </p:tgtEl>
                                        <p:attrNameLst>
                                          <p:attrName>ppt_h</p:attrName>
                                        </p:attrNameLst>
                                      </p:cBhvr>
                                      <p:tavLst>
                                        <p:tav tm="0">
                                          <p:val>
                                            <p:fltVal val="0"/>
                                          </p:val>
                                        </p:tav>
                                        <p:tav tm="100000">
                                          <p:val>
                                            <p:strVal val="#ppt_h"/>
                                          </p:val>
                                        </p:tav>
                                      </p:tavLst>
                                    </p:anim>
                                    <p:anim calcmode="lin" valueType="num">
                                      <p:cBhvr>
                                        <p:cTn id="51" dur="500" fill="hold"/>
                                        <p:tgtEl>
                                          <p:spTgt spid="19470"/>
                                        </p:tgtEl>
                                        <p:attrNameLst>
                                          <p:attrName>style.rotation</p:attrName>
                                        </p:attrNameLst>
                                      </p:cBhvr>
                                      <p:tavLst>
                                        <p:tav tm="0">
                                          <p:val>
                                            <p:fltVal val="90"/>
                                          </p:val>
                                        </p:tav>
                                        <p:tav tm="100000">
                                          <p:val>
                                            <p:fltVal val="0"/>
                                          </p:val>
                                        </p:tav>
                                      </p:tavLst>
                                    </p:anim>
                                    <p:animEffect transition="in" filter="fade">
                                      <p:cBhvr>
                                        <p:cTn id="52" dur="500"/>
                                        <p:tgtEl>
                                          <p:spTgt spid="19470"/>
                                        </p:tgtEl>
                                      </p:cBhvr>
                                    </p:animEffect>
                                  </p:childTnLst>
                                </p:cTn>
                              </p:par>
                            </p:childTnLst>
                          </p:cTn>
                        </p:par>
                        <p:par>
                          <p:cTn id="53" fill="hold" nodeType="afterGroup">
                            <p:stCondLst>
                              <p:cond delay="500"/>
                            </p:stCondLst>
                            <p:childTnLst>
                              <p:par>
                                <p:cTn id="54" presetID="20" presetClass="entr" presetSubtype="0" fill="hold" grpId="0" nodeType="afterEffect">
                                  <p:stCondLst>
                                    <p:cond delay="0"/>
                                  </p:stCondLst>
                                  <p:childTnLst>
                                    <p:set>
                                      <p:cBhvr>
                                        <p:cTn id="55" dur="1" fill="hold">
                                          <p:stCondLst>
                                            <p:cond delay="0"/>
                                          </p:stCondLst>
                                        </p:cTn>
                                        <p:tgtEl>
                                          <p:spTgt spid="19458"/>
                                        </p:tgtEl>
                                        <p:attrNameLst>
                                          <p:attrName>style.visibility</p:attrName>
                                        </p:attrNameLst>
                                      </p:cBhvr>
                                      <p:to>
                                        <p:strVal val="visible"/>
                                      </p:to>
                                    </p:set>
                                    <p:animEffect transition="in" filter="wedge">
                                      <p:cBhvr>
                                        <p:cTn id="56" dur="1000"/>
                                        <p:tgtEl>
                                          <p:spTgt spid="19458"/>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19459"/>
                                        </p:tgtEl>
                                        <p:attrNameLst>
                                          <p:attrName>style.visibility</p:attrName>
                                        </p:attrNameLst>
                                      </p:cBhvr>
                                      <p:to>
                                        <p:strVal val="visible"/>
                                      </p:to>
                                    </p:set>
                                    <p:animEffect transition="in" filter="blinds(horizontal)">
                                      <p:cBhvr>
                                        <p:cTn id="59" dur="500"/>
                                        <p:tgtEl>
                                          <p:spTgt spid="19459"/>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19460"/>
                                        </p:tgtEl>
                                        <p:attrNameLst>
                                          <p:attrName>style.visibility</p:attrName>
                                        </p:attrNameLst>
                                      </p:cBhvr>
                                      <p:to>
                                        <p:strVal val="visible"/>
                                      </p:to>
                                    </p:set>
                                    <p:animEffect transition="in" filter="blinds(horizontal)">
                                      <p:cBhvr>
                                        <p:cTn id="62" dur="500"/>
                                        <p:tgtEl>
                                          <p:spTgt spid="19460"/>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19461"/>
                                        </p:tgtEl>
                                        <p:attrNameLst>
                                          <p:attrName>style.visibility</p:attrName>
                                        </p:attrNameLst>
                                      </p:cBhvr>
                                      <p:to>
                                        <p:strVal val="visible"/>
                                      </p:to>
                                    </p:set>
                                    <p:animEffect transition="in" filter="blinds(horizontal)">
                                      <p:cBhvr>
                                        <p:cTn id="65" dur="500"/>
                                        <p:tgtEl>
                                          <p:spTgt spid="19461"/>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19462"/>
                                        </p:tgtEl>
                                        <p:attrNameLst>
                                          <p:attrName>style.visibility</p:attrName>
                                        </p:attrNameLst>
                                      </p:cBhvr>
                                      <p:to>
                                        <p:strVal val="visible"/>
                                      </p:to>
                                    </p:set>
                                    <p:animEffect transition="in" filter="blinds(horizontal)">
                                      <p:cBhvr>
                                        <p:cTn id="68" dur="500"/>
                                        <p:tgtEl>
                                          <p:spTgt spid="19462"/>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19471"/>
                                        </p:tgtEl>
                                        <p:attrNameLst>
                                          <p:attrName>style.visibility</p:attrName>
                                        </p:attrNameLst>
                                      </p:cBhvr>
                                      <p:to>
                                        <p:strVal val="visible"/>
                                      </p:to>
                                    </p:set>
                                    <p:anim calcmode="lin" valueType="num">
                                      <p:cBhvr>
                                        <p:cTn id="71" dur="500" fill="hold"/>
                                        <p:tgtEl>
                                          <p:spTgt spid="19471"/>
                                        </p:tgtEl>
                                        <p:attrNameLst>
                                          <p:attrName>ppt_w</p:attrName>
                                        </p:attrNameLst>
                                      </p:cBhvr>
                                      <p:tavLst>
                                        <p:tav tm="0">
                                          <p:val>
                                            <p:fltVal val="0"/>
                                          </p:val>
                                        </p:tav>
                                        <p:tav tm="100000">
                                          <p:val>
                                            <p:strVal val="#ppt_w"/>
                                          </p:val>
                                        </p:tav>
                                      </p:tavLst>
                                    </p:anim>
                                    <p:anim calcmode="lin" valueType="num">
                                      <p:cBhvr>
                                        <p:cTn id="72" dur="500" fill="hold"/>
                                        <p:tgtEl>
                                          <p:spTgt spid="19471"/>
                                        </p:tgtEl>
                                        <p:attrNameLst>
                                          <p:attrName>ppt_h</p:attrName>
                                        </p:attrNameLst>
                                      </p:cBhvr>
                                      <p:tavLst>
                                        <p:tav tm="0">
                                          <p:val>
                                            <p:fltVal val="0"/>
                                          </p:val>
                                        </p:tav>
                                        <p:tav tm="100000">
                                          <p:val>
                                            <p:strVal val="#ppt_h"/>
                                          </p:val>
                                        </p:tav>
                                      </p:tavLst>
                                    </p:anim>
                                    <p:anim calcmode="lin" valueType="num">
                                      <p:cBhvr>
                                        <p:cTn id="73" dur="500" fill="hold"/>
                                        <p:tgtEl>
                                          <p:spTgt spid="19471"/>
                                        </p:tgtEl>
                                        <p:attrNameLst>
                                          <p:attrName>style.rotation</p:attrName>
                                        </p:attrNameLst>
                                      </p:cBhvr>
                                      <p:tavLst>
                                        <p:tav tm="0">
                                          <p:val>
                                            <p:fltVal val="90"/>
                                          </p:val>
                                        </p:tav>
                                        <p:tav tm="100000">
                                          <p:val>
                                            <p:fltVal val="0"/>
                                          </p:val>
                                        </p:tav>
                                      </p:tavLst>
                                    </p:anim>
                                    <p:animEffect transition="in" filter="fade">
                                      <p:cBhvr>
                                        <p:cTn id="74" dur="500"/>
                                        <p:tgtEl>
                                          <p:spTgt spid="19471"/>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19472"/>
                                        </p:tgtEl>
                                        <p:attrNameLst>
                                          <p:attrName>style.visibility</p:attrName>
                                        </p:attrNameLst>
                                      </p:cBhvr>
                                      <p:to>
                                        <p:strVal val="visible"/>
                                      </p:to>
                                    </p:set>
                                    <p:anim calcmode="lin" valueType="num">
                                      <p:cBhvr>
                                        <p:cTn id="77" dur="500" fill="hold"/>
                                        <p:tgtEl>
                                          <p:spTgt spid="19472"/>
                                        </p:tgtEl>
                                        <p:attrNameLst>
                                          <p:attrName>ppt_w</p:attrName>
                                        </p:attrNameLst>
                                      </p:cBhvr>
                                      <p:tavLst>
                                        <p:tav tm="0">
                                          <p:val>
                                            <p:fltVal val="0"/>
                                          </p:val>
                                        </p:tav>
                                        <p:tav tm="100000">
                                          <p:val>
                                            <p:strVal val="#ppt_w"/>
                                          </p:val>
                                        </p:tav>
                                      </p:tavLst>
                                    </p:anim>
                                    <p:anim calcmode="lin" valueType="num">
                                      <p:cBhvr>
                                        <p:cTn id="78" dur="500" fill="hold"/>
                                        <p:tgtEl>
                                          <p:spTgt spid="19472"/>
                                        </p:tgtEl>
                                        <p:attrNameLst>
                                          <p:attrName>ppt_h</p:attrName>
                                        </p:attrNameLst>
                                      </p:cBhvr>
                                      <p:tavLst>
                                        <p:tav tm="0">
                                          <p:val>
                                            <p:fltVal val="0"/>
                                          </p:val>
                                        </p:tav>
                                        <p:tav tm="100000">
                                          <p:val>
                                            <p:strVal val="#ppt_h"/>
                                          </p:val>
                                        </p:tav>
                                      </p:tavLst>
                                    </p:anim>
                                    <p:anim calcmode="lin" valueType="num">
                                      <p:cBhvr>
                                        <p:cTn id="79" dur="500" fill="hold"/>
                                        <p:tgtEl>
                                          <p:spTgt spid="19472"/>
                                        </p:tgtEl>
                                        <p:attrNameLst>
                                          <p:attrName>style.rotation</p:attrName>
                                        </p:attrNameLst>
                                      </p:cBhvr>
                                      <p:tavLst>
                                        <p:tav tm="0">
                                          <p:val>
                                            <p:fltVal val="90"/>
                                          </p:val>
                                        </p:tav>
                                        <p:tav tm="100000">
                                          <p:val>
                                            <p:fltVal val="0"/>
                                          </p:val>
                                        </p:tav>
                                      </p:tavLst>
                                    </p:anim>
                                    <p:animEffect transition="in" filter="fade">
                                      <p:cBhvr>
                                        <p:cTn id="80" dur="500"/>
                                        <p:tgtEl>
                                          <p:spTgt spid="19472"/>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19473"/>
                                        </p:tgtEl>
                                        <p:attrNameLst>
                                          <p:attrName>style.visibility</p:attrName>
                                        </p:attrNameLst>
                                      </p:cBhvr>
                                      <p:to>
                                        <p:strVal val="visible"/>
                                      </p:to>
                                    </p:set>
                                    <p:anim calcmode="lin" valueType="num">
                                      <p:cBhvr>
                                        <p:cTn id="83" dur="500" fill="hold"/>
                                        <p:tgtEl>
                                          <p:spTgt spid="19473"/>
                                        </p:tgtEl>
                                        <p:attrNameLst>
                                          <p:attrName>ppt_w</p:attrName>
                                        </p:attrNameLst>
                                      </p:cBhvr>
                                      <p:tavLst>
                                        <p:tav tm="0">
                                          <p:val>
                                            <p:fltVal val="0"/>
                                          </p:val>
                                        </p:tav>
                                        <p:tav tm="100000">
                                          <p:val>
                                            <p:strVal val="#ppt_w"/>
                                          </p:val>
                                        </p:tav>
                                      </p:tavLst>
                                    </p:anim>
                                    <p:anim calcmode="lin" valueType="num">
                                      <p:cBhvr>
                                        <p:cTn id="84" dur="500" fill="hold"/>
                                        <p:tgtEl>
                                          <p:spTgt spid="19473"/>
                                        </p:tgtEl>
                                        <p:attrNameLst>
                                          <p:attrName>ppt_h</p:attrName>
                                        </p:attrNameLst>
                                      </p:cBhvr>
                                      <p:tavLst>
                                        <p:tav tm="0">
                                          <p:val>
                                            <p:fltVal val="0"/>
                                          </p:val>
                                        </p:tav>
                                        <p:tav tm="100000">
                                          <p:val>
                                            <p:strVal val="#ppt_h"/>
                                          </p:val>
                                        </p:tav>
                                      </p:tavLst>
                                    </p:anim>
                                    <p:anim calcmode="lin" valueType="num">
                                      <p:cBhvr>
                                        <p:cTn id="85" dur="500" fill="hold"/>
                                        <p:tgtEl>
                                          <p:spTgt spid="19473"/>
                                        </p:tgtEl>
                                        <p:attrNameLst>
                                          <p:attrName>style.rotation</p:attrName>
                                        </p:attrNameLst>
                                      </p:cBhvr>
                                      <p:tavLst>
                                        <p:tav tm="0">
                                          <p:val>
                                            <p:fltVal val="90"/>
                                          </p:val>
                                        </p:tav>
                                        <p:tav tm="100000">
                                          <p:val>
                                            <p:fltVal val="0"/>
                                          </p:val>
                                        </p:tav>
                                      </p:tavLst>
                                    </p:anim>
                                    <p:animEffect transition="in" filter="fade">
                                      <p:cBhvr>
                                        <p:cTn id="86" dur="500"/>
                                        <p:tgtEl>
                                          <p:spTgt spid="19473"/>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19474"/>
                                        </p:tgtEl>
                                        <p:attrNameLst>
                                          <p:attrName>style.visibility</p:attrName>
                                        </p:attrNameLst>
                                      </p:cBhvr>
                                      <p:to>
                                        <p:strVal val="visible"/>
                                      </p:to>
                                    </p:set>
                                    <p:anim calcmode="lin" valueType="num">
                                      <p:cBhvr>
                                        <p:cTn id="89" dur="500" fill="hold"/>
                                        <p:tgtEl>
                                          <p:spTgt spid="19474"/>
                                        </p:tgtEl>
                                        <p:attrNameLst>
                                          <p:attrName>ppt_w</p:attrName>
                                        </p:attrNameLst>
                                      </p:cBhvr>
                                      <p:tavLst>
                                        <p:tav tm="0">
                                          <p:val>
                                            <p:fltVal val="0"/>
                                          </p:val>
                                        </p:tav>
                                        <p:tav tm="100000">
                                          <p:val>
                                            <p:strVal val="#ppt_w"/>
                                          </p:val>
                                        </p:tav>
                                      </p:tavLst>
                                    </p:anim>
                                    <p:anim calcmode="lin" valueType="num">
                                      <p:cBhvr>
                                        <p:cTn id="90" dur="500" fill="hold"/>
                                        <p:tgtEl>
                                          <p:spTgt spid="19474"/>
                                        </p:tgtEl>
                                        <p:attrNameLst>
                                          <p:attrName>ppt_h</p:attrName>
                                        </p:attrNameLst>
                                      </p:cBhvr>
                                      <p:tavLst>
                                        <p:tav tm="0">
                                          <p:val>
                                            <p:fltVal val="0"/>
                                          </p:val>
                                        </p:tav>
                                        <p:tav tm="100000">
                                          <p:val>
                                            <p:strVal val="#ppt_h"/>
                                          </p:val>
                                        </p:tav>
                                      </p:tavLst>
                                    </p:anim>
                                    <p:anim calcmode="lin" valueType="num">
                                      <p:cBhvr>
                                        <p:cTn id="91" dur="500" fill="hold"/>
                                        <p:tgtEl>
                                          <p:spTgt spid="19474"/>
                                        </p:tgtEl>
                                        <p:attrNameLst>
                                          <p:attrName>style.rotation</p:attrName>
                                        </p:attrNameLst>
                                      </p:cBhvr>
                                      <p:tavLst>
                                        <p:tav tm="0">
                                          <p:val>
                                            <p:fltVal val="90"/>
                                          </p:val>
                                        </p:tav>
                                        <p:tav tm="100000">
                                          <p:val>
                                            <p:fltVal val="0"/>
                                          </p:val>
                                        </p:tav>
                                      </p:tavLst>
                                    </p:anim>
                                    <p:animEffect transition="in" filter="fade">
                                      <p:cBhvr>
                                        <p:cTn id="92" dur="500"/>
                                        <p:tgtEl>
                                          <p:spTgt spid="19474"/>
                                        </p:tgtEl>
                                      </p:cBhvr>
                                    </p:animEffect>
                                  </p:childTnLst>
                                </p:cTn>
                              </p:par>
                            </p:childTnLst>
                          </p:cTn>
                        </p:par>
                        <p:par>
                          <p:cTn id="93" fill="hold" nodeType="afterGroup">
                            <p:stCondLst>
                              <p:cond delay="1500"/>
                            </p:stCondLst>
                            <p:childTnLst>
                              <p:par>
                                <p:cTn id="94" presetID="22" presetClass="entr" presetSubtype="8" fill="hold" nodeType="afterEffect">
                                  <p:stCondLst>
                                    <p:cond delay="0"/>
                                  </p:stCondLst>
                                  <p:childTnLst>
                                    <p:set>
                                      <p:cBhvr>
                                        <p:cTn id="95" dur="1" fill="hold">
                                          <p:stCondLst>
                                            <p:cond delay="0"/>
                                          </p:stCondLst>
                                        </p:cTn>
                                        <p:tgtEl>
                                          <p:spTgt spid="19476"/>
                                        </p:tgtEl>
                                        <p:attrNameLst>
                                          <p:attrName>style.visibility</p:attrName>
                                        </p:attrNameLst>
                                      </p:cBhvr>
                                      <p:to>
                                        <p:strVal val="visible"/>
                                      </p:to>
                                    </p:set>
                                    <p:animEffect transition="in" filter="wipe(left)">
                                      <p:cBhvr>
                                        <p:cTn id="96" dur="500"/>
                                        <p:tgtEl>
                                          <p:spTgt spid="19476"/>
                                        </p:tgtEl>
                                      </p:cBhvr>
                                    </p:animEffect>
                                  </p:childTnLst>
                                </p:cTn>
                              </p:par>
                            </p:childTnLst>
                          </p:cTn>
                        </p:par>
                        <p:par>
                          <p:cTn id="97" fill="hold" nodeType="afterGroup">
                            <p:stCondLst>
                              <p:cond delay="2000"/>
                            </p:stCondLst>
                            <p:childTnLst>
                              <p:par>
                                <p:cTn id="98" presetID="12" presetClass="entr" presetSubtype="8" fill="hold" nodeType="afterEffect">
                                  <p:stCondLst>
                                    <p:cond delay="0"/>
                                  </p:stCondLst>
                                  <p:childTnLst>
                                    <p:set>
                                      <p:cBhvr>
                                        <p:cTn id="99" dur="1" fill="hold">
                                          <p:stCondLst>
                                            <p:cond delay="0"/>
                                          </p:stCondLst>
                                        </p:cTn>
                                        <p:tgtEl>
                                          <p:spTgt spid="19481"/>
                                        </p:tgtEl>
                                        <p:attrNameLst>
                                          <p:attrName>style.visibility</p:attrName>
                                        </p:attrNameLst>
                                      </p:cBhvr>
                                      <p:to>
                                        <p:strVal val="visible"/>
                                      </p:to>
                                    </p:set>
                                    <p:anim calcmode="lin" valueType="num">
                                      <p:cBhvr additive="base">
                                        <p:cTn id="100" dur="300"/>
                                        <p:tgtEl>
                                          <p:spTgt spid="19481"/>
                                        </p:tgtEl>
                                        <p:attrNameLst>
                                          <p:attrName>ppt_x</p:attrName>
                                        </p:attrNameLst>
                                      </p:cBhvr>
                                      <p:tavLst>
                                        <p:tav tm="0">
                                          <p:val>
                                            <p:strVal val="#ppt_x-#ppt_w*1.125000"/>
                                          </p:val>
                                        </p:tav>
                                        <p:tav tm="100000">
                                          <p:val>
                                            <p:strVal val="#ppt_x"/>
                                          </p:val>
                                        </p:tav>
                                      </p:tavLst>
                                    </p:anim>
                                    <p:animEffect transition="in" filter="wipe(right)">
                                      <p:cBhvr>
                                        <p:cTn id="101" dur="300"/>
                                        <p:tgtEl>
                                          <p:spTgt spid="19481"/>
                                        </p:tgtEl>
                                      </p:cBhvr>
                                    </p:animEffect>
                                  </p:childTnLst>
                                </p:cTn>
                              </p:par>
                            </p:childTnLst>
                          </p:cTn>
                        </p:par>
                        <p:par>
                          <p:cTn id="102" fill="hold" nodeType="afterGroup">
                            <p:stCondLst>
                              <p:cond delay="2300"/>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19475"/>
                                        </p:tgtEl>
                                        <p:attrNameLst>
                                          <p:attrName>style.visibility</p:attrName>
                                        </p:attrNameLst>
                                      </p:cBhvr>
                                      <p:to>
                                        <p:strVal val="visible"/>
                                      </p:to>
                                    </p:set>
                                    <p:anim calcmode="lin" valueType="num">
                                      <p:cBhvr>
                                        <p:cTn id="105" dur="300" fill="hold"/>
                                        <p:tgtEl>
                                          <p:spTgt spid="19475"/>
                                        </p:tgtEl>
                                        <p:attrNameLst>
                                          <p:attrName>ppt_x</p:attrName>
                                        </p:attrNameLst>
                                      </p:cBhvr>
                                      <p:tavLst>
                                        <p:tav tm="0">
                                          <p:val>
                                            <p:strVal val="#ppt_x"/>
                                          </p:val>
                                        </p:tav>
                                        <p:tav tm="50000">
                                          <p:val>
                                            <p:strVal val="#ppt_x+.1"/>
                                          </p:val>
                                        </p:tav>
                                        <p:tav tm="100000">
                                          <p:val>
                                            <p:strVal val="#ppt_x"/>
                                          </p:val>
                                        </p:tav>
                                      </p:tavLst>
                                    </p:anim>
                                    <p:anim calcmode="lin" valueType="num">
                                      <p:cBhvr>
                                        <p:cTn id="106" dur="300" fill="hold"/>
                                        <p:tgtEl>
                                          <p:spTgt spid="19475"/>
                                        </p:tgtEl>
                                        <p:attrNameLst>
                                          <p:attrName>ppt_y</p:attrName>
                                        </p:attrNameLst>
                                      </p:cBhvr>
                                      <p:tavLst>
                                        <p:tav tm="0">
                                          <p:val>
                                            <p:strVal val="#ppt_y"/>
                                          </p:val>
                                        </p:tav>
                                        <p:tav tm="100000">
                                          <p:val>
                                            <p:strVal val="#ppt_y"/>
                                          </p:val>
                                        </p:tav>
                                      </p:tavLst>
                                    </p:anim>
                                    <p:anim calcmode="lin" valueType="num">
                                      <p:cBhvr>
                                        <p:cTn id="107" dur="300" fill="hold"/>
                                        <p:tgtEl>
                                          <p:spTgt spid="19475"/>
                                        </p:tgtEl>
                                        <p:attrNameLst>
                                          <p:attrName>ppt_h</p:attrName>
                                        </p:attrNameLst>
                                      </p:cBhvr>
                                      <p:tavLst>
                                        <p:tav tm="0">
                                          <p:val>
                                            <p:strVal val="#ppt_h/10"/>
                                          </p:val>
                                        </p:tav>
                                        <p:tav tm="50000">
                                          <p:val>
                                            <p:strVal val="#ppt_h+.01"/>
                                          </p:val>
                                        </p:tav>
                                        <p:tav tm="100000">
                                          <p:val>
                                            <p:strVal val="#ppt_h"/>
                                          </p:val>
                                        </p:tav>
                                      </p:tavLst>
                                    </p:anim>
                                    <p:anim calcmode="lin" valueType="num">
                                      <p:cBhvr>
                                        <p:cTn id="108" dur="300" fill="hold"/>
                                        <p:tgtEl>
                                          <p:spTgt spid="19475"/>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300" tmFilter="0,0; .5, 1; 1, 1"/>
                                        <p:tgtEl>
                                          <p:spTgt spid="19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autoUpdateAnimBg="0"/>
      <p:bldP spid="19459" grpId="0" autoUpdateAnimBg="0"/>
      <p:bldP spid="19460" grpId="0" autoUpdateAnimBg="0"/>
      <p:bldP spid="19461" grpId="0" autoUpdateAnimBg="0"/>
      <p:bldP spid="19462" grpId="0" autoUpdateAnimBg="0"/>
      <p:bldP spid="19463" grpId="0" animBg="1"/>
      <p:bldP spid="19464" grpId="0" animBg="1"/>
      <p:bldP spid="19465" grpId="0" animBg="1"/>
      <p:bldP spid="19466" grpId="0" animBg="1"/>
      <p:bldP spid="19467" grpId="0" autoUpdateAnimBg="0"/>
      <p:bldP spid="19468" grpId="0" autoUpdateAnimBg="0"/>
      <p:bldP spid="19469" grpId="0" autoUpdateAnimBg="0"/>
      <p:bldP spid="19470" grpId="0" autoUpdateAnimBg="0"/>
      <p:bldP spid="19471" grpId="0" animBg="1"/>
      <p:bldP spid="19472" grpId="0" animBg="1"/>
      <p:bldP spid="19473" grpId="0" animBg="1"/>
      <p:bldP spid="19474" grpId="0" animBg="1"/>
      <p:bldP spid="1947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reeform 6"/>
          <p:cNvSpPr>
            <a:spLocks/>
          </p:cNvSpPr>
          <p:nvPr/>
        </p:nvSpPr>
        <p:spPr bwMode="auto">
          <a:xfrm>
            <a:off x="2840038" y="5659438"/>
            <a:ext cx="1271587" cy="865187"/>
          </a:xfrm>
          <a:custGeom>
            <a:avLst/>
            <a:gdLst>
              <a:gd name="T0" fmla="*/ 0 w 1113"/>
              <a:gd name="T1" fmla="*/ 0 h 757"/>
              <a:gd name="T2" fmla="*/ 2147483646 w 1113"/>
              <a:gd name="T3" fmla="*/ 0 h 757"/>
              <a:gd name="T4" fmla="*/ 2147483646 w 1113"/>
              <a:gd name="T5" fmla="*/ 2147483646 h 757"/>
              <a:gd name="T6" fmla="*/ 2147483646 w 1113"/>
              <a:gd name="T7" fmla="*/ 2147483646 h 757"/>
              <a:gd name="T8" fmla="*/ 2147483646 w 1113"/>
              <a:gd name="T9" fmla="*/ 2147483646 h 757"/>
              <a:gd name="T10" fmla="*/ 2147483646 w 1113"/>
              <a:gd name="T11" fmla="*/ 2147483646 h 757"/>
              <a:gd name="T12" fmla="*/ 0 w 1113"/>
              <a:gd name="T13" fmla="*/ 2147483646 h 757"/>
              <a:gd name="T14" fmla="*/ 0 w 1113"/>
              <a:gd name="T15" fmla="*/ 0 h 7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3" name="Freeform 8"/>
          <p:cNvSpPr>
            <a:spLocks/>
          </p:cNvSpPr>
          <p:nvPr/>
        </p:nvSpPr>
        <p:spPr bwMode="auto">
          <a:xfrm>
            <a:off x="1568450" y="885825"/>
            <a:ext cx="3865563" cy="4575175"/>
          </a:xfrm>
          <a:custGeom>
            <a:avLst/>
            <a:gdLst>
              <a:gd name="T0" fmla="*/ 2147483646 w 3381"/>
              <a:gd name="T1" fmla="*/ 2147483646 h 3999"/>
              <a:gd name="T2" fmla="*/ 0 w 3381"/>
              <a:gd name="T3" fmla="*/ 2147483646 h 3999"/>
              <a:gd name="T4" fmla="*/ 2147483646 w 3381"/>
              <a:gd name="T5" fmla="*/ 2147483646 h 3999"/>
              <a:gd name="T6" fmla="*/ 2147483646 w 3381"/>
              <a:gd name="T7" fmla="*/ 2147483646 h 3999"/>
              <a:gd name="T8" fmla="*/ 2147483646 w 3381"/>
              <a:gd name="T9" fmla="*/ 0 h 3999"/>
              <a:gd name="T10" fmla="*/ 2147483646 w 3381"/>
              <a:gd name="T11" fmla="*/ 2147483646 h 3999"/>
              <a:gd name="T12" fmla="*/ 2147483646 w 3381"/>
              <a:gd name="T13" fmla="*/ 2147483646 h 3999"/>
              <a:gd name="T14" fmla="*/ 2147483646 w 3381"/>
              <a:gd name="T15" fmla="*/ 2147483646 h 3999"/>
              <a:gd name="T16" fmla="*/ 2147483646 w 3381"/>
              <a:gd name="T17" fmla="*/ 2147483646 h 3999"/>
              <a:gd name="T18" fmla="*/ 2147483646 w 3381"/>
              <a:gd name="T19" fmla="*/ 2147483646 h 3999"/>
              <a:gd name="T20" fmla="*/ 2147483646 w 3381"/>
              <a:gd name="T21" fmla="*/ 2147483646 h 3999"/>
              <a:gd name="T22" fmla="*/ 2147483646 w 3381"/>
              <a:gd name="T23" fmla="*/ 2147483646 h 3999"/>
              <a:gd name="T24" fmla="*/ 2147483646 w 3381"/>
              <a:gd name="T25" fmla="*/ 2147483646 h 3999"/>
              <a:gd name="T26" fmla="*/ 2147483646 w 3381"/>
              <a:gd name="T27" fmla="*/ 2147483646 h 3999"/>
              <a:gd name="T28" fmla="*/ 2147483646 w 3381"/>
              <a:gd name="T29" fmla="*/ 2147483646 h 3999"/>
              <a:gd name="T30" fmla="*/ 2147483646 w 3381"/>
              <a:gd name="T31" fmla="*/ 2147483646 h 3999"/>
              <a:gd name="T32" fmla="*/ 2147483646 w 3381"/>
              <a:gd name="T33" fmla="*/ 2147483646 h 3999"/>
              <a:gd name="T34" fmla="*/ 2147483646 w 3381"/>
              <a:gd name="T35" fmla="*/ 2147483646 h 3999"/>
              <a:gd name="T36" fmla="*/ 2147483646 w 3381"/>
              <a:gd name="T37" fmla="*/ 2147483646 h 3999"/>
              <a:gd name="T38" fmla="*/ 2147483646 w 3381"/>
              <a:gd name="T39" fmla="*/ 2147483646 h 3999"/>
              <a:gd name="T40" fmla="*/ 2147483646 w 3381"/>
              <a:gd name="T41" fmla="*/ 2147483646 h 3999"/>
              <a:gd name="T42" fmla="*/ 2147483646 w 3381"/>
              <a:gd name="T43" fmla="*/ 2147483646 h 3999"/>
              <a:gd name="T44" fmla="*/ 2147483646 w 3381"/>
              <a:gd name="T45" fmla="*/ 2147483646 h 3999"/>
              <a:gd name="T46" fmla="*/ 2147483646 w 3381"/>
              <a:gd name="T47" fmla="*/ 2147483646 h 3999"/>
              <a:gd name="T48" fmla="*/ 2147483646 w 3381"/>
              <a:gd name="T49" fmla="*/ 2147483646 h 3999"/>
              <a:gd name="T50" fmla="*/ 2147483646 w 3381"/>
              <a:gd name="T51" fmla="*/ 2147483646 h 399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4" name="Freeform 9"/>
          <p:cNvSpPr>
            <a:spLocks/>
          </p:cNvSpPr>
          <p:nvPr/>
        </p:nvSpPr>
        <p:spPr bwMode="auto">
          <a:xfrm>
            <a:off x="2551113" y="885825"/>
            <a:ext cx="2644775" cy="1652588"/>
          </a:xfrm>
          <a:custGeom>
            <a:avLst/>
            <a:gdLst>
              <a:gd name="T0" fmla="*/ 0 w 2313"/>
              <a:gd name="T1" fmla="*/ 2147483646 h 1445"/>
              <a:gd name="T2" fmla="*/ 2147483646 w 2313"/>
              <a:gd name="T3" fmla="*/ 2147483646 h 1445"/>
              <a:gd name="T4" fmla="*/ 2147483646 w 2313"/>
              <a:gd name="T5" fmla="*/ 0 h 1445"/>
              <a:gd name="T6" fmla="*/ 2147483646 w 2313"/>
              <a:gd name="T7" fmla="*/ 2147483646 h 1445"/>
              <a:gd name="T8" fmla="*/ 2147483646 w 2313"/>
              <a:gd name="T9" fmla="*/ 2147483646 h 1445"/>
              <a:gd name="T10" fmla="*/ 2147483646 w 2313"/>
              <a:gd name="T11" fmla="*/ 2147483646 h 1445"/>
              <a:gd name="T12" fmla="*/ 2147483646 w 2313"/>
              <a:gd name="T13" fmla="*/ 2147483646 h 1445"/>
              <a:gd name="T14" fmla="*/ 2147483646 w 2313"/>
              <a:gd name="T15" fmla="*/ 2147483646 h 1445"/>
              <a:gd name="T16" fmla="*/ 2147483646 w 2313"/>
              <a:gd name="T17" fmla="*/ 2147483646 h 1445"/>
              <a:gd name="T18" fmla="*/ 2147483646 w 2313"/>
              <a:gd name="T19" fmla="*/ 2147483646 h 1445"/>
              <a:gd name="T20" fmla="*/ 0 w 2313"/>
              <a:gd name="T21" fmla="*/ 2147483646 h 14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5" name="Freeform 10"/>
          <p:cNvSpPr>
            <a:spLocks/>
          </p:cNvSpPr>
          <p:nvPr/>
        </p:nvSpPr>
        <p:spPr bwMode="auto">
          <a:xfrm>
            <a:off x="3944938" y="1822450"/>
            <a:ext cx="1489075" cy="2387600"/>
          </a:xfrm>
          <a:custGeom>
            <a:avLst/>
            <a:gdLst>
              <a:gd name="T0" fmla="*/ 2147483646 w 1303"/>
              <a:gd name="T1" fmla="*/ 0 h 2087"/>
              <a:gd name="T2" fmla="*/ 2147483646 w 1303"/>
              <a:gd name="T3" fmla="*/ 2147483646 h 2087"/>
              <a:gd name="T4" fmla="*/ 2147483646 w 1303"/>
              <a:gd name="T5" fmla="*/ 2147483646 h 2087"/>
              <a:gd name="T6" fmla="*/ 2147483646 w 1303"/>
              <a:gd name="T7" fmla="*/ 2147483646 h 2087"/>
              <a:gd name="T8" fmla="*/ 0 w 1303"/>
              <a:gd name="T9" fmla="*/ 2147483646 h 2087"/>
              <a:gd name="T10" fmla="*/ 2147483646 w 1303"/>
              <a:gd name="T11" fmla="*/ 2147483646 h 2087"/>
              <a:gd name="T12" fmla="*/ 2147483646 w 1303"/>
              <a:gd name="T13" fmla="*/ 2147483646 h 2087"/>
              <a:gd name="T14" fmla="*/ 2147483646 w 1303"/>
              <a:gd name="T15" fmla="*/ 2147483646 h 2087"/>
              <a:gd name="T16" fmla="*/ 2147483646 w 1303"/>
              <a:gd name="T17" fmla="*/ 0 h 20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6" name="Freeform 11"/>
          <p:cNvSpPr>
            <a:spLocks/>
          </p:cNvSpPr>
          <p:nvPr/>
        </p:nvSpPr>
        <p:spPr bwMode="auto">
          <a:xfrm>
            <a:off x="1549400" y="1136650"/>
            <a:ext cx="1633538" cy="2435225"/>
          </a:xfrm>
          <a:custGeom>
            <a:avLst/>
            <a:gdLst>
              <a:gd name="T0" fmla="*/ 2147483646 w 1428"/>
              <a:gd name="T1" fmla="*/ 2147483646 h 2129"/>
              <a:gd name="T2" fmla="*/ 2147483646 w 1428"/>
              <a:gd name="T3" fmla="*/ 2147483646 h 2129"/>
              <a:gd name="T4" fmla="*/ 2147483646 w 1428"/>
              <a:gd name="T5" fmla="*/ 2147483646 h 2129"/>
              <a:gd name="T6" fmla="*/ 2147483646 w 1428"/>
              <a:gd name="T7" fmla="*/ 2147483646 h 2129"/>
              <a:gd name="T8" fmla="*/ 2147483646 w 1428"/>
              <a:gd name="T9" fmla="*/ 0 h 2129"/>
              <a:gd name="T10" fmla="*/ 2147483646 w 1428"/>
              <a:gd name="T11" fmla="*/ 2147483646 h 2129"/>
              <a:gd name="T12" fmla="*/ 2147483646 w 1428"/>
              <a:gd name="T13" fmla="*/ 2147483646 h 2129"/>
              <a:gd name="T14" fmla="*/ 2147483646 w 1428"/>
              <a:gd name="T15" fmla="*/ 2147483646 h 2129"/>
              <a:gd name="T16" fmla="*/ 2147483646 w 1428"/>
              <a:gd name="T17" fmla="*/ 2147483646 h 2129"/>
              <a:gd name="T18" fmla="*/ 2147483646 w 1428"/>
              <a:gd name="T19" fmla="*/ 2147483646 h 2129"/>
              <a:gd name="T20" fmla="*/ 2147483646 w 1428"/>
              <a:gd name="T21" fmla="*/ 2147483646 h 21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487" name="Group 7"/>
          <p:cNvGrpSpPr>
            <a:grpSpLocks/>
          </p:cNvGrpSpPr>
          <p:nvPr/>
        </p:nvGrpSpPr>
        <p:grpSpPr bwMode="auto">
          <a:xfrm>
            <a:off x="1687513" y="1806575"/>
            <a:ext cx="1152525" cy="1166813"/>
            <a:chOff x="0" y="0"/>
            <a:chExt cx="1152128" cy="1166905"/>
          </a:xfrm>
        </p:grpSpPr>
        <p:sp>
          <p:nvSpPr>
            <p:cNvPr id="19497" name="TextBox 32"/>
            <p:cNvSpPr txBox="1">
              <a:spLocks noChangeArrowheads="1"/>
            </p:cNvSpPr>
            <p:nvPr/>
          </p:nvSpPr>
          <p:spPr bwMode="auto">
            <a:xfrm>
              <a:off x="325835" y="0"/>
              <a:ext cx="500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rgbClr val="F8F8F8"/>
                  </a:solidFill>
                  <a:latin typeface="微软雅黑" panose="020B0503020204020204" pitchFamily="34" charset="-122"/>
                </a:rPr>
                <a:t>1</a:t>
              </a:r>
              <a:endParaRPr lang="zh-CN" altLang="en-US" sz="4000" b="1">
                <a:solidFill>
                  <a:srgbClr val="F8F8F8"/>
                </a:solidFill>
                <a:latin typeface="微软雅黑" panose="020B0503020204020204" pitchFamily="34" charset="-122"/>
              </a:endParaRPr>
            </a:p>
          </p:txBody>
        </p:sp>
        <p:sp>
          <p:nvSpPr>
            <p:cNvPr id="19498" name="TextBox 33"/>
            <p:cNvSpPr txBox="1">
              <a:spLocks noChangeArrowheads="1"/>
            </p:cNvSpPr>
            <p:nvPr/>
          </p:nvSpPr>
          <p:spPr bwMode="auto">
            <a:xfrm>
              <a:off x="0" y="520574"/>
              <a:ext cx="11521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请输入您的文字</a:t>
              </a:r>
            </a:p>
          </p:txBody>
        </p:sp>
      </p:grpSp>
      <p:grpSp>
        <p:nvGrpSpPr>
          <p:cNvPr id="20490" name="Group 10"/>
          <p:cNvGrpSpPr>
            <a:grpSpLocks/>
          </p:cNvGrpSpPr>
          <p:nvPr/>
        </p:nvGrpSpPr>
        <p:grpSpPr bwMode="auto">
          <a:xfrm>
            <a:off x="3368675" y="1041400"/>
            <a:ext cx="1152525" cy="1189038"/>
            <a:chOff x="0" y="0"/>
            <a:chExt cx="1152128" cy="1188545"/>
          </a:xfrm>
        </p:grpSpPr>
        <p:sp>
          <p:nvSpPr>
            <p:cNvPr id="19495" name="TextBox 35"/>
            <p:cNvSpPr txBox="1">
              <a:spLocks noChangeArrowheads="1"/>
            </p:cNvSpPr>
            <p:nvPr/>
          </p:nvSpPr>
          <p:spPr bwMode="auto">
            <a:xfrm>
              <a:off x="253902" y="0"/>
              <a:ext cx="500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rgbClr val="F8F8F8"/>
                  </a:solidFill>
                  <a:latin typeface="微软雅黑" panose="020B0503020204020204" pitchFamily="34" charset="-122"/>
                </a:rPr>
                <a:t>2</a:t>
              </a:r>
              <a:endParaRPr lang="zh-CN" altLang="en-US" sz="4000" b="1">
                <a:solidFill>
                  <a:srgbClr val="F8F8F8"/>
                </a:solidFill>
                <a:latin typeface="微软雅黑" panose="020B0503020204020204" pitchFamily="34" charset="-122"/>
              </a:endParaRPr>
            </a:p>
          </p:txBody>
        </p:sp>
        <p:sp>
          <p:nvSpPr>
            <p:cNvPr id="19496" name="TextBox 36"/>
            <p:cNvSpPr txBox="1">
              <a:spLocks noChangeArrowheads="1"/>
            </p:cNvSpPr>
            <p:nvPr/>
          </p:nvSpPr>
          <p:spPr bwMode="auto">
            <a:xfrm>
              <a:off x="0" y="542214"/>
              <a:ext cx="11521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请输入您的文字</a:t>
              </a:r>
            </a:p>
          </p:txBody>
        </p:sp>
      </p:grpSp>
      <p:grpSp>
        <p:nvGrpSpPr>
          <p:cNvPr id="20493" name="Group 13"/>
          <p:cNvGrpSpPr>
            <a:grpSpLocks/>
          </p:cNvGrpSpPr>
          <p:nvPr/>
        </p:nvGrpSpPr>
        <p:grpSpPr bwMode="auto">
          <a:xfrm>
            <a:off x="4144963" y="2338388"/>
            <a:ext cx="1152525" cy="1258887"/>
            <a:chOff x="0" y="0"/>
            <a:chExt cx="1152128" cy="1259582"/>
          </a:xfrm>
        </p:grpSpPr>
        <p:sp>
          <p:nvSpPr>
            <p:cNvPr id="19493" name="TextBox 38"/>
            <p:cNvSpPr txBox="1">
              <a:spLocks noChangeArrowheads="1"/>
            </p:cNvSpPr>
            <p:nvPr/>
          </p:nvSpPr>
          <p:spPr bwMode="auto">
            <a:xfrm>
              <a:off x="325835" y="0"/>
              <a:ext cx="500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rgbClr val="F8F8F8"/>
                  </a:solidFill>
                  <a:latin typeface="微软雅黑" panose="020B0503020204020204" pitchFamily="34" charset="-122"/>
                </a:rPr>
                <a:t>3</a:t>
              </a:r>
              <a:endParaRPr lang="zh-CN" altLang="en-US" sz="4000" b="1">
                <a:solidFill>
                  <a:srgbClr val="F8F8F8"/>
                </a:solidFill>
                <a:latin typeface="微软雅黑" panose="020B0503020204020204" pitchFamily="34" charset="-122"/>
              </a:endParaRPr>
            </a:p>
          </p:txBody>
        </p:sp>
        <p:sp>
          <p:nvSpPr>
            <p:cNvPr id="19494" name="TextBox 39"/>
            <p:cNvSpPr txBox="1">
              <a:spLocks noChangeArrowheads="1"/>
            </p:cNvSpPr>
            <p:nvPr/>
          </p:nvSpPr>
          <p:spPr bwMode="auto">
            <a:xfrm>
              <a:off x="0" y="613251"/>
              <a:ext cx="11521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请输入您的文字</a:t>
              </a:r>
            </a:p>
          </p:txBody>
        </p:sp>
      </p:grpSp>
      <p:grpSp>
        <p:nvGrpSpPr>
          <p:cNvPr id="20496" name="Group 16"/>
          <p:cNvGrpSpPr>
            <a:grpSpLocks/>
          </p:cNvGrpSpPr>
          <p:nvPr/>
        </p:nvGrpSpPr>
        <p:grpSpPr bwMode="auto">
          <a:xfrm>
            <a:off x="2936875" y="3838575"/>
            <a:ext cx="1152525" cy="1158875"/>
            <a:chOff x="0" y="0"/>
            <a:chExt cx="1152128" cy="1159243"/>
          </a:xfrm>
        </p:grpSpPr>
        <p:sp>
          <p:nvSpPr>
            <p:cNvPr id="19491" name="TextBox 41"/>
            <p:cNvSpPr txBox="1">
              <a:spLocks noChangeArrowheads="1"/>
            </p:cNvSpPr>
            <p:nvPr/>
          </p:nvSpPr>
          <p:spPr bwMode="auto">
            <a:xfrm>
              <a:off x="325835" y="0"/>
              <a:ext cx="500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rgbClr val="F8F8F8"/>
                  </a:solidFill>
                  <a:latin typeface="微软雅黑" panose="020B0503020204020204" pitchFamily="34" charset="-122"/>
                </a:rPr>
                <a:t>4</a:t>
              </a:r>
              <a:endParaRPr lang="zh-CN" altLang="en-US" sz="4000" b="1">
                <a:solidFill>
                  <a:srgbClr val="F8F8F8"/>
                </a:solidFill>
                <a:latin typeface="微软雅黑" panose="020B0503020204020204" pitchFamily="34" charset="-122"/>
              </a:endParaRPr>
            </a:p>
          </p:txBody>
        </p:sp>
        <p:sp>
          <p:nvSpPr>
            <p:cNvPr id="19492" name="TextBox 42"/>
            <p:cNvSpPr txBox="1">
              <a:spLocks noChangeArrowheads="1"/>
            </p:cNvSpPr>
            <p:nvPr/>
          </p:nvSpPr>
          <p:spPr bwMode="auto">
            <a:xfrm>
              <a:off x="0" y="512912"/>
              <a:ext cx="11521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请输入您的文字</a:t>
              </a:r>
            </a:p>
          </p:txBody>
        </p:sp>
      </p:grpSp>
      <p:sp>
        <p:nvSpPr>
          <p:cNvPr id="20499" name="TextBox 43"/>
          <p:cNvSpPr txBox="1">
            <a:spLocks noChangeArrowheads="1"/>
          </p:cNvSpPr>
          <p:nvPr/>
        </p:nvSpPr>
        <p:spPr bwMode="auto">
          <a:xfrm>
            <a:off x="2882900" y="5729288"/>
            <a:ext cx="11509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a:solidFill>
                  <a:srgbClr val="F8F8F8"/>
                </a:solidFill>
                <a:latin typeface="微软雅黑" panose="020B0503020204020204" pitchFamily="34" charset="-122"/>
              </a:rPr>
              <a:t>请输入您的文字</a:t>
            </a:r>
          </a:p>
        </p:txBody>
      </p:sp>
      <p:sp>
        <p:nvSpPr>
          <p:cNvPr id="20500" name="TextBox 44"/>
          <p:cNvSpPr txBox="1">
            <a:spLocks noChangeArrowheads="1"/>
          </p:cNvSpPr>
          <p:nvPr/>
        </p:nvSpPr>
        <p:spPr bwMode="auto">
          <a:xfrm>
            <a:off x="7616825" y="1343025"/>
            <a:ext cx="403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请输入您的文字请输入您的文字</a:t>
            </a:r>
            <a:endParaRPr lang="en-US" altLang="zh-CN" sz="1800">
              <a:latin typeface="微软雅黑" panose="020B0503020204020204" pitchFamily="34" charset="-122"/>
            </a:endParaRPr>
          </a:p>
          <a:p>
            <a:pPr eaLnBrk="1" hangingPunct="1">
              <a:spcBef>
                <a:spcPct val="0"/>
              </a:spcBef>
              <a:buFontTx/>
              <a:buNone/>
            </a:pPr>
            <a:r>
              <a:rPr lang="zh-CN" altLang="en-US" sz="1800">
                <a:latin typeface="微软雅黑" panose="020B0503020204020204" pitchFamily="34" charset="-122"/>
              </a:rPr>
              <a:t>请输入您的文字请输入您的文字</a:t>
            </a:r>
          </a:p>
          <a:p>
            <a:pPr eaLnBrk="1" hangingPunct="1">
              <a:spcBef>
                <a:spcPct val="0"/>
              </a:spcBef>
              <a:buFontTx/>
              <a:buNone/>
            </a:pPr>
            <a:r>
              <a:rPr lang="zh-CN" altLang="en-US" sz="1800">
                <a:latin typeface="微软雅黑" panose="020B0503020204020204" pitchFamily="34" charset="-122"/>
              </a:rPr>
              <a:t>请输入您的文字请输入您的文字</a:t>
            </a:r>
            <a:endParaRPr lang="en-US" altLang="zh-CN" sz="1800">
              <a:latin typeface="微软雅黑" panose="020B0503020204020204" pitchFamily="34" charset="-122"/>
            </a:endParaRPr>
          </a:p>
        </p:txBody>
      </p:sp>
      <p:grpSp>
        <p:nvGrpSpPr>
          <p:cNvPr id="20501" name="Group 21"/>
          <p:cNvGrpSpPr>
            <a:grpSpLocks/>
          </p:cNvGrpSpPr>
          <p:nvPr/>
        </p:nvGrpSpPr>
        <p:grpSpPr bwMode="auto">
          <a:xfrm>
            <a:off x="6416675" y="1343025"/>
            <a:ext cx="962025" cy="962025"/>
            <a:chOff x="0" y="0"/>
            <a:chExt cx="962086" cy="962084"/>
          </a:xfrm>
        </p:grpSpPr>
        <p:sp>
          <p:nvSpPr>
            <p:cNvPr id="19489" name="椭圆 46"/>
            <p:cNvSpPr>
              <a:spLocks noChangeArrowheads="1"/>
            </p:cNvSpPr>
            <p:nvPr/>
          </p:nvSpPr>
          <p:spPr bwMode="auto">
            <a:xfrm>
              <a:off x="0" y="0"/>
              <a:ext cx="962086" cy="962084"/>
            </a:xfrm>
            <a:prstGeom prst="ellipse">
              <a:avLst/>
            </a:pr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490" name="TextBox 47"/>
            <p:cNvSpPr txBox="1">
              <a:spLocks noChangeArrowheads="1"/>
            </p:cNvSpPr>
            <p:nvPr/>
          </p:nvSpPr>
          <p:spPr bwMode="auto">
            <a:xfrm>
              <a:off x="243927" y="108557"/>
              <a:ext cx="500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rgbClr val="F8F8F8"/>
                  </a:solidFill>
                  <a:latin typeface="微软雅黑" panose="020B0503020204020204" pitchFamily="34" charset="-122"/>
                </a:rPr>
                <a:t>1</a:t>
              </a:r>
              <a:endParaRPr lang="zh-CN" altLang="en-US" sz="4000" b="1">
                <a:solidFill>
                  <a:srgbClr val="F8F8F8"/>
                </a:solidFill>
                <a:latin typeface="微软雅黑" panose="020B0503020204020204" pitchFamily="34" charset="-122"/>
              </a:endParaRPr>
            </a:p>
          </p:txBody>
        </p:sp>
      </p:grpSp>
      <p:grpSp>
        <p:nvGrpSpPr>
          <p:cNvPr id="20504" name="Group 24"/>
          <p:cNvGrpSpPr>
            <a:grpSpLocks/>
          </p:cNvGrpSpPr>
          <p:nvPr/>
        </p:nvGrpSpPr>
        <p:grpSpPr bwMode="auto">
          <a:xfrm>
            <a:off x="6416675" y="2454275"/>
            <a:ext cx="962025" cy="962025"/>
            <a:chOff x="0" y="0"/>
            <a:chExt cx="962086" cy="962084"/>
          </a:xfrm>
        </p:grpSpPr>
        <p:sp>
          <p:nvSpPr>
            <p:cNvPr id="19487" name="椭圆 49"/>
            <p:cNvSpPr>
              <a:spLocks noChangeArrowheads="1"/>
            </p:cNvSpPr>
            <p:nvPr/>
          </p:nvSpPr>
          <p:spPr bwMode="auto">
            <a:xfrm>
              <a:off x="0" y="0"/>
              <a:ext cx="962086" cy="96208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488" name="TextBox 50"/>
            <p:cNvSpPr txBox="1">
              <a:spLocks noChangeArrowheads="1"/>
            </p:cNvSpPr>
            <p:nvPr/>
          </p:nvSpPr>
          <p:spPr bwMode="auto">
            <a:xfrm>
              <a:off x="242447" y="128378"/>
              <a:ext cx="500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rgbClr val="F8F8F8"/>
                  </a:solidFill>
                  <a:latin typeface="微软雅黑" panose="020B0503020204020204" pitchFamily="34" charset="-122"/>
                </a:rPr>
                <a:t>2</a:t>
              </a:r>
              <a:endParaRPr lang="zh-CN" altLang="en-US" sz="4000" b="1">
                <a:solidFill>
                  <a:srgbClr val="F8F8F8"/>
                </a:solidFill>
                <a:latin typeface="微软雅黑" panose="020B0503020204020204" pitchFamily="34" charset="-122"/>
              </a:endParaRPr>
            </a:p>
          </p:txBody>
        </p:sp>
      </p:grpSp>
      <p:grpSp>
        <p:nvGrpSpPr>
          <p:cNvPr id="20507" name="Group 27"/>
          <p:cNvGrpSpPr>
            <a:grpSpLocks/>
          </p:cNvGrpSpPr>
          <p:nvPr/>
        </p:nvGrpSpPr>
        <p:grpSpPr bwMode="auto">
          <a:xfrm>
            <a:off x="6416675" y="3482975"/>
            <a:ext cx="962025" cy="962025"/>
            <a:chOff x="0" y="0"/>
            <a:chExt cx="962086" cy="962084"/>
          </a:xfrm>
        </p:grpSpPr>
        <p:sp>
          <p:nvSpPr>
            <p:cNvPr id="19485" name="椭圆 52"/>
            <p:cNvSpPr>
              <a:spLocks noChangeArrowheads="1"/>
            </p:cNvSpPr>
            <p:nvPr/>
          </p:nvSpPr>
          <p:spPr bwMode="auto">
            <a:xfrm>
              <a:off x="0" y="0"/>
              <a:ext cx="962086" cy="962084"/>
            </a:xfrm>
            <a:prstGeom prst="ellipse">
              <a:avLst/>
            </a:prstGeom>
            <a:solidFill>
              <a:srgbClr val="EF8A2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486" name="TextBox 53"/>
            <p:cNvSpPr txBox="1">
              <a:spLocks noChangeArrowheads="1"/>
            </p:cNvSpPr>
            <p:nvPr/>
          </p:nvSpPr>
          <p:spPr bwMode="auto">
            <a:xfrm>
              <a:off x="257575" y="142143"/>
              <a:ext cx="500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rgbClr val="F8F8F8"/>
                  </a:solidFill>
                  <a:latin typeface="微软雅黑" panose="020B0503020204020204" pitchFamily="34" charset="-122"/>
                </a:rPr>
                <a:t>3</a:t>
              </a:r>
              <a:endParaRPr lang="zh-CN" altLang="en-US" sz="4000" b="1">
                <a:solidFill>
                  <a:srgbClr val="F8F8F8"/>
                </a:solidFill>
                <a:latin typeface="微软雅黑" panose="020B0503020204020204" pitchFamily="34" charset="-122"/>
              </a:endParaRPr>
            </a:p>
          </p:txBody>
        </p:sp>
      </p:grpSp>
      <p:grpSp>
        <p:nvGrpSpPr>
          <p:cNvPr id="20510" name="Group 30"/>
          <p:cNvGrpSpPr>
            <a:grpSpLocks/>
          </p:cNvGrpSpPr>
          <p:nvPr/>
        </p:nvGrpSpPr>
        <p:grpSpPr bwMode="auto">
          <a:xfrm>
            <a:off x="6416675" y="4624388"/>
            <a:ext cx="962025" cy="962025"/>
            <a:chOff x="0" y="0"/>
            <a:chExt cx="962086" cy="962084"/>
          </a:xfrm>
        </p:grpSpPr>
        <p:sp>
          <p:nvSpPr>
            <p:cNvPr id="19483" name="椭圆 55"/>
            <p:cNvSpPr>
              <a:spLocks noChangeArrowheads="1"/>
            </p:cNvSpPr>
            <p:nvPr/>
          </p:nvSpPr>
          <p:spPr bwMode="auto">
            <a:xfrm>
              <a:off x="0" y="0"/>
              <a:ext cx="962086" cy="962084"/>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484" name="TextBox 56"/>
            <p:cNvSpPr txBox="1">
              <a:spLocks noChangeArrowheads="1"/>
            </p:cNvSpPr>
            <p:nvPr/>
          </p:nvSpPr>
          <p:spPr bwMode="auto">
            <a:xfrm>
              <a:off x="250822" y="136345"/>
              <a:ext cx="500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rgbClr val="F8F8F8"/>
                  </a:solidFill>
                  <a:latin typeface="微软雅黑" panose="020B0503020204020204" pitchFamily="34" charset="-122"/>
                </a:rPr>
                <a:t>4</a:t>
              </a:r>
              <a:endParaRPr lang="zh-CN" altLang="en-US" sz="4000" b="1">
                <a:solidFill>
                  <a:srgbClr val="F8F8F8"/>
                </a:solidFill>
                <a:latin typeface="微软雅黑" panose="020B0503020204020204" pitchFamily="34" charset="-122"/>
              </a:endParaRPr>
            </a:p>
          </p:txBody>
        </p:sp>
      </p:grpSp>
      <p:sp>
        <p:nvSpPr>
          <p:cNvPr id="20513" name="TextBox 57"/>
          <p:cNvSpPr txBox="1">
            <a:spLocks noChangeArrowheads="1"/>
          </p:cNvSpPr>
          <p:nvPr/>
        </p:nvSpPr>
        <p:spPr bwMode="auto">
          <a:xfrm>
            <a:off x="7616825" y="2420938"/>
            <a:ext cx="403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请输入您的文字请输入您的文字</a:t>
            </a:r>
            <a:endParaRPr lang="en-US" altLang="zh-CN" sz="1800">
              <a:latin typeface="微软雅黑" panose="020B0503020204020204" pitchFamily="34" charset="-122"/>
            </a:endParaRPr>
          </a:p>
          <a:p>
            <a:pPr eaLnBrk="1" hangingPunct="1">
              <a:spcBef>
                <a:spcPct val="0"/>
              </a:spcBef>
              <a:buFontTx/>
              <a:buNone/>
            </a:pPr>
            <a:r>
              <a:rPr lang="zh-CN" altLang="en-US" sz="1800">
                <a:latin typeface="微软雅黑" panose="020B0503020204020204" pitchFamily="34" charset="-122"/>
              </a:rPr>
              <a:t>请输入您的文字请输入您的文字</a:t>
            </a:r>
          </a:p>
          <a:p>
            <a:pPr eaLnBrk="1" hangingPunct="1">
              <a:spcBef>
                <a:spcPct val="0"/>
              </a:spcBef>
              <a:buFontTx/>
              <a:buNone/>
            </a:pPr>
            <a:r>
              <a:rPr lang="zh-CN" altLang="en-US" sz="1800">
                <a:latin typeface="微软雅黑" panose="020B0503020204020204" pitchFamily="34" charset="-122"/>
              </a:rPr>
              <a:t>请输入您的文字请输入您的文字</a:t>
            </a:r>
            <a:endParaRPr lang="en-US" altLang="zh-CN" sz="1800">
              <a:latin typeface="微软雅黑" panose="020B0503020204020204" pitchFamily="34" charset="-122"/>
            </a:endParaRPr>
          </a:p>
        </p:txBody>
      </p:sp>
      <p:sp>
        <p:nvSpPr>
          <p:cNvPr id="20514" name="TextBox 58"/>
          <p:cNvSpPr txBox="1">
            <a:spLocks noChangeArrowheads="1"/>
          </p:cNvSpPr>
          <p:nvPr/>
        </p:nvSpPr>
        <p:spPr bwMode="auto">
          <a:xfrm>
            <a:off x="7616825" y="3462338"/>
            <a:ext cx="403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请输入您的文字请输入您的文字</a:t>
            </a:r>
            <a:endParaRPr lang="en-US" altLang="zh-CN" sz="1800">
              <a:latin typeface="微软雅黑" panose="020B0503020204020204" pitchFamily="34" charset="-122"/>
            </a:endParaRPr>
          </a:p>
          <a:p>
            <a:pPr eaLnBrk="1" hangingPunct="1">
              <a:spcBef>
                <a:spcPct val="0"/>
              </a:spcBef>
              <a:buFontTx/>
              <a:buNone/>
            </a:pPr>
            <a:r>
              <a:rPr lang="zh-CN" altLang="en-US" sz="1800">
                <a:latin typeface="微软雅黑" panose="020B0503020204020204" pitchFamily="34" charset="-122"/>
              </a:rPr>
              <a:t>请输入您的文字请输入您的文字</a:t>
            </a:r>
          </a:p>
          <a:p>
            <a:pPr eaLnBrk="1" hangingPunct="1">
              <a:spcBef>
                <a:spcPct val="0"/>
              </a:spcBef>
              <a:buFontTx/>
              <a:buNone/>
            </a:pPr>
            <a:r>
              <a:rPr lang="zh-CN" altLang="en-US" sz="1800">
                <a:latin typeface="微软雅黑" panose="020B0503020204020204" pitchFamily="34" charset="-122"/>
              </a:rPr>
              <a:t>请输入您的文字请输入您的文字</a:t>
            </a:r>
            <a:endParaRPr lang="en-US" altLang="zh-CN" sz="1800">
              <a:latin typeface="微软雅黑" panose="020B0503020204020204" pitchFamily="34" charset="-122"/>
            </a:endParaRPr>
          </a:p>
        </p:txBody>
      </p:sp>
      <p:sp>
        <p:nvSpPr>
          <p:cNvPr id="20515" name="TextBox 59"/>
          <p:cNvSpPr txBox="1">
            <a:spLocks noChangeArrowheads="1"/>
          </p:cNvSpPr>
          <p:nvPr/>
        </p:nvSpPr>
        <p:spPr bwMode="auto">
          <a:xfrm>
            <a:off x="7616825" y="4613275"/>
            <a:ext cx="403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请输入您的文字请输入您的文字</a:t>
            </a:r>
            <a:endParaRPr lang="en-US" altLang="zh-CN" sz="1800">
              <a:latin typeface="微软雅黑" panose="020B0503020204020204" pitchFamily="34" charset="-122"/>
            </a:endParaRPr>
          </a:p>
          <a:p>
            <a:pPr eaLnBrk="1" hangingPunct="1">
              <a:spcBef>
                <a:spcPct val="0"/>
              </a:spcBef>
              <a:buFontTx/>
              <a:buNone/>
            </a:pPr>
            <a:r>
              <a:rPr lang="zh-CN" altLang="en-US" sz="1800">
                <a:latin typeface="微软雅黑" panose="020B0503020204020204" pitchFamily="34" charset="-122"/>
              </a:rPr>
              <a:t>请输入您的文字请输入您的文字</a:t>
            </a:r>
          </a:p>
          <a:p>
            <a:pPr eaLnBrk="1" hangingPunct="1">
              <a:spcBef>
                <a:spcPct val="0"/>
              </a:spcBef>
              <a:buFontTx/>
              <a:buNone/>
            </a:pPr>
            <a:r>
              <a:rPr lang="zh-CN" altLang="en-US" sz="1800">
                <a:latin typeface="微软雅黑" panose="020B0503020204020204" pitchFamily="34" charset="-122"/>
              </a:rPr>
              <a:t>请输入您的文字请输入您的文字</a:t>
            </a:r>
            <a:endParaRPr lang="en-US" altLang="zh-CN" sz="1800">
              <a:latin typeface="微软雅黑" panose="020B0503020204020204" pitchFamily="34" charset="-122"/>
            </a:endParaRPr>
          </a:p>
        </p:txBody>
      </p:sp>
      <p:sp>
        <p:nvSpPr>
          <p:cNvPr id="20516" name="TextBox 60"/>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20517" name="Group 37"/>
          <p:cNvGrpSpPr>
            <a:grpSpLocks/>
          </p:cNvGrpSpPr>
          <p:nvPr/>
        </p:nvGrpSpPr>
        <p:grpSpPr bwMode="auto">
          <a:xfrm>
            <a:off x="300038" y="142875"/>
            <a:ext cx="10548937" cy="525463"/>
            <a:chOff x="0" y="0"/>
            <a:chExt cx="10548612" cy="525463"/>
          </a:xfrm>
        </p:grpSpPr>
        <p:grpSp>
          <p:nvGrpSpPr>
            <p:cNvPr id="19479" name="Group 38"/>
            <p:cNvGrpSpPr>
              <a:grpSpLocks/>
            </p:cNvGrpSpPr>
            <p:nvPr/>
          </p:nvGrpSpPr>
          <p:grpSpPr bwMode="auto">
            <a:xfrm flipH="1" flipV="1">
              <a:off x="0" y="0"/>
              <a:ext cx="584200" cy="525463"/>
              <a:chOff x="0" y="0"/>
              <a:chExt cx="584200" cy="525463"/>
            </a:xfrm>
          </p:grpSpPr>
          <p:sp>
            <p:nvSpPr>
              <p:cNvPr id="19481"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482"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9480" name="直接连接符 63"/>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0522" name="图片 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0517"/>
                                        </p:tgtEl>
                                        <p:attrNameLst>
                                          <p:attrName>style.visibility</p:attrName>
                                        </p:attrNameLst>
                                      </p:cBhvr>
                                      <p:to>
                                        <p:strVal val="visible"/>
                                      </p:to>
                                    </p:set>
                                    <p:animEffect transition="in" filter="wipe(left)">
                                      <p:cBhvr>
                                        <p:cTn id="7" dur="500"/>
                                        <p:tgtEl>
                                          <p:spTgt spid="20517"/>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20522"/>
                                        </p:tgtEl>
                                        <p:attrNameLst>
                                          <p:attrName>style.visibility</p:attrName>
                                        </p:attrNameLst>
                                      </p:cBhvr>
                                      <p:to>
                                        <p:strVal val="visible"/>
                                      </p:to>
                                    </p:set>
                                    <p:anim calcmode="lin" valueType="num">
                                      <p:cBhvr additive="base">
                                        <p:cTn id="11" dur="300"/>
                                        <p:tgtEl>
                                          <p:spTgt spid="20522"/>
                                        </p:tgtEl>
                                        <p:attrNameLst>
                                          <p:attrName>ppt_x</p:attrName>
                                        </p:attrNameLst>
                                      </p:cBhvr>
                                      <p:tavLst>
                                        <p:tav tm="0">
                                          <p:val>
                                            <p:strVal val="#ppt_x-#ppt_w*1.125000"/>
                                          </p:val>
                                        </p:tav>
                                        <p:tav tm="100000">
                                          <p:val>
                                            <p:strVal val="#ppt_x"/>
                                          </p:val>
                                        </p:tav>
                                      </p:tavLst>
                                    </p:anim>
                                    <p:animEffect transition="in" filter="wipe(right)">
                                      <p:cBhvr>
                                        <p:cTn id="12" dur="300"/>
                                        <p:tgtEl>
                                          <p:spTgt spid="20522"/>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516"/>
                                        </p:tgtEl>
                                        <p:attrNameLst>
                                          <p:attrName>style.visibility</p:attrName>
                                        </p:attrNameLst>
                                      </p:cBhvr>
                                      <p:to>
                                        <p:strVal val="visible"/>
                                      </p:to>
                                    </p:set>
                                    <p:anim calcmode="lin" valueType="num">
                                      <p:cBhvr>
                                        <p:cTn id="16" dur="300" fill="hold"/>
                                        <p:tgtEl>
                                          <p:spTgt spid="20516"/>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0516"/>
                                        </p:tgtEl>
                                        <p:attrNameLst>
                                          <p:attrName>ppt_y</p:attrName>
                                        </p:attrNameLst>
                                      </p:cBhvr>
                                      <p:tavLst>
                                        <p:tav tm="0">
                                          <p:val>
                                            <p:strVal val="#ppt_y"/>
                                          </p:val>
                                        </p:tav>
                                        <p:tav tm="100000">
                                          <p:val>
                                            <p:strVal val="#ppt_y"/>
                                          </p:val>
                                        </p:tav>
                                      </p:tavLst>
                                    </p:anim>
                                    <p:anim calcmode="lin" valueType="num">
                                      <p:cBhvr>
                                        <p:cTn id="18" dur="300" fill="hold"/>
                                        <p:tgtEl>
                                          <p:spTgt spid="20516"/>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051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0516"/>
                                        </p:tgtEl>
                                      </p:cBhvr>
                                    </p:animEffect>
                                  </p:childTnLst>
                                </p:cTn>
                              </p:par>
                            </p:childTnLst>
                          </p:cTn>
                        </p:par>
                        <p:par>
                          <p:cTn id="21" fill="hold" nodeType="afterGroup">
                            <p:stCondLst>
                              <p:cond delay="1370"/>
                            </p:stCondLst>
                            <p:childTnLst>
                              <p:par>
                                <p:cTn id="22" presetID="22" presetClass="entr" presetSubtype="4" fill="hold" grpId="0" nodeType="afterEffect">
                                  <p:stCondLst>
                                    <p:cond delay="0"/>
                                  </p:stCondLst>
                                  <p:childTnLst>
                                    <p:set>
                                      <p:cBhvr>
                                        <p:cTn id="23" dur="1" fill="hold">
                                          <p:stCondLst>
                                            <p:cond delay="0"/>
                                          </p:stCondLst>
                                        </p:cTn>
                                        <p:tgtEl>
                                          <p:spTgt spid="20486"/>
                                        </p:tgtEl>
                                        <p:attrNameLst>
                                          <p:attrName>style.visibility</p:attrName>
                                        </p:attrNameLst>
                                      </p:cBhvr>
                                      <p:to>
                                        <p:strVal val="visible"/>
                                      </p:to>
                                    </p:set>
                                    <p:animEffect transition="in" filter="wipe(down)">
                                      <p:cBhvr>
                                        <p:cTn id="24" dur="300"/>
                                        <p:tgtEl>
                                          <p:spTgt spid="20486"/>
                                        </p:tgtEl>
                                      </p:cBhvr>
                                    </p:animEffect>
                                  </p:childTnLst>
                                </p:cTn>
                              </p:par>
                            </p:childTnLst>
                          </p:cTn>
                        </p:par>
                        <p:par>
                          <p:cTn id="25" fill="hold" nodeType="afterGroup">
                            <p:stCondLst>
                              <p:cond delay="1670"/>
                            </p:stCondLst>
                            <p:childTnLst>
                              <p:par>
                                <p:cTn id="26" presetID="22" presetClass="entr" presetSubtype="8" fill="hold" grpId="0" nodeType="afterEffect">
                                  <p:stCondLst>
                                    <p:cond delay="0"/>
                                  </p:stCondLst>
                                  <p:childTnLst>
                                    <p:set>
                                      <p:cBhvr>
                                        <p:cTn id="27" dur="1" fill="hold">
                                          <p:stCondLst>
                                            <p:cond delay="0"/>
                                          </p:stCondLst>
                                        </p:cTn>
                                        <p:tgtEl>
                                          <p:spTgt spid="20484"/>
                                        </p:tgtEl>
                                        <p:attrNameLst>
                                          <p:attrName>style.visibility</p:attrName>
                                        </p:attrNameLst>
                                      </p:cBhvr>
                                      <p:to>
                                        <p:strVal val="visible"/>
                                      </p:to>
                                    </p:set>
                                    <p:animEffect transition="in" filter="wipe(left)">
                                      <p:cBhvr>
                                        <p:cTn id="28" dur="300"/>
                                        <p:tgtEl>
                                          <p:spTgt spid="20484"/>
                                        </p:tgtEl>
                                      </p:cBhvr>
                                    </p:animEffect>
                                  </p:childTnLst>
                                </p:cTn>
                              </p:par>
                            </p:childTnLst>
                          </p:cTn>
                        </p:par>
                        <p:par>
                          <p:cTn id="29" fill="hold" nodeType="afterGroup">
                            <p:stCondLst>
                              <p:cond delay="1970"/>
                            </p:stCondLst>
                            <p:childTnLst>
                              <p:par>
                                <p:cTn id="30" presetID="22" presetClass="entr" presetSubtype="1" fill="hold" grpId="0" nodeType="afterEffect">
                                  <p:stCondLst>
                                    <p:cond delay="0"/>
                                  </p:stCondLst>
                                  <p:childTnLst>
                                    <p:set>
                                      <p:cBhvr>
                                        <p:cTn id="31" dur="1" fill="hold">
                                          <p:stCondLst>
                                            <p:cond delay="0"/>
                                          </p:stCondLst>
                                        </p:cTn>
                                        <p:tgtEl>
                                          <p:spTgt spid="20485"/>
                                        </p:tgtEl>
                                        <p:attrNameLst>
                                          <p:attrName>style.visibility</p:attrName>
                                        </p:attrNameLst>
                                      </p:cBhvr>
                                      <p:to>
                                        <p:strVal val="visible"/>
                                      </p:to>
                                    </p:set>
                                    <p:animEffect transition="in" filter="wipe(up)">
                                      <p:cBhvr>
                                        <p:cTn id="32" dur="300"/>
                                        <p:tgtEl>
                                          <p:spTgt spid="20485"/>
                                        </p:tgtEl>
                                      </p:cBhvr>
                                    </p:animEffect>
                                  </p:childTnLst>
                                </p:cTn>
                              </p:par>
                            </p:childTnLst>
                          </p:cTn>
                        </p:par>
                        <p:par>
                          <p:cTn id="33" fill="hold" nodeType="afterGroup">
                            <p:stCondLst>
                              <p:cond delay="2270"/>
                            </p:stCondLst>
                            <p:childTnLst>
                              <p:par>
                                <p:cTn id="34" presetID="22" presetClass="entr" presetSubtype="1" fill="hold" grpId="0" nodeType="afterEffect">
                                  <p:stCondLst>
                                    <p:cond delay="0"/>
                                  </p:stCondLst>
                                  <p:childTnLst>
                                    <p:set>
                                      <p:cBhvr>
                                        <p:cTn id="35" dur="1" fill="hold">
                                          <p:stCondLst>
                                            <p:cond delay="0"/>
                                          </p:stCondLst>
                                        </p:cTn>
                                        <p:tgtEl>
                                          <p:spTgt spid="20483"/>
                                        </p:tgtEl>
                                        <p:attrNameLst>
                                          <p:attrName>style.visibility</p:attrName>
                                        </p:attrNameLst>
                                      </p:cBhvr>
                                      <p:to>
                                        <p:strVal val="visible"/>
                                      </p:to>
                                    </p:set>
                                    <p:animEffect transition="in" filter="wipe(up)">
                                      <p:cBhvr>
                                        <p:cTn id="36" dur="300"/>
                                        <p:tgtEl>
                                          <p:spTgt spid="20483"/>
                                        </p:tgtEl>
                                      </p:cBhvr>
                                    </p:animEffect>
                                  </p:childTnLst>
                                </p:cTn>
                              </p:par>
                            </p:childTnLst>
                          </p:cTn>
                        </p:par>
                        <p:par>
                          <p:cTn id="37" fill="hold" nodeType="afterGroup">
                            <p:stCondLst>
                              <p:cond delay="2570"/>
                            </p:stCondLst>
                            <p:childTnLst>
                              <p:par>
                                <p:cTn id="38" presetID="31" presetClass="entr" presetSubtype="0" fill="hold" nodeType="afterEffect">
                                  <p:stCondLst>
                                    <p:cond delay="0"/>
                                  </p:stCondLst>
                                  <p:childTnLst>
                                    <p:set>
                                      <p:cBhvr>
                                        <p:cTn id="39" dur="1" fill="hold">
                                          <p:stCondLst>
                                            <p:cond delay="0"/>
                                          </p:stCondLst>
                                        </p:cTn>
                                        <p:tgtEl>
                                          <p:spTgt spid="20487"/>
                                        </p:tgtEl>
                                        <p:attrNameLst>
                                          <p:attrName>style.visibility</p:attrName>
                                        </p:attrNameLst>
                                      </p:cBhvr>
                                      <p:to>
                                        <p:strVal val="visible"/>
                                      </p:to>
                                    </p:set>
                                    <p:anim calcmode="lin" valueType="num">
                                      <p:cBhvr>
                                        <p:cTn id="40" dur="500" fill="hold"/>
                                        <p:tgtEl>
                                          <p:spTgt spid="20487"/>
                                        </p:tgtEl>
                                        <p:attrNameLst>
                                          <p:attrName>ppt_w</p:attrName>
                                        </p:attrNameLst>
                                      </p:cBhvr>
                                      <p:tavLst>
                                        <p:tav tm="0">
                                          <p:val>
                                            <p:fltVal val="0"/>
                                          </p:val>
                                        </p:tav>
                                        <p:tav tm="100000">
                                          <p:val>
                                            <p:strVal val="#ppt_w"/>
                                          </p:val>
                                        </p:tav>
                                      </p:tavLst>
                                    </p:anim>
                                    <p:anim calcmode="lin" valueType="num">
                                      <p:cBhvr>
                                        <p:cTn id="41" dur="500" fill="hold"/>
                                        <p:tgtEl>
                                          <p:spTgt spid="20487"/>
                                        </p:tgtEl>
                                        <p:attrNameLst>
                                          <p:attrName>ppt_h</p:attrName>
                                        </p:attrNameLst>
                                      </p:cBhvr>
                                      <p:tavLst>
                                        <p:tav tm="0">
                                          <p:val>
                                            <p:fltVal val="0"/>
                                          </p:val>
                                        </p:tav>
                                        <p:tav tm="100000">
                                          <p:val>
                                            <p:strVal val="#ppt_h"/>
                                          </p:val>
                                        </p:tav>
                                      </p:tavLst>
                                    </p:anim>
                                    <p:anim calcmode="lin" valueType="num">
                                      <p:cBhvr>
                                        <p:cTn id="42" dur="500" fill="hold"/>
                                        <p:tgtEl>
                                          <p:spTgt spid="20487"/>
                                        </p:tgtEl>
                                        <p:attrNameLst>
                                          <p:attrName>style.rotation</p:attrName>
                                        </p:attrNameLst>
                                      </p:cBhvr>
                                      <p:tavLst>
                                        <p:tav tm="0">
                                          <p:val>
                                            <p:fltVal val="90"/>
                                          </p:val>
                                        </p:tav>
                                        <p:tav tm="100000">
                                          <p:val>
                                            <p:fltVal val="0"/>
                                          </p:val>
                                        </p:tav>
                                      </p:tavLst>
                                    </p:anim>
                                    <p:animEffect transition="in" filter="fade">
                                      <p:cBhvr>
                                        <p:cTn id="43" dur="500"/>
                                        <p:tgtEl>
                                          <p:spTgt spid="20487"/>
                                        </p:tgtEl>
                                      </p:cBhvr>
                                    </p:animEffect>
                                  </p:childTnLst>
                                </p:cTn>
                              </p:par>
                              <p:par>
                                <p:cTn id="44" presetID="31" presetClass="entr" presetSubtype="0" fill="hold" nodeType="withEffect">
                                  <p:stCondLst>
                                    <p:cond delay="0"/>
                                  </p:stCondLst>
                                  <p:childTnLst>
                                    <p:set>
                                      <p:cBhvr>
                                        <p:cTn id="45" dur="1" fill="hold">
                                          <p:stCondLst>
                                            <p:cond delay="0"/>
                                          </p:stCondLst>
                                        </p:cTn>
                                        <p:tgtEl>
                                          <p:spTgt spid="20490"/>
                                        </p:tgtEl>
                                        <p:attrNameLst>
                                          <p:attrName>style.visibility</p:attrName>
                                        </p:attrNameLst>
                                      </p:cBhvr>
                                      <p:to>
                                        <p:strVal val="visible"/>
                                      </p:to>
                                    </p:set>
                                    <p:anim calcmode="lin" valueType="num">
                                      <p:cBhvr>
                                        <p:cTn id="46" dur="500" fill="hold"/>
                                        <p:tgtEl>
                                          <p:spTgt spid="20490"/>
                                        </p:tgtEl>
                                        <p:attrNameLst>
                                          <p:attrName>ppt_w</p:attrName>
                                        </p:attrNameLst>
                                      </p:cBhvr>
                                      <p:tavLst>
                                        <p:tav tm="0">
                                          <p:val>
                                            <p:fltVal val="0"/>
                                          </p:val>
                                        </p:tav>
                                        <p:tav tm="100000">
                                          <p:val>
                                            <p:strVal val="#ppt_w"/>
                                          </p:val>
                                        </p:tav>
                                      </p:tavLst>
                                    </p:anim>
                                    <p:anim calcmode="lin" valueType="num">
                                      <p:cBhvr>
                                        <p:cTn id="47" dur="500" fill="hold"/>
                                        <p:tgtEl>
                                          <p:spTgt spid="20490"/>
                                        </p:tgtEl>
                                        <p:attrNameLst>
                                          <p:attrName>ppt_h</p:attrName>
                                        </p:attrNameLst>
                                      </p:cBhvr>
                                      <p:tavLst>
                                        <p:tav tm="0">
                                          <p:val>
                                            <p:fltVal val="0"/>
                                          </p:val>
                                        </p:tav>
                                        <p:tav tm="100000">
                                          <p:val>
                                            <p:strVal val="#ppt_h"/>
                                          </p:val>
                                        </p:tav>
                                      </p:tavLst>
                                    </p:anim>
                                    <p:anim calcmode="lin" valueType="num">
                                      <p:cBhvr>
                                        <p:cTn id="48" dur="500" fill="hold"/>
                                        <p:tgtEl>
                                          <p:spTgt spid="20490"/>
                                        </p:tgtEl>
                                        <p:attrNameLst>
                                          <p:attrName>style.rotation</p:attrName>
                                        </p:attrNameLst>
                                      </p:cBhvr>
                                      <p:tavLst>
                                        <p:tav tm="0">
                                          <p:val>
                                            <p:fltVal val="90"/>
                                          </p:val>
                                        </p:tav>
                                        <p:tav tm="100000">
                                          <p:val>
                                            <p:fltVal val="0"/>
                                          </p:val>
                                        </p:tav>
                                      </p:tavLst>
                                    </p:anim>
                                    <p:animEffect transition="in" filter="fade">
                                      <p:cBhvr>
                                        <p:cTn id="49" dur="500"/>
                                        <p:tgtEl>
                                          <p:spTgt spid="20490"/>
                                        </p:tgtEl>
                                      </p:cBhvr>
                                    </p:animEffect>
                                  </p:childTnLst>
                                </p:cTn>
                              </p:par>
                              <p:par>
                                <p:cTn id="50" presetID="31" presetClass="entr" presetSubtype="0" fill="hold" nodeType="withEffect">
                                  <p:stCondLst>
                                    <p:cond delay="0"/>
                                  </p:stCondLst>
                                  <p:childTnLst>
                                    <p:set>
                                      <p:cBhvr>
                                        <p:cTn id="51" dur="1" fill="hold">
                                          <p:stCondLst>
                                            <p:cond delay="0"/>
                                          </p:stCondLst>
                                        </p:cTn>
                                        <p:tgtEl>
                                          <p:spTgt spid="20493"/>
                                        </p:tgtEl>
                                        <p:attrNameLst>
                                          <p:attrName>style.visibility</p:attrName>
                                        </p:attrNameLst>
                                      </p:cBhvr>
                                      <p:to>
                                        <p:strVal val="visible"/>
                                      </p:to>
                                    </p:set>
                                    <p:anim calcmode="lin" valueType="num">
                                      <p:cBhvr>
                                        <p:cTn id="52" dur="500" fill="hold"/>
                                        <p:tgtEl>
                                          <p:spTgt spid="20493"/>
                                        </p:tgtEl>
                                        <p:attrNameLst>
                                          <p:attrName>ppt_w</p:attrName>
                                        </p:attrNameLst>
                                      </p:cBhvr>
                                      <p:tavLst>
                                        <p:tav tm="0">
                                          <p:val>
                                            <p:fltVal val="0"/>
                                          </p:val>
                                        </p:tav>
                                        <p:tav tm="100000">
                                          <p:val>
                                            <p:strVal val="#ppt_w"/>
                                          </p:val>
                                        </p:tav>
                                      </p:tavLst>
                                    </p:anim>
                                    <p:anim calcmode="lin" valueType="num">
                                      <p:cBhvr>
                                        <p:cTn id="53" dur="500" fill="hold"/>
                                        <p:tgtEl>
                                          <p:spTgt spid="20493"/>
                                        </p:tgtEl>
                                        <p:attrNameLst>
                                          <p:attrName>ppt_h</p:attrName>
                                        </p:attrNameLst>
                                      </p:cBhvr>
                                      <p:tavLst>
                                        <p:tav tm="0">
                                          <p:val>
                                            <p:fltVal val="0"/>
                                          </p:val>
                                        </p:tav>
                                        <p:tav tm="100000">
                                          <p:val>
                                            <p:strVal val="#ppt_h"/>
                                          </p:val>
                                        </p:tav>
                                      </p:tavLst>
                                    </p:anim>
                                    <p:anim calcmode="lin" valueType="num">
                                      <p:cBhvr>
                                        <p:cTn id="54" dur="500" fill="hold"/>
                                        <p:tgtEl>
                                          <p:spTgt spid="20493"/>
                                        </p:tgtEl>
                                        <p:attrNameLst>
                                          <p:attrName>style.rotation</p:attrName>
                                        </p:attrNameLst>
                                      </p:cBhvr>
                                      <p:tavLst>
                                        <p:tav tm="0">
                                          <p:val>
                                            <p:fltVal val="90"/>
                                          </p:val>
                                        </p:tav>
                                        <p:tav tm="100000">
                                          <p:val>
                                            <p:fltVal val="0"/>
                                          </p:val>
                                        </p:tav>
                                      </p:tavLst>
                                    </p:anim>
                                    <p:animEffect transition="in" filter="fade">
                                      <p:cBhvr>
                                        <p:cTn id="55" dur="500"/>
                                        <p:tgtEl>
                                          <p:spTgt spid="20493"/>
                                        </p:tgtEl>
                                      </p:cBhvr>
                                    </p:animEffect>
                                  </p:childTnLst>
                                </p:cTn>
                              </p:par>
                              <p:par>
                                <p:cTn id="56" presetID="31" presetClass="entr" presetSubtype="0" fill="hold" nodeType="withEffect">
                                  <p:stCondLst>
                                    <p:cond delay="0"/>
                                  </p:stCondLst>
                                  <p:childTnLst>
                                    <p:set>
                                      <p:cBhvr>
                                        <p:cTn id="57" dur="1" fill="hold">
                                          <p:stCondLst>
                                            <p:cond delay="0"/>
                                          </p:stCondLst>
                                        </p:cTn>
                                        <p:tgtEl>
                                          <p:spTgt spid="20496"/>
                                        </p:tgtEl>
                                        <p:attrNameLst>
                                          <p:attrName>style.visibility</p:attrName>
                                        </p:attrNameLst>
                                      </p:cBhvr>
                                      <p:to>
                                        <p:strVal val="visible"/>
                                      </p:to>
                                    </p:set>
                                    <p:anim calcmode="lin" valueType="num">
                                      <p:cBhvr>
                                        <p:cTn id="58" dur="500" fill="hold"/>
                                        <p:tgtEl>
                                          <p:spTgt spid="20496"/>
                                        </p:tgtEl>
                                        <p:attrNameLst>
                                          <p:attrName>ppt_w</p:attrName>
                                        </p:attrNameLst>
                                      </p:cBhvr>
                                      <p:tavLst>
                                        <p:tav tm="0">
                                          <p:val>
                                            <p:fltVal val="0"/>
                                          </p:val>
                                        </p:tav>
                                        <p:tav tm="100000">
                                          <p:val>
                                            <p:strVal val="#ppt_w"/>
                                          </p:val>
                                        </p:tav>
                                      </p:tavLst>
                                    </p:anim>
                                    <p:anim calcmode="lin" valueType="num">
                                      <p:cBhvr>
                                        <p:cTn id="59" dur="500" fill="hold"/>
                                        <p:tgtEl>
                                          <p:spTgt spid="20496"/>
                                        </p:tgtEl>
                                        <p:attrNameLst>
                                          <p:attrName>ppt_h</p:attrName>
                                        </p:attrNameLst>
                                      </p:cBhvr>
                                      <p:tavLst>
                                        <p:tav tm="0">
                                          <p:val>
                                            <p:fltVal val="0"/>
                                          </p:val>
                                        </p:tav>
                                        <p:tav tm="100000">
                                          <p:val>
                                            <p:strVal val="#ppt_h"/>
                                          </p:val>
                                        </p:tav>
                                      </p:tavLst>
                                    </p:anim>
                                    <p:anim calcmode="lin" valueType="num">
                                      <p:cBhvr>
                                        <p:cTn id="60" dur="500" fill="hold"/>
                                        <p:tgtEl>
                                          <p:spTgt spid="20496"/>
                                        </p:tgtEl>
                                        <p:attrNameLst>
                                          <p:attrName>style.rotation</p:attrName>
                                        </p:attrNameLst>
                                      </p:cBhvr>
                                      <p:tavLst>
                                        <p:tav tm="0">
                                          <p:val>
                                            <p:fltVal val="90"/>
                                          </p:val>
                                        </p:tav>
                                        <p:tav tm="100000">
                                          <p:val>
                                            <p:fltVal val="0"/>
                                          </p:val>
                                        </p:tav>
                                      </p:tavLst>
                                    </p:anim>
                                    <p:animEffect transition="in" filter="fade">
                                      <p:cBhvr>
                                        <p:cTn id="61" dur="500"/>
                                        <p:tgtEl>
                                          <p:spTgt spid="20496"/>
                                        </p:tgtEl>
                                      </p:cBhvr>
                                    </p:animEffect>
                                  </p:childTnLst>
                                </p:cTn>
                              </p:par>
                            </p:childTnLst>
                          </p:cTn>
                        </p:par>
                        <p:par>
                          <p:cTn id="62" fill="hold" nodeType="afterGroup">
                            <p:stCondLst>
                              <p:cond delay="3070"/>
                            </p:stCondLst>
                            <p:childTnLst>
                              <p:par>
                                <p:cTn id="63" presetID="42" presetClass="entr" presetSubtype="0" fill="hold" grpId="0" nodeType="afterEffect">
                                  <p:stCondLst>
                                    <p:cond delay="0"/>
                                  </p:stCondLst>
                                  <p:childTnLst>
                                    <p:set>
                                      <p:cBhvr>
                                        <p:cTn id="64" dur="1" fill="hold">
                                          <p:stCondLst>
                                            <p:cond delay="0"/>
                                          </p:stCondLst>
                                        </p:cTn>
                                        <p:tgtEl>
                                          <p:spTgt spid="20482"/>
                                        </p:tgtEl>
                                        <p:attrNameLst>
                                          <p:attrName>style.visibility</p:attrName>
                                        </p:attrNameLst>
                                      </p:cBhvr>
                                      <p:to>
                                        <p:strVal val="visible"/>
                                      </p:to>
                                    </p:set>
                                    <p:animEffect transition="in" filter="fade">
                                      <p:cBhvr>
                                        <p:cTn id="65" dur="1000"/>
                                        <p:tgtEl>
                                          <p:spTgt spid="20482"/>
                                        </p:tgtEl>
                                      </p:cBhvr>
                                    </p:animEffect>
                                    <p:anim calcmode="lin" valueType="num">
                                      <p:cBhvr>
                                        <p:cTn id="66" dur="1000" fill="hold"/>
                                        <p:tgtEl>
                                          <p:spTgt spid="20482"/>
                                        </p:tgtEl>
                                        <p:attrNameLst>
                                          <p:attrName>ppt_x</p:attrName>
                                        </p:attrNameLst>
                                      </p:cBhvr>
                                      <p:tavLst>
                                        <p:tav tm="0">
                                          <p:val>
                                            <p:strVal val="#ppt_x"/>
                                          </p:val>
                                        </p:tav>
                                        <p:tav tm="100000">
                                          <p:val>
                                            <p:strVal val="#ppt_x"/>
                                          </p:val>
                                        </p:tav>
                                      </p:tavLst>
                                    </p:anim>
                                    <p:anim calcmode="lin" valueType="num">
                                      <p:cBhvr>
                                        <p:cTn id="67" dur="1000" fill="hold"/>
                                        <p:tgtEl>
                                          <p:spTgt spid="2048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0499"/>
                                        </p:tgtEl>
                                        <p:attrNameLst>
                                          <p:attrName>style.visibility</p:attrName>
                                        </p:attrNameLst>
                                      </p:cBhvr>
                                      <p:to>
                                        <p:strVal val="visible"/>
                                      </p:to>
                                    </p:set>
                                    <p:animEffect transition="in" filter="fade">
                                      <p:cBhvr>
                                        <p:cTn id="70" dur="1000"/>
                                        <p:tgtEl>
                                          <p:spTgt spid="20499"/>
                                        </p:tgtEl>
                                      </p:cBhvr>
                                    </p:animEffect>
                                    <p:anim calcmode="lin" valueType="num">
                                      <p:cBhvr>
                                        <p:cTn id="71" dur="1000" fill="hold"/>
                                        <p:tgtEl>
                                          <p:spTgt spid="20499"/>
                                        </p:tgtEl>
                                        <p:attrNameLst>
                                          <p:attrName>ppt_x</p:attrName>
                                        </p:attrNameLst>
                                      </p:cBhvr>
                                      <p:tavLst>
                                        <p:tav tm="0">
                                          <p:val>
                                            <p:strVal val="#ppt_x"/>
                                          </p:val>
                                        </p:tav>
                                        <p:tav tm="100000">
                                          <p:val>
                                            <p:strVal val="#ppt_x"/>
                                          </p:val>
                                        </p:tav>
                                      </p:tavLst>
                                    </p:anim>
                                    <p:anim calcmode="lin" valueType="num">
                                      <p:cBhvr>
                                        <p:cTn id="72" dur="1000" fill="hold"/>
                                        <p:tgtEl>
                                          <p:spTgt spid="20499"/>
                                        </p:tgtEl>
                                        <p:attrNameLst>
                                          <p:attrName>ppt_y</p:attrName>
                                        </p:attrNameLst>
                                      </p:cBhvr>
                                      <p:tavLst>
                                        <p:tav tm="0">
                                          <p:val>
                                            <p:strVal val="#ppt_y+.1"/>
                                          </p:val>
                                        </p:tav>
                                        <p:tav tm="100000">
                                          <p:val>
                                            <p:strVal val="#ppt_y"/>
                                          </p:val>
                                        </p:tav>
                                      </p:tavLst>
                                    </p:anim>
                                  </p:childTnLst>
                                </p:cTn>
                              </p:par>
                            </p:childTnLst>
                          </p:cTn>
                        </p:par>
                        <p:par>
                          <p:cTn id="73" fill="hold" nodeType="afterGroup">
                            <p:stCondLst>
                              <p:cond delay="4070"/>
                            </p:stCondLst>
                            <p:childTnLst>
                              <p:par>
                                <p:cTn id="74" presetID="21" presetClass="entr" presetSubtype="1" fill="hold" nodeType="afterEffect">
                                  <p:stCondLst>
                                    <p:cond delay="0"/>
                                  </p:stCondLst>
                                  <p:childTnLst>
                                    <p:set>
                                      <p:cBhvr>
                                        <p:cTn id="75" dur="1" fill="hold">
                                          <p:stCondLst>
                                            <p:cond delay="0"/>
                                          </p:stCondLst>
                                        </p:cTn>
                                        <p:tgtEl>
                                          <p:spTgt spid="20501"/>
                                        </p:tgtEl>
                                        <p:attrNameLst>
                                          <p:attrName>style.visibility</p:attrName>
                                        </p:attrNameLst>
                                      </p:cBhvr>
                                      <p:to>
                                        <p:strVal val="visible"/>
                                      </p:to>
                                    </p:set>
                                    <p:animEffect transition="in" filter="wheel(1)">
                                      <p:cBhvr>
                                        <p:cTn id="76" dur="500"/>
                                        <p:tgtEl>
                                          <p:spTgt spid="20501"/>
                                        </p:tgtEl>
                                      </p:cBhvr>
                                    </p:animEffect>
                                  </p:childTnLst>
                                </p:cTn>
                              </p:par>
                            </p:childTnLst>
                          </p:cTn>
                        </p:par>
                        <p:par>
                          <p:cTn id="77" fill="hold" nodeType="afterGroup">
                            <p:stCondLst>
                              <p:cond delay="4570"/>
                            </p:stCondLst>
                            <p:childTnLst>
                              <p:par>
                                <p:cTn id="78" presetID="22" presetClass="entr" presetSubtype="8" fill="hold" grpId="0" nodeType="afterEffect">
                                  <p:stCondLst>
                                    <p:cond delay="0"/>
                                  </p:stCondLst>
                                  <p:childTnLst>
                                    <p:set>
                                      <p:cBhvr>
                                        <p:cTn id="79" dur="1" fill="hold">
                                          <p:stCondLst>
                                            <p:cond delay="0"/>
                                          </p:stCondLst>
                                        </p:cTn>
                                        <p:tgtEl>
                                          <p:spTgt spid="20500"/>
                                        </p:tgtEl>
                                        <p:attrNameLst>
                                          <p:attrName>style.visibility</p:attrName>
                                        </p:attrNameLst>
                                      </p:cBhvr>
                                      <p:to>
                                        <p:strVal val="visible"/>
                                      </p:to>
                                    </p:set>
                                    <p:animEffect transition="in" filter="wipe(left)">
                                      <p:cBhvr>
                                        <p:cTn id="80" dur="500"/>
                                        <p:tgtEl>
                                          <p:spTgt spid="20500"/>
                                        </p:tgtEl>
                                      </p:cBhvr>
                                    </p:animEffect>
                                  </p:childTnLst>
                                </p:cTn>
                              </p:par>
                            </p:childTnLst>
                          </p:cTn>
                        </p:par>
                        <p:par>
                          <p:cTn id="81" fill="hold" nodeType="afterGroup">
                            <p:stCondLst>
                              <p:cond delay="5070"/>
                            </p:stCondLst>
                            <p:childTnLst>
                              <p:par>
                                <p:cTn id="82" presetID="21" presetClass="entr" presetSubtype="1" fill="hold" nodeType="afterEffect">
                                  <p:stCondLst>
                                    <p:cond delay="0"/>
                                  </p:stCondLst>
                                  <p:childTnLst>
                                    <p:set>
                                      <p:cBhvr>
                                        <p:cTn id="83" dur="1" fill="hold">
                                          <p:stCondLst>
                                            <p:cond delay="0"/>
                                          </p:stCondLst>
                                        </p:cTn>
                                        <p:tgtEl>
                                          <p:spTgt spid="20504"/>
                                        </p:tgtEl>
                                        <p:attrNameLst>
                                          <p:attrName>style.visibility</p:attrName>
                                        </p:attrNameLst>
                                      </p:cBhvr>
                                      <p:to>
                                        <p:strVal val="visible"/>
                                      </p:to>
                                    </p:set>
                                    <p:animEffect transition="in" filter="wheel(1)">
                                      <p:cBhvr>
                                        <p:cTn id="84" dur="500"/>
                                        <p:tgtEl>
                                          <p:spTgt spid="20504"/>
                                        </p:tgtEl>
                                      </p:cBhvr>
                                    </p:animEffect>
                                  </p:childTnLst>
                                </p:cTn>
                              </p:par>
                            </p:childTnLst>
                          </p:cTn>
                        </p:par>
                        <p:par>
                          <p:cTn id="85" fill="hold" nodeType="afterGroup">
                            <p:stCondLst>
                              <p:cond delay="5570"/>
                            </p:stCondLst>
                            <p:childTnLst>
                              <p:par>
                                <p:cTn id="86" presetID="22" presetClass="entr" presetSubtype="8" fill="hold" grpId="0" nodeType="afterEffect">
                                  <p:stCondLst>
                                    <p:cond delay="0"/>
                                  </p:stCondLst>
                                  <p:childTnLst>
                                    <p:set>
                                      <p:cBhvr>
                                        <p:cTn id="87" dur="1" fill="hold">
                                          <p:stCondLst>
                                            <p:cond delay="0"/>
                                          </p:stCondLst>
                                        </p:cTn>
                                        <p:tgtEl>
                                          <p:spTgt spid="20513"/>
                                        </p:tgtEl>
                                        <p:attrNameLst>
                                          <p:attrName>style.visibility</p:attrName>
                                        </p:attrNameLst>
                                      </p:cBhvr>
                                      <p:to>
                                        <p:strVal val="visible"/>
                                      </p:to>
                                    </p:set>
                                    <p:animEffect transition="in" filter="wipe(left)">
                                      <p:cBhvr>
                                        <p:cTn id="88" dur="500"/>
                                        <p:tgtEl>
                                          <p:spTgt spid="20513"/>
                                        </p:tgtEl>
                                      </p:cBhvr>
                                    </p:animEffect>
                                  </p:childTnLst>
                                </p:cTn>
                              </p:par>
                            </p:childTnLst>
                          </p:cTn>
                        </p:par>
                        <p:par>
                          <p:cTn id="89" fill="hold" nodeType="afterGroup">
                            <p:stCondLst>
                              <p:cond delay="6070"/>
                            </p:stCondLst>
                            <p:childTnLst>
                              <p:par>
                                <p:cTn id="90" presetID="21" presetClass="entr" presetSubtype="1" fill="hold" nodeType="afterEffect">
                                  <p:stCondLst>
                                    <p:cond delay="0"/>
                                  </p:stCondLst>
                                  <p:childTnLst>
                                    <p:set>
                                      <p:cBhvr>
                                        <p:cTn id="91" dur="1" fill="hold">
                                          <p:stCondLst>
                                            <p:cond delay="0"/>
                                          </p:stCondLst>
                                        </p:cTn>
                                        <p:tgtEl>
                                          <p:spTgt spid="20507"/>
                                        </p:tgtEl>
                                        <p:attrNameLst>
                                          <p:attrName>style.visibility</p:attrName>
                                        </p:attrNameLst>
                                      </p:cBhvr>
                                      <p:to>
                                        <p:strVal val="visible"/>
                                      </p:to>
                                    </p:set>
                                    <p:animEffect transition="in" filter="wheel(1)">
                                      <p:cBhvr>
                                        <p:cTn id="92" dur="500"/>
                                        <p:tgtEl>
                                          <p:spTgt spid="20507"/>
                                        </p:tgtEl>
                                      </p:cBhvr>
                                    </p:animEffect>
                                  </p:childTnLst>
                                </p:cTn>
                              </p:par>
                            </p:childTnLst>
                          </p:cTn>
                        </p:par>
                        <p:par>
                          <p:cTn id="93" fill="hold" nodeType="afterGroup">
                            <p:stCondLst>
                              <p:cond delay="6570"/>
                            </p:stCondLst>
                            <p:childTnLst>
                              <p:par>
                                <p:cTn id="94" presetID="22" presetClass="entr" presetSubtype="8" fill="hold" grpId="0" nodeType="afterEffect">
                                  <p:stCondLst>
                                    <p:cond delay="0"/>
                                  </p:stCondLst>
                                  <p:childTnLst>
                                    <p:set>
                                      <p:cBhvr>
                                        <p:cTn id="95" dur="1" fill="hold">
                                          <p:stCondLst>
                                            <p:cond delay="0"/>
                                          </p:stCondLst>
                                        </p:cTn>
                                        <p:tgtEl>
                                          <p:spTgt spid="20514"/>
                                        </p:tgtEl>
                                        <p:attrNameLst>
                                          <p:attrName>style.visibility</p:attrName>
                                        </p:attrNameLst>
                                      </p:cBhvr>
                                      <p:to>
                                        <p:strVal val="visible"/>
                                      </p:to>
                                    </p:set>
                                    <p:animEffect transition="in" filter="wipe(left)">
                                      <p:cBhvr>
                                        <p:cTn id="96" dur="500"/>
                                        <p:tgtEl>
                                          <p:spTgt spid="20514"/>
                                        </p:tgtEl>
                                      </p:cBhvr>
                                    </p:animEffect>
                                  </p:childTnLst>
                                </p:cTn>
                              </p:par>
                            </p:childTnLst>
                          </p:cTn>
                        </p:par>
                        <p:par>
                          <p:cTn id="97" fill="hold" nodeType="afterGroup">
                            <p:stCondLst>
                              <p:cond delay="7070"/>
                            </p:stCondLst>
                            <p:childTnLst>
                              <p:par>
                                <p:cTn id="98" presetID="21" presetClass="entr" presetSubtype="1" fill="hold" nodeType="afterEffect">
                                  <p:stCondLst>
                                    <p:cond delay="0"/>
                                  </p:stCondLst>
                                  <p:childTnLst>
                                    <p:set>
                                      <p:cBhvr>
                                        <p:cTn id="99" dur="1" fill="hold">
                                          <p:stCondLst>
                                            <p:cond delay="0"/>
                                          </p:stCondLst>
                                        </p:cTn>
                                        <p:tgtEl>
                                          <p:spTgt spid="20510"/>
                                        </p:tgtEl>
                                        <p:attrNameLst>
                                          <p:attrName>style.visibility</p:attrName>
                                        </p:attrNameLst>
                                      </p:cBhvr>
                                      <p:to>
                                        <p:strVal val="visible"/>
                                      </p:to>
                                    </p:set>
                                    <p:animEffect transition="in" filter="wheel(1)">
                                      <p:cBhvr>
                                        <p:cTn id="100" dur="500"/>
                                        <p:tgtEl>
                                          <p:spTgt spid="20510"/>
                                        </p:tgtEl>
                                      </p:cBhvr>
                                    </p:animEffect>
                                  </p:childTnLst>
                                </p:cTn>
                              </p:par>
                            </p:childTnLst>
                          </p:cTn>
                        </p:par>
                        <p:par>
                          <p:cTn id="101" fill="hold" nodeType="afterGroup">
                            <p:stCondLst>
                              <p:cond delay="7570"/>
                            </p:stCondLst>
                            <p:childTnLst>
                              <p:par>
                                <p:cTn id="102" presetID="22" presetClass="entr" presetSubtype="8" fill="hold" grpId="0" nodeType="afterEffect">
                                  <p:stCondLst>
                                    <p:cond delay="0"/>
                                  </p:stCondLst>
                                  <p:childTnLst>
                                    <p:set>
                                      <p:cBhvr>
                                        <p:cTn id="103" dur="1" fill="hold">
                                          <p:stCondLst>
                                            <p:cond delay="0"/>
                                          </p:stCondLst>
                                        </p:cTn>
                                        <p:tgtEl>
                                          <p:spTgt spid="20515"/>
                                        </p:tgtEl>
                                        <p:attrNameLst>
                                          <p:attrName>style.visibility</p:attrName>
                                        </p:attrNameLst>
                                      </p:cBhvr>
                                      <p:to>
                                        <p:strVal val="visible"/>
                                      </p:to>
                                    </p:set>
                                    <p:animEffect transition="in" filter="wipe(left)">
                                      <p:cBhvr>
                                        <p:cTn id="104" dur="500"/>
                                        <p:tgtEl>
                                          <p:spTgt spid="20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P spid="20483" grpId="0" animBg="1"/>
      <p:bldP spid="20484" grpId="0" animBg="1"/>
      <p:bldP spid="20485" grpId="0" animBg="1"/>
      <p:bldP spid="20486" grpId="0" animBg="1"/>
      <p:bldP spid="20499" grpId="0" autoUpdateAnimBg="0"/>
      <p:bldP spid="20500" grpId="0" autoUpdateAnimBg="0"/>
      <p:bldP spid="20513" grpId="0" autoUpdateAnimBg="0"/>
      <p:bldP spid="20514" grpId="0" autoUpdateAnimBg="0"/>
      <p:bldP spid="20515" grpId="0" autoUpdateAnimBg="0"/>
      <p:bldP spid="2051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reeform 6"/>
          <p:cNvSpPr>
            <a:spLocks/>
          </p:cNvSpPr>
          <p:nvPr/>
        </p:nvSpPr>
        <p:spPr bwMode="auto">
          <a:xfrm>
            <a:off x="7427913" y="5453063"/>
            <a:ext cx="217487" cy="522287"/>
          </a:xfrm>
          <a:custGeom>
            <a:avLst/>
            <a:gdLst>
              <a:gd name="T0" fmla="*/ 2147483646 w 501"/>
              <a:gd name="T1" fmla="*/ 2147483646 h 1207"/>
              <a:gd name="T2" fmla="*/ 2147483646 w 501"/>
              <a:gd name="T3" fmla="*/ 2147483646 h 1207"/>
              <a:gd name="T4" fmla="*/ 2147483646 w 501"/>
              <a:gd name="T5" fmla="*/ 2147483646 h 1207"/>
              <a:gd name="T6" fmla="*/ 1145197550 w 501"/>
              <a:gd name="T7" fmla="*/ 2147483646 h 1207"/>
              <a:gd name="T8" fmla="*/ 899838354 w 501"/>
              <a:gd name="T9" fmla="*/ 2147483646 h 1207"/>
              <a:gd name="T10" fmla="*/ 2147483646 w 501"/>
              <a:gd name="T11" fmla="*/ 2147483646 h 1207"/>
              <a:gd name="T12" fmla="*/ 2147483646 w 501"/>
              <a:gd name="T13" fmla="*/ 2147483646 h 1207"/>
              <a:gd name="T14" fmla="*/ 2147483646 w 501"/>
              <a:gd name="T15" fmla="*/ 2147483646 h 1207"/>
              <a:gd name="T16" fmla="*/ 2147483646 w 501"/>
              <a:gd name="T17" fmla="*/ 2147483646 h 1207"/>
              <a:gd name="T18" fmla="*/ 2147483646 w 501"/>
              <a:gd name="T19" fmla="*/ 161964358 h 1207"/>
              <a:gd name="T20" fmla="*/ 2147483646 w 501"/>
              <a:gd name="T21" fmla="*/ 161964358 h 1207"/>
              <a:gd name="T22" fmla="*/ 2147483646 w 501"/>
              <a:gd name="T23" fmla="*/ 2147483646 h 1207"/>
              <a:gd name="T24" fmla="*/ 2147483646 w 501"/>
              <a:gd name="T25" fmla="*/ 2147483646 h 1207"/>
              <a:gd name="T26" fmla="*/ 2147483646 w 501"/>
              <a:gd name="T27" fmla="*/ 2147483646 h 1207"/>
              <a:gd name="T28" fmla="*/ 2147483646 w 501"/>
              <a:gd name="T29" fmla="*/ 2147483646 h 1207"/>
              <a:gd name="T30" fmla="*/ 2147483646 w 501"/>
              <a:gd name="T31" fmla="*/ 2147483646 h 1207"/>
              <a:gd name="T32" fmla="*/ 2147483646 w 501"/>
              <a:gd name="T33" fmla="*/ 2147483646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07" name="Freeform 7"/>
          <p:cNvSpPr>
            <a:spLocks/>
          </p:cNvSpPr>
          <p:nvPr/>
        </p:nvSpPr>
        <p:spPr bwMode="auto">
          <a:xfrm>
            <a:off x="5838825" y="6286500"/>
            <a:ext cx="336550" cy="268288"/>
          </a:xfrm>
          <a:custGeom>
            <a:avLst/>
            <a:gdLst>
              <a:gd name="T0" fmla="*/ 2147483646 w 776"/>
              <a:gd name="T1" fmla="*/ 2147483646 h 619"/>
              <a:gd name="T2" fmla="*/ 2147483646 w 776"/>
              <a:gd name="T3" fmla="*/ 2147483646 h 619"/>
              <a:gd name="T4" fmla="*/ 2147483646 w 776"/>
              <a:gd name="T5" fmla="*/ 2147483646 h 619"/>
              <a:gd name="T6" fmla="*/ 2147483646 w 776"/>
              <a:gd name="T7" fmla="*/ 2147483646 h 619"/>
              <a:gd name="T8" fmla="*/ 2147483646 w 776"/>
              <a:gd name="T9" fmla="*/ 2147483646 h 619"/>
              <a:gd name="T10" fmla="*/ 2147483646 w 776"/>
              <a:gd name="T11" fmla="*/ 2147483646 h 619"/>
              <a:gd name="T12" fmla="*/ 2147483646 w 776"/>
              <a:gd name="T13" fmla="*/ 2147483646 h 619"/>
              <a:gd name="T14" fmla="*/ 2147483646 w 776"/>
              <a:gd name="T15" fmla="*/ 2147483646 h 619"/>
              <a:gd name="T16" fmla="*/ 2147483646 w 776"/>
              <a:gd name="T17" fmla="*/ 814160461 h 619"/>
              <a:gd name="T18" fmla="*/ 2147483646 w 776"/>
              <a:gd name="T19" fmla="*/ 0 h 619"/>
              <a:gd name="T20" fmla="*/ 2147483646 w 776"/>
              <a:gd name="T21" fmla="*/ 2147483646 h 619"/>
              <a:gd name="T22" fmla="*/ 2147483646 w 776"/>
              <a:gd name="T23" fmla="*/ 2147483646 h 619"/>
              <a:gd name="T24" fmla="*/ 2147483646 w 776"/>
              <a:gd name="T25" fmla="*/ 2147483646 h 619"/>
              <a:gd name="T26" fmla="*/ 2147483646 w 776"/>
              <a:gd name="T27" fmla="*/ 2147483646 h 619"/>
              <a:gd name="T28" fmla="*/ 2147483646 w 776"/>
              <a:gd name="T29" fmla="*/ 2147483646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08" name="Freeform 8"/>
          <p:cNvSpPr>
            <a:spLocks/>
          </p:cNvSpPr>
          <p:nvPr/>
        </p:nvSpPr>
        <p:spPr bwMode="auto">
          <a:xfrm>
            <a:off x="4344988" y="4805363"/>
            <a:ext cx="1158875" cy="1277937"/>
          </a:xfrm>
          <a:custGeom>
            <a:avLst/>
            <a:gdLst>
              <a:gd name="T0" fmla="*/ 2147483646 w 2678"/>
              <a:gd name="T1" fmla="*/ 2147483646 h 2954"/>
              <a:gd name="T2" fmla="*/ 2147483646 w 2678"/>
              <a:gd name="T3" fmla="*/ 2147483646 h 2954"/>
              <a:gd name="T4" fmla="*/ 2147483646 w 2678"/>
              <a:gd name="T5" fmla="*/ 2147483646 h 2954"/>
              <a:gd name="T6" fmla="*/ 2147483646 w 2678"/>
              <a:gd name="T7" fmla="*/ 2147483646 h 2954"/>
              <a:gd name="T8" fmla="*/ 2147483646 w 2678"/>
              <a:gd name="T9" fmla="*/ 2147483646 h 2954"/>
              <a:gd name="T10" fmla="*/ 2147483646 w 2678"/>
              <a:gd name="T11" fmla="*/ 2147483646 h 2954"/>
              <a:gd name="T12" fmla="*/ 2147483646 w 2678"/>
              <a:gd name="T13" fmla="*/ 2147483646 h 2954"/>
              <a:gd name="T14" fmla="*/ 161982424 w 2678"/>
              <a:gd name="T15" fmla="*/ 2147483646 h 2954"/>
              <a:gd name="T16" fmla="*/ 2147483646 w 2678"/>
              <a:gd name="T17" fmla="*/ 2147483646 h 2954"/>
              <a:gd name="T18" fmla="*/ 2147483646 w 2678"/>
              <a:gd name="T19" fmla="*/ 2147483646 h 2954"/>
              <a:gd name="T20" fmla="*/ 2147483646 w 2678"/>
              <a:gd name="T21" fmla="*/ 2147483646 h 2954"/>
              <a:gd name="T22" fmla="*/ 2147483646 w 2678"/>
              <a:gd name="T23" fmla="*/ 2147483646 h 2954"/>
              <a:gd name="T24" fmla="*/ 2147483646 w 2678"/>
              <a:gd name="T25" fmla="*/ 2147483646 h 2954"/>
              <a:gd name="T26" fmla="*/ 2147483646 w 2678"/>
              <a:gd name="T27" fmla="*/ 2147483646 h 2954"/>
              <a:gd name="T28" fmla="*/ 2147483646 w 2678"/>
              <a:gd name="T29" fmla="*/ 2147483646 h 2954"/>
              <a:gd name="T30" fmla="*/ 2147483646 w 2678"/>
              <a:gd name="T31" fmla="*/ 2147483646 h 2954"/>
              <a:gd name="T32" fmla="*/ 2147483646 w 2678"/>
              <a:gd name="T33" fmla="*/ 2147483646 h 2954"/>
              <a:gd name="T34" fmla="*/ 2147483646 w 2678"/>
              <a:gd name="T35" fmla="*/ 2147483646 h 2954"/>
              <a:gd name="T36" fmla="*/ 2147483646 w 2678"/>
              <a:gd name="T37" fmla="*/ 2147483646 h 2954"/>
              <a:gd name="T38" fmla="*/ 2147483646 w 2678"/>
              <a:gd name="T39" fmla="*/ 2147483646 h 2954"/>
              <a:gd name="T40" fmla="*/ 2147483646 w 2678"/>
              <a:gd name="T41" fmla="*/ 2147483646 h 2954"/>
              <a:gd name="T42" fmla="*/ 2147483646 w 2678"/>
              <a:gd name="T43" fmla="*/ 2147483646 h 2954"/>
              <a:gd name="T44" fmla="*/ 2147483646 w 2678"/>
              <a:gd name="T45" fmla="*/ 2147483646 h 2954"/>
              <a:gd name="T46" fmla="*/ 2147483646 w 2678"/>
              <a:gd name="T47" fmla="*/ 2147483646 h 2954"/>
              <a:gd name="T48" fmla="*/ 2147483646 w 2678"/>
              <a:gd name="T49" fmla="*/ 2147483646 h 2954"/>
              <a:gd name="T50" fmla="*/ 2147483646 w 2678"/>
              <a:gd name="T51" fmla="*/ 2147483646 h 2954"/>
              <a:gd name="T52" fmla="*/ 2147483646 w 2678"/>
              <a:gd name="T53" fmla="*/ 2147483646 h 2954"/>
              <a:gd name="T54" fmla="*/ 2147483646 w 2678"/>
              <a:gd name="T55" fmla="*/ 2147483646 h 2954"/>
              <a:gd name="T56" fmla="*/ 2147483646 w 2678"/>
              <a:gd name="T57" fmla="*/ 2147483646 h 2954"/>
              <a:gd name="T58" fmla="*/ 2147483646 w 2678"/>
              <a:gd name="T59" fmla="*/ 2147483646 h 2954"/>
              <a:gd name="T60" fmla="*/ 2147483646 w 2678"/>
              <a:gd name="T61" fmla="*/ 2147483646 h 2954"/>
              <a:gd name="T62" fmla="*/ 2147483646 w 2678"/>
              <a:gd name="T63" fmla="*/ 2147483646 h 2954"/>
              <a:gd name="T64" fmla="*/ 2147483646 w 2678"/>
              <a:gd name="T65" fmla="*/ 2147483646 h 2954"/>
              <a:gd name="T66" fmla="*/ 2147483646 w 2678"/>
              <a:gd name="T67" fmla="*/ 2147483646 h 2954"/>
              <a:gd name="T68" fmla="*/ 2147483646 w 2678"/>
              <a:gd name="T69" fmla="*/ 2147483646 h 2954"/>
              <a:gd name="T70" fmla="*/ 2147483646 w 2678"/>
              <a:gd name="T71" fmla="*/ 2147483646 h 2954"/>
              <a:gd name="T72" fmla="*/ 2147483646 w 2678"/>
              <a:gd name="T73" fmla="*/ 2147483646 h 2954"/>
              <a:gd name="T74" fmla="*/ 2147483646 w 2678"/>
              <a:gd name="T75" fmla="*/ 2147483646 h 2954"/>
              <a:gd name="T76" fmla="*/ 2147483646 w 2678"/>
              <a:gd name="T77" fmla="*/ 2147483646 h 2954"/>
              <a:gd name="T78" fmla="*/ 2147483646 w 2678"/>
              <a:gd name="T79" fmla="*/ 2147483646 h 2954"/>
              <a:gd name="T80" fmla="*/ 2147483646 w 2678"/>
              <a:gd name="T81" fmla="*/ 2147483646 h 2954"/>
              <a:gd name="T82" fmla="*/ 2147483646 w 2678"/>
              <a:gd name="T83" fmla="*/ 2147483646 h 2954"/>
              <a:gd name="T84" fmla="*/ 2147483646 w 2678"/>
              <a:gd name="T85" fmla="*/ 2147483646 h 2954"/>
              <a:gd name="T86" fmla="*/ 2147483646 w 2678"/>
              <a:gd name="T87" fmla="*/ 2147483646 h 2954"/>
              <a:gd name="T88" fmla="*/ 2147483646 w 2678"/>
              <a:gd name="T89" fmla="*/ 2147483646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09" name="Freeform 9"/>
          <p:cNvSpPr>
            <a:spLocks/>
          </p:cNvSpPr>
          <p:nvPr/>
        </p:nvSpPr>
        <p:spPr bwMode="auto">
          <a:xfrm>
            <a:off x="5321300" y="5308600"/>
            <a:ext cx="985838" cy="749300"/>
          </a:xfrm>
          <a:custGeom>
            <a:avLst/>
            <a:gdLst>
              <a:gd name="T0" fmla="*/ 2147483646 w 2275"/>
              <a:gd name="T1" fmla="*/ 2147483646 h 1731"/>
              <a:gd name="T2" fmla="*/ 2147483646 w 2275"/>
              <a:gd name="T3" fmla="*/ 2147483646 h 1731"/>
              <a:gd name="T4" fmla="*/ 2147483646 w 2275"/>
              <a:gd name="T5" fmla="*/ 2147483646 h 1731"/>
              <a:gd name="T6" fmla="*/ 2147483646 w 2275"/>
              <a:gd name="T7" fmla="*/ 2147483646 h 1731"/>
              <a:gd name="T8" fmla="*/ 2147483646 w 2275"/>
              <a:gd name="T9" fmla="*/ 2147483646 h 1731"/>
              <a:gd name="T10" fmla="*/ 2147483646 w 2275"/>
              <a:gd name="T11" fmla="*/ 2147483646 h 1731"/>
              <a:gd name="T12" fmla="*/ 2147483646 w 2275"/>
              <a:gd name="T13" fmla="*/ 2147483646 h 1731"/>
              <a:gd name="T14" fmla="*/ 2147483646 w 2275"/>
              <a:gd name="T15" fmla="*/ 2147483646 h 1731"/>
              <a:gd name="T16" fmla="*/ 2147483646 w 2275"/>
              <a:gd name="T17" fmla="*/ 2147483646 h 1731"/>
              <a:gd name="T18" fmla="*/ 2147483646 w 2275"/>
              <a:gd name="T19" fmla="*/ 2147483646 h 1731"/>
              <a:gd name="T20" fmla="*/ 2147483646 w 2275"/>
              <a:gd name="T21" fmla="*/ 2147483646 h 1731"/>
              <a:gd name="T22" fmla="*/ 2147483646 w 2275"/>
              <a:gd name="T23" fmla="*/ 2147483646 h 1731"/>
              <a:gd name="T24" fmla="*/ 2147483646 w 2275"/>
              <a:gd name="T25" fmla="*/ 2147483646 h 1731"/>
              <a:gd name="T26" fmla="*/ 2147483646 w 2275"/>
              <a:gd name="T27" fmla="*/ 2147483646 h 1731"/>
              <a:gd name="T28" fmla="*/ 2147483646 w 2275"/>
              <a:gd name="T29" fmla="*/ 2147483646 h 1731"/>
              <a:gd name="T30" fmla="*/ 2147483646 w 2275"/>
              <a:gd name="T31" fmla="*/ 2147483646 h 1731"/>
              <a:gd name="T32" fmla="*/ 2147483646 w 2275"/>
              <a:gd name="T33" fmla="*/ 2147483646 h 1731"/>
              <a:gd name="T34" fmla="*/ 2147483646 w 2275"/>
              <a:gd name="T35" fmla="*/ 2147483646 h 1731"/>
              <a:gd name="T36" fmla="*/ 2147483646 w 2275"/>
              <a:gd name="T37" fmla="*/ 2147483646 h 1731"/>
              <a:gd name="T38" fmla="*/ 2147483646 w 2275"/>
              <a:gd name="T39" fmla="*/ 2147483646 h 1731"/>
              <a:gd name="T40" fmla="*/ 2147483646 w 2275"/>
              <a:gd name="T41" fmla="*/ 2147483646 h 1731"/>
              <a:gd name="T42" fmla="*/ 2147483646 w 2275"/>
              <a:gd name="T43" fmla="*/ 2147483646 h 1731"/>
              <a:gd name="T44" fmla="*/ 2147483646 w 2275"/>
              <a:gd name="T45" fmla="*/ 2147483646 h 1731"/>
              <a:gd name="T46" fmla="*/ 2147483646 w 2275"/>
              <a:gd name="T47" fmla="*/ 2147483646 h 1731"/>
              <a:gd name="T48" fmla="*/ 2147483646 w 2275"/>
              <a:gd name="T49" fmla="*/ 2147483646 h 1731"/>
              <a:gd name="T50" fmla="*/ 2147483646 w 2275"/>
              <a:gd name="T51" fmla="*/ 2147483646 h 1731"/>
              <a:gd name="T52" fmla="*/ 2147483646 w 2275"/>
              <a:gd name="T53" fmla="*/ 2147483646 h 1731"/>
              <a:gd name="T54" fmla="*/ 2147483646 w 2275"/>
              <a:gd name="T55" fmla="*/ 2147483646 h 1731"/>
              <a:gd name="T56" fmla="*/ 2147483646 w 2275"/>
              <a:gd name="T57" fmla="*/ 2147483646 h 1731"/>
              <a:gd name="T58" fmla="*/ 2147483646 w 2275"/>
              <a:gd name="T59" fmla="*/ 2147483646 h 1731"/>
              <a:gd name="T60" fmla="*/ 2147483646 w 2275"/>
              <a:gd name="T61" fmla="*/ 2147483646 h 1731"/>
              <a:gd name="T62" fmla="*/ 2147483646 w 2275"/>
              <a:gd name="T63" fmla="*/ 2147483646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10" name="Freeform 10"/>
          <p:cNvSpPr>
            <a:spLocks/>
          </p:cNvSpPr>
          <p:nvPr/>
        </p:nvSpPr>
        <p:spPr bwMode="auto">
          <a:xfrm>
            <a:off x="6858000" y="4929188"/>
            <a:ext cx="552450" cy="727075"/>
          </a:xfrm>
          <a:custGeom>
            <a:avLst/>
            <a:gdLst>
              <a:gd name="T0" fmla="*/ 2147483646 w 1277"/>
              <a:gd name="T1" fmla="*/ 2147483646 h 1680"/>
              <a:gd name="T2" fmla="*/ 2147483646 w 1277"/>
              <a:gd name="T3" fmla="*/ 2147483646 h 1680"/>
              <a:gd name="T4" fmla="*/ 2147483646 w 1277"/>
              <a:gd name="T5" fmla="*/ 2147483646 h 1680"/>
              <a:gd name="T6" fmla="*/ 2147483646 w 1277"/>
              <a:gd name="T7" fmla="*/ 2147483646 h 1680"/>
              <a:gd name="T8" fmla="*/ 1295495250 w 1277"/>
              <a:gd name="T9" fmla="*/ 2147483646 h 1680"/>
              <a:gd name="T10" fmla="*/ 2147483646 w 1277"/>
              <a:gd name="T11" fmla="*/ 2147483646 h 1680"/>
              <a:gd name="T12" fmla="*/ 2147483646 w 1277"/>
              <a:gd name="T13" fmla="*/ 2147483646 h 1680"/>
              <a:gd name="T14" fmla="*/ 2147483646 w 1277"/>
              <a:gd name="T15" fmla="*/ 2147483646 h 1680"/>
              <a:gd name="T16" fmla="*/ 2147483646 w 1277"/>
              <a:gd name="T17" fmla="*/ 2147483646 h 1680"/>
              <a:gd name="T18" fmla="*/ 2147483646 w 1277"/>
              <a:gd name="T19" fmla="*/ 2147483646 h 1680"/>
              <a:gd name="T20" fmla="*/ 2147483646 w 1277"/>
              <a:gd name="T21" fmla="*/ 2147483646 h 1680"/>
              <a:gd name="T22" fmla="*/ 2147483646 w 1277"/>
              <a:gd name="T23" fmla="*/ 2147483646 h 1680"/>
              <a:gd name="T24" fmla="*/ 2147483646 w 1277"/>
              <a:gd name="T25" fmla="*/ 2147483646 h 1680"/>
              <a:gd name="T26" fmla="*/ 2147483646 w 1277"/>
              <a:gd name="T27" fmla="*/ 2147483646 h 1680"/>
              <a:gd name="T28" fmla="*/ 2147483646 w 1277"/>
              <a:gd name="T29" fmla="*/ 2147483646 h 1680"/>
              <a:gd name="T30" fmla="*/ 2147483646 w 1277"/>
              <a:gd name="T31" fmla="*/ 2147483646 h 1680"/>
              <a:gd name="T32" fmla="*/ 2147483646 w 1277"/>
              <a:gd name="T33" fmla="*/ 972653670 h 1680"/>
              <a:gd name="T34" fmla="*/ 2147483646 w 1277"/>
              <a:gd name="T35" fmla="*/ 2147483646 h 1680"/>
              <a:gd name="T36" fmla="*/ 2147483646 w 1277"/>
              <a:gd name="T37" fmla="*/ 2147483646 h 1680"/>
              <a:gd name="T38" fmla="*/ 2147483646 w 1277"/>
              <a:gd name="T39" fmla="*/ 2147483646 h 1680"/>
              <a:gd name="T40" fmla="*/ 2147483646 w 1277"/>
              <a:gd name="T41" fmla="*/ 2147483646 h 1680"/>
              <a:gd name="T42" fmla="*/ 2147483646 w 1277"/>
              <a:gd name="T43" fmla="*/ 2147483646 h 1680"/>
              <a:gd name="T44" fmla="*/ 2147483646 w 1277"/>
              <a:gd name="T45" fmla="*/ 2147483646 h 1680"/>
              <a:gd name="T46" fmla="*/ 2147483646 w 1277"/>
              <a:gd name="T47" fmla="*/ 2147483646 h 1680"/>
              <a:gd name="T48" fmla="*/ 2147483646 w 1277"/>
              <a:gd name="T49" fmla="*/ 2147483646 h 1680"/>
              <a:gd name="T50" fmla="*/ 2147483646 w 1277"/>
              <a:gd name="T51" fmla="*/ 2147483646 h 1680"/>
              <a:gd name="T52" fmla="*/ 2147483646 w 1277"/>
              <a:gd name="T53" fmla="*/ 2147483646 h 1680"/>
              <a:gd name="T54" fmla="*/ 2147483646 w 1277"/>
              <a:gd name="T55" fmla="*/ 2147483646 h 1680"/>
              <a:gd name="T56" fmla="*/ 2147483646 w 1277"/>
              <a:gd name="T57" fmla="*/ 2147483646 h 1680"/>
              <a:gd name="T58" fmla="*/ 2147483646 w 1277"/>
              <a:gd name="T59" fmla="*/ 2147483646 h 1680"/>
              <a:gd name="T60" fmla="*/ 2147483646 w 1277"/>
              <a:gd name="T61" fmla="*/ 2147483646 h 1680"/>
              <a:gd name="T62" fmla="*/ 2147483646 w 1277"/>
              <a:gd name="T63" fmla="*/ 2147483646 h 1680"/>
              <a:gd name="T64" fmla="*/ 2147483646 w 1277"/>
              <a:gd name="T65" fmla="*/ 2147483646 h 1680"/>
              <a:gd name="T66" fmla="*/ 2147483646 w 1277"/>
              <a:gd name="T67" fmla="*/ 2147483646 h 1680"/>
              <a:gd name="T68" fmla="*/ 2147483646 w 1277"/>
              <a:gd name="T69" fmla="*/ 2147483646 h 1680"/>
              <a:gd name="T70" fmla="*/ 2147483646 w 1277"/>
              <a:gd name="T71" fmla="*/ 2147483646 h 1680"/>
              <a:gd name="T72" fmla="*/ 2147483646 w 1277"/>
              <a:gd name="T73" fmla="*/ 2147483646 h 1680"/>
              <a:gd name="T74" fmla="*/ 2147483646 w 1277"/>
              <a:gd name="T75" fmla="*/ 2147483646 h 1680"/>
              <a:gd name="T76" fmla="*/ 2147483646 w 1277"/>
              <a:gd name="T77" fmla="*/ 2147483646 h 1680"/>
              <a:gd name="T78" fmla="*/ 2147483646 w 1277"/>
              <a:gd name="T79" fmla="*/ 2147483646 h 1680"/>
              <a:gd name="T80" fmla="*/ 2147483646 w 1277"/>
              <a:gd name="T81" fmla="*/ 2147483646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11" name="Freeform 11"/>
          <p:cNvSpPr>
            <a:spLocks/>
          </p:cNvSpPr>
          <p:nvPr/>
        </p:nvSpPr>
        <p:spPr bwMode="auto">
          <a:xfrm>
            <a:off x="5189538" y="4826000"/>
            <a:ext cx="795337" cy="714375"/>
          </a:xfrm>
          <a:custGeom>
            <a:avLst/>
            <a:gdLst>
              <a:gd name="T0" fmla="*/ 2147483646 w 1839"/>
              <a:gd name="T1" fmla="*/ 2147483646 h 1648"/>
              <a:gd name="T2" fmla="*/ 2147483646 w 1839"/>
              <a:gd name="T3" fmla="*/ 2147483646 h 1648"/>
              <a:gd name="T4" fmla="*/ 2147483646 w 1839"/>
              <a:gd name="T5" fmla="*/ 2147483646 h 1648"/>
              <a:gd name="T6" fmla="*/ 2147483646 w 1839"/>
              <a:gd name="T7" fmla="*/ 2147483646 h 1648"/>
              <a:gd name="T8" fmla="*/ 2147483646 w 1839"/>
              <a:gd name="T9" fmla="*/ 2147483646 h 1648"/>
              <a:gd name="T10" fmla="*/ 2147483646 w 1839"/>
              <a:gd name="T11" fmla="*/ 2147483646 h 1648"/>
              <a:gd name="T12" fmla="*/ 2147483646 w 1839"/>
              <a:gd name="T13" fmla="*/ 2147483646 h 1648"/>
              <a:gd name="T14" fmla="*/ 2147483646 w 1839"/>
              <a:gd name="T15" fmla="*/ 2147483646 h 1648"/>
              <a:gd name="T16" fmla="*/ 2147483646 w 1839"/>
              <a:gd name="T17" fmla="*/ 2147483646 h 1648"/>
              <a:gd name="T18" fmla="*/ 2147483646 w 1839"/>
              <a:gd name="T19" fmla="*/ 2147483646 h 1648"/>
              <a:gd name="T20" fmla="*/ 2147483646 w 1839"/>
              <a:gd name="T21" fmla="*/ 2147483646 h 1648"/>
              <a:gd name="T22" fmla="*/ 2147483646 w 1839"/>
              <a:gd name="T23" fmla="*/ 2147483646 h 1648"/>
              <a:gd name="T24" fmla="*/ 2147483646 w 1839"/>
              <a:gd name="T25" fmla="*/ 2147483646 h 1648"/>
              <a:gd name="T26" fmla="*/ 1294329877 w 1839"/>
              <a:gd name="T27" fmla="*/ 2147483646 h 1648"/>
              <a:gd name="T28" fmla="*/ 0 w 1839"/>
              <a:gd name="T29" fmla="*/ 2147483646 h 1648"/>
              <a:gd name="T30" fmla="*/ 2147483646 w 1839"/>
              <a:gd name="T31" fmla="*/ 2147483646 h 1648"/>
              <a:gd name="T32" fmla="*/ 2147483646 w 1839"/>
              <a:gd name="T33" fmla="*/ 2147483646 h 1648"/>
              <a:gd name="T34" fmla="*/ 2147483646 w 1839"/>
              <a:gd name="T35" fmla="*/ 2147483646 h 1648"/>
              <a:gd name="T36" fmla="*/ 2147483646 w 1839"/>
              <a:gd name="T37" fmla="*/ 2147483646 h 1648"/>
              <a:gd name="T38" fmla="*/ 2147483646 w 1839"/>
              <a:gd name="T39" fmla="*/ 2147483646 h 1648"/>
              <a:gd name="T40" fmla="*/ 2147483646 w 1839"/>
              <a:gd name="T41" fmla="*/ 2147483646 h 1648"/>
              <a:gd name="T42" fmla="*/ 2147483646 w 1839"/>
              <a:gd name="T43" fmla="*/ 2147483646 h 1648"/>
              <a:gd name="T44" fmla="*/ 2147483646 w 1839"/>
              <a:gd name="T45" fmla="*/ 2147483646 h 1648"/>
              <a:gd name="T46" fmla="*/ 2147483646 w 1839"/>
              <a:gd name="T47" fmla="*/ 2147483646 h 1648"/>
              <a:gd name="T48" fmla="*/ 2147483646 w 1839"/>
              <a:gd name="T49" fmla="*/ 2147483646 h 1648"/>
              <a:gd name="T50" fmla="*/ 2147483646 w 1839"/>
              <a:gd name="T51" fmla="*/ 2147483646 h 1648"/>
              <a:gd name="T52" fmla="*/ 2147483646 w 1839"/>
              <a:gd name="T53" fmla="*/ 2147483646 h 1648"/>
              <a:gd name="T54" fmla="*/ 2147483646 w 1839"/>
              <a:gd name="T55" fmla="*/ 2147483646 h 1648"/>
              <a:gd name="T56" fmla="*/ 2147483646 w 1839"/>
              <a:gd name="T57" fmla="*/ 162913479 h 1648"/>
              <a:gd name="T58" fmla="*/ 2147483646 w 1839"/>
              <a:gd name="T59" fmla="*/ 2147483646 h 1648"/>
              <a:gd name="T60" fmla="*/ 2147483646 w 1839"/>
              <a:gd name="T61" fmla="*/ 2147483646 h 1648"/>
              <a:gd name="T62" fmla="*/ 2147483646 w 1839"/>
              <a:gd name="T63" fmla="*/ 2147483646 h 1648"/>
              <a:gd name="T64" fmla="*/ 2147483646 w 1839"/>
              <a:gd name="T65" fmla="*/ 2147483646 h 1648"/>
              <a:gd name="T66" fmla="*/ 2147483646 w 1839"/>
              <a:gd name="T67" fmla="*/ 2147483646 h 1648"/>
              <a:gd name="T68" fmla="*/ 2147483646 w 1839"/>
              <a:gd name="T69" fmla="*/ 2147483646 h 1648"/>
              <a:gd name="T70" fmla="*/ 2147483646 w 1839"/>
              <a:gd name="T71" fmla="*/ 2147483646 h 1648"/>
              <a:gd name="T72" fmla="*/ 2147483646 w 1839"/>
              <a:gd name="T73" fmla="*/ 2147483646 h 1648"/>
              <a:gd name="T74" fmla="*/ 2147483646 w 1839"/>
              <a:gd name="T75" fmla="*/ 2147483646 h 1648"/>
              <a:gd name="T76" fmla="*/ 2147483646 w 1839"/>
              <a:gd name="T77" fmla="*/ 2147483646 h 1648"/>
              <a:gd name="T78" fmla="*/ 2147483646 w 1839"/>
              <a:gd name="T79" fmla="*/ 2147483646 h 1648"/>
              <a:gd name="T80" fmla="*/ 2147483646 w 1839"/>
              <a:gd name="T81" fmla="*/ 2147483646 h 1648"/>
              <a:gd name="T82" fmla="*/ 2147483646 w 1839"/>
              <a:gd name="T83" fmla="*/ 2147483646 h 1648"/>
              <a:gd name="T84" fmla="*/ 2147483646 w 1839"/>
              <a:gd name="T85" fmla="*/ 2147483646 h 1648"/>
              <a:gd name="T86" fmla="*/ 2147483646 w 1839"/>
              <a:gd name="T87" fmla="*/ 2147483646 h 1648"/>
              <a:gd name="T88" fmla="*/ 2147483646 w 1839"/>
              <a:gd name="T89" fmla="*/ 2147483646 h 1648"/>
              <a:gd name="T90" fmla="*/ 2147483646 w 1839"/>
              <a:gd name="T91" fmla="*/ 2147483646 h 1648"/>
              <a:gd name="T92" fmla="*/ 2147483646 w 1839"/>
              <a:gd name="T93" fmla="*/ 2147483646 h 1648"/>
              <a:gd name="T94" fmla="*/ 2147483646 w 1839"/>
              <a:gd name="T95" fmla="*/ 2147483646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12" name="Freeform 12"/>
          <p:cNvSpPr>
            <a:spLocks/>
          </p:cNvSpPr>
          <p:nvPr/>
        </p:nvSpPr>
        <p:spPr bwMode="auto">
          <a:xfrm>
            <a:off x="5867400" y="4676775"/>
            <a:ext cx="706438" cy="876300"/>
          </a:xfrm>
          <a:custGeom>
            <a:avLst/>
            <a:gdLst>
              <a:gd name="T0" fmla="*/ 2147483646 w 1633"/>
              <a:gd name="T1" fmla="*/ 2147483646 h 2024"/>
              <a:gd name="T2" fmla="*/ 2147483646 w 1633"/>
              <a:gd name="T3" fmla="*/ 2147483646 h 2024"/>
              <a:gd name="T4" fmla="*/ 2147483646 w 1633"/>
              <a:gd name="T5" fmla="*/ 2147483646 h 2024"/>
              <a:gd name="T6" fmla="*/ 2147483646 w 1633"/>
              <a:gd name="T7" fmla="*/ 2147483646 h 2024"/>
              <a:gd name="T8" fmla="*/ 2147483646 w 1633"/>
              <a:gd name="T9" fmla="*/ 2147483646 h 2024"/>
              <a:gd name="T10" fmla="*/ 2147483646 w 1633"/>
              <a:gd name="T11" fmla="*/ 2147483646 h 2024"/>
              <a:gd name="T12" fmla="*/ 2147483646 w 1633"/>
              <a:gd name="T13" fmla="*/ 2147483646 h 2024"/>
              <a:gd name="T14" fmla="*/ 2147483646 w 1633"/>
              <a:gd name="T15" fmla="*/ 2147483646 h 2024"/>
              <a:gd name="T16" fmla="*/ 2147483646 w 1633"/>
              <a:gd name="T17" fmla="*/ 2147483646 h 2024"/>
              <a:gd name="T18" fmla="*/ 2147483646 w 1633"/>
              <a:gd name="T19" fmla="*/ 2147483646 h 2024"/>
              <a:gd name="T20" fmla="*/ 2147483646 w 1633"/>
              <a:gd name="T21" fmla="*/ 2147483646 h 2024"/>
              <a:gd name="T22" fmla="*/ 2147483646 w 1633"/>
              <a:gd name="T23" fmla="*/ 2147483646 h 2024"/>
              <a:gd name="T24" fmla="*/ 2147483646 w 1633"/>
              <a:gd name="T25" fmla="*/ 2147483646 h 2024"/>
              <a:gd name="T26" fmla="*/ 2147483646 w 1633"/>
              <a:gd name="T27" fmla="*/ 2147483646 h 2024"/>
              <a:gd name="T28" fmla="*/ 0 w 1633"/>
              <a:gd name="T29" fmla="*/ 2147483646 h 2024"/>
              <a:gd name="T30" fmla="*/ 2147483646 w 1633"/>
              <a:gd name="T31" fmla="*/ 2147483646 h 2024"/>
              <a:gd name="T32" fmla="*/ 2147483646 w 1633"/>
              <a:gd name="T33" fmla="*/ 2147483646 h 2024"/>
              <a:gd name="T34" fmla="*/ 2147483646 w 1633"/>
              <a:gd name="T35" fmla="*/ 2147483646 h 2024"/>
              <a:gd name="T36" fmla="*/ 2147483646 w 1633"/>
              <a:gd name="T37" fmla="*/ 2147483646 h 2024"/>
              <a:gd name="T38" fmla="*/ 2147483646 w 1633"/>
              <a:gd name="T39" fmla="*/ 2147483646 h 2024"/>
              <a:gd name="T40" fmla="*/ 2147483646 w 1633"/>
              <a:gd name="T41" fmla="*/ 2147483646 h 2024"/>
              <a:gd name="T42" fmla="*/ 2147483646 w 1633"/>
              <a:gd name="T43" fmla="*/ 2147483646 h 2024"/>
              <a:gd name="T44" fmla="*/ 2147483646 w 1633"/>
              <a:gd name="T45" fmla="*/ 2147483646 h 2024"/>
              <a:gd name="T46" fmla="*/ 2147483646 w 1633"/>
              <a:gd name="T47" fmla="*/ 2147483646 h 2024"/>
              <a:gd name="T48" fmla="*/ 2147483646 w 1633"/>
              <a:gd name="T49" fmla="*/ 2147483646 h 2024"/>
              <a:gd name="T50" fmla="*/ 2147483646 w 1633"/>
              <a:gd name="T51" fmla="*/ 2147483646 h 2024"/>
              <a:gd name="T52" fmla="*/ 2147483646 w 1633"/>
              <a:gd name="T53" fmla="*/ 2147483646 h 2024"/>
              <a:gd name="T54" fmla="*/ 2147483646 w 1633"/>
              <a:gd name="T55" fmla="*/ 2147483646 h 2024"/>
              <a:gd name="T56" fmla="*/ 2147483646 w 1633"/>
              <a:gd name="T57" fmla="*/ 2147483646 h 2024"/>
              <a:gd name="T58" fmla="*/ 2147483646 w 1633"/>
              <a:gd name="T59" fmla="*/ 2147483646 h 2024"/>
              <a:gd name="T60" fmla="*/ 2147483646 w 1633"/>
              <a:gd name="T61" fmla="*/ 2147483646 h 2024"/>
              <a:gd name="T62" fmla="*/ 2147483646 w 1633"/>
              <a:gd name="T63" fmla="*/ 2147483646 h 2024"/>
              <a:gd name="T64" fmla="*/ 2147483646 w 1633"/>
              <a:gd name="T65" fmla="*/ 2147483646 h 2024"/>
              <a:gd name="T66" fmla="*/ 2147483646 w 1633"/>
              <a:gd name="T67" fmla="*/ 2147483646 h 2024"/>
              <a:gd name="T68" fmla="*/ 2147483646 w 1633"/>
              <a:gd name="T69" fmla="*/ 2147483646 h 2024"/>
              <a:gd name="T70" fmla="*/ 2147483646 w 1633"/>
              <a:gd name="T71" fmla="*/ 2147483646 h 2024"/>
              <a:gd name="T72" fmla="*/ 2147483646 w 1633"/>
              <a:gd name="T73" fmla="*/ 2147483646 h 2024"/>
              <a:gd name="T74" fmla="*/ 2147483646 w 1633"/>
              <a:gd name="T75" fmla="*/ 2147483646 h 2024"/>
              <a:gd name="T76" fmla="*/ 2147483646 w 1633"/>
              <a:gd name="T77" fmla="*/ 2147483646 h 2024"/>
              <a:gd name="T78" fmla="*/ 2147483646 w 1633"/>
              <a:gd name="T79" fmla="*/ 2147483646 h 2024"/>
              <a:gd name="T80" fmla="*/ 2147483646 w 1633"/>
              <a:gd name="T81" fmla="*/ 2147483646 h 2024"/>
              <a:gd name="T82" fmla="*/ 2147483646 w 1633"/>
              <a:gd name="T83" fmla="*/ 2147483646 h 2024"/>
              <a:gd name="T84" fmla="*/ 2147483646 w 1633"/>
              <a:gd name="T85" fmla="*/ 2147483646 h 2024"/>
              <a:gd name="T86" fmla="*/ 2147483646 w 1633"/>
              <a:gd name="T87" fmla="*/ 2147483646 h 2024"/>
              <a:gd name="T88" fmla="*/ 2147483646 w 1633"/>
              <a:gd name="T89" fmla="*/ 2147483646 h 2024"/>
              <a:gd name="T90" fmla="*/ 2147483646 w 1633"/>
              <a:gd name="T91" fmla="*/ 2147483646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13" name="Freeform 13"/>
          <p:cNvSpPr>
            <a:spLocks/>
          </p:cNvSpPr>
          <p:nvPr/>
        </p:nvSpPr>
        <p:spPr bwMode="auto">
          <a:xfrm>
            <a:off x="6505575" y="4656138"/>
            <a:ext cx="622300" cy="895350"/>
          </a:xfrm>
          <a:custGeom>
            <a:avLst/>
            <a:gdLst>
              <a:gd name="T0" fmla="*/ 2147483646 w 1437"/>
              <a:gd name="T1" fmla="*/ 2147483646 h 2065"/>
              <a:gd name="T2" fmla="*/ 2147483646 w 1437"/>
              <a:gd name="T3" fmla="*/ 2147483646 h 2065"/>
              <a:gd name="T4" fmla="*/ 2147483646 w 1437"/>
              <a:gd name="T5" fmla="*/ 2147483646 h 2065"/>
              <a:gd name="T6" fmla="*/ 2147483646 w 1437"/>
              <a:gd name="T7" fmla="*/ 2147483646 h 2065"/>
              <a:gd name="T8" fmla="*/ 2147483646 w 1437"/>
              <a:gd name="T9" fmla="*/ 2147483646 h 2065"/>
              <a:gd name="T10" fmla="*/ 2147483646 w 1437"/>
              <a:gd name="T11" fmla="*/ 2147483646 h 2065"/>
              <a:gd name="T12" fmla="*/ 2147483646 w 1437"/>
              <a:gd name="T13" fmla="*/ 2147483646 h 2065"/>
              <a:gd name="T14" fmla="*/ 2147483646 w 1437"/>
              <a:gd name="T15" fmla="*/ 2147483646 h 2065"/>
              <a:gd name="T16" fmla="*/ 2147483646 w 1437"/>
              <a:gd name="T17" fmla="*/ 2147483646 h 2065"/>
              <a:gd name="T18" fmla="*/ 2147483646 w 1437"/>
              <a:gd name="T19" fmla="*/ 2147483646 h 2065"/>
              <a:gd name="T20" fmla="*/ 2147483646 w 1437"/>
              <a:gd name="T21" fmla="*/ 2147483646 h 2065"/>
              <a:gd name="T22" fmla="*/ 2147483646 w 1437"/>
              <a:gd name="T23" fmla="*/ 2147483646 h 2065"/>
              <a:gd name="T24" fmla="*/ 2147483646 w 1437"/>
              <a:gd name="T25" fmla="*/ 2147483646 h 2065"/>
              <a:gd name="T26" fmla="*/ 2147483646 w 1437"/>
              <a:gd name="T27" fmla="*/ 2147483646 h 2065"/>
              <a:gd name="T28" fmla="*/ 2147483646 w 1437"/>
              <a:gd name="T29" fmla="*/ 2147483646 h 2065"/>
              <a:gd name="T30" fmla="*/ 2147483646 w 1437"/>
              <a:gd name="T31" fmla="*/ 2147483646 h 2065"/>
              <a:gd name="T32" fmla="*/ 2147483646 w 1437"/>
              <a:gd name="T33" fmla="*/ 2147483646 h 2065"/>
              <a:gd name="T34" fmla="*/ 2147483646 w 1437"/>
              <a:gd name="T35" fmla="*/ 2147483646 h 2065"/>
              <a:gd name="T36" fmla="*/ 2147483646 w 1437"/>
              <a:gd name="T37" fmla="*/ 2147483646 h 2065"/>
              <a:gd name="T38" fmla="*/ 2147483646 w 1437"/>
              <a:gd name="T39" fmla="*/ 2147483646 h 2065"/>
              <a:gd name="T40" fmla="*/ 2147483646 w 1437"/>
              <a:gd name="T41" fmla="*/ 2147483646 h 2065"/>
              <a:gd name="T42" fmla="*/ 2147483646 w 1437"/>
              <a:gd name="T43" fmla="*/ 162991422 h 2065"/>
              <a:gd name="T44" fmla="*/ 2147483646 w 1437"/>
              <a:gd name="T45" fmla="*/ 2147483646 h 2065"/>
              <a:gd name="T46" fmla="*/ 2147483646 w 1437"/>
              <a:gd name="T47" fmla="*/ 2147483646 h 2065"/>
              <a:gd name="T48" fmla="*/ 2147483646 w 1437"/>
              <a:gd name="T49" fmla="*/ 2147483646 h 2065"/>
              <a:gd name="T50" fmla="*/ 2147483646 w 1437"/>
              <a:gd name="T51" fmla="*/ 2147483646 h 2065"/>
              <a:gd name="T52" fmla="*/ 2147483646 w 1437"/>
              <a:gd name="T53" fmla="*/ 2147483646 h 2065"/>
              <a:gd name="T54" fmla="*/ 2147483646 w 1437"/>
              <a:gd name="T55" fmla="*/ 2147483646 h 2065"/>
              <a:gd name="T56" fmla="*/ 2147483646 w 1437"/>
              <a:gd name="T57" fmla="*/ 2147483646 h 2065"/>
              <a:gd name="T58" fmla="*/ 2147483646 w 1437"/>
              <a:gd name="T59" fmla="*/ 2147483646 h 2065"/>
              <a:gd name="T60" fmla="*/ 2147483646 w 1437"/>
              <a:gd name="T61" fmla="*/ 2147483646 h 2065"/>
              <a:gd name="T62" fmla="*/ 2147483646 w 1437"/>
              <a:gd name="T63" fmla="*/ 2147483646 h 2065"/>
              <a:gd name="T64" fmla="*/ 2147483646 w 1437"/>
              <a:gd name="T65" fmla="*/ 2147483646 h 2065"/>
              <a:gd name="T66" fmla="*/ 2147483646 w 1437"/>
              <a:gd name="T67" fmla="*/ 2147483646 h 2065"/>
              <a:gd name="T68" fmla="*/ 2147483646 w 1437"/>
              <a:gd name="T69" fmla="*/ 2147483646 h 2065"/>
              <a:gd name="T70" fmla="*/ 2147483646 w 1437"/>
              <a:gd name="T71" fmla="*/ 2147483646 h 2065"/>
              <a:gd name="T72" fmla="*/ 2147483646 w 1437"/>
              <a:gd name="T73" fmla="*/ 2147483646 h 2065"/>
              <a:gd name="T74" fmla="*/ 2147483646 w 1437"/>
              <a:gd name="T75" fmla="*/ 2147483646 h 2065"/>
              <a:gd name="T76" fmla="*/ 2147483646 w 1437"/>
              <a:gd name="T77" fmla="*/ 2147483646 h 2065"/>
              <a:gd name="T78" fmla="*/ 2147483646 w 1437"/>
              <a:gd name="T79" fmla="*/ 2147483646 h 2065"/>
              <a:gd name="T80" fmla="*/ 2147483646 w 1437"/>
              <a:gd name="T81" fmla="*/ 2147483646 h 2065"/>
              <a:gd name="T82" fmla="*/ 2147483646 w 1437"/>
              <a:gd name="T83" fmla="*/ 2147483646 h 2065"/>
              <a:gd name="T84" fmla="*/ 2147483646 w 1437"/>
              <a:gd name="T85" fmla="*/ 2147483646 h 2065"/>
              <a:gd name="T86" fmla="*/ 2147483646 w 1437"/>
              <a:gd name="T87" fmla="*/ 2147483646 h 2065"/>
              <a:gd name="T88" fmla="*/ 2147483646 w 1437"/>
              <a:gd name="T89" fmla="*/ 2147483646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14" name="Freeform 14"/>
          <p:cNvSpPr>
            <a:spLocks/>
          </p:cNvSpPr>
          <p:nvPr/>
        </p:nvSpPr>
        <p:spPr bwMode="auto">
          <a:xfrm>
            <a:off x="4410075" y="4029075"/>
            <a:ext cx="1282700" cy="1301750"/>
          </a:xfrm>
          <a:custGeom>
            <a:avLst/>
            <a:gdLst>
              <a:gd name="T0" fmla="*/ 2147483646 w 2963"/>
              <a:gd name="T1" fmla="*/ 2147483646 h 3007"/>
              <a:gd name="T2" fmla="*/ 2147483646 w 2963"/>
              <a:gd name="T3" fmla="*/ 2147483646 h 3007"/>
              <a:gd name="T4" fmla="*/ 2147483646 w 2963"/>
              <a:gd name="T5" fmla="*/ 2147483646 h 3007"/>
              <a:gd name="T6" fmla="*/ 2147483646 w 2963"/>
              <a:gd name="T7" fmla="*/ 2147483646 h 3007"/>
              <a:gd name="T8" fmla="*/ 2147483646 w 2963"/>
              <a:gd name="T9" fmla="*/ 2147483646 h 3007"/>
              <a:gd name="T10" fmla="*/ 2147483646 w 2963"/>
              <a:gd name="T11" fmla="*/ 2147483646 h 3007"/>
              <a:gd name="T12" fmla="*/ 2147483646 w 2963"/>
              <a:gd name="T13" fmla="*/ 2147483646 h 3007"/>
              <a:gd name="T14" fmla="*/ 2147483646 w 2963"/>
              <a:gd name="T15" fmla="*/ 2147483646 h 3007"/>
              <a:gd name="T16" fmla="*/ 2147483646 w 2963"/>
              <a:gd name="T17" fmla="*/ 2147483646 h 3007"/>
              <a:gd name="T18" fmla="*/ 2147483646 w 2963"/>
              <a:gd name="T19" fmla="*/ 2147483646 h 3007"/>
              <a:gd name="T20" fmla="*/ 2147483646 w 2963"/>
              <a:gd name="T21" fmla="*/ 2147483646 h 3007"/>
              <a:gd name="T22" fmla="*/ 2147483646 w 2963"/>
              <a:gd name="T23" fmla="*/ 2147483646 h 3007"/>
              <a:gd name="T24" fmla="*/ 730139420 w 2963"/>
              <a:gd name="T25" fmla="*/ 2147483646 h 3007"/>
              <a:gd name="T26" fmla="*/ 2147483646 w 2963"/>
              <a:gd name="T27" fmla="*/ 2147483646 h 3007"/>
              <a:gd name="T28" fmla="*/ 973581854 w 2963"/>
              <a:gd name="T29" fmla="*/ 2147483646 h 3007"/>
              <a:gd name="T30" fmla="*/ 2147483646 w 2963"/>
              <a:gd name="T31" fmla="*/ 2147483646 h 3007"/>
              <a:gd name="T32" fmla="*/ 2147483646 w 2963"/>
              <a:gd name="T33" fmla="*/ 2147483646 h 3007"/>
              <a:gd name="T34" fmla="*/ 2147483646 w 2963"/>
              <a:gd name="T35" fmla="*/ 2147483646 h 3007"/>
              <a:gd name="T36" fmla="*/ 2147483646 w 2963"/>
              <a:gd name="T37" fmla="*/ 2147483646 h 3007"/>
              <a:gd name="T38" fmla="*/ 2147483646 w 2963"/>
              <a:gd name="T39" fmla="*/ 2147483646 h 3007"/>
              <a:gd name="T40" fmla="*/ 2147483646 w 2963"/>
              <a:gd name="T41" fmla="*/ 2147483646 h 3007"/>
              <a:gd name="T42" fmla="*/ 2147483646 w 2963"/>
              <a:gd name="T43" fmla="*/ 2147483646 h 3007"/>
              <a:gd name="T44" fmla="*/ 2147483646 w 2963"/>
              <a:gd name="T45" fmla="*/ 2147483646 h 3007"/>
              <a:gd name="T46" fmla="*/ 2147483646 w 2963"/>
              <a:gd name="T47" fmla="*/ 2147483646 h 3007"/>
              <a:gd name="T48" fmla="*/ 2147483646 w 2963"/>
              <a:gd name="T49" fmla="*/ 2147483646 h 3007"/>
              <a:gd name="T50" fmla="*/ 2147483646 w 2963"/>
              <a:gd name="T51" fmla="*/ 2147483646 h 3007"/>
              <a:gd name="T52" fmla="*/ 2147483646 w 2963"/>
              <a:gd name="T53" fmla="*/ 2147483646 h 3007"/>
              <a:gd name="T54" fmla="*/ 2147483646 w 2963"/>
              <a:gd name="T55" fmla="*/ 2147483646 h 3007"/>
              <a:gd name="T56" fmla="*/ 2147483646 w 2963"/>
              <a:gd name="T57" fmla="*/ 2147483646 h 3007"/>
              <a:gd name="T58" fmla="*/ 2147483646 w 2963"/>
              <a:gd name="T59" fmla="*/ 2147483646 h 3007"/>
              <a:gd name="T60" fmla="*/ 2147483646 w 2963"/>
              <a:gd name="T61" fmla="*/ 2147483646 h 3007"/>
              <a:gd name="T62" fmla="*/ 2147483646 w 2963"/>
              <a:gd name="T63" fmla="*/ 2147483646 h 3007"/>
              <a:gd name="T64" fmla="*/ 2147483646 w 2963"/>
              <a:gd name="T65" fmla="*/ 2147483646 h 3007"/>
              <a:gd name="T66" fmla="*/ 2147483646 w 2963"/>
              <a:gd name="T67" fmla="*/ 2147483646 h 3007"/>
              <a:gd name="T68" fmla="*/ 2147483646 w 2963"/>
              <a:gd name="T69" fmla="*/ 2147483646 h 3007"/>
              <a:gd name="T70" fmla="*/ 2147483646 w 2963"/>
              <a:gd name="T71" fmla="*/ 2147483646 h 3007"/>
              <a:gd name="T72" fmla="*/ 2147483646 w 2963"/>
              <a:gd name="T73" fmla="*/ 2147483646 h 3007"/>
              <a:gd name="T74" fmla="*/ 2147483646 w 2963"/>
              <a:gd name="T75" fmla="*/ 2147483646 h 3007"/>
              <a:gd name="T76" fmla="*/ 2147483646 w 2963"/>
              <a:gd name="T77" fmla="*/ 2147483646 h 3007"/>
              <a:gd name="T78" fmla="*/ 2147483646 w 2963"/>
              <a:gd name="T79" fmla="*/ 2147483646 h 3007"/>
              <a:gd name="T80" fmla="*/ 2147483646 w 2963"/>
              <a:gd name="T81" fmla="*/ 2147483646 h 3007"/>
              <a:gd name="T82" fmla="*/ 2147483646 w 2963"/>
              <a:gd name="T83" fmla="*/ 2147483646 h 3007"/>
              <a:gd name="T84" fmla="*/ 2147483646 w 2963"/>
              <a:gd name="T85" fmla="*/ 2147483646 h 3007"/>
              <a:gd name="T86" fmla="*/ 2147483646 w 2963"/>
              <a:gd name="T87" fmla="*/ 2147483646 h 3007"/>
              <a:gd name="T88" fmla="*/ 2147483646 w 2963"/>
              <a:gd name="T89" fmla="*/ 2147483646 h 3007"/>
              <a:gd name="T90" fmla="*/ 2147483646 w 2963"/>
              <a:gd name="T91" fmla="*/ 2147483646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15" name="Freeform 15"/>
          <p:cNvSpPr>
            <a:spLocks/>
          </p:cNvSpPr>
          <p:nvPr/>
        </p:nvSpPr>
        <p:spPr bwMode="auto">
          <a:xfrm>
            <a:off x="2016125" y="3416300"/>
            <a:ext cx="2579688" cy="1647825"/>
          </a:xfrm>
          <a:custGeom>
            <a:avLst/>
            <a:gdLst>
              <a:gd name="T0" fmla="*/ 2147483646 w 5957"/>
              <a:gd name="T1" fmla="*/ 2147483646 h 3807"/>
              <a:gd name="T2" fmla="*/ 2147483646 w 5957"/>
              <a:gd name="T3" fmla="*/ 2147483646 h 3807"/>
              <a:gd name="T4" fmla="*/ 2147483646 w 5957"/>
              <a:gd name="T5" fmla="*/ 2147483646 h 3807"/>
              <a:gd name="T6" fmla="*/ 2147483646 w 5957"/>
              <a:gd name="T7" fmla="*/ 2147483646 h 3807"/>
              <a:gd name="T8" fmla="*/ 2147483646 w 5957"/>
              <a:gd name="T9" fmla="*/ 2147483646 h 3807"/>
              <a:gd name="T10" fmla="*/ 2147483646 w 5957"/>
              <a:gd name="T11" fmla="*/ 2147483646 h 3807"/>
              <a:gd name="T12" fmla="*/ 2147483646 w 5957"/>
              <a:gd name="T13" fmla="*/ 2147483646 h 3807"/>
              <a:gd name="T14" fmla="*/ 2147483646 w 5957"/>
              <a:gd name="T15" fmla="*/ 2147483646 h 3807"/>
              <a:gd name="T16" fmla="*/ 2147483646 w 5957"/>
              <a:gd name="T17" fmla="*/ 2147483646 h 3807"/>
              <a:gd name="T18" fmla="*/ 2147483646 w 5957"/>
              <a:gd name="T19" fmla="*/ 2147483646 h 3807"/>
              <a:gd name="T20" fmla="*/ 2147483646 w 5957"/>
              <a:gd name="T21" fmla="*/ 2147483646 h 3807"/>
              <a:gd name="T22" fmla="*/ 2147483646 w 5957"/>
              <a:gd name="T23" fmla="*/ 2147483646 h 3807"/>
              <a:gd name="T24" fmla="*/ 2147483646 w 5957"/>
              <a:gd name="T25" fmla="*/ 2147483646 h 3807"/>
              <a:gd name="T26" fmla="*/ 2147483646 w 5957"/>
              <a:gd name="T27" fmla="*/ 2147483646 h 3807"/>
              <a:gd name="T28" fmla="*/ 2147483646 w 5957"/>
              <a:gd name="T29" fmla="*/ 2147483646 h 3807"/>
              <a:gd name="T30" fmla="*/ 2147483646 w 5957"/>
              <a:gd name="T31" fmla="*/ 2147483646 h 3807"/>
              <a:gd name="T32" fmla="*/ 2147483646 w 5957"/>
              <a:gd name="T33" fmla="*/ 2147483646 h 3807"/>
              <a:gd name="T34" fmla="*/ 2147483646 w 5957"/>
              <a:gd name="T35" fmla="*/ 2147483646 h 3807"/>
              <a:gd name="T36" fmla="*/ 2147483646 w 5957"/>
              <a:gd name="T37" fmla="*/ 2147483646 h 3807"/>
              <a:gd name="T38" fmla="*/ 2147483646 w 5957"/>
              <a:gd name="T39" fmla="*/ 2147483646 h 3807"/>
              <a:gd name="T40" fmla="*/ 2147483646 w 5957"/>
              <a:gd name="T41" fmla="*/ 2147483646 h 3807"/>
              <a:gd name="T42" fmla="*/ 2147483646 w 5957"/>
              <a:gd name="T43" fmla="*/ 2147483646 h 3807"/>
              <a:gd name="T44" fmla="*/ 2147483646 w 5957"/>
              <a:gd name="T45" fmla="*/ 2147483646 h 3807"/>
              <a:gd name="T46" fmla="*/ 2147483646 w 5957"/>
              <a:gd name="T47" fmla="*/ 2147483646 h 3807"/>
              <a:gd name="T48" fmla="*/ 2147483646 w 5957"/>
              <a:gd name="T49" fmla="*/ 2147483646 h 3807"/>
              <a:gd name="T50" fmla="*/ 2147483646 w 5957"/>
              <a:gd name="T51" fmla="*/ 2147483646 h 3807"/>
              <a:gd name="T52" fmla="*/ 2147483646 w 5957"/>
              <a:gd name="T53" fmla="*/ 2147483646 h 3807"/>
              <a:gd name="T54" fmla="*/ 2147483646 w 5957"/>
              <a:gd name="T55" fmla="*/ 1703022160 h 3807"/>
              <a:gd name="T56" fmla="*/ 2147483646 w 5957"/>
              <a:gd name="T57" fmla="*/ 2147483646 h 3807"/>
              <a:gd name="T58" fmla="*/ 2147483646 w 5957"/>
              <a:gd name="T59" fmla="*/ 2147483646 h 3807"/>
              <a:gd name="T60" fmla="*/ 2147483646 w 5957"/>
              <a:gd name="T61" fmla="*/ 2147483646 h 3807"/>
              <a:gd name="T62" fmla="*/ 2147483646 w 5957"/>
              <a:gd name="T63" fmla="*/ 2147483646 h 3807"/>
              <a:gd name="T64" fmla="*/ 2147483646 w 5957"/>
              <a:gd name="T65" fmla="*/ 2147483646 h 3807"/>
              <a:gd name="T66" fmla="*/ 2147483646 w 5957"/>
              <a:gd name="T67" fmla="*/ 2147483646 h 3807"/>
              <a:gd name="T68" fmla="*/ 2147483646 w 5957"/>
              <a:gd name="T69" fmla="*/ 2147483646 h 3807"/>
              <a:gd name="T70" fmla="*/ 2147483646 w 5957"/>
              <a:gd name="T71" fmla="*/ 2147483646 h 3807"/>
              <a:gd name="T72" fmla="*/ 2147483646 w 5957"/>
              <a:gd name="T73" fmla="*/ 2147483646 h 3807"/>
              <a:gd name="T74" fmla="*/ 2147483646 w 5957"/>
              <a:gd name="T75" fmla="*/ 2147483646 h 3807"/>
              <a:gd name="T76" fmla="*/ 2147483646 w 5957"/>
              <a:gd name="T77" fmla="*/ 2147483646 h 3807"/>
              <a:gd name="T78" fmla="*/ 2147483646 w 5957"/>
              <a:gd name="T79" fmla="*/ 2147483646 h 3807"/>
              <a:gd name="T80" fmla="*/ 2147483646 w 5957"/>
              <a:gd name="T81" fmla="*/ 2147483646 h 3807"/>
              <a:gd name="T82" fmla="*/ 2147483646 w 5957"/>
              <a:gd name="T83" fmla="*/ 2147483646 h 3807"/>
              <a:gd name="T84" fmla="*/ 2147483646 w 5957"/>
              <a:gd name="T85" fmla="*/ 2147483646 h 3807"/>
              <a:gd name="T86" fmla="*/ 2147483646 w 5957"/>
              <a:gd name="T87" fmla="*/ 2147483646 h 3807"/>
              <a:gd name="T88" fmla="*/ 2147483646 w 5957"/>
              <a:gd name="T89" fmla="*/ 2147483646 h 3807"/>
              <a:gd name="T90" fmla="*/ 2147483646 w 5957"/>
              <a:gd name="T91" fmla="*/ 2147483646 h 3807"/>
              <a:gd name="T92" fmla="*/ 2147483646 w 5957"/>
              <a:gd name="T93" fmla="*/ 2147483646 h 3807"/>
              <a:gd name="T94" fmla="*/ 2147483646 w 5957"/>
              <a:gd name="T95" fmla="*/ 2147483646 h 3807"/>
              <a:gd name="T96" fmla="*/ 2147483646 w 5957"/>
              <a:gd name="T97" fmla="*/ 2147483646 h 3807"/>
              <a:gd name="T98" fmla="*/ 2147483646 w 5957"/>
              <a:gd name="T99" fmla="*/ 2147483646 h 3807"/>
              <a:gd name="T100" fmla="*/ 2147483646 w 5957"/>
              <a:gd name="T101" fmla="*/ 2147483646 h 3807"/>
              <a:gd name="T102" fmla="*/ 2147483646 w 5957"/>
              <a:gd name="T103" fmla="*/ 2147483646 h 3807"/>
              <a:gd name="T104" fmla="*/ 2147483646 w 5957"/>
              <a:gd name="T105" fmla="*/ 2147483646 h 3807"/>
              <a:gd name="T106" fmla="*/ 2147483646 w 5957"/>
              <a:gd name="T107" fmla="*/ 2147483646 h 3807"/>
              <a:gd name="T108" fmla="*/ 2147483646 w 5957"/>
              <a:gd name="T109" fmla="*/ 2147483646 h 3807"/>
              <a:gd name="T110" fmla="*/ 2147483646 w 5957"/>
              <a:gd name="T111" fmla="*/ 2147483646 h 3807"/>
              <a:gd name="T112" fmla="*/ 2147483646 w 5957"/>
              <a:gd name="T113" fmla="*/ 2147483646 h 3807"/>
              <a:gd name="T114" fmla="*/ 2147483646 w 5957"/>
              <a:gd name="T115" fmla="*/ 2147483646 h 3807"/>
              <a:gd name="T116" fmla="*/ 2147483646 w 5957"/>
              <a:gd name="T117" fmla="*/ 2147483646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16" name="Freeform 16"/>
          <p:cNvSpPr>
            <a:spLocks/>
          </p:cNvSpPr>
          <p:nvPr/>
        </p:nvSpPr>
        <p:spPr bwMode="auto">
          <a:xfrm>
            <a:off x="7075488" y="4562475"/>
            <a:ext cx="485775" cy="496888"/>
          </a:xfrm>
          <a:custGeom>
            <a:avLst/>
            <a:gdLst>
              <a:gd name="T0" fmla="*/ 2147483646 w 1119"/>
              <a:gd name="T1" fmla="*/ 2147483646 h 1150"/>
              <a:gd name="T2" fmla="*/ 2147483646 w 1119"/>
              <a:gd name="T3" fmla="*/ 2147483646 h 1150"/>
              <a:gd name="T4" fmla="*/ 2147483646 w 1119"/>
              <a:gd name="T5" fmla="*/ 2147483646 h 1150"/>
              <a:gd name="T6" fmla="*/ 2147483646 w 1119"/>
              <a:gd name="T7" fmla="*/ 2147483646 h 1150"/>
              <a:gd name="T8" fmla="*/ 2147483646 w 1119"/>
              <a:gd name="T9" fmla="*/ 2147483646 h 1150"/>
              <a:gd name="T10" fmla="*/ 0 w 1119"/>
              <a:gd name="T11" fmla="*/ 2147483646 h 1150"/>
              <a:gd name="T12" fmla="*/ 2147483646 w 1119"/>
              <a:gd name="T13" fmla="*/ 2147483646 h 1150"/>
              <a:gd name="T14" fmla="*/ 2147483646 w 1119"/>
              <a:gd name="T15" fmla="*/ 2147483646 h 1150"/>
              <a:gd name="T16" fmla="*/ 2147483646 w 1119"/>
              <a:gd name="T17" fmla="*/ 2147483646 h 1150"/>
              <a:gd name="T18" fmla="*/ 2147483646 w 1119"/>
              <a:gd name="T19" fmla="*/ 2147483646 h 1150"/>
              <a:gd name="T20" fmla="*/ 2147483646 w 1119"/>
              <a:gd name="T21" fmla="*/ 2147483646 h 1150"/>
              <a:gd name="T22" fmla="*/ 2147483646 w 1119"/>
              <a:gd name="T23" fmla="*/ 2147483646 h 1150"/>
              <a:gd name="T24" fmla="*/ 2147483646 w 1119"/>
              <a:gd name="T25" fmla="*/ 2147483646 h 1150"/>
              <a:gd name="T26" fmla="*/ 2147483646 w 1119"/>
              <a:gd name="T27" fmla="*/ 2147483646 h 1150"/>
              <a:gd name="T28" fmla="*/ 2147483646 w 1119"/>
              <a:gd name="T29" fmla="*/ 2147483646 h 1150"/>
              <a:gd name="T30" fmla="*/ 2147483646 w 1119"/>
              <a:gd name="T31" fmla="*/ 2147483646 h 1150"/>
              <a:gd name="T32" fmla="*/ 2147483646 w 1119"/>
              <a:gd name="T33" fmla="*/ 2147483646 h 1150"/>
              <a:gd name="T34" fmla="*/ 2147483646 w 1119"/>
              <a:gd name="T35" fmla="*/ 2147483646 h 1150"/>
              <a:gd name="T36" fmla="*/ 2147483646 w 1119"/>
              <a:gd name="T37" fmla="*/ 2147483646 h 1150"/>
              <a:gd name="T38" fmla="*/ 2147483646 w 1119"/>
              <a:gd name="T39" fmla="*/ 2147483646 h 1150"/>
              <a:gd name="T40" fmla="*/ 2147483646 w 1119"/>
              <a:gd name="T41" fmla="*/ 2147483646 h 1150"/>
              <a:gd name="T42" fmla="*/ 2147483646 w 1119"/>
              <a:gd name="T43" fmla="*/ 2147483646 h 1150"/>
              <a:gd name="T44" fmla="*/ 2147483646 w 1119"/>
              <a:gd name="T45" fmla="*/ 2147483646 h 1150"/>
              <a:gd name="T46" fmla="*/ 2147483646 w 1119"/>
              <a:gd name="T47" fmla="*/ 2147483646 h 1150"/>
              <a:gd name="T48" fmla="*/ 2147483646 w 1119"/>
              <a:gd name="T49" fmla="*/ 2147483646 h 1150"/>
              <a:gd name="T50" fmla="*/ 2147483646 w 1119"/>
              <a:gd name="T51" fmla="*/ 2147483646 h 1150"/>
              <a:gd name="T52" fmla="*/ 2147483646 w 1119"/>
              <a:gd name="T53" fmla="*/ 2147483646 h 1150"/>
              <a:gd name="T54" fmla="*/ 2147483646 w 1119"/>
              <a:gd name="T55" fmla="*/ 2147483646 h 1150"/>
              <a:gd name="T56" fmla="*/ 2147483646 w 1119"/>
              <a:gd name="T57" fmla="*/ 2147483646 h 1150"/>
              <a:gd name="T58" fmla="*/ 2147483646 w 1119"/>
              <a:gd name="T59" fmla="*/ 2147483646 h 1150"/>
              <a:gd name="T60" fmla="*/ 2147483646 w 1119"/>
              <a:gd name="T61" fmla="*/ 2147483646 h 1150"/>
              <a:gd name="T62" fmla="*/ 2147483646 w 1119"/>
              <a:gd name="T63" fmla="*/ 2147483646 h 1150"/>
              <a:gd name="T64" fmla="*/ 2147483646 w 1119"/>
              <a:gd name="T65" fmla="*/ 2147483646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17" name="Freeform 17"/>
          <p:cNvSpPr>
            <a:spLocks/>
          </p:cNvSpPr>
          <p:nvPr/>
        </p:nvSpPr>
        <p:spPr bwMode="auto">
          <a:xfrm>
            <a:off x="5426075" y="4346575"/>
            <a:ext cx="611188" cy="660400"/>
          </a:xfrm>
          <a:custGeom>
            <a:avLst/>
            <a:gdLst>
              <a:gd name="T0" fmla="*/ 2147483646 w 1411"/>
              <a:gd name="T1" fmla="*/ 2147483646 h 1526"/>
              <a:gd name="T2" fmla="*/ 2147483646 w 1411"/>
              <a:gd name="T3" fmla="*/ 2147483646 h 1526"/>
              <a:gd name="T4" fmla="*/ 2147483646 w 1411"/>
              <a:gd name="T5" fmla="*/ 2147483646 h 1526"/>
              <a:gd name="T6" fmla="*/ 2147483646 w 1411"/>
              <a:gd name="T7" fmla="*/ 2147483646 h 1526"/>
              <a:gd name="T8" fmla="*/ 2147483646 w 1411"/>
              <a:gd name="T9" fmla="*/ 2147483646 h 1526"/>
              <a:gd name="T10" fmla="*/ 2147483646 w 1411"/>
              <a:gd name="T11" fmla="*/ 2147483646 h 1526"/>
              <a:gd name="T12" fmla="*/ 2147483646 w 1411"/>
              <a:gd name="T13" fmla="*/ 2147483646 h 1526"/>
              <a:gd name="T14" fmla="*/ 2147483646 w 1411"/>
              <a:gd name="T15" fmla="*/ 2147483646 h 1526"/>
              <a:gd name="T16" fmla="*/ 2147483646 w 1411"/>
              <a:gd name="T17" fmla="*/ 2147483646 h 1526"/>
              <a:gd name="T18" fmla="*/ 2147483646 w 1411"/>
              <a:gd name="T19" fmla="*/ 2147483646 h 1526"/>
              <a:gd name="T20" fmla="*/ 894043294 w 1411"/>
              <a:gd name="T21" fmla="*/ 2147483646 h 1526"/>
              <a:gd name="T22" fmla="*/ 2147483646 w 1411"/>
              <a:gd name="T23" fmla="*/ 2147483646 h 1526"/>
              <a:gd name="T24" fmla="*/ 568885214 w 1411"/>
              <a:gd name="T25" fmla="*/ 2147483646 h 1526"/>
              <a:gd name="T26" fmla="*/ 1381685986 w 1411"/>
              <a:gd name="T27" fmla="*/ 2147483646 h 1526"/>
              <a:gd name="T28" fmla="*/ 2147483646 w 1411"/>
              <a:gd name="T29" fmla="*/ 2147483646 h 1526"/>
              <a:gd name="T30" fmla="*/ 2147483646 w 1411"/>
              <a:gd name="T31" fmla="*/ 2147483646 h 1526"/>
              <a:gd name="T32" fmla="*/ 2147483646 w 1411"/>
              <a:gd name="T33" fmla="*/ 2147483646 h 1526"/>
              <a:gd name="T34" fmla="*/ 2147483646 w 1411"/>
              <a:gd name="T35" fmla="*/ 2147483646 h 1526"/>
              <a:gd name="T36" fmla="*/ 2147483646 w 1411"/>
              <a:gd name="T37" fmla="*/ 2147483646 h 1526"/>
              <a:gd name="T38" fmla="*/ 2147483646 w 1411"/>
              <a:gd name="T39" fmla="*/ 2147483646 h 1526"/>
              <a:gd name="T40" fmla="*/ 2147483646 w 1411"/>
              <a:gd name="T41" fmla="*/ 2147483646 h 1526"/>
              <a:gd name="T42" fmla="*/ 2147483646 w 1411"/>
              <a:gd name="T43" fmla="*/ 2147483646 h 1526"/>
              <a:gd name="T44" fmla="*/ 2147483646 w 1411"/>
              <a:gd name="T45" fmla="*/ 2147483646 h 1526"/>
              <a:gd name="T46" fmla="*/ 2147483646 w 1411"/>
              <a:gd name="T47" fmla="*/ 2147483646 h 1526"/>
              <a:gd name="T48" fmla="*/ 2147483646 w 1411"/>
              <a:gd name="T49" fmla="*/ 2147483646 h 1526"/>
              <a:gd name="T50" fmla="*/ 2147483646 w 1411"/>
              <a:gd name="T51" fmla="*/ 2147483646 h 1526"/>
              <a:gd name="T52" fmla="*/ 2147483646 w 1411"/>
              <a:gd name="T53" fmla="*/ 2147483646 h 1526"/>
              <a:gd name="T54" fmla="*/ 2147483646 w 1411"/>
              <a:gd name="T55" fmla="*/ 2147483646 h 1526"/>
              <a:gd name="T56" fmla="*/ 2147483646 w 1411"/>
              <a:gd name="T57" fmla="*/ 2147483646 h 1526"/>
              <a:gd name="T58" fmla="*/ 2147483646 w 1411"/>
              <a:gd name="T59" fmla="*/ 2147483646 h 1526"/>
              <a:gd name="T60" fmla="*/ 2147483646 w 1411"/>
              <a:gd name="T61" fmla="*/ 2147483646 h 1526"/>
              <a:gd name="T62" fmla="*/ 2147483646 w 1411"/>
              <a:gd name="T63" fmla="*/ 2147483646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18" name="Freeform 18"/>
          <p:cNvSpPr>
            <a:spLocks/>
          </p:cNvSpPr>
          <p:nvPr/>
        </p:nvSpPr>
        <p:spPr bwMode="auto">
          <a:xfrm>
            <a:off x="5811838" y="4214813"/>
            <a:ext cx="993775" cy="628650"/>
          </a:xfrm>
          <a:custGeom>
            <a:avLst/>
            <a:gdLst>
              <a:gd name="T0" fmla="*/ 2147483646 w 2294"/>
              <a:gd name="T1" fmla="*/ 2147483646 h 1452"/>
              <a:gd name="T2" fmla="*/ 1219464162 w 2294"/>
              <a:gd name="T3" fmla="*/ 2147483646 h 1452"/>
              <a:gd name="T4" fmla="*/ 1788659840 w 2294"/>
              <a:gd name="T5" fmla="*/ 2147483646 h 1452"/>
              <a:gd name="T6" fmla="*/ 2113700076 w 2294"/>
              <a:gd name="T7" fmla="*/ 2147483646 h 1452"/>
              <a:gd name="T8" fmla="*/ 0 w 2294"/>
              <a:gd name="T9" fmla="*/ 2147483646 h 1452"/>
              <a:gd name="T10" fmla="*/ 2147483646 w 2294"/>
              <a:gd name="T11" fmla="*/ 2147483646 h 1452"/>
              <a:gd name="T12" fmla="*/ 2147483646 w 2294"/>
              <a:gd name="T13" fmla="*/ 2147483646 h 1452"/>
              <a:gd name="T14" fmla="*/ 2147483646 w 2294"/>
              <a:gd name="T15" fmla="*/ 2147483646 h 1452"/>
              <a:gd name="T16" fmla="*/ 2147483646 w 2294"/>
              <a:gd name="T17" fmla="*/ 2147483646 h 1452"/>
              <a:gd name="T18" fmla="*/ 2147483646 w 2294"/>
              <a:gd name="T19" fmla="*/ 2147483646 h 1452"/>
              <a:gd name="T20" fmla="*/ 2147483646 w 2294"/>
              <a:gd name="T21" fmla="*/ 2147483646 h 1452"/>
              <a:gd name="T22" fmla="*/ 2147483646 w 2294"/>
              <a:gd name="T23" fmla="*/ 2147483646 h 1452"/>
              <a:gd name="T24" fmla="*/ 2147483646 w 2294"/>
              <a:gd name="T25" fmla="*/ 2147483646 h 1452"/>
              <a:gd name="T26" fmla="*/ 2147483646 w 2294"/>
              <a:gd name="T27" fmla="*/ 2147483646 h 1452"/>
              <a:gd name="T28" fmla="*/ 2147483646 w 2294"/>
              <a:gd name="T29" fmla="*/ 0 h 1452"/>
              <a:gd name="T30" fmla="*/ 2147483646 w 2294"/>
              <a:gd name="T31" fmla="*/ 568159756 h 1452"/>
              <a:gd name="T32" fmla="*/ 2147483646 w 2294"/>
              <a:gd name="T33" fmla="*/ 2147483646 h 1452"/>
              <a:gd name="T34" fmla="*/ 2147483646 w 2294"/>
              <a:gd name="T35" fmla="*/ 2147483646 h 1452"/>
              <a:gd name="T36" fmla="*/ 2147483646 w 2294"/>
              <a:gd name="T37" fmla="*/ 2147483646 h 1452"/>
              <a:gd name="T38" fmla="*/ 2147483646 w 2294"/>
              <a:gd name="T39" fmla="*/ 2147483646 h 1452"/>
              <a:gd name="T40" fmla="*/ 2147483646 w 2294"/>
              <a:gd name="T41" fmla="*/ 2147483646 h 1452"/>
              <a:gd name="T42" fmla="*/ 2147483646 w 2294"/>
              <a:gd name="T43" fmla="*/ 2147483646 h 1452"/>
              <a:gd name="T44" fmla="*/ 2147483646 w 2294"/>
              <a:gd name="T45" fmla="*/ 2147483646 h 1452"/>
              <a:gd name="T46" fmla="*/ 2147483646 w 2294"/>
              <a:gd name="T47" fmla="*/ 2147483646 h 1452"/>
              <a:gd name="T48" fmla="*/ 2147483646 w 2294"/>
              <a:gd name="T49" fmla="*/ 2147483646 h 1452"/>
              <a:gd name="T50" fmla="*/ 2147483646 w 2294"/>
              <a:gd name="T51" fmla="*/ 2147483646 h 1452"/>
              <a:gd name="T52" fmla="*/ 2147483646 w 2294"/>
              <a:gd name="T53" fmla="*/ 2147483646 h 1452"/>
              <a:gd name="T54" fmla="*/ 2147483646 w 2294"/>
              <a:gd name="T55" fmla="*/ 2147483646 h 1452"/>
              <a:gd name="T56" fmla="*/ 2147483646 w 2294"/>
              <a:gd name="T57" fmla="*/ 2147483646 h 1452"/>
              <a:gd name="T58" fmla="*/ 2147483646 w 2294"/>
              <a:gd name="T59" fmla="*/ 2147483646 h 1452"/>
              <a:gd name="T60" fmla="*/ 2147483646 w 2294"/>
              <a:gd name="T61" fmla="*/ 2147483646 h 1452"/>
              <a:gd name="T62" fmla="*/ 2147483646 w 2294"/>
              <a:gd name="T63" fmla="*/ 2147483646 h 1452"/>
              <a:gd name="T64" fmla="*/ 2147483646 w 2294"/>
              <a:gd name="T65" fmla="*/ 2147483646 h 1452"/>
              <a:gd name="T66" fmla="*/ 2147483646 w 2294"/>
              <a:gd name="T67" fmla="*/ 2147483646 h 1452"/>
              <a:gd name="T68" fmla="*/ 2147483646 w 2294"/>
              <a:gd name="T69" fmla="*/ 2147483646 h 1452"/>
              <a:gd name="T70" fmla="*/ 2147483646 w 2294"/>
              <a:gd name="T71" fmla="*/ 2147483646 h 1452"/>
              <a:gd name="T72" fmla="*/ 2147483646 w 2294"/>
              <a:gd name="T73" fmla="*/ 2147483646 h 1452"/>
              <a:gd name="T74" fmla="*/ 2147483646 w 2294"/>
              <a:gd name="T75" fmla="*/ 2147483646 h 1452"/>
              <a:gd name="T76" fmla="*/ 2147483646 w 2294"/>
              <a:gd name="T77" fmla="*/ 2147483646 h 1452"/>
              <a:gd name="T78" fmla="*/ 2147483646 w 2294"/>
              <a:gd name="T79" fmla="*/ 2147483646 h 1452"/>
              <a:gd name="T80" fmla="*/ 2147483646 w 2294"/>
              <a:gd name="T81" fmla="*/ 2147483646 h 1452"/>
              <a:gd name="T82" fmla="*/ 2147483646 w 2294"/>
              <a:gd name="T83" fmla="*/ 2147483646 h 1452"/>
              <a:gd name="T84" fmla="*/ 2147483646 w 2294"/>
              <a:gd name="T85" fmla="*/ 2147483646 h 1452"/>
              <a:gd name="T86" fmla="*/ 2147483646 w 2294"/>
              <a:gd name="T87" fmla="*/ 2147483646 h 1452"/>
              <a:gd name="T88" fmla="*/ 2147483646 w 2294"/>
              <a:gd name="T89" fmla="*/ 2147483646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19" name="Freeform 19"/>
          <p:cNvSpPr>
            <a:spLocks/>
          </p:cNvSpPr>
          <p:nvPr/>
        </p:nvSpPr>
        <p:spPr bwMode="auto">
          <a:xfrm>
            <a:off x="6634163" y="3944938"/>
            <a:ext cx="611187" cy="779462"/>
          </a:xfrm>
          <a:custGeom>
            <a:avLst/>
            <a:gdLst>
              <a:gd name="T0" fmla="*/ 2147483646 w 1411"/>
              <a:gd name="T1" fmla="*/ 2147483646 h 1801"/>
              <a:gd name="T2" fmla="*/ 2147483646 w 1411"/>
              <a:gd name="T3" fmla="*/ 2147483646 h 1801"/>
              <a:gd name="T4" fmla="*/ 2147483646 w 1411"/>
              <a:gd name="T5" fmla="*/ 2147483646 h 1801"/>
              <a:gd name="T6" fmla="*/ 2147483646 w 1411"/>
              <a:gd name="T7" fmla="*/ 2147483646 h 1801"/>
              <a:gd name="T8" fmla="*/ 2147483646 w 1411"/>
              <a:gd name="T9" fmla="*/ 2147483646 h 1801"/>
              <a:gd name="T10" fmla="*/ 2147483646 w 1411"/>
              <a:gd name="T11" fmla="*/ 2147483646 h 1801"/>
              <a:gd name="T12" fmla="*/ 2147483646 w 1411"/>
              <a:gd name="T13" fmla="*/ 2147483646 h 1801"/>
              <a:gd name="T14" fmla="*/ 2147483646 w 1411"/>
              <a:gd name="T15" fmla="*/ 2147483646 h 1801"/>
              <a:gd name="T16" fmla="*/ 2147483646 w 1411"/>
              <a:gd name="T17" fmla="*/ 2147483646 h 1801"/>
              <a:gd name="T18" fmla="*/ 2147483646 w 1411"/>
              <a:gd name="T19" fmla="*/ 2147483646 h 1801"/>
              <a:gd name="T20" fmla="*/ 2147483646 w 1411"/>
              <a:gd name="T21" fmla="*/ 2147483646 h 1801"/>
              <a:gd name="T22" fmla="*/ 2147483646 w 1411"/>
              <a:gd name="T23" fmla="*/ 2147483646 h 1801"/>
              <a:gd name="T24" fmla="*/ 2147483646 w 1411"/>
              <a:gd name="T25" fmla="*/ 2147483646 h 1801"/>
              <a:gd name="T26" fmla="*/ 2147483646 w 1411"/>
              <a:gd name="T27" fmla="*/ 2147483646 h 1801"/>
              <a:gd name="T28" fmla="*/ 2147483646 w 1411"/>
              <a:gd name="T29" fmla="*/ 2147483646 h 1801"/>
              <a:gd name="T30" fmla="*/ 2147483646 w 1411"/>
              <a:gd name="T31" fmla="*/ 2147483646 h 1801"/>
              <a:gd name="T32" fmla="*/ 2147483646 w 1411"/>
              <a:gd name="T33" fmla="*/ 2147483646 h 1801"/>
              <a:gd name="T34" fmla="*/ 2147483646 w 1411"/>
              <a:gd name="T35" fmla="*/ 2147483646 h 1801"/>
              <a:gd name="T36" fmla="*/ 2147483646 w 1411"/>
              <a:gd name="T37" fmla="*/ 2147483646 h 1801"/>
              <a:gd name="T38" fmla="*/ 2147483646 w 1411"/>
              <a:gd name="T39" fmla="*/ 2147483646 h 1801"/>
              <a:gd name="T40" fmla="*/ 2147483646 w 1411"/>
              <a:gd name="T41" fmla="*/ 2147483646 h 1801"/>
              <a:gd name="T42" fmla="*/ 0 w 1411"/>
              <a:gd name="T43" fmla="*/ 2147483646 h 1801"/>
              <a:gd name="T44" fmla="*/ 2147483646 w 1411"/>
              <a:gd name="T45" fmla="*/ 2147483646 h 1801"/>
              <a:gd name="T46" fmla="*/ 2147483646 w 1411"/>
              <a:gd name="T47" fmla="*/ 2147483646 h 1801"/>
              <a:gd name="T48" fmla="*/ 2147483646 w 1411"/>
              <a:gd name="T49" fmla="*/ 2147483646 h 1801"/>
              <a:gd name="T50" fmla="*/ 2147483646 w 1411"/>
              <a:gd name="T51" fmla="*/ 2147483646 h 1801"/>
              <a:gd name="T52" fmla="*/ 2147483646 w 1411"/>
              <a:gd name="T53" fmla="*/ 2147483646 h 1801"/>
              <a:gd name="T54" fmla="*/ 2147483646 w 1411"/>
              <a:gd name="T55" fmla="*/ 2147483646 h 1801"/>
              <a:gd name="T56" fmla="*/ 2147483646 w 1411"/>
              <a:gd name="T57" fmla="*/ 2147483646 h 1801"/>
              <a:gd name="T58" fmla="*/ 2147483646 w 1411"/>
              <a:gd name="T59" fmla="*/ 2147483646 h 1801"/>
              <a:gd name="T60" fmla="*/ 2147483646 w 1411"/>
              <a:gd name="T61" fmla="*/ 2147483646 h 1801"/>
              <a:gd name="T62" fmla="*/ 2147483646 w 1411"/>
              <a:gd name="T63" fmla="*/ 0 h 1801"/>
              <a:gd name="T64" fmla="*/ 2147483646 w 1411"/>
              <a:gd name="T65" fmla="*/ 0 h 1801"/>
              <a:gd name="T66" fmla="*/ 2147483646 w 1411"/>
              <a:gd name="T67" fmla="*/ 2147483646 h 1801"/>
              <a:gd name="T68" fmla="*/ 2147483646 w 1411"/>
              <a:gd name="T69" fmla="*/ 2147483646 h 1801"/>
              <a:gd name="T70" fmla="*/ 2147483646 w 1411"/>
              <a:gd name="T71" fmla="*/ 2147483646 h 1801"/>
              <a:gd name="T72" fmla="*/ 2147483646 w 1411"/>
              <a:gd name="T73" fmla="*/ 2147483646 h 1801"/>
              <a:gd name="T74" fmla="*/ 2147483646 w 1411"/>
              <a:gd name="T75" fmla="*/ 2147483646 h 1801"/>
              <a:gd name="T76" fmla="*/ 2147483646 w 1411"/>
              <a:gd name="T77" fmla="*/ 2147483646 h 1801"/>
              <a:gd name="T78" fmla="*/ 2147483646 w 1411"/>
              <a:gd name="T79" fmla="*/ 2147483646 h 1801"/>
              <a:gd name="T80" fmla="*/ 2147483646 w 1411"/>
              <a:gd name="T81" fmla="*/ 2147483646 h 1801"/>
              <a:gd name="T82" fmla="*/ 2147483646 w 1411"/>
              <a:gd name="T83" fmla="*/ 2147483646 h 1801"/>
              <a:gd name="T84" fmla="*/ 2147483646 w 1411"/>
              <a:gd name="T85" fmla="*/ 2147483646 h 1801"/>
              <a:gd name="T86" fmla="*/ 2147483646 w 1411"/>
              <a:gd name="T87" fmla="*/ 2147483646 h 1801"/>
              <a:gd name="T88" fmla="*/ 2147483646 w 1411"/>
              <a:gd name="T89" fmla="*/ 2147483646 h 1801"/>
              <a:gd name="T90" fmla="*/ 2147483646 w 1411"/>
              <a:gd name="T91" fmla="*/ 2147483646 h 1801"/>
              <a:gd name="T92" fmla="*/ 2147483646 w 1411"/>
              <a:gd name="T93" fmla="*/ 2147483646 h 1801"/>
              <a:gd name="T94" fmla="*/ 2147483646 w 1411"/>
              <a:gd name="T95" fmla="*/ 2147483646 h 1801"/>
              <a:gd name="T96" fmla="*/ 2147483646 w 1411"/>
              <a:gd name="T97" fmla="*/ 2147483646 h 1801"/>
              <a:gd name="T98" fmla="*/ 2147483646 w 1411"/>
              <a:gd name="T99" fmla="*/ 2147483646 h 1801"/>
              <a:gd name="T100" fmla="*/ 2147483646 w 1411"/>
              <a:gd name="T101" fmla="*/ 2147483646 h 1801"/>
              <a:gd name="T102" fmla="*/ 2147483646 w 1411"/>
              <a:gd name="T103" fmla="*/ 2147483646 h 1801"/>
              <a:gd name="T104" fmla="*/ 2147483646 w 1411"/>
              <a:gd name="T105" fmla="*/ 2147483646 h 1801"/>
              <a:gd name="T106" fmla="*/ 2147483646 w 1411"/>
              <a:gd name="T107" fmla="*/ 2147483646 h 1801"/>
              <a:gd name="T108" fmla="*/ 2147483646 w 1411"/>
              <a:gd name="T109" fmla="*/ 2147483646 h 1801"/>
              <a:gd name="T110" fmla="*/ 2147483646 w 1411"/>
              <a:gd name="T111" fmla="*/ 2147483646 h 1801"/>
              <a:gd name="T112" fmla="*/ 2147483646 w 1411"/>
              <a:gd name="T113" fmla="*/ 2147483646 h 1801"/>
              <a:gd name="T114" fmla="*/ 2147483646 w 1411"/>
              <a:gd name="T115" fmla="*/ 2147483646 h 1801"/>
              <a:gd name="T116" fmla="*/ 2147483646 w 1411"/>
              <a:gd name="T117" fmla="*/ 2147483646 h 1801"/>
              <a:gd name="T118" fmla="*/ 2147483646 w 1411"/>
              <a:gd name="T119" fmla="*/ 2147483646 h 1801"/>
              <a:gd name="T120" fmla="*/ 2147483646 w 1411"/>
              <a:gd name="T121" fmla="*/ 2147483646 h 1801"/>
              <a:gd name="T122" fmla="*/ 2147483646 w 1411"/>
              <a:gd name="T123" fmla="*/ 2147483646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20" name="Freeform 20"/>
          <p:cNvSpPr>
            <a:spLocks/>
          </p:cNvSpPr>
          <p:nvPr/>
        </p:nvSpPr>
        <p:spPr bwMode="auto">
          <a:xfrm>
            <a:off x="6788150" y="3844925"/>
            <a:ext cx="722313" cy="731838"/>
          </a:xfrm>
          <a:custGeom>
            <a:avLst/>
            <a:gdLst>
              <a:gd name="T0" fmla="*/ 2147483646 w 1669"/>
              <a:gd name="T1" fmla="*/ 2147483646 h 1690"/>
              <a:gd name="T2" fmla="*/ 2147483646 w 1669"/>
              <a:gd name="T3" fmla="*/ 2147483646 h 1690"/>
              <a:gd name="T4" fmla="*/ 2147483646 w 1669"/>
              <a:gd name="T5" fmla="*/ 2147483646 h 1690"/>
              <a:gd name="T6" fmla="*/ 2147483646 w 1669"/>
              <a:gd name="T7" fmla="*/ 2147483646 h 1690"/>
              <a:gd name="T8" fmla="*/ 2147483646 w 1669"/>
              <a:gd name="T9" fmla="*/ 2147483646 h 1690"/>
              <a:gd name="T10" fmla="*/ 2147483646 w 1669"/>
              <a:gd name="T11" fmla="*/ 2147483646 h 1690"/>
              <a:gd name="T12" fmla="*/ 2147483646 w 1669"/>
              <a:gd name="T13" fmla="*/ 2147483646 h 1690"/>
              <a:gd name="T14" fmla="*/ 2147483646 w 1669"/>
              <a:gd name="T15" fmla="*/ 2147483646 h 1690"/>
              <a:gd name="T16" fmla="*/ 2147483646 w 1669"/>
              <a:gd name="T17" fmla="*/ 2147483646 h 1690"/>
              <a:gd name="T18" fmla="*/ 2147483646 w 1669"/>
              <a:gd name="T19" fmla="*/ 2147483646 h 1690"/>
              <a:gd name="T20" fmla="*/ 2147483646 w 1669"/>
              <a:gd name="T21" fmla="*/ 2147483646 h 1690"/>
              <a:gd name="T22" fmla="*/ 2147483646 w 1669"/>
              <a:gd name="T23" fmla="*/ 2147483646 h 1690"/>
              <a:gd name="T24" fmla="*/ 2147483646 w 1669"/>
              <a:gd name="T25" fmla="*/ 2147483646 h 1690"/>
              <a:gd name="T26" fmla="*/ 2147483646 w 1669"/>
              <a:gd name="T27" fmla="*/ 2147483646 h 1690"/>
              <a:gd name="T28" fmla="*/ 2147483646 w 1669"/>
              <a:gd name="T29" fmla="*/ 2147483646 h 1690"/>
              <a:gd name="T30" fmla="*/ 2147483646 w 1669"/>
              <a:gd name="T31" fmla="*/ 2147483646 h 1690"/>
              <a:gd name="T32" fmla="*/ 2147483646 w 1669"/>
              <a:gd name="T33" fmla="*/ 2147483646 h 1690"/>
              <a:gd name="T34" fmla="*/ 2147483646 w 1669"/>
              <a:gd name="T35" fmla="*/ 2147483646 h 1690"/>
              <a:gd name="T36" fmla="*/ 2147483646 w 1669"/>
              <a:gd name="T37" fmla="*/ 2147483646 h 1690"/>
              <a:gd name="T38" fmla="*/ 2147483646 w 1669"/>
              <a:gd name="T39" fmla="*/ 2147483646 h 1690"/>
              <a:gd name="T40" fmla="*/ 2147483646 w 1669"/>
              <a:gd name="T41" fmla="*/ 2147483646 h 1690"/>
              <a:gd name="T42" fmla="*/ 1702184033 w 1669"/>
              <a:gd name="T43" fmla="*/ 2147483646 h 1690"/>
              <a:gd name="T44" fmla="*/ 2147483646 w 1669"/>
              <a:gd name="T45" fmla="*/ 2147483646 h 1690"/>
              <a:gd name="T46" fmla="*/ 2147483646 w 1669"/>
              <a:gd name="T47" fmla="*/ 2147483646 h 1690"/>
              <a:gd name="T48" fmla="*/ 2147483646 w 1669"/>
              <a:gd name="T49" fmla="*/ 2147483646 h 1690"/>
              <a:gd name="T50" fmla="*/ 2147483646 w 1669"/>
              <a:gd name="T51" fmla="*/ 2147483646 h 1690"/>
              <a:gd name="T52" fmla="*/ 2147483646 w 1669"/>
              <a:gd name="T53" fmla="*/ 2147483646 h 1690"/>
              <a:gd name="T54" fmla="*/ 2147483646 w 1669"/>
              <a:gd name="T55" fmla="*/ 2147483646 h 1690"/>
              <a:gd name="T56" fmla="*/ 2147483646 w 1669"/>
              <a:gd name="T57" fmla="*/ 2147483646 h 1690"/>
              <a:gd name="T58" fmla="*/ 2147483646 w 1669"/>
              <a:gd name="T59" fmla="*/ 2147483646 h 1690"/>
              <a:gd name="T60" fmla="*/ 2147483646 w 1669"/>
              <a:gd name="T61" fmla="*/ 162395718 h 1690"/>
              <a:gd name="T62" fmla="*/ 2147483646 w 1669"/>
              <a:gd name="T63" fmla="*/ 2147483646 h 1690"/>
              <a:gd name="T64" fmla="*/ 2147483646 w 1669"/>
              <a:gd name="T65" fmla="*/ 2147483646 h 1690"/>
              <a:gd name="T66" fmla="*/ 2147483646 w 1669"/>
              <a:gd name="T67" fmla="*/ 2147483646 h 1690"/>
              <a:gd name="T68" fmla="*/ 2147483646 w 1669"/>
              <a:gd name="T69" fmla="*/ 2147483646 h 1690"/>
              <a:gd name="T70" fmla="*/ 2147483646 w 1669"/>
              <a:gd name="T71" fmla="*/ 2147483646 h 1690"/>
              <a:gd name="T72" fmla="*/ 2147483646 w 1669"/>
              <a:gd name="T73" fmla="*/ 2147483646 h 1690"/>
              <a:gd name="T74" fmla="*/ 2147483646 w 1669"/>
              <a:gd name="T75" fmla="*/ 2147483646 h 1690"/>
              <a:gd name="T76" fmla="*/ 2147483646 w 1669"/>
              <a:gd name="T77" fmla="*/ 2147483646 h 1690"/>
              <a:gd name="T78" fmla="*/ 2147483646 w 1669"/>
              <a:gd name="T79" fmla="*/ 2147483646 h 1690"/>
              <a:gd name="T80" fmla="*/ 2147483646 w 1669"/>
              <a:gd name="T81" fmla="*/ 2147483646 h 1690"/>
              <a:gd name="T82" fmla="*/ 2147483646 w 1669"/>
              <a:gd name="T83" fmla="*/ 2147483646 h 1690"/>
              <a:gd name="T84" fmla="*/ 2147483646 w 1669"/>
              <a:gd name="T85" fmla="*/ 2147483646 h 1690"/>
              <a:gd name="T86" fmla="*/ 2147483646 w 1669"/>
              <a:gd name="T87" fmla="*/ 2147483646 h 1690"/>
              <a:gd name="T88" fmla="*/ 2147483646 w 1669"/>
              <a:gd name="T89" fmla="*/ 2147483646 h 1690"/>
              <a:gd name="T90" fmla="*/ 2147483646 w 1669"/>
              <a:gd name="T91" fmla="*/ 2147483646 h 1690"/>
              <a:gd name="T92" fmla="*/ 2147483646 w 1669"/>
              <a:gd name="T93" fmla="*/ 2147483646 h 1690"/>
              <a:gd name="T94" fmla="*/ 2147483646 w 1669"/>
              <a:gd name="T95" fmla="*/ 2147483646 h 1690"/>
              <a:gd name="T96" fmla="*/ 2147483646 w 1669"/>
              <a:gd name="T97" fmla="*/ 2147483646 h 1690"/>
              <a:gd name="T98" fmla="*/ 2147483646 w 1669"/>
              <a:gd name="T99" fmla="*/ 2147483646 h 1690"/>
              <a:gd name="T100" fmla="*/ 2147483646 w 1669"/>
              <a:gd name="T101" fmla="*/ 2147483646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21" name="Freeform 21"/>
          <p:cNvSpPr>
            <a:spLocks/>
          </p:cNvSpPr>
          <p:nvPr/>
        </p:nvSpPr>
        <p:spPr bwMode="auto">
          <a:xfrm>
            <a:off x="6057900" y="3705225"/>
            <a:ext cx="736600" cy="736600"/>
          </a:xfrm>
          <a:custGeom>
            <a:avLst/>
            <a:gdLst>
              <a:gd name="T0" fmla="*/ 2147483646 w 1700"/>
              <a:gd name="T1" fmla="*/ 2147483646 h 1701"/>
              <a:gd name="T2" fmla="*/ 2147483646 w 1700"/>
              <a:gd name="T3" fmla="*/ 2147483646 h 1701"/>
              <a:gd name="T4" fmla="*/ 2147483646 w 1700"/>
              <a:gd name="T5" fmla="*/ 2147483646 h 1701"/>
              <a:gd name="T6" fmla="*/ 2147483646 w 1700"/>
              <a:gd name="T7" fmla="*/ 2147483646 h 1701"/>
              <a:gd name="T8" fmla="*/ 2147483646 w 1700"/>
              <a:gd name="T9" fmla="*/ 2147483646 h 1701"/>
              <a:gd name="T10" fmla="*/ 2147483646 w 1700"/>
              <a:gd name="T11" fmla="*/ 2147483646 h 1701"/>
              <a:gd name="T12" fmla="*/ 2147483646 w 1700"/>
              <a:gd name="T13" fmla="*/ 2147483646 h 1701"/>
              <a:gd name="T14" fmla="*/ 2147483646 w 1700"/>
              <a:gd name="T15" fmla="*/ 2147483646 h 1701"/>
              <a:gd name="T16" fmla="*/ 2147483646 w 1700"/>
              <a:gd name="T17" fmla="*/ 2147483646 h 1701"/>
              <a:gd name="T18" fmla="*/ 2147483646 w 1700"/>
              <a:gd name="T19" fmla="*/ 2147483646 h 1701"/>
              <a:gd name="T20" fmla="*/ 244066777 w 1700"/>
              <a:gd name="T21" fmla="*/ 2147483646 h 1701"/>
              <a:gd name="T22" fmla="*/ 81292909 w 1700"/>
              <a:gd name="T23" fmla="*/ 2147483646 h 1701"/>
              <a:gd name="T24" fmla="*/ 2147483646 w 1700"/>
              <a:gd name="T25" fmla="*/ 2147483646 h 1701"/>
              <a:gd name="T26" fmla="*/ 2147483646 w 1700"/>
              <a:gd name="T27" fmla="*/ 2147483646 h 1701"/>
              <a:gd name="T28" fmla="*/ 2147483646 w 1700"/>
              <a:gd name="T29" fmla="*/ 2147483646 h 1701"/>
              <a:gd name="T30" fmla="*/ 2147483646 w 1700"/>
              <a:gd name="T31" fmla="*/ 2147483646 h 1701"/>
              <a:gd name="T32" fmla="*/ 2147483646 w 1700"/>
              <a:gd name="T33" fmla="*/ 2147483646 h 1701"/>
              <a:gd name="T34" fmla="*/ 2147483646 w 1700"/>
              <a:gd name="T35" fmla="*/ 0 h 1701"/>
              <a:gd name="T36" fmla="*/ 2147483646 w 1700"/>
              <a:gd name="T37" fmla="*/ 2147483646 h 1701"/>
              <a:gd name="T38" fmla="*/ 2147483646 w 1700"/>
              <a:gd name="T39" fmla="*/ 2147483646 h 1701"/>
              <a:gd name="T40" fmla="*/ 2147483646 w 1700"/>
              <a:gd name="T41" fmla="*/ 2147483646 h 1701"/>
              <a:gd name="T42" fmla="*/ 2147483646 w 1700"/>
              <a:gd name="T43" fmla="*/ 2147483646 h 1701"/>
              <a:gd name="T44" fmla="*/ 2147483646 w 1700"/>
              <a:gd name="T45" fmla="*/ 2147483646 h 1701"/>
              <a:gd name="T46" fmla="*/ 2147483646 w 1700"/>
              <a:gd name="T47" fmla="*/ 2147483646 h 1701"/>
              <a:gd name="T48" fmla="*/ 2147483646 w 1700"/>
              <a:gd name="T49" fmla="*/ 2147483646 h 1701"/>
              <a:gd name="T50" fmla="*/ 2147483646 w 1700"/>
              <a:gd name="T51" fmla="*/ 2147483646 h 1701"/>
              <a:gd name="T52" fmla="*/ 2147483646 w 1700"/>
              <a:gd name="T53" fmla="*/ 2147483646 h 1701"/>
              <a:gd name="T54" fmla="*/ 2147483646 w 1700"/>
              <a:gd name="T55" fmla="*/ 2147483646 h 1701"/>
              <a:gd name="T56" fmla="*/ 2147483646 w 1700"/>
              <a:gd name="T57" fmla="*/ 2147483646 h 1701"/>
              <a:gd name="T58" fmla="*/ 2147483646 w 1700"/>
              <a:gd name="T59" fmla="*/ 2147483646 h 1701"/>
              <a:gd name="T60" fmla="*/ 2147483646 w 1700"/>
              <a:gd name="T61" fmla="*/ 2147483646 h 1701"/>
              <a:gd name="T62" fmla="*/ 2147483646 w 1700"/>
              <a:gd name="T63" fmla="*/ 2147483646 h 1701"/>
              <a:gd name="T64" fmla="*/ 2147483646 w 1700"/>
              <a:gd name="T65" fmla="*/ 2147483646 h 1701"/>
              <a:gd name="T66" fmla="*/ 2147483646 w 1700"/>
              <a:gd name="T67" fmla="*/ 2147483646 h 1701"/>
              <a:gd name="T68" fmla="*/ 2147483646 w 1700"/>
              <a:gd name="T69" fmla="*/ 2147483646 h 1701"/>
              <a:gd name="T70" fmla="*/ 2147483646 w 1700"/>
              <a:gd name="T71" fmla="*/ 2147483646 h 1701"/>
              <a:gd name="T72" fmla="*/ 2147483646 w 1700"/>
              <a:gd name="T73" fmla="*/ 2147483646 h 1701"/>
              <a:gd name="T74" fmla="*/ 2147483646 w 1700"/>
              <a:gd name="T75" fmla="*/ 2147483646 h 1701"/>
              <a:gd name="T76" fmla="*/ 2147483646 w 1700"/>
              <a:gd name="T77" fmla="*/ 2147483646 h 1701"/>
              <a:gd name="T78" fmla="*/ 2147483646 w 1700"/>
              <a:gd name="T79" fmla="*/ 2147483646 h 1701"/>
              <a:gd name="T80" fmla="*/ 2147483646 w 1700"/>
              <a:gd name="T81" fmla="*/ 2147483646 h 1701"/>
              <a:gd name="T82" fmla="*/ 2147483646 w 1700"/>
              <a:gd name="T83" fmla="*/ 2147483646 h 1701"/>
              <a:gd name="T84" fmla="*/ 2147483646 w 1700"/>
              <a:gd name="T85" fmla="*/ 2147483646 h 1701"/>
              <a:gd name="T86" fmla="*/ 2147483646 w 1700"/>
              <a:gd name="T87" fmla="*/ 2147483646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accent2"/>
          </a:solidFill>
          <a:ln w="8" cap="flat" cmpd="sng">
            <a:solidFill>
              <a:srgbClr val="FFFFFF"/>
            </a:solidFill>
            <a:round/>
            <a:headEnd/>
            <a:tailEnd/>
          </a:ln>
        </p:spPr>
        <p:txBody>
          <a:bodyPr/>
          <a:lstStyle/>
          <a:p>
            <a:endParaRPr lang="zh-CN" altLang="en-US"/>
          </a:p>
        </p:txBody>
      </p:sp>
      <p:sp>
        <p:nvSpPr>
          <p:cNvPr id="21522" name="Freeform 22"/>
          <p:cNvSpPr>
            <a:spLocks/>
          </p:cNvSpPr>
          <p:nvPr/>
        </p:nvSpPr>
        <p:spPr bwMode="auto">
          <a:xfrm>
            <a:off x="5470525" y="3224213"/>
            <a:ext cx="649288" cy="1195387"/>
          </a:xfrm>
          <a:custGeom>
            <a:avLst/>
            <a:gdLst>
              <a:gd name="T0" fmla="*/ 2147483646 w 1498"/>
              <a:gd name="T1" fmla="*/ 2147483646 h 2761"/>
              <a:gd name="T2" fmla="*/ 2147483646 w 1498"/>
              <a:gd name="T3" fmla="*/ 2147483646 h 2761"/>
              <a:gd name="T4" fmla="*/ 2147483646 w 1498"/>
              <a:gd name="T5" fmla="*/ 2147483646 h 2761"/>
              <a:gd name="T6" fmla="*/ 2147483646 w 1498"/>
              <a:gd name="T7" fmla="*/ 2147483646 h 2761"/>
              <a:gd name="T8" fmla="*/ 2147483646 w 1498"/>
              <a:gd name="T9" fmla="*/ 2147483646 h 2761"/>
              <a:gd name="T10" fmla="*/ 2147483646 w 1498"/>
              <a:gd name="T11" fmla="*/ 2147483646 h 2761"/>
              <a:gd name="T12" fmla="*/ 2147483646 w 1498"/>
              <a:gd name="T13" fmla="*/ 2147483646 h 2761"/>
              <a:gd name="T14" fmla="*/ 2147483646 w 1498"/>
              <a:gd name="T15" fmla="*/ 2147483646 h 2761"/>
              <a:gd name="T16" fmla="*/ 2147483646 w 1498"/>
              <a:gd name="T17" fmla="*/ 2147483646 h 2761"/>
              <a:gd name="T18" fmla="*/ 2147483646 w 1498"/>
              <a:gd name="T19" fmla="*/ 2147483646 h 2761"/>
              <a:gd name="T20" fmla="*/ 814216688 w 1498"/>
              <a:gd name="T21" fmla="*/ 2147483646 h 2761"/>
              <a:gd name="T22" fmla="*/ 2147483646 w 1498"/>
              <a:gd name="T23" fmla="*/ 2147483646 h 2761"/>
              <a:gd name="T24" fmla="*/ 2147483646 w 1498"/>
              <a:gd name="T25" fmla="*/ 2147483646 h 2761"/>
              <a:gd name="T26" fmla="*/ 2147483646 w 1498"/>
              <a:gd name="T27" fmla="*/ 2147483646 h 2761"/>
              <a:gd name="T28" fmla="*/ 2147483646 w 1498"/>
              <a:gd name="T29" fmla="*/ 2147483646 h 2761"/>
              <a:gd name="T30" fmla="*/ 2147483646 w 1498"/>
              <a:gd name="T31" fmla="*/ 2147483646 h 2761"/>
              <a:gd name="T32" fmla="*/ 2147483646 w 1498"/>
              <a:gd name="T33" fmla="*/ 2147483646 h 2761"/>
              <a:gd name="T34" fmla="*/ 2147483646 w 1498"/>
              <a:gd name="T35" fmla="*/ 2147483646 h 2761"/>
              <a:gd name="T36" fmla="*/ 2147483646 w 1498"/>
              <a:gd name="T37" fmla="*/ 2147483646 h 2761"/>
              <a:gd name="T38" fmla="*/ 2147483646 w 1498"/>
              <a:gd name="T39" fmla="*/ 2147483646 h 2761"/>
              <a:gd name="T40" fmla="*/ 2147483646 w 1498"/>
              <a:gd name="T41" fmla="*/ 2147483646 h 2761"/>
              <a:gd name="T42" fmla="*/ 2147483646 w 1498"/>
              <a:gd name="T43" fmla="*/ 2147483646 h 2761"/>
              <a:gd name="T44" fmla="*/ 2147483646 w 1498"/>
              <a:gd name="T45" fmla="*/ 2147483646 h 2761"/>
              <a:gd name="T46" fmla="*/ 2147483646 w 1498"/>
              <a:gd name="T47" fmla="*/ 2147483646 h 2761"/>
              <a:gd name="T48" fmla="*/ 2147483646 w 1498"/>
              <a:gd name="T49" fmla="*/ 2147483646 h 2761"/>
              <a:gd name="T50" fmla="*/ 2147483646 w 1498"/>
              <a:gd name="T51" fmla="*/ 2147483646 h 2761"/>
              <a:gd name="T52" fmla="*/ 2147483646 w 1498"/>
              <a:gd name="T53" fmla="*/ 2147483646 h 2761"/>
              <a:gd name="T54" fmla="*/ 2147483646 w 1498"/>
              <a:gd name="T55" fmla="*/ 2147483646 h 2761"/>
              <a:gd name="T56" fmla="*/ 2147483646 w 1498"/>
              <a:gd name="T57" fmla="*/ 2147483646 h 2761"/>
              <a:gd name="T58" fmla="*/ 2147483646 w 1498"/>
              <a:gd name="T59" fmla="*/ 2147483646 h 2761"/>
              <a:gd name="T60" fmla="*/ 2147483646 w 1498"/>
              <a:gd name="T61" fmla="*/ 2147483646 h 2761"/>
              <a:gd name="T62" fmla="*/ 2147483646 w 1498"/>
              <a:gd name="T63" fmla="*/ 2147483646 h 2761"/>
              <a:gd name="T64" fmla="*/ 2147483646 w 1498"/>
              <a:gd name="T65" fmla="*/ 2147483646 h 2761"/>
              <a:gd name="T66" fmla="*/ 2147483646 w 1498"/>
              <a:gd name="T67" fmla="*/ 2147483646 h 2761"/>
              <a:gd name="T68" fmla="*/ 2147483646 w 1498"/>
              <a:gd name="T69" fmla="*/ 2147483646 h 2761"/>
              <a:gd name="T70" fmla="*/ 2147483646 w 1498"/>
              <a:gd name="T71" fmla="*/ 2147483646 h 2761"/>
              <a:gd name="T72" fmla="*/ 2147483646 w 1498"/>
              <a:gd name="T73" fmla="*/ 2147483646 h 2761"/>
              <a:gd name="T74" fmla="*/ 2147483646 w 1498"/>
              <a:gd name="T75" fmla="*/ 2147483646 h 2761"/>
              <a:gd name="T76" fmla="*/ 2147483646 w 1498"/>
              <a:gd name="T77" fmla="*/ 0 h 2761"/>
              <a:gd name="T78" fmla="*/ 2147483646 w 1498"/>
              <a:gd name="T79" fmla="*/ 2147483646 h 2761"/>
              <a:gd name="T80" fmla="*/ 2147483646 w 1498"/>
              <a:gd name="T81" fmla="*/ 2147483646 h 2761"/>
              <a:gd name="T82" fmla="*/ 2147483646 w 1498"/>
              <a:gd name="T83" fmla="*/ 2147483646 h 2761"/>
              <a:gd name="T84" fmla="*/ 2147483646 w 1498"/>
              <a:gd name="T85" fmla="*/ 2147483646 h 2761"/>
              <a:gd name="T86" fmla="*/ 2147483646 w 1498"/>
              <a:gd name="T87" fmla="*/ 2147483646 h 2761"/>
              <a:gd name="T88" fmla="*/ 2147483646 w 1498"/>
              <a:gd name="T89" fmla="*/ 2147483646 h 2761"/>
              <a:gd name="T90" fmla="*/ 2147483646 w 1498"/>
              <a:gd name="T91" fmla="*/ 2147483646 h 2761"/>
              <a:gd name="T92" fmla="*/ 2147483646 w 1498"/>
              <a:gd name="T93" fmla="*/ 2147483646 h 2761"/>
              <a:gd name="T94" fmla="*/ 2147483646 w 1498"/>
              <a:gd name="T95" fmla="*/ 2147483646 h 2761"/>
              <a:gd name="T96" fmla="*/ 2147483646 w 1498"/>
              <a:gd name="T97" fmla="*/ 2147483646 h 2761"/>
              <a:gd name="T98" fmla="*/ 2147483646 w 1498"/>
              <a:gd name="T99" fmla="*/ 2147483646 h 2761"/>
              <a:gd name="T100" fmla="*/ 2147483646 w 1498"/>
              <a:gd name="T101" fmla="*/ 2147483646 h 2761"/>
              <a:gd name="T102" fmla="*/ 2147483646 w 1498"/>
              <a:gd name="T103" fmla="*/ 2147483646 h 2761"/>
              <a:gd name="T104" fmla="*/ 2147483646 w 1498"/>
              <a:gd name="T105" fmla="*/ 2147483646 h 2761"/>
              <a:gd name="T106" fmla="*/ 2147483646 w 1498"/>
              <a:gd name="T107" fmla="*/ 2147483646 h 2761"/>
              <a:gd name="T108" fmla="*/ 2147483646 w 1498"/>
              <a:gd name="T109" fmla="*/ 2147483646 h 2761"/>
              <a:gd name="T110" fmla="*/ 2147483646 w 1498"/>
              <a:gd name="T111" fmla="*/ 2147483646 h 2761"/>
              <a:gd name="T112" fmla="*/ 2147483646 w 1498"/>
              <a:gd name="T113" fmla="*/ 2147483646 h 2761"/>
              <a:gd name="T114" fmla="*/ 2147483646 w 1498"/>
              <a:gd name="T115" fmla="*/ 2147483646 h 2761"/>
              <a:gd name="T116" fmla="*/ 2147483646 w 1498"/>
              <a:gd name="T117" fmla="*/ 2147483646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accent2"/>
          </a:solidFill>
          <a:ln w="8" cap="flat" cmpd="sng">
            <a:solidFill>
              <a:srgbClr val="FFFFFF"/>
            </a:solidFill>
            <a:round/>
            <a:headEnd/>
            <a:tailEnd/>
          </a:ln>
        </p:spPr>
        <p:txBody>
          <a:bodyPr/>
          <a:lstStyle/>
          <a:p>
            <a:endParaRPr lang="zh-CN" altLang="en-US"/>
          </a:p>
        </p:txBody>
      </p:sp>
      <p:sp>
        <p:nvSpPr>
          <p:cNvPr id="21523" name="Freeform 23"/>
          <p:cNvSpPr>
            <a:spLocks/>
          </p:cNvSpPr>
          <p:nvPr/>
        </p:nvSpPr>
        <p:spPr bwMode="auto">
          <a:xfrm>
            <a:off x="3484563" y="3149600"/>
            <a:ext cx="1639887" cy="1222375"/>
          </a:xfrm>
          <a:custGeom>
            <a:avLst/>
            <a:gdLst>
              <a:gd name="T0" fmla="*/ 2147483646 w 3788"/>
              <a:gd name="T1" fmla="*/ 2147483646 h 2823"/>
              <a:gd name="T2" fmla="*/ 2147483646 w 3788"/>
              <a:gd name="T3" fmla="*/ 2147483646 h 2823"/>
              <a:gd name="T4" fmla="*/ 2147483646 w 3788"/>
              <a:gd name="T5" fmla="*/ 2147483646 h 2823"/>
              <a:gd name="T6" fmla="*/ 2147483646 w 3788"/>
              <a:gd name="T7" fmla="*/ 2147483646 h 2823"/>
              <a:gd name="T8" fmla="*/ 2147483646 w 3788"/>
              <a:gd name="T9" fmla="*/ 2147483646 h 2823"/>
              <a:gd name="T10" fmla="*/ 0 w 3788"/>
              <a:gd name="T11" fmla="*/ 2147483646 h 2823"/>
              <a:gd name="T12" fmla="*/ 2147483646 w 3788"/>
              <a:gd name="T13" fmla="*/ 2147483646 h 2823"/>
              <a:gd name="T14" fmla="*/ 2147483646 w 3788"/>
              <a:gd name="T15" fmla="*/ 2147483646 h 2823"/>
              <a:gd name="T16" fmla="*/ 2147483646 w 3788"/>
              <a:gd name="T17" fmla="*/ 2147483646 h 2823"/>
              <a:gd name="T18" fmla="*/ 2147483646 w 3788"/>
              <a:gd name="T19" fmla="*/ 2147483646 h 2823"/>
              <a:gd name="T20" fmla="*/ 2147483646 w 3788"/>
              <a:gd name="T21" fmla="*/ 2147483646 h 2823"/>
              <a:gd name="T22" fmla="*/ 2147483646 w 3788"/>
              <a:gd name="T23" fmla="*/ 2147483646 h 2823"/>
              <a:gd name="T24" fmla="*/ 2147483646 w 3788"/>
              <a:gd name="T25" fmla="*/ 2147483646 h 2823"/>
              <a:gd name="T26" fmla="*/ 2147483646 w 3788"/>
              <a:gd name="T27" fmla="*/ 2147483646 h 2823"/>
              <a:gd name="T28" fmla="*/ 2147483646 w 3788"/>
              <a:gd name="T29" fmla="*/ 2147483646 h 2823"/>
              <a:gd name="T30" fmla="*/ 2147483646 w 3788"/>
              <a:gd name="T31" fmla="*/ 2147483646 h 2823"/>
              <a:gd name="T32" fmla="*/ 2147483646 w 3788"/>
              <a:gd name="T33" fmla="*/ 2147483646 h 2823"/>
              <a:gd name="T34" fmla="*/ 2147483646 w 3788"/>
              <a:gd name="T35" fmla="*/ 2147483646 h 2823"/>
              <a:gd name="T36" fmla="*/ 2147483646 w 3788"/>
              <a:gd name="T37" fmla="*/ 2147483646 h 2823"/>
              <a:gd name="T38" fmla="*/ 2147483646 w 3788"/>
              <a:gd name="T39" fmla="*/ 2147483646 h 2823"/>
              <a:gd name="T40" fmla="*/ 2147483646 w 3788"/>
              <a:gd name="T41" fmla="*/ 2147483646 h 2823"/>
              <a:gd name="T42" fmla="*/ 2147483646 w 3788"/>
              <a:gd name="T43" fmla="*/ 2147483646 h 2823"/>
              <a:gd name="T44" fmla="*/ 2147483646 w 3788"/>
              <a:gd name="T45" fmla="*/ 2147483646 h 2823"/>
              <a:gd name="T46" fmla="*/ 2147483646 w 3788"/>
              <a:gd name="T47" fmla="*/ 2147483646 h 2823"/>
              <a:gd name="T48" fmla="*/ 2147483646 w 3788"/>
              <a:gd name="T49" fmla="*/ 2147483646 h 2823"/>
              <a:gd name="T50" fmla="*/ 2147483646 w 3788"/>
              <a:gd name="T51" fmla="*/ 2147483646 h 2823"/>
              <a:gd name="T52" fmla="*/ 2147483646 w 3788"/>
              <a:gd name="T53" fmla="*/ 2147483646 h 2823"/>
              <a:gd name="T54" fmla="*/ 2147483646 w 3788"/>
              <a:gd name="T55" fmla="*/ 2147483646 h 2823"/>
              <a:gd name="T56" fmla="*/ 2147483646 w 3788"/>
              <a:gd name="T57" fmla="*/ 2147483646 h 2823"/>
              <a:gd name="T58" fmla="*/ 2147483646 w 3788"/>
              <a:gd name="T59" fmla="*/ 2147483646 h 2823"/>
              <a:gd name="T60" fmla="*/ 2147483646 w 3788"/>
              <a:gd name="T61" fmla="*/ 2147483646 h 2823"/>
              <a:gd name="T62" fmla="*/ 2147483646 w 3788"/>
              <a:gd name="T63" fmla="*/ 2147483646 h 2823"/>
              <a:gd name="T64" fmla="*/ 2147483646 w 3788"/>
              <a:gd name="T65" fmla="*/ 2147483646 h 2823"/>
              <a:gd name="T66" fmla="*/ 2147483646 w 3788"/>
              <a:gd name="T67" fmla="*/ 2147483646 h 2823"/>
              <a:gd name="T68" fmla="*/ 2147483646 w 3788"/>
              <a:gd name="T69" fmla="*/ 2147483646 h 2823"/>
              <a:gd name="T70" fmla="*/ 2147483646 w 3788"/>
              <a:gd name="T71" fmla="*/ 2147483646 h 2823"/>
              <a:gd name="T72" fmla="*/ 2147483646 w 3788"/>
              <a:gd name="T73" fmla="*/ 2147483646 h 2823"/>
              <a:gd name="T74" fmla="*/ 2147483646 w 3788"/>
              <a:gd name="T75" fmla="*/ 2147483646 h 2823"/>
              <a:gd name="T76" fmla="*/ 2147483646 w 3788"/>
              <a:gd name="T77" fmla="*/ 2147483646 h 2823"/>
              <a:gd name="T78" fmla="*/ 2147483646 w 3788"/>
              <a:gd name="T79" fmla="*/ 2147483646 h 2823"/>
              <a:gd name="T80" fmla="*/ 2147483646 w 3788"/>
              <a:gd name="T81" fmla="*/ 2147483646 h 2823"/>
              <a:gd name="T82" fmla="*/ 2147483646 w 3788"/>
              <a:gd name="T83" fmla="*/ 2147483646 h 2823"/>
              <a:gd name="T84" fmla="*/ 2147483646 w 3788"/>
              <a:gd name="T85" fmla="*/ 2147483646 h 2823"/>
              <a:gd name="T86" fmla="*/ 2147483646 w 3788"/>
              <a:gd name="T87" fmla="*/ 2147483646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accent1"/>
          </a:solidFill>
          <a:ln w="8" cap="flat" cmpd="sng">
            <a:solidFill>
              <a:srgbClr val="FFFFFF"/>
            </a:solidFill>
            <a:round/>
            <a:headEnd/>
            <a:tailEnd/>
          </a:ln>
        </p:spPr>
        <p:txBody>
          <a:bodyPr/>
          <a:lstStyle/>
          <a:p>
            <a:endParaRPr lang="zh-CN" altLang="en-US"/>
          </a:p>
        </p:txBody>
      </p:sp>
      <p:sp>
        <p:nvSpPr>
          <p:cNvPr id="21524" name="Freeform 24"/>
          <p:cNvSpPr>
            <a:spLocks/>
          </p:cNvSpPr>
          <p:nvPr/>
        </p:nvSpPr>
        <p:spPr bwMode="auto">
          <a:xfrm>
            <a:off x="6016625" y="3048000"/>
            <a:ext cx="450850" cy="914400"/>
          </a:xfrm>
          <a:custGeom>
            <a:avLst/>
            <a:gdLst>
              <a:gd name="T0" fmla="*/ 2147483646 w 1042"/>
              <a:gd name="T1" fmla="*/ 2147483646 h 2109"/>
              <a:gd name="T2" fmla="*/ 2147483646 w 1042"/>
              <a:gd name="T3" fmla="*/ 2147483646 h 2109"/>
              <a:gd name="T4" fmla="*/ 2147483646 w 1042"/>
              <a:gd name="T5" fmla="*/ 2147483646 h 2109"/>
              <a:gd name="T6" fmla="*/ 2147483646 w 1042"/>
              <a:gd name="T7" fmla="*/ 2147483646 h 2109"/>
              <a:gd name="T8" fmla="*/ 0 w 1042"/>
              <a:gd name="T9" fmla="*/ 2147483646 h 2109"/>
              <a:gd name="T10" fmla="*/ 81061705 w 1042"/>
              <a:gd name="T11" fmla="*/ 2147483646 h 2109"/>
              <a:gd name="T12" fmla="*/ 2147483646 w 1042"/>
              <a:gd name="T13" fmla="*/ 2147483646 h 2109"/>
              <a:gd name="T14" fmla="*/ 2147483646 w 1042"/>
              <a:gd name="T15" fmla="*/ 2147483646 h 2109"/>
              <a:gd name="T16" fmla="*/ 2147483646 w 1042"/>
              <a:gd name="T17" fmla="*/ 2147483646 h 2109"/>
              <a:gd name="T18" fmla="*/ 2147483646 w 1042"/>
              <a:gd name="T19" fmla="*/ 2147483646 h 2109"/>
              <a:gd name="T20" fmla="*/ 2147483646 w 1042"/>
              <a:gd name="T21" fmla="*/ 2147483646 h 2109"/>
              <a:gd name="T22" fmla="*/ 2147483646 w 1042"/>
              <a:gd name="T23" fmla="*/ 2147483646 h 2109"/>
              <a:gd name="T24" fmla="*/ 2147483646 w 1042"/>
              <a:gd name="T25" fmla="*/ 2147483646 h 2109"/>
              <a:gd name="T26" fmla="*/ 2147483646 w 1042"/>
              <a:gd name="T27" fmla="*/ 2147483646 h 2109"/>
              <a:gd name="T28" fmla="*/ 2147483646 w 1042"/>
              <a:gd name="T29" fmla="*/ 2147483646 h 2109"/>
              <a:gd name="T30" fmla="*/ 2147483646 w 1042"/>
              <a:gd name="T31" fmla="*/ 2147483646 h 2109"/>
              <a:gd name="T32" fmla="*/ 2147483646 w 1042"/>
              <a:gd name="T33" fmla="*/ 0 h 2109"/>
              <a:gd name="T34" fmla="*/ 2147483646 w 1042"/>
              <a:gd name="T35" fmla="*/ 2147483646 h 2109"/>
              <a:gd name="T36" fmla="*/ 2147483646 w 1042"/>
              <a:gd name="T37" fmla="*/ 2147483646 h 2109"/>
              <a:gd name="T38" fmla="*/ 2147483646 w 1042"/>
              <a:gd name="T39" fmla="*/ 2147483646 h 2109"/>
              <a:gd name="T40" fmla="*/ 2147483646 w 1042"/>
              <a:gd name="T41" fmla="*/ 2147483646 h 2109"/>
              <a:gd name="T42" fmla="*/ 2147483646 w 1042"/>
              <a:gd name="T43" fmla="*/ 2147483646 h 2109"/>
              <a:gd name="T44" fmla="*/ 2147483646 w 1042"/>
              <a:gd name="T45" fmla="*/ 2147483646 h 2109"/>
              <a:gd name="T46" fmla="*/ 2147483646 w 1042"/>
              <a:gd name="T47" fmla="*/ 2147483646 h 2109"/>
              <a:gd name="T48" fmla="*/ 2147483646 w 1042"/>
              <a:gd name="T49" fmla="*/ 2147483646 h 2109"/>
              <a:gd name="T50" fmla="*/ 2147483646 w 1042"/>
              <a:gd name="T51" fmla="*/ 2147483646 h 2109"/>
              <a:gd name="T52" fmla="*/ 2147483646 w 1042"/>
              <a:gd name="T53" fmla="*/ 2147483646 h 2109"/>
              <a:gd name="T54" fmla="*/ 2147483646 w 1042"/>
              <a:gd name="T55" fmla="*/ 2147483646 h 2109"/>
              <a:gd name="T56" fmla="*/ 2147483646 w 1042"/>
              <a:gd name="T57" fmla="*/ 2147483646 h 2109"/>
              <a:gd name="T58" fmla="*/ 2147483646 w 1042"/>
              <a:gd name="T59" fmla="*/ 2147483646 h 2109"/>
              <a:gd name="T60" fmla="*/ 2147483646 w 1042"/>
              <a:gd name="T61" fmla="*/ 2147483646 h 2109"/>
              <a:gd name="T62" fmla="*/ 2147483646 w 1042"/>
              <a:gd name="T63" fmla="*/ 2147483646 h 2109"/>
              <a:gd name="T64" fmla="*/ 2147483646 w 1042"/>
              <a:gd name="T65" fmla="*/ 2147483646 h 2109"/>
              <a:gd name="T66" fmla="*/ 2147483646 w 1042"/>
              <a:gd name="T67" fmla="*/ 2147483646 h 2109"/>
              <a:gd name="T68" fmla="*/ 2147483646 w 1042"/>
              <a:gd name="T69" fmla="*/ 2147483646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25" name="Freeform 25"/>
          <p:cNvSpPr>
            <a:spLocks/>
          </p:cNvSpPr>
          <p:nvPr/>
        </p:nvSpPr>
        <p:spPr bwMode="auto">
          <a:xfrm>
            <a:off x="6602413" y="3387725"/>
            <a:ext cx="844550" cy="574675"/>
          </a:xfrm>
          <a:custGeom>
            <a:avLst/>
            <a:gdLst>
              <a:gd name="T0" fmla="*/ 2147483646 w 1952"/>
              <a:gd name="T1" fmla="*/ 2147483646 h 1326"/>
              <a:gd name="T2" fmla="*/ 2147483646 w 1952"/>
              <a:gd name="T3" fmla="*/ 2147483646 h 1326"/>
              <a:gd name="T4" fmla="*/ 0 w 1952"/>
              <a:gd name="T5" fmla="*/ 2147483646 h 1326"/>
              <a:gd name="T6" fmla="*/ 2147483646 w 1952"/>
              <a:gd name="T7" fmla="*/ 2147483646 h 1326"/>
              <a:gd name="T8" fmla="*/ 2147483646 w 1952"/>
              <a:gd name="T9" fmla="*/ 2147483646 h 1326"/>
              <a:gd name="T10" fmla="*/ 2147483646 w 1952"/>
              <a:gd name="T11" fmla="*/ 2147483646 h 1326"/>
              <a:gd name="T12" fmla="*/ 2147483646 w 1952"/>
              <a:gd name="T13" fmla="*/ 2147483646 h 1326"/>
              <a:gd name="T14" fmla="*/ 2147483646 w 1952"/>
              <a:gd name="T15" fmla="*/ 2147483646 h 1326"/>
              <a:gd name="T16" fmla="*/ 2147483646 w 1952"/>
              <a:gd name="T17" fmla="*/ 2147483646 h 1326"/>
              <a:gd name="T18" fmla="*/ 2147483646 w 1952"/>
              <a:gd name="T19" fmla="*/ 2147483646 h 1326"/>
              <a:gd name="T20" fmla="*/ 2147483646 w 1952"/>
              <a:gd name="T21" fmla="*/ 0 h 1326"/>
              <a:gd name="T22" fmla="*/ 2147483646 w 1952"/>
              <a:gd name="T23" fmla="*/ 2147483646 h 1326"/>
              <a:gd name="T24" fmla="*/ 2147483646 w 1952"/>
              <a:gd name="T25" fmla="*/ 2147483646 h 1326"/>
              <a:gd name="T26" fmla="*/ 2147483646 w 1952"/>
              <a:gd name="T27" fmla="*/ 2147483646 h 1326"/>
              <a:gd name="T28" fmla="*/ 2147483646 w 1952"/>
              <a:gd name="T29" fmla="*/ 2147483646 h 1326"/>
              <a:gd name="T30" fmla="*/ 2147483646 w 1952"/>
              <a:gd name="T31" fmla="*/ 2147483646 h 1326"/>
              <a:gd name="T32" fmla="*/ 2147483646 w 1952"/>
              <a:gd name="T33" fmla="*/ 2147483646 h 1326"/>
              <a:gd name="T34" fmla="*/ 2147483646 w 1952"/>
              <a:gd name="T35" fmla="*/ 2147483646 h 1326"/>
              <a:gd name="T36" fmla="*/ 2147483646 w 1952"/>
              <a:gd name="T37" fmla="*/ 2147483646 h 1326"/>
              <a:gd name="T38" fmla="*/ 2147483646 w 1952"/>
              <a:gd name="T39" fmla="*/ 2147483646 h 1326"/>
              <a:gd name="T40" fmla="*/ 2147483646 w 1952"/>
              <a:gd name="T41" fmla="*/ 2147483646 h 1326"/>
              <a:gd name="T42" fmla="*/ 2147483646 w 1952"/>
              <a:gd name="T43" fmla="*/ 2147483646 h 1326"/>
              <a:gd name="T44" fmla="*/ 2147483646 w 1952"/>
              <a:gd name="T45" fmla="*/ 2147483646 h 1326"/>
              <a:gd name="T46" fmla="*/ 2147483646 w 1952"/>
              <a:gd name="T47" fmla="*/ 2147483646 h 1326"/>
              <a:gd name="T48" fmla="*/ 2147483646 w 1952"/>
              <a:gd name="T49" fmla="*/ 2147483646 h 1326"/>
              <a:gd name="T50" fmla="*/ 2147483646 w 1952"/>
              <a:gd name="T51" fmla="*/ 2147483646 h 1326"/>
              <a:gd name="T52" fmla="*/ 2147483646 w 1952"/>
              <a:gd name="T53" fmla="*/ 2147483646 h 1326"/>
              <a:gd name="T54" fmla="*/ 2147483646 w 1952"/>
              <a:gd name="T55" fmla="*/ 2147483646 h 1326"/>
              <a:gd name="T56" fmla="*/ 2147483646 w 1952"/>
              <a:gd name="T57" fmla="*/ 2147483646 h 1326"/>
              <a:gd name="T58" fmla="*/ 2147483646 w 1952"/>
              <a:gd name="T59" fmla="*/ 2147483646 h 1326"/>
              <a:gd name="T60" fmla="*/ 2147483646 w 1952"/>
              <a:gd name="T61" fmla="*/ 2147483646 h 1326"/>
              <a:gd name="T62" fmla="*/ 2147483646 w 1952"/>
              <a:gd name="T63" fmla="*/ 2147483646 h 1326"/>
              <a:gd name="T64" fmla="*/ 2147483646 w 1952"/>
              <a:gd name="T65" fmla="*/ 2147483646 h 1326"/>
              <a:gd name="T66" fmla="*/ 2147483646 w 1952"/>
              <a:gd name="T67" fmla="*/ 2147483646 h 1326"/>
              <a:gd name="T68" fmla="*/ 2147483646 w 1952"/>
              <a:gd name="T69" fmla="*/ 2147483646 h 1326"/>
              <a:gd name="T70" fmla="*/ 2147483646 w 1952"/>
              <a:gd name="T71" fmla="*/ 2147483646 h 1326"/>
              <a:gd name="T72" fmla="*/ 2147483646 w 1952"/>
              <a:gd name="T73" fmla="*/ 2147483646 h 1326"/>
              <a:gd name="T74" fmla="*/ 2147483646 w 1952"/>
              <a:gd name="T75" fmla="*/ 2147483646 h 1326"/>
              <a:gd name="T76" fmla="*/ 2147483646 w 1952"/>
              <a:gd name="T77" fmla="*/ 2147483646 h 1326"/>
              <a:gd name="T78" fmla="*/ 2147483646 w 1952"/>
              <a:gd name="T79" fmla="*/ 2147483646 h 1326"/>
              <a:gd name="T80" fmla="*/ 2147483646 w 1952"/>
              <a:gd name="T81" fmla="*/ 2147483646 h 1326"/>
              <a:gd name="T82" fmla="*/ 2147483646 w 1952"/>
              <a:gd name="T83" fmla="*/ 2147483646 h 1326"/>
              <a:gd name="T84" fmla="*/ 2147483646 w 1952"/>
              <a:gd name="T85" fmla="*/ 2147483646 h 1326"/>
              <a:gd name="T86" fmla="*/ 2147483646 w 1952"/>
              <a:gd name="T87" fmla="*/ 2147483646 h 1326"/>
              <a:gd name="T88" fmla="*/ 2147483646 w 1952"/>
              <a:gd name="T89" fmla="*/ 2147483646 h 1326"/>
              <a:gd name="T90" fmla="*/ 2147483646 w 1952"/>
              <a:gd name="T91" fmla="*/ 2147483646 h 1326"/>
              <a:gd name="T92" fmla="*/ 2147483646 w 1952"/>
              <a:gd name="T93" fmla="*/ 2147483646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26" name="Freeform 26"/>
          <p:cNvSpPr>
            <a:spLocks/>
          </p:cNvSpPr>
          <p:nvPr/>
        </p:nvSpPr>
        <p:spPr bwMode="auto">
          <a:xfrm>
            <a:off x="5295900" y="3254375"/>
            <a:ext cx="363538" cy="606425"/>
          </a:xfrm>
          <a:custGeom>
            <a:avLst/>
            <a:gdLst>
              <a:gd name="T0" fmla="*/ 2147483646 w 840"/>
              <a:gd name="T1" fmla="*/ 2147483646 h 1400"/>
              <a:gd name="T2" fmla="*/ 2147483646 w 840"/>
              <a:gd name="T3" fmla="*/ 2147483646 h 1400"/>
              <a:gd name="T4" fmla="*/ 2147483646 w 840"/>
              <a:gd name="T5" fmla="*/ 2147483646 h 1400"/>
              <a:gd name="T6" fmla="*/ 2147483646 w 840"/>
              <a:gd name="T7" fmla="*/ 2147483646 h 1400"/>
              <a:gd name="T8" fmla="*/ 0 w 840"/>
              <a:gd name="T9" fmla="*/ 2147483646 h 1400"/>
              <a:gd name="T10" fmla="*/ 2147483646 w 840"/>
              <a:gd name="T11" fmla="*/ 2147483646 h 1400"/>
              <a:gd name="T12" fmla="*/ 2147483646 w 840"/>
              <a:gd name="T13" fmla="*/ 2147483646 h 1400"/>
              <a:gd name="T14" fmla="*/ 2147483646 w 840"/>
              <a:gd name="T15" fmla="*/ 2147483646 h 1400"/>
              <a:gd name="T16" fmla="*/ 2147483646 w 840"/>
              <a:gd name="T17" fmla="*/ 2147483646 h 1400"/>
              <a:gd name="T18" fmla="*/ 2147483646 w 840"/>
              <a:gd name="T19" fmla="*/ 2147483646 h 1400"/>
              <a:gd name="T20" fmla="*/ 2147483646 w 840"/>
              <a:gd name="T21" fmla="*/ 2147483646 h 1400"/>
              <a:gd name="T22" fmla="*/ 2147483646 w 840"/>
              <a:gd name="T23" fmla="*/ 2147483646 h 1400"/>
              <a:gd name="T24" fmla="*/ 2147483646 w 840"/>
              <a:gd name="T25" fmla="*/ 2147483646 h 1400"/>
              <a:gd name="T26" fmla="*/ 2147483646 w 840"/>
              <a:gd name="T27" fmla="*/ 2147483646 h 1400"/>
              <a:gd name="T28" fmla="*/ 2147483646 w 840"/>
              <a:gd name="T29" fmla="*/ 2147483646 h 1400"/>
              <a:gd name="T30" fmla="*/ 2147483646 w 840"/>
              <a:gd name="T31" fmla="*/ 2147483646 h 1400"/>
              <a:gd name="T32" fmla="*/ 2147483646 w 840"/>
              <a:gd name="T33" fmla="*/ 2147483646 h 1400"/>
              <a:gd name="T34" fmla="*/ 2147483646 w 840"/>
              <a:gd name="T35" fmla="*/ 2147483646 h 1400"/>
              <a:gd name="T36" fmla="*/ 2147483646 w 840"/>
              <a:gd name="T37" fmla="*/ 2147483646 h 1400"/>
              <a:gd name="T38" fmla="*/ 2147483646 w 840"/>
              <a:gd name="T39" fmla="*/ 2147483646 h 1400"/>
              <a:gd name="T40" fmla="*/ 2147483646 w 840"/>
              <a:gd name="T41" fmla="*/ 2147483646 h 1400"/>
              <a:gd name="T42" fmla="*/ 2147483646 w 840"/>
              <a:gd name="T43" fmla="*/ 2147483646 h 1400"/>
              <a:gd name="T44" fmla="*/ 2147483646 w 840"/>
              <a:gd name="T45" fmla="*/ 2147483646 h 1400"/>
              <a:gd name="T46" fmla="*/ 2147483646 w 840"/>
              <a:gd name="T47" fmla="*/ 2147483646 h 1400"/>
              <a:gd name="T48" fmla="*/ 2147483646 w 840"/>
              <a:gd name="T49" fmla="*/ 2147483646 h 1400"/>
              <a:gd name="T50" fmla="*/ 2147483646 w 840"/>
              <a:gd name="T51" fmla="*/ 2147483646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27" name="Freeform 27"/>
          <p:cNvSpPr>
            <a:spLocks/>
          </p:cNvSpPr>
          <p:nvPr/>
        </p:nvSpPr>
        <p:spPr bwMode="auto">
          <a:xfrm>
            <a:off x="6380163" y="2678113"/>
            <a:ext cx="703262" cy="1054100"/>
          </a:xfrm>
          <a:custGeom>
            <a:avLst/>
            <a:gdLst>
              <a:gd name="T0" fmla="*/ 2147483646 w 1625"/>
              <a:gd name="T1" fmla="*/ 2147483646 h 2434"/>
              <a:gd name="T2" fmla="*/ 2147483646 w 1625"/>
              <a:gd name="T3" fmla="*/ 2147483646 h 2434"/>
              <a:gd name="T4" fmla="*/ 2147483646 w 1625"/>
              <a:gd name="T5" fmla="*/ 2147483646 h 2434"/>
              <a:gd name="T6" fmla="*/ 810615269 w 1625"/>
              <a:gd name="T7" fmla="*/ 2147483646 h 2434"/>
              <a:gd name="T8" fmla="*/ 2147483646 w 1625"/>
              <a:gd name="T9" fmla="*/ 2147483646 h 2434"/>
              <a:gd name="T10" fmla="*/ 2147483646 w 1625"/>
              <a:gd name="T11" fmla="*/ 2147483646 h 2434"/>
              <a:gd name="T12" fmla="*/ 2147483646 w 1625"/>
              <a:gd name="T13" fmla="*/ 2147483646 h 2434"/>
              <a:gd name="T14" fmla="*/ 2147483646 w 1625"/>
              <a:gd name="T15" fmla="*/ 2147483646 h 2434"/>
              <a:gd name="T16" fmla="*/ 2147483646 w 1625"/>
              <a:gd name="T17" fmla="*/ 2147483646 h 2434"/>
              <a:gd name="T18" fmla="*/ 81098876 w 1625"/>
              <a:gd name="T19" fmla="*/ 2147483646 h 2434"/>
              <a:gd name="T20" fmla="*/ 2147483646 w 1625"/>
              <a:gd name="T21" fmla="*/ 2147483646 h 2434"/>
              <a:gd name="T22" fmla="*/ 2147483646 w 1625"/>
              <a:gd name="T23" fmla="*/ 2147483646 h 2434"/>
              <a:gd name="T24" fmla="*/ 2147483646 w 1625"/>
              <a:gd name="T25" fmla="*/ 2147483646 h 2434"/>
              <a:gd name="T26" fmla="*/ 2147483646 w 1625"/>
              <a:gd name="T27" fmla="*/ 2147483646 h 2434"/>
              <a:gd name="T28" fmla="*/ 2147483646 w 1625"/>
              <a:gd name="T29" fmla="*/ 2147483646 h 2434"/>
              <a:gd name="T30" fmla="*/ 2147483646 w 1625"/>
              <a:gd name="T31" fmla="*/ 2147483646 h 2434"/>
              <a:gd name="T32" fmla="*/ 2147483646 w 1625"/>
              <a:gd name="T33" fmla="*/ 2147483646 h 2434"/>
              <a:gd name="T34" fmla="*/ 2147483646 w 1625"/>
              <a:gd name="T35" fmla="*/ 2147483646 h 2434"/>
              <a:gd name="T36" fmla="*/ 2147483646 w 1625"/>
              <a:gd name="T37" fmla="*/ 2147483646 h 2434"/>
              <a:gd name="T38" fmla="*/ 2147483646 w 1625"/>
              <a:gd name="T39" fmla="*/ 2147483646 h 2434"/>
              <a:gd name="T40" fmla="*/ 2147483646 w 1625"/>
              <a:gd name="T41" fmla="*/ 2147483646 h 2434"/>
              <a:gd name="T42" fmla="*/ 2147483646 w 1625"/>
              <a:gd name="T43" fmla="*/ 2147483646 h 2434"/>
              <a:gd name="T44" fmla="*/ 2147483646 w 1625"/>
              <a:gd name="T45" fmla="*/ 2147483646 h 2434"/>
              <a:gd name="T46" fmla="*/ 2147483646 w 1625"/>
              <a:gd name="T47" fmla="*/ 2147483646 h 2434"/>
              <a:gd name="T48" fmla="*/ 2147483646 w 1625"/>
              <a:gd name="T49" fmla="*/ 2147483646 h 2434"/>
              <a:gd name="T50" fmla="*/ 2147483646 w 1625"/>
              <a:gd name="T51" fmla="*/ 2147483646 h 2434"/>
              <a:gd name="T52" fmla="*/ 2147483646 w 1625"/>
              <a:gd name="T53" fmla="*/ 2147483646 h 2434"/>
              <a:gd name="T54" fmla="*/ 2147483646 w 1625"/>
              <a:gd name="T55" fmla="*/ 2147483646 h 2434"/>
              <a:gd name="T56" fmla="*/ 2147483646 w 1625"/>
              <a:gd name="T57" fmla="*/ 2147483646 h 2434"/>
              <a:gd name="T58" fmla="*/ 2147483646 w 1625"/>
              <a:gd name="T59" fmla="*/ 2147483646 h 2434"/>
              <a:gd name="T60" fmla="*/ 2147483646 w 1625"/>
              <a:gd name="T61" fmla="*/ 2147483646 h 2434"/>
              <a:gd name="T62" fmla="*/ 2147483646 w 1625"/>
              <a:gd name="T63" fmla="*/ 2147483646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accent1"/>
          </a:solidFill>
          <a:ln w="8" cap="flat" cmpd="sng">
            <a:solidFill>
              <a:srgbClr val="FFFFFF"/>
            </a:solidFill>
            <a:round/>
            <a:headEnd/>
            <a:tailEnd/>
          </a:ln>
        </p:spPr>
        <p:txBody>
          <a:bodyPr/>
          <a:lstStyle/>
          <a:p>
            <a:endParaRPr lang="zh-CN" altLang="en-US"/>
          </a:p>
        </p:txBody>
      </p:sp>
      <p:sp>
        <p:nvSpPr>
          <p:cNvPr id="21528" name="Freeform 28"/>
          <p:cNvSpPr>
            <a:spLocks/>
          </p:cNvSpPr>
          <p:nvPr/>
        </p:nvSpPr>
        <p:spPr bwMode="auto">
          <a:xfrm>
            <a:off x="1773238" y="1546225"/>
            <a:ext cx="2609850" cy="2046288"/>
          </a:xfrm>
          <a:custGeom>
            <a:avLst/>
            <a:gdLst>
              <a:gd name="T0" fmla="*/ 2147483646 w 6029"/>
              <a:gd name="T1" fmla="*/ 2147483646 h 4727"/>
              <a:gd name="T2" fmla="*/ 2147483646 w 6029"/>
              <a:gd name="T3" fmla="*/ 2147483646 h 4727"/>
              <a:gd name="T4" fmla="*/ 2147483646 w 6029"/>
              <a:gd name="T5" fmla="*/ 2147483646 h 4727"/>
              <a:gd name="T6" fmla="*/ 2147483646 w 6029"/>
              <a:gd name="T7" fmla="*/ 2147483646 h 4727"/>
              <a:gd name="T8" fmla="*/ 2147483646 w 6029"/>
              <a:gd name="T9" fmla="*/ 2147483646 h 4727"/>
              <a:gd name="T10" fmla="*/ 2147483646 w 6029"/>
              <a:gd name="T11" fmla="*/ 2147483646 h 4727"/>
              <a:gd name="T12" fmla="*/ 2147483646 w 6029"/>
              <a:gd name="T13" fmla="*/ 2147483646 h 4727"/>
              <a:gd name="T14" fmla="*/ 2147483646 w 6029"/>
              <a:gd name="T15" fmla="*/ 2147483646 h 4727"/>
              <a:gd name="T16" fmla="*/ 2147483646 w 6029"/>
              <a:gd name="T17" fmla="*/ 2147483646 h 4727"/>
              <a:gd name="T18" fmla="*/ 2147483646 w 6029"/>
              <a:gd name="T19" fmla="*/ 2147483646 h 4727"/>
              <a:gd name="T20" fmla="*/ 2147483646 w 6029"/>
              <a:gd name="T21" fmla="*/ 2147483646 h 4727"/>
              <a:gd name="T22" fmla="*/ 2147483646 w 6029"/>
              <a:gd name="T23" fmla="*/ 2147483646 h 4727"/>
              <a:gd name="T24" fmla="*/ 2147483646 w 6029"/>
              <a:gd name="T25" fmla="*/ 2147483646 h 4727"/>
              <a:gd name="T26" fmla="*/ 2147483646 w 6029"/>
              <a:gd name="T27" fmla="*/ 2147483646 h 4727"/>
              <a:gd name="T28" fmla="*/ 2147483646 w 6029"/>
              <a:gd name="T29" fmla="*/ 2147483646 h 4727"/>
              <a:gd name="T30" fmla="*/ 730061492 w 6029"/>
              <a:gd name="T31" fmla="*/ 2147483646 h 4727"/>
              <a:gd name="T32" fmla="*/ 2147483646 w 6029"/>
              <a:gd name="T33" fmla="*/ 2147483646 h 4727"/>
              <a:gd name="T34" fmla="*/ 2147483646 w 6029"/>
              <a:gd name="T35" fmla="*/ 2147483646 h 4727"/>
              <a:gd name="T36" fmla="*/ 2147483646 w 6029"/>
              <a:gd name="T37" fmla="*/ 2147483646 h 4727"/>
              <a:gd name="T38" fmla="*/ 2147483646 w 6029"/>
              <a:gd name="T39" fmla="*/ 2147483646 h 4727"/>
              <a:gd name="T40" fmla="*/ 2147483646 w 6029"/>
              <a:gd name="T41" fmla="*/ 2147483646 h 4727"/>
              <a:gd name="T42" fmla="*/ 2147483646 w 6029"/>
              <a:gd name="T43" fmla="*/ 2147483646 h 4727"/>
              <a:gd name="T44" fmla="*/ 2147483646 w 6029"/>
              <a:gd name="T45" fmla="*/ 2147483646 h 4727"/>
              <a:gd name="T46" fmla="*/ 2147483646 w 6029"/>
              <a:gd name="T47" fmla="*/ 2147483646 h 4727"/>
              <a:gd name="T48" fmla="*/ 2147483646 w 6029"/>
              <a:gd name="T49" fmla="*/ 2147483646 h 4727"/>
              <a:gd name="T50" fmla="*/ 2147483646 w 6029"/>
              <a:gd name="T51" fmla="*/ 2147483646 h 4727"/>
              <a:gd name="T52" fmla="*/ 2147483646 w 6029"/>
              <a:gd name="T53" fmla="*/ 2147483646 h 4727"/>
              <a:gd name="T54" fmla="*/ 2147483646 w 6029"/>
              <a:gd name="T55" fmla="*/ 2147483646 h 4727"/>
              <a:gd name="T56" fmla="*/ 2147483646 w 6029"/>
              <a:gd name="T57" fmla="*/ 2147483646 h 4727"/>
              <a:gd name="T58" fmla="*/ 2147483646 w 6029"/>
              <a:gd name="T59" fmla="*/ 2147483646 h 4727"/>
              <a:gd name="T60" fmla="*/ 2147483646 w 6029"/>
              <a:gd name="T61" fmla="*/ 2147483646 h 4727"/>
              <a:gd name="T62" fmla="*/ 2147483646 w 6029"/>
              <a:gd name="T63" fmla="*/ 2147483646 h 4727"/>
              <a:gd name="T64" fmla="*/ 2147483646 w 6029"/>
              <a:gd name="T65" fmla="*/ 2147483646 h 4727"/>
              <a:gd name="T66" fmla="*/ 2147483646 w 6029"/>
              <a:gd name="T67" fmla="*/ 2147483646 h 4727"/>
              <a:gd name="T68" fmla="*/ 2147483646 w 6029"/>
              <a:gd name="T69" fmla="*/ 2147483646 h 4727"/>
              <a:gd name="T70" fmla="*/ 2147483646 w 6029"/>
              <a:gd name="T71" fmla="*/ 2147483646 h 4727"/>
              <a:gd name="T72" fmla="*/ 2147483646 w 6029"/>
              <a:gd name="T73" fmla="*/ 2147483646 h 4727"/>
              <a:gd name="T74" fmla="*/ 2147483646 w 6029"/>
              <a:gd name="T75" fmla="*/ 2147483646 h 4727"/>
              <a:gd name="T76" fmla="*/ 2147483646 w 6029"/>
              <a:gd name="T77" fmla="*/ 2147483646 h 4727"/>
              <a:gd name="T78" fmla="*/ 2147483646 w 6029"/>
              <a:gd name="T79" fmla="*/ 2147483646 h 4727"/>
              <a:gd name="T80" fmla="*/ 2147483646 w 6029"/>
              <a:gd name="T81" fmla="*/ 2147483646 h 4727"/>
              <a:gd name="T82" fmla="*/ 2147483646 w 6029"/>
              <a:gd name="T83" fmla="*/ 2147483646 h 4727"/>
              <a:gd name="T84" fmla="*/ 2147483646 w 6029"/>
              <a:gd name="T85" fmla="*/ 2147483646 h 4727"/>
              <a:gd name="T86" fmla="*/ 2147483646 w 6029"/>
              <a:gd name="T87" fmla="*/ 2147483646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29" name="Freeform 29"/>
          <p:cNvSpPr>
            <a:spLocks/>
          </p:cNvSpPr>
          <p:nvPr/>
        </p:nvSpPr>
        <p:spPr bwMode="auto">
          <a:xfrm>
            <a:off x="4533900" y="1058863"/>
            <a:ext cx="2876550" cy="2479675"/>
          </a:xfrm>
          <a:custGeom>
            <a:avLst/>
            <a:gdLst>
              <a:gd name="T0" fmla="*/ 2147483646 w 6642"/>
              <a:gd name="T1" fmla="*/ 2147483646 h 5728"/>
              <a:gd name="T2" fmla="*/ 2147483646 w 6642"/>
              <a:gd name="T3" fmla="*/ 2147483646 h 5728"/>
              <a:gd name="T4" fmla="*/ 2147483646 w 6642"/>
              <a:gd name="T5" fmla="*/ 2147483646 h 5728"/>
              <a:gd name="T6" fmla="*/ 2147483646 w 6642"/>
              <a:gd name="T7" fmla="*/ 2147483646 h 5728"/>
              <a:gd name="T8" fmla="*/ 2147483646 w 6642"/>
              <a:gd name="T9" fmla="*/ 2147483646 h 5728"/>
              <a:gd name="T10" fmla="*/ 2147483646 w 6642"/>
              <a:gd name="T11" fmla="*/ 2147483646 h 5728"/>
              <a:gd name="T12" fmla="*/ 0 w 6642"/>
              <a:gd name="T13" fmla="*/ 2147483646 h 5728"/>
              <a:gd name="T14" fmla="*/ 2147483646 w 6642"/>
              <a:gd name="T15" fmla="*/ 2147483646 h 5728"/>
              <a:gd name="T16" fmla="*/ 2147483646 w 6642"/>
              <a:gd name="T17" fmla="*/ 2147483646 h 5728"/>
              <a:gd name="T18" fmla="*/ 2147483646 w 6642"/>
              <a:gd name="T19" fmla="*/ 2147483646 h 5728"/>
              <a:gd name="T20" fmla="*/ 2147483646 w 6642"/>
              <a:gd name="T21" fmla="*/ 2147483646 h 5728"/>
              <a:gd name="T22" fmla="*/ 2147483646 w 6642"/>
              <a:gd name="T23" fmla="*/ 2147483646 h 5728"/>
              <a:gd name="T24" fmla="*/ 2147483646 w 6642"/>
              <a:gd name="T25" fmla="*/ 2147483646 h 5728"/>
              <a:gd name="T26" fmla="*/ 2147483646 w 6642"/>
              <a:gd name="T27" fmla="*/ 2147483646 h 5728"/>
              <a:gd name="T28" fmla="*/ 2147483646 w 6642"/>
              <a:gd name="T29" fmla="*/ 2147483646 h 5728"/>
              <a:gd name="T30" fmla="*/ 2147483646 w 6642"/>
              <a:gd name="T31" fmla="*/ 2147483646 h 5728"/>
              <a:gd name="T32" fmla="*/ 2147483646 w 6642"/>
              <a:gd name="T33" fmla="*/ 2147483646 h 5728"/>
              <a:gd name="T34" fmla="*/ 2147483646 w 6642"/>
              <a:gd name="T35" fmla="*/ 2147483646 h 5728"/>
              <a:gd name="T36" fmla="*/ 2147483646 w 6642"/>
              <a:gd name="T37" fmla="*/ 2147483646 h 5728"/>
              <a:gd name="T38" fmla="*/ 2147483646 w 6642"/>
              <a:gd name="T39" fmla="*/ 2147483646 h 5728"/>
              <a:gd name="T40" fmla="*/ 2147483646 w 6642"/>
              <a:gd name="T41" fmla="*/ 2147483646 h 5728"/>
              <a:gd name="T42" fmla="*/ 2147483646 w 6642"/>
              <a:gd name="T43" fmla="*/ 2147483646 h 5728"/>
              <a:gd name="T44" fmla="*/ 2147483646 w 6642"/>
              <a:gd name="T45" fmla="*/ 2147483646 h 5728"/>
              <a:gd name="T46" fmla="*/ 2147483646 w 6642"/>
              <a:gd name="T47" fmla="*/ 2147483646 h 5728"/>
              <a:gd name="T48" fmla="*/ 2147483646 w 6642"/>
              <a:gd name="T49" fmla="*/ 2147483646 h 5728"/>
              <a:gd name="T50" fmla="*/ 2147483646 w 6642"/>
              <a:gd name="T51" fmla="*/ 2147483646 h 5728"/>
              <a:gd name="T52" fmla="*/ 2147483646 w 6642"/>
              <a:gd name="T53" fmla="*/ 2147483646 h 5728"/>
              <a:gd name="T54" fmla="*/ 2147483646 w 6642"/>
              <a:gd name="T55" fmla="*/ 2147483646 h 5728"/>
              <a:gd name="T56" fmla="*/ 2147483646 w 6642"/>
              <a:gd name="T57" fmla="*/ 2147483646 h 5728"/>
              <a:gd name="T58" fmla="*/ 2147483646 w 6642"/>
              <a:gd name="T59" fmla="*/ 2147483646 h 5728"/>
              <a:gd name="T60" fmla="*/ 2147483646 w 6642"/>
              <a:gd name="T61" fmla="*/ 2147483646 h 5728"/>
              <a:gd name="T62" fmla="*/ 2147483646 w 6642"/>
              <a:gd name="T63" fmla="*/ 2147483646 h 5728"/>
              <a:gd name="T64" fmla="*/ 2147483646 w 6642"/>
              <a:gd name="T65" fmla="*/ 2147483646 h 5728"/>
              <a:gd name="T66" fmla="*/ 2147483646 w 6642"/>
              <a:gd name="T67" fmla="*/ 2147483646 h 5728"/>
              <a:gd name="T68" fmla="*/ 2147483646 w 6642"/>
              <a:gd name="T69" fmla="*/ 2147483646 h 5728"/>
              <a:gd name="T70" fmla="*/ 2147483646 w 6642"/>
              <a:gd name="T71" fmla="*/ 2147483646 h 5728"/>
              <a:gd name="T72" fmla="*/ 2147483646 w 6642"/>
              <a:gd name="T73" fmla="*/ 2147483646 h 5728"/>
              <a:gd name="T74" fmla="*/ 2147483646 w 6642"/>
              <a:gd name="T75" fmla="*/ 2147483646 h 5728"/>
              <a:gd name="T76" fmla="*/ 2147483646 w 6642"/>
              <a:gd name="T77" fmla="*/ 2147483646 h 5728"/>
              <a:gd name="T78" fmla="*/ 2147483646 w 6642"/>
              <a:gd name="T79" fmla="*/ 2147483646 h 5728"/>
              <a:gd name="T80" fmla="*/ 2147483646 w 6642"/>
              <a:gd name="T81" fmla="*/ 2147483646 h 5728"/>
              <a:gd name="T82" fmla="*/ 2147483646 w 6642"/>
              <a:gd name="T83" fmla="*/ 2147483646 h 5728"/>
              <a:gd name="T84" fmla="*/ 2147483646 w 6642"/>
              <a:gd name="T85" fmla="*/ 2147483646 h 5728"/>
              <a:gd name="T86" fmla="*/ 2147483646 w 6642"/>
              <a:gd name="T87" fmla="*/ 2147483646 h 5728"/>
              <a:gd name="T88" fmla="*/ 2147483646 w 6642"/>
              <a:gd name="T89" fmla="*/ 2147483646 h 5728"/>
              <a:gd name="T90" fmla="*/ 2147483646 w 6642"/>
              <a:gd name="T91" fmla="*/ 2147483646 h 5728"/>
              <a:gd name="T92" fmla="*/ 2147483646 w 6642"/>
              <a:gd name="T93" fmla="*/ 2147483646 h 5728"/>
              <a:gd name="T94" fmla="*/ 2147483646 w 6642"/>
              <a:gd name="T95" fmla="*/ 2147483646 h 5728"/>
              <a:gd name="T96" fmla="*/ 2147483646 w 6642"/>
              <a:gd name="T97" fmla="*/ 2147483646 h 5728"/>
              <a:gd name="T98" fmla="*/ 2147483646 w 6642"/>
              <a:gd name="T99" fmla="*/ 2147483646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30" name="Freeform 30"/>
          <p:cNvSpPr>
            <a:spLocks/>
          </p:cNvSpPr>
          <p:nvPr/>
        </p:nvSpPr>
        <p:spPr bwMode="auto">
          <a:xfrm>
            <a:off x="6570663" y="2955925"/>
            <a:ext cx="309562" cy="360363"/>
          </a:xfrm>
          <a:custGeom>
            <a:avLst/>
            <a:gdLst>
              <a:gd name="T0" fmla="*/ 2147483646 w 714"/>
              <a:gd name="T1" fmla="*/ 2147483646 h 831"/>
              <a:gd name="T2" fmla="*/ 2147483646 w 714"/>
              <a:gd name="T3" fmla="*/ 2147483646 h 831"/>
              <a:gd name="T4" fmla="*/ 2147483646 w 714"/>
              <a:gd name="T5" fmla="*/ 2147483646 h 831"/>
              <a:gd name="T6" fmla="*/ 2147483646 w 714"/>
              <a:gd name="T7" fmla="*/ 2147483646 h 831"/>
              <a:gd name="T8" fmla="*/ 2147483646 w 714"/>
              <a:gd name="T9" fmla="*/ 2147483646 h 831"/>
              <a:gd name="T10" fmla="*/ 2147483646 w 714"/>
              <a:gd name="T11" fmla="*/ 2147483646 h 831"/>
              <a:gd name="T12" fmla="*/ 978031223 w 714"/>
              <a:gd name="T13" fmla="*/ 2147483646 h 831"/>
              <a:gd name="T14" fmla="*/ 2147483646 w 714"/>
              <a:gd name="T15" fmla="*/ 2147483646 h 831"/>
              <a:gd name="T16" fmla="*/ 2147483646 w 714"/>
              <a:gd name="T17" fmla="*/ 2147483646 h 831"/>
              <a:gd name="T18" fmla="*/ 2147483646 w 714"/>
              <a:gd name="T19" fmla="*/ 2147483646 h 831"/>
              <a:gd name="T20" fmla="*/ 2147483646 w 714"/>
              <a:gd name="T21" fmla="*/ 2147483646 h 831"/>
              <a:gd name="T22" fmla="*/ 2147483646 w 714"/>
              <a:gd name="T23" fmla="*/ 163041057 h 831"/>
              <a:gd name="T24" fmla="*/ 2147483646 w 714"/>
              <a:gd name="T25" fmla="*/ 2147483646 h 831"/>
              <a:gd name="T26" fmla="*/ 2147483646 w 714"/>
              <a:gd name="T27" fmla="*/ 2147483646 h 831"/>
              <a:gd name="T28" fmla="*/ 2147483646 w 714"/>
              <a:gd name="T29" fmla="*/ 2147483646 h 831"/>
              <a:gd name="T30" fmla="*/ 2147483646 w 714"/>
              <a:gd name="T31" fmla="*/ 2147483646 h 831"/>
              <a:gd name="T32" fmla="*/ 2147483646 w 714"/>
              <a:gd name="T33" fmla="*/ 2147483646 h 831"/>
              <a:gd name="T34" fmla="*/ 2147483646 w 714"/>
              <a:gd name="T35" fmla="*/ 2147483646 h 831"/>
              <a:gd name="T36" fmla="*/ 2147483646 w 714"/>
              <a:gd name="T37" fmla="*/ 2147483646 h 831"/>
              <a:gd name="T38" fmla="*/ 2147483646 w 714"/>
              <a:gd name="T39" fmla="*/ 2147483646 h 831"/>
              <a:gd name="T40" fmla="*/ 2147483646 w 714"/>
              <a:gd name="T41" fmla="*/ 2147483646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31" name="Freeform 31"/>
          <p:cNvSpPr>
            <a:spLocks/>
          </p:cNvSpPr>
          <p:nvPr/>
        </p:nvSpPr>
        <p:spPr bwMode="auto">
          <a:xfrm>
            <a:off x="6956425" y="2500313"/>
            <a:ext cx="779463" cy="741362"/>
          </a:xfrm>
          <a:custGeom>
            <a:avLst/>
            <a:gdLst>
              <a:gd name="T0" fmla="*/ 2147483646 w 1797"/>
              <a:gd name="T1" fmla="*/ 2147483646 h 1713"/>
              <a:gd name="T2" fmla="*/ 2147483646 w 1797"/>
              <a:gd name="T3" fmla="*/ 2147483646 h 1713"/>
              <a:gd name="T4" fmla="*/ 2147483646 w 1797"/>
              <a:gd name="T5" fmla="*/ 2147483646 h 1713"/>
              <a:gd name="T6" fmla="*/ 2147483646 w 1797"/>
              <a:gd name="T7" fmla="*/ 2147483646 h 1713"/>
              <a:gd name="T8" fmla="*/ 2147483646 w 1797"/>
              <a:gd name="T9" fmla="*/ 2147483646 h 1713"/>
              <a:gd name="T10" fmla="*/ 2147483646 w 1797"/>
              <a:gd name="T11" fmla="*/ 2147483646 h 1713"/>
              <a:gd name="T12" fmla="*/ 2147483646 w 1797"/>
              <a:gd name="T13" fmla="*/ 2147483646 h 1713"/>
              <a:gd name="T14" fmla="*/ 2147483646 w 1797"/>
              <a:gd name="T15" fmla="*/ 2147483646 h 1713"/>
              <a:gd name="T16" fmla="*/ 2147483646 w 1797"/>
              <a:gd name="T17" fmla="*/ 2147483646 h 1713"/>
              <a:gd name="T18" fmla="*/ 2147483646 w 1797"/>
              <a:gd name="T19" fmla="*/ 2147483646 h 1713"/>
              <a:gd name="T20" fmla="*/ 2147483646 w 1797"/>
              <a:gd name="T21" fmla="*/ 2147483646 h 1713"/>
              <a:gd name="T22" fmla="*/ 2147483646 w 1797"/>
              <a:gd name="T23" fmla="*/ 2147483646 h 1713"/>
              <a:gd name="T24" fmla="*/ 2147483646 w 1797"/>
              <a:gd name="T25" fmla="*/ 2147483646 h 1713"/>
              <a:gd name="T26" fmla="*/ 2147483646 w 1797"/>
              <a:gd name="T27" fmla="*/ 2147483646 h 1713"/>
              <a:gd name="T28" fmla="*/ 489743933 w 1797"/>
              <a:gd name="T29" fmla="*/ 2147483646 h 1713"/>
              <a:gd name="T30" fmla="*/ 2147483646 w 1797"/>
              <a:gd name="T31" fmla="*/ 2147483646 h 1713"/>
              <a:gd name="T32" fmla="*/ 2147483646 w 1797"/>
              <a:gd name="T33" fmla="*/ 2147483646 h 1713"/>
              <a:gd name="T34" fmla="*/ 2147483646 w 1797"/>
              <a:gd name="T35" fmla="*/ 2147483646 h 1713"/>
              <a:gd name="T36" fmla="*/ 2147483646 w 1797"/>
              <a:gd name="T37" fmla="*/ 2147483646 h 1713"/>
              <a:gd name="T38" fmla="*/ 2147483646 w 1797"/>
              <a:gd name="T39" fmla="*/ 2147483646 h 1713"/>
              <a:gd name="T40" fmla="*/ 2147483646 w 1797"/>
              <a:gd name="T41" fmla="*/ 2147483646 h 1713"/>
              <a:gd name="T42" fmla="*/ 2147483646 w 1797"/>
              <a:gd name="T43" fmla="*/ 2147483646 h 1713"/>
              <a:gd name="T44" fmla="*/ 2147483646 w 1797"/>
              <a:gd name="T45" fmla="*/ 2147483646 h 1713"/>
              <a:gd name="T46" fmla="*/ 2147483646 w 1797"/>
              <a:gd name="T47" fmla="*/ 2147483646 h 1713"/>
              <a:gd name="T48" fmla="*/ 2147483646 w 1797"/>
              <a:gd name="T49" fmla="*/ 2147483646 h 1713"/>
              <a:gd name="T50" fmla="*/ 2147483646 w 1797"/>
              <a:gd name="T51" fmla="*/ 2147483646 h 1713"/>
              <a:gd name="T52" fmla="*/ 2147483646 w 1797"/>
              <a:gd name="T53" fmla="*/ 2147483646 h 1713"/>
              <a:gd name="T54" fmla="*/ 2147483646 w 1797"/>
              <a:gd name="T55" fmla="*/ 2147483646 h 1713"/>
              <a:gd name="T56" fmla="*/ 2147483646 w 1797"/>
              <a:gd name="T57" fmla="*/ 2147483646 h 1713"/>
              <a:gd name="T58" fmla="*/ 2147483646 w 1797"/>
              <a:gd name="T59" fmla="*/ 2147483646 h 1713"/>
              <a:gd name="T60" fmla="*/ 2147483646 w 1797"/>
              <a:gd name="T61" fmla="*/ 2147483646 h 1713"/>
              <a:gd name="T62" fmla="*/ 2147483646 w 1797"/>
              <a:gd name="T63" fmla="*/ 0 h 1713"/>
              <a:gd name="T64" fmla="*/ 2147483646 w 1797"/>
              <a:gd name="T65" fmla="*/ 2147483646 h 1713"/>
              <a:gd name="T66" fmla="*/ 2147483646 w 1797"/>
              <a:gd name="T67" fmla="*/ 2147483646 h 1713"/>
              <a:gd name="T68" fmla="*/ 2147483646 w 1797"/>
              <a:gd name="T69" fmla="*/ 2147483646 h 1713"/>
              <a:gd name="T70" fmla="*/ 2147483646 w 1797"/>
              <a:gd name="T71" fmla="*/ 2147483646 h 1713"/>
              <a:gd name="T72" fmla="*/ 2147483646 w 1797"/>
              <a:gd name="T73" fmla="*/ 2147483646 h 1713"/>
              <a:gd name="T74" fmla="*/ 2147483646 w 1797"/>
              <a:gd name="T75" fmla="*/ 2147483646 h 1713"/>
              <a:gd name="T76" fmla="*/ 2147483646 w 1797"/>
              <a:gd name="T77" fmla="*/ 2147483646 h 1713"/>
              <a:gd name="T78" fmla="*/ 2147483646 w 1797"/>
              <a:gd name="T79" fmla="*/ 2147483646 h 1713"/>
              <a:gd name="T80" fmla="*/ 2147483646 w 1797"/>
              <a:gd name="T81" fmla="*/ 2147483646 h 1713"/>
              <a:gd name="T82" fmla="*/ 2147483646 w 1797"/>
              <a:gd name="T83" fmla="*/ 2147483646 h 1713"/>
              <a:gd name="T84" fmla="*/ 2147483646 w 1797"/>
              <a:gd name="T85" fmla="*/ 2147483646 h 1713"/>
              <a:gd name="T86" fmla="*/ 2147483646 w 1797"/>
              <a:gd name="T87" fmla="*/ 2147483646 h 1713"/>
              <a:gd name="T88" fmla="*/ 2147483646 w 1797"/>
              <a:gd name="T89" fmla="*/ 2147483646 h 1713"/>
              <a:gd name="T90" fmla="*/ 2147483646 w 1797"/>
              <a:gd name="T91" fmla="*/ 2147483646 h 1713"/>
              <a:gd name="T92" fmla="*/ 2147483646 w 1797"/>
              <a:gd name="T93" fmla="*/ 2147483646 h 1713"/>
              <a:gd name="T94" fmla="*/ 2147483646 w 1797"/>
              <a:gd name="T95" fmla="*/ 2147483646 h 1713"/>
              <a:gd name="T96" fmla="*/ 2147483646 w 1797"/>
              <a:gd name="T97" fmla="*/ 2147483646 h 1713"/>
              <a:gd name="T98" fmla="*/ 2147483646 w 1797"/>
              <a:gd name="T99" fmla="*/ 2147483646 h 1713"/>
              <a:gd name="T100" fmla="*/ 2147483646 w 1797"/>
              <a:gd name="T101" fmla="*/ 2147483646 h 1713"/>
              <a:gd name="T102" fmla="*/ 2147483646 w 1797"/>
              <a:gd name="T103" fmla="*/ 2147483646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32" name="Freeform 32"/>
          <p:cNvSpPr>
            <a:spLocks/>
          </p:cNvSpPr>
          <p:nvPr/>
        </p:nvSpPr>
        <p:spPr bwMode="auto">
          <a:xfrm>
            <a:off x="7113588" y="2062163"/>
            <a:ext cx="1123950" cy="747712"/>
          </a:xfrm>
          <a:custGeom>
            <a:avLst/>
            <a:gdLst>
              <a:gd name="T0" fmla="*/ 2147483646 w 2595"/>
              <a:gd name="T1" fmla="*/ 2147483646 h 1727"/>
              <a:gd name="T2" fmla="*/ 2147483646 w 2595"/>
              <a:gd name="T3" fmla="*/ 2147483646 h 1727"/>
              <a:gd name="T4" fmla="*/ 2147483646 w 2595"/>
              <a:gd name="T5" fmla="*/ 2147483646 h 1727"/>
              <a:gd name="T6" fmla="*/ 2147483646 w 2595"/>
              <a:gd name="T7" fmla="*/ 2147483646 h 1727"/>
              <a:gd name="T8" fmla="*/ 2147483646 w 2595"/>
              <a:gd name="T9" fmla="*/ 2147483646 h 1727"/>
              <a:gd name="T10" fmla="*/ 2147483646 w 2595"/>
              <a:gd name="T11" fmla="*/ 2147483646 h 1727"/>
              <a:gd name="T12" fmla="*/ 2147483646 w 2595"/>
              <a:gd name="T13" fmla="*/ 2147483646 h 1727"/>
              <a:gd name="T14" fmla="*/ 2147483646 w 2595"/>
              <a:gd name="T15" fmla="*/ 2147483646 h 1727"/>
              <a:gd name="T16" fmla="*/ 2147483646 w 2595"/>
              <a:gd name="T17" fmla="*/ 2147483646 h 1727"/>
              <a:gd name="T18" fmla="*/ 2147483646 w 2595"/>
              <a:gd name="T19" fmla="*/ 2147483646 h 1727"/>
              <a:gd name="T20" fmla="*/ 2147483646 w 2595"/>
              <a:gd name="T21" fmla="*/ 2147483646 h 1727"/>
              <a:gd name="T22" fmla="*/ 2147483646 w 2595"/>
              <a:gd name="T23" fmla="*/ 2147483646 h 1727"/>
              <a:gd name="T24" fmla="*/ 2147483646 w 2595"/>
              <a:gd name="T25" fmla="*/ 2147483646 h 1727"/>
              <a:gd name="T26" fmla="*/ 2147483646 w 2595"/>
              <a:gd name="T27" fmla="*/ 2147483646 h 1727"/>
              <a:gd name="T28" fmla="*/ 2147483646 w 2595"/>
              <a:gd name="T29" fmla="*/ 2147483646 h 1727"/>
              <a:gd name="T30" fmla="*/ 2147483646 w 2595"/>
              <a:gd name="T31" fmla="*/ 2147483646 h 1727"/>
              <a:gd name="T32" fmla="*/ 2147483646 w 2595"/>
              <a:gd name="T33" fmla="*/ 2147483646 h 1727"/>
              <a:gd name="T34" fmla="*/ 2147483646 w 2595"/>
              <a:gd name="T35" fmla="*/ 2147483646 h 1727"/>
              <a:gd name="T36" fmla="*/ 2147483646 w 2595"/>
              <a:gd name="T37" fmla="*/ 2147483646 h 1727"/>
              <a:gd name="T38" fmla="*/ 2147483646 w 2595"/>
              <a:gd name="T39" fmla="*/ 2147483646 h 1727"/>
              <a:gd name="T40" fmla="*/ 2147483646 w 2595"/>
              <a:gd name="T41" fmla="*/ 2147483646 h 1727"/>
              <a:gd name="T42" fmla="*/ 2147483646 w 2595"/>
              <a:gd name="T43" fmla="*/ 2147483646 h 1727"/>
              <a:gd name="T44" fmla="*/ 2147483646 w 2595"/>
              <a:gd name="T45" fmla="*/ 2147483646 h 1727"/>
              <a:gd name="T46" fmla="*/ 2147483646 w 2595"/>
              <a:gd name="T47" fmla="*/ 2147483646 h 1727"/>
              <a:gd name="T48" fmla="*/ 2147483646 w 2595"/>
              <a:gd name="T49" fmla="*/ 2147483646 h 1727"/>
              <a:gd name="T50" fmla="*/ 2147483646 w 2595"/>
              <a:gd name="T51" fmla="*/ 2147483646 h 1727"/>
              <a:gd name="T52" fmla="*/ 2147483646 w 2595"/>
              <a:gd name="T53" fmla="*/ 2147483646 h 1727"/>
              <a:gd name="T54" fmla="*/ 2147483646 w 2595"/>
              <a:gd name="T55" fmla="*/ 2147483646 h 1727"/>
              <a:gd name="T56" fmla="*/ 2147483646 w 2595"/>
              <a:gd name="T57" fmla="*/ 2147483646 h 1727"/>
              <a:gd name="T58" fmla="*/ 2147483646 w 2595"/>
              <a:gd name="T59" fmla="*/ 2147483646 h 1727"/>
              <a:gd name="T60" fmla="*/ 2147483646 w 2595"/>
              <a:gd name="T61" fmla="*/ 2147483646 h 1727"/>
              <a:gd name="T62" fmla="*/ 2147483646 w 2595"/>
              <a:gd name="T63" fmla="*/ 2147483646 h 1727"/>
              <a:gd name="T64" fmla="*/ 2147483646 w 2595"/>
              <a:gd name="T65" fmla="*/ 2147483646 h 1727"/>
              <a:gd name="T66" fmla="*/ 2147483646 w 2595"/>
              <a:gd name="T67" fmla="*/ 2147483646 h 1727"/>
              <a:gd name="T68" fmla="*/ 2147483646 w 2595"/>
              <a:gd name="T69" fmla="*/ 2147483646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33" name="Freeform 33"/>
          <p:cNvSpPr>
            <a:spLocks/>
          </p:cNvSpPr>
          <p:nvPr/>
        </p:nvSpPr>
        <p:spPr bwMode="auto">
          <a:xfrm>
            <a:off x="6902450" y="992188"/>
            <a:ext cx="1466850" cy="1373187"/>
          </a:xfrm>
          <a:custGeom>
            <a:avLst/>
            <a:gdLst>
              <a:gd name="T0" fmla="*/ 2147483646 w 3386"/>
              <a:gd name="T1" fmla="*/ 2147483646 h 3170"/>
              <a:gd name="T2" fmla="*/ 2147483646 w 3386"/>
              <a:gd name="T3" fmla="*/ 2147483646 h 3170"/>
              <a:gd name="T4" fmla="*/ 2147483646 w 3386"/>
              <a:gd name="T5" fmla="*/ 2147483646 h 3170"/>
              <a:gd name="T6" fmla="*/ 2147483646 w 3386"/>
              <a:gd name="T7" fmla="*/ 2147483646 h 3170"/>
              <a:gd name="T8" fmla="*/ 2147483646 w 3386"/>
              <a:gd name="T9" fmla="*/ 2147483646 h 3170"/>
              <a:gd name="T10" fmla="*/ 2147483646 w 3386"/>
              <a:gd name="T11" fmla="*/ 2147483646 h 3170"/>
              <a:gd name="T12" fmla="*/ 2147483646 w 3386"/>
              <a:gd name="T13" fmla="*/ 2147483646 h 3170"/>
              <a:gd name="T14" fmla="*/ 2147483646 w 3386"/>
              <a:gd name="T15" fmla="*/ 2147483646 h 3170"/>
              <a:gd name="T16" fmla="*/ 2147483646 w 3386"/>
              <a:gd name="T17" fmla="*/ 2147483646 h 3170"/>
              <a:gd name="T18" fmla="*/ 2147483646 w 3386"/>
              <a:gd name="T19" fmla="*/ 2147483646 h 3170"/>
              <a:gd name="T20" fmla="*/ 2147483646 w 3386"/>
              <a:gd name="T21" fmla="*/ 2147483646 h 3170"/>
              <a:gd name="T22" fmla="*/ 2147483646 w 3386"/>
              <a:gd name="T23" fmla="*/ 2147483646 h 3170"/>
              <a:gd name="T24" fmla="*/ 2147483646 w 3386"/>
              <a:gd name="T25" fmla="*/ 2147483646 h 3170"/>
              <a:gd name="T26" fmla="*/ 2147483646 w 3386"/>
              <a:gd name="T27" fmla="*/ 2147483646 h 3170"/>
              <a:gd name="T28" fmla="*/ 2147483646 w 3386"/>
              <a:gd name="T29" fmla="*/ 2147483646 h 3170"/>
              <a:gd name="T30" fmla="*/ 2147483646 w 3386"/>
              <a:gd name="T31" fmla="*/ 2147483646 h 3170"/>
              <a:gd name="T32" fmla="*/ 2147483646 w 3386"/>
              <a:gd name="T33" fmla="*/ 2147483646 h 3170"/>
              <a:gd name="T34" fmla="*/ 2147483646 w 3386"/>
              <a:gd name="T35" fmla="*/ 2147483646 h 3170"/>
              <a:gd name="T36" fmla="*/ 2147483646 w 3386"/>
              <a:gd name="T37" fmla="*/ 2147483646 h 3170"/>
              <a:gd name="T38" fmla="*/ 2147483646 w 3386"/>
              <a:gd name="T39" fmla="*/ 2147483646 h 3170"/>
              <a:gd name="T40" fmla="*/ 2147483646 w 3386"/>
              <a:gd name="T41" fmla="*/ 2147483646 h 3170"/>
              <a:gd name="T42" fmla="*/ 2147483646 w 3386"/>
              <a:gd name="T43" fmla="*/ 2147483646 h 3170"/>
              <a:gd name="T44" fmla="*/ 0 w 3386"/>
              <a:gd name="T45" fmla="*/ 2147483646 h 3170"/>
              <a:gd name="T46" fmla="*/ 2147483646 w 3386"/>
              <a:gd name="T47" fmla="*/ 2147483646 h 3170"/>
              <a:gd name="T48" fmla="*/ 2147483646 w 3386"/>
              <a:gd name="T49" fmla="*/ 2147483646 h 3170"/>
              <a:gd name="T50" fmla="*/ 2147483646 w 3386"/>
              <a:gd name="T51" fmla="*/ 2147483646 h 3170"/>
              <a:gd name="T52" fmla="*/ 2147483646 w 3386"/>
              <a:gd name="T53" fmla="*/ 2147483646 h 3170"/>
              <a:gd name="T54" fmla="*/ 2147483646 w 3386"/>
              <a:gd name="T55" fmla="*/ 2147483646 h 3170"/>
              <a:gd name="T56" fmla="*/ 2147483646 w 3386"/>
              <a:gd name="T57" fmla="*/ 2147483646 h 3170"/>
              <a:gd name="T58" fmla="*/ 2147483646 w 3386"/>
              <a:gd name="T59" fmla="*/ 2147483646 h 3170"/>
              <a:gd name="T60" fmla="*/ 2147483646 w 3386"/>
              <a:gd name="T61" fmla="*/ 2147483646 h 3170"/>
              <a:gd name="T62" fmla="*/ 2147483646 w 3386"/>
              <a:gd name="T63" fmla="*/ 2147483646 h 3170"/>
              <a:gd name="T64" fmla="*/ 2147483646 w 3386"/>
              <a:gd name="T65" fmla="*/ 2147483646 h 3170"/>
              <a:gd name="T66" fmla="*/ 2147483646 w 3386"/>
              <a:gd name="T67" fmla="*/ 2147483646 h 3170"/>
              <a:gd name="T68" fmla="*/ 2147483646 w 3386"/>
              <a:gd name="T69" fmla="*/ 2147483646 h 3170"/>
              <a:gd name="T70" fmla="*/ 2147483646 w 3386"/>
              <a:gd name="T71" fmla="*/ 2147483646 h 3170"/>
              <a:gd name="T72" fmla="*/ 2147483646 w 3386"/>
              <a:gd name="T73" fmla="*/ 2147483646 h 3170"/>
              <a:gd name="T74" fmla="*/ 2147483646 w 3386"/>
              <a:gd name="T75" fmla="*/ 2147483646 h 3170"/>
              <a:gd name="T76" fmla="*/ 2147483646 w 3386"/>
              <a:gd name="T77" fmla="*/ 2147483646 h 3170"/>
              <a:gd name="T78" fmla="*/ 2147483646 w 3386"/>
              <a:gd name="T79" fmla="*/ 2147483646 h 3170"/>
              <a:gd name="T80" fmla="*/ 2147483646 w 3386"/>
              <a:gd name="T81" fmla="*/ 2147483646 h 3170"/>
              <a:gd name="T82" fmla="*/ 2147483646 w 3386"/>
              <a:gd name="T83" fmla="*/ 2147483646 h 3170"/>
              <a:gd name="T84" fmla="*/ 2147483646 w 3386"/>
              <a:gd name="T85" fmla="*/ 2147483646 h 3170"/>
              <a:gd name="T86" fmla="*/ 2147483646 w 3386"/>
              <a:gd name="T87" fmla="*/ 2147483646 h 3170"/>
              <a:gd name="T88" fmla="*/ 2147483646 w 3386"/>
              <a:gd name="T89" fmla="*/ 2147483646 h 3170"/>
              <a:gd name="T90" fmla="*/ 2147483646 w 3386"/>
              <a:gd name="T91" fmla="*/ 2147483646 h 3170"/>
              <a:gd name="T92" fmla="*/ 2147483646 w 3386"/>
              <a:gd name="T93" fmla="*/ 2147483646 h 3170"/>
              <a:gd name="T94" fmla="*/ 2147483646 w 3386"/>
              <a:gd name="T95" fmla="*/ 2147483646 h 3170"/>
              <a:gd name="T96" fmla="*/ 2147483646 w 3386"/>
              <a:gd name="T97" fmla="*/ 2147483646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34" name="Freeform 34"/>
          <p:cNvSpPr>
            <a:spLocks/>
          </p:cNvSpPr>
          <p:nvPr/>
        </p:nvSpPr>
        <p:spPr bwMode="auto">
          <a:xfrm>
            <a:off x="3938588" y="2624138"/>
            <a:ext cx="1865312" cy="1663700"/>
          </a:xfrm>
          <a:custGeom>
            <a:avLst/>
            <a:gdLst>
              <a:gd name="T0" fmla="*/ 2147483646 w 4310"/>
              <a:gd name="T1" fmla="*/ 2147483646 h 3842"/>
              <a:gd name="T2" fmla="*/ 2147483646 w 4310"/>
              <a:gd name="T3" fmla="*/ 2147483646 h 3842"/>
              <a:gd name="T4" fmla="*/ 2147483646 w 4310"/>
              <a:gd name="T5" fmla="*/ 2147483646 h 3842"/>
              <a:gd name="T6" fmla="*/ 2147483646 w 4310"/>
              <a:gd name="T7" fmla="*/ 2147483646 h 3842"/>
              <a:gd name="T8" fmla="*/ 2147483646 w 4310"/>
              <a:gd name="T9" fmla="*/ 2147483646 h 3842"/>
              <a:gd name="T10" fmla="*/ 2147483646 w 4310"/>
              <a:gd name="T11" fmla="*/ 2147483646 h 3842"/>
              <a:gd name="T12" fmla="*/ 2147483646 w 4310"/>
              <a:gd name="T13" fmla="*/ 2147483646 h 3842"/>
              <a:gd name="T14" fmla="*/ 2147483646 w 4310"/>
              <a:gd name="T15" fmla="*/ 2147483646 h 3842"/>
              <a:gd name="T16" fmla="*/ 2147483646 w 4310"/>
              <a:gd name="T17" fmla="*/ 2147483646 h 3842"/>
              <a:gd name="T18" fmla="*/ 2147483646 w 4310"/>
              <a:gd name="T19" fmla="*/ 2147483646 h 3842"/>
              <a:gd name="T20" fmla="*/ 2147483646 w 4310"/>
              <a:gd name="T21" fmla="*/ 2147483646 h 3842"/>
              <a:gd name="T22" fmla="*/ 2147483646 w 4310"/>
              <a:gd name="T23" fmla="*/ 2147483646 h 3842"/>
              <a:gd name="T24" fmla="*/ 2147483646 w 4310"/>
              <a:gd name="T25" fmla="*/ 2147483646 h 3842"/>
              <a:gd name="T26" fmla="*/ 2147483646 w 4310"/>
              <a:gd name="T27" fmla="*/ 2147483646 h 3842"/>
              <a:gd name="T28" fmla="*/ 2147483646 w 4310"/>
              <a:gd name="T29" fmla="*/ 2147483646 h 3842"/>
              <a:gd name="T30" fmla="*/ 2147483646 w 4310"/>
              <a:gd name="T31" fmla="*/ 2147483646 h 3842"/>
              <a:gd name="T32" fmla="*/ 2147483646 w 4310"/>
              <a:gd name="T33" fmla="*/ 2147483646 h 3842"/>
              <a:gd name="T34" fmla="*/ 2147483646 w 4310"/>
              <a:gd name="T35" fmla="*/ 2147483646 h 3842"/>
              <a:gd name="T36" fmla="*/ 2147483646 w 4310"/>
              <a:gd name="T37" fmla="*/ 2147483646 h 3842"/>
              <a:gd name="T38" fmla="*/ 2147483646 w 4310"/>
              <a:gd name="T39" fmla="*/ 2147483646 h 3842"/>
              <a:gd name="T40" fmla="*/ 2147483646 w 4310"/>
              <a:gd name="T41" fmla="*/ 2147483646 h 3842"/>
              <a:gd name="T42" fmla="*/ 2147483646 w 4310"/>
              <a:gd name="T43" fmla="*/ 2147483646 h 3842"/>
              <a:gd name="T44" fmla="*/ 2147483646 w 4310"/>
              <a:gd name="T45" fmla="*/ 2147483646 h 3842"/>
              <a:gd name="T46" fmla="*/ 2147483646 w 4310"/>
              <a:gd name="T47" fmla="*/ 2147483646 h 3842"/>
              <a:gd name="T48" fmla="*/ 2147483646 w 4310"/>
              <a:gd name="T49" fmla="*/ 2147483646 h 3842"/>
              <a:gd name="T50" fmla="*/ 2147483646 w 4310"/>
              <a:gd name="T51" fmla="*/ 2147483646 h 3842"/>
              <a:gd name="T52" fmla="*/ 2147483646 w 4310"/>
              <a:gd name="T53" fmla="*/ 2147483646 h 3842"/>
              <a:gd name="T54" fmla="*/ 2147483646 w 4310"/>
              <a:gd name="T55" fmla="*/ 2147483646 h 3842"/>
              <a:gd name="T56" fmla="*/ 2147483646 w 4310"/>
              <a:gd name="T57" fmla="*/ 2147483646 h 3842"/>
              <a:gd name="T58" fmla="*/ 2147483646 w 4310"/>
              <a:gd name="T59" fmla="*/ 2147483646 h 3842"/>
              <a:gd name="T60" fmla="*/ 2147483646 w 4310"/>
              <a:gd name="T61" fmla="*/ 2147483646 h 3842"/>
              <a:gd name="T62" fmla="*/ 2147483646 w 4310"/>
              <a:gd name="T63" fmla="*/ 2147483646 h 3842"/>
              <a:gd name="T64" fmla="*/ 2147483646 w 4310"/>
              <a:gd name="T65" fmla="*/ 2147483646 h 3842"/>
              <a:gd name="T66" fmla="*/ 2147483646 w 4310"/>
              <a:gd name="T67" fmla="*/ 2147483646 h 3842"/>
              <a:gd name="T68" fmla="*/ 2147483646 w 4310"/>
              <a:gd name="T69" fmla="*/ 2147483646 h 3842"/>
              <a:gd name="T70" fmla="*/ 2147483646 w 4310"/>
              <a:gd name="T71" fmla="*/ 2147483646 h 3842"/>
              <a:gd name="T72" fmla="*/ 2147483646 w 4310"/>
              <a:gd name="T73" fmla="*/ 2147483646 h 3842"/>
              <a:gd name="T74" fmla="*/ 2147483646 w 4310"/>
              <a:gd name="T75" fmla="*/ 2147483646 h 3842"/>
              <a:gd name="T76" fmla="*/ 2147483646 w 4310"/>
              <a:gd name="T77" fmla="*/ 2147483646 h 3842"/>
              <a:gd name="T78" fmla="*/ 2147483646 w 4310"/>
              <a:gd name="T79" fmla="*/ 2147483646 h 3842"/>
              <a:gd name="T80" fmla="*/ 2147483646 w 4310"/>
              <a:gd name="T81" fmla="*/ 2147483646 h 3842"/>
              <a:gd name="T82" fmla="*/ 2147483646 w 4310"/>
              <a:gd name="T83" fmla="*/ 2147483646 h 3842"/>
              <a:gd name="T84" fmla="*/ 2147483646 w 4310"/>
              <a:gd name="T85" fmla="*/ 2147483646 h 3842"/>
              <a:gd name="T86" fmla="*/ 2147483646 w 4310"/>
              <a:gd name="T87" fmla="*/ 2147483646 h 3842"/>
              <a:gd name="T88" fmla="*/ 2147483646 w 4310"/>
              <a:gd name="T89" fmla="*/ 2147483646 h 3842"/>
              <a:gd name="T90" fmla="*/ 2147483646 w 4310"/>
              <a:gd name="T91" fmla="*/ 2147483646 h 3842"/>
              <a:gd name="T92" fmla="*/ 2147483646 w 4310"/>
              <a:gd name="T93" fmla="*/ 2147483646 h 3842"/>
              <a:gd name="T94" fmla="*/ 2147483646 w 4310"/>
              <a:gd name="T95" fmla="*/ 2147483646 h 3842"/>
              <a:gd name="T96" fmla="*/ 2147483646 w 4310"/>
              <a:gd name="T97" fmla="*/ 2147483646 h 3842"/>
              <a:gd name="T98" fmla="*/ 2147483646 w 4310"/>
              <a:gd name="T99" fmla="*/ 2147483646 h 3842"/>
              <a:gd name="T100" fmla="*/ 2147483646 w 4310"/>
              <a:gd name="T101" fmla="*/ 2147483646 h 3842"/>
              <a:gd name="T102" fmla="*/ 2147483646 w 4310"/>
              <a:gd name="T103" fmla="*/ 2147483646 h 3842"/>
              <a:gd name="T104" fmla="*/ 2147483646 w 4310"/>
              <a:gd name="T105" fmla="*/ 2147483646 h 3842"/>
              <a:gd name="T106" fmla="*/ 2147483646 w 4310"/>
              <a:gd name="T107" fmla="*/ 2147483646 h 3842"/>
              <a:gd name="T108" fmla="*/ 2147483646 w 4310"/>
              <a:gd name="T109" fmla="*/ 2147483646 h 3842"/>
              <a:gd name="T110" fmla="*/ 2147483646 w 4310"/>
              <a:gd name="T111" fmla="*/ 2147483646 h 3842"/>
              <a:gd name="T112" fmla="*/ 2147483646 w 4310"/>
              <a:gd name="T113" fmla="*/ 2147483646 h 3842"/>
              <a:gd name="T114" fmla="*/ 2147483646 w 4310"/>
              <a:gd name="T115" fmla="*/ 2147483646 h 3842"/>
              <a:gd name="T116" fmla="*/ 2147483646 w 4310"/>
              <a:gd name="T117" fmla="*/ 2147483646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CC0000"/>
          </a:solidFill>
          <a:ln w="8" cap="flat" cmpd="sng">
            <a:solidFill>
              <a:srgbClr val="FFFFFF"/>
            </a:solidFill>
            <a:round/>
            <a:headEnd/>
            <a:tailEnd/>
          </a:ln>
        </p:spPr>
        <p:txBody>
          <a:bodyPr/>
          <a:lstStyle/>
          <a:p>
            <a:endParaRPr lang="zh-CN" altLang="en-US"/>
          </a:p>
        </p:txBody>
      </p:sp>
      <p:sp>
        <p:nvSpPr>
          <p:cNvPr id="21535" name="Freeform 35"/>
          <p:cNvSpPr>
            <a:spLocks/>
          </p:cNvSpPr>
          <p:nvPr/>
        </p:nvSpPr>
        <p:spPr bwMode="auto">
          <a:xfrm>
            <a:off x="5989638" y="5429250"/>
            <a:ext cx="1033462" cy="798513"/>
          </a:xfrm>
          <a:custGeom>
            <a:avLst/>
            <a:gdLst>
              <a:gd name="T0" fmla="*/ 2147483646 w 2389"/>
              <a:gd name="T1" fmla="*/ 2147483646 h 1841"/>
              <a:gd name="T2" fmla="*/ 2147483646 w 2389"/>
              <a:gd name="T3" fmla="*/ 2147483646 h 1841"/>
              <a:gd name="T4" fmla="*/ 242902071 w 2389"/>
              <a:gd name="T5" fmla="*/ 2147483646 h 1841"/>
              <a:gd name="T6" fmla="*/ 2147483646 w 2389"/>
              <a:gd name="T7" fmla="*/ 2147483646 h 1841"/>
              <a:gd name="T8" fmla="*/ 2147483646 w 2389"/>
              <a:gd name="T9" fmla="*/ 2147483646 h 1841"/>
              <a:gd name="T10" fmla="*/ 2147483646 w 2389"/>
              <a:gd name="T11" fmla="*/ 2147483646 h 1841"/>
              <a:gd name="T12" fmla="*/ 2147483646 w 2389"/>
              <a:gd name="T13" fmla="*/ 2147483646 h 1841"/>
              <a:gd name="T14" fmla="*/ 2147483646 w 2389"/>
              <a:gd name="T15" fmla="*/ 2147483646 h 1841"/>
              <a:gd name="T16" fmla="*/ 2147483646 w 2389"/>
              <a:gd name="T17" fmla="*/ 2147483646 h 1841"/>
              <a:gd name="T18" fmla="*/ 2147483646 w 2389"/>
              <a:gd name="T19" fmla="*/ 2147483646 h 1841"/>
              <a:gd name="T20" fmla="*/ 2147483646 w 2389"/>
              <a:gd name="T21" fmla="*/ 2147483646 h 1841"/>
              <a:gd name="T22" fmla="*/ 2147483646 w 2389"/>
              <a:gd name="T23" fmla="*/ 2147483646 h 1841"/>
              <a:gd name="T24" fmla="*/ 2147483646 w 2389"/>
              <a:gd name="T25" fmla="*/ 2147483646 h 1841"/>
              <a:gd name="T26" fmla="*/ 2147483646 w 2389"/>
              <a:gd name="T27" fmla="*/ 2147483646 h 1841"/>
              <a:gd name="T28" fmla="*/ 2147483646 w 2389"/>
              <a:gd name="T29" fmla="*/ 2147483646 h 1841"/>
              <a:gd name="T30" fmla="*/ 2147483646 w 2389"/>
              <a:gd name="T31" fmla="*/ 2147483646 h 1841"/>
              <a:gd name="T32" fmla="*/ 2147483646 w 2389"/>
              <a:gd name="T33" fmla="*/ 1632021342 h 1841"/>
              <a:gd name="T34" fmla="*/ 2147483646 w 2389"/>
              <a:gd name="T35" fmla="*/ 1142321208 h 1841"/>
              <a:gd name="T36" fmla="*/ 2147483646 w 2389"/>
              <a:gd name="T37" fmla="*/ 1713669621 h 1841"/>
              <a:gd name="T38" fmla="*/ 2147483646 w 2389"/>
              <a:gd name="T39" fmla="*/ 0 h 1841"/>
              <a:gd name="T40" fmla="*/ 2147483646 w 2389"/>
              <a:gd name="T41" fmla="*/ 81648280 h 1841"/>
              <a:gd name="T42" fmla="*/ 2147483646 w 2389"/>
              <a:gd name="T43" fmla="*/ 2147483646 h 1841"/>
              <a:gd name="T44" fmla="*/ 2147483646 w 2389"/>
              <a:gd name="T45" fmla="*/ 2147483646 h 1841"/>
              <a:gd name="T46" fmla="*/ 2147483646 w 2389"/>
              <a:gd name="T47" fmla="*/ 2147483646 h 1841"/>
              <a:gd name="T48" fmla="*/ 2147483646 w 2389"/>
              <a:gd name="T49" fmla="*/ 2147483646 h 1841"/>
              <a:gd name="T50" fmla="*/ 2147483646 w 2389"/>
              <a:gd name="T51" fmla="*/ 2147483646 h 1841"/>
              <a:gd name="T52" fmla="*/ 2147483646 w 2389"/>
              <a:gd name="T53" fmla="*/ 2147483646 h 1841"/>
              <a:gd name="T54" fmla="*/ 2147483646 w 2389"/>
              <a:gd name="T55" fmla="*/ 2147483646 h 1841"/>
              <a:gd name="T56" fmla="*/ 2147483646 w 2389"/>
              <a:gd name="T57" fmla="*/ 2147483646 h 1841"/>
              <a:gd name="T58" fmla="*/ 2147483646 w 2389"/>
              <a:gd name="T59" fmla="*/ 2147483646 h 1841"/>
              <a:gd name="T60" fmla="*/ 2147483646 w 2389"/>
              <a:gd name="T61" fmla="*/ 2147483646 h 1841"/>
              <a:gd name="T62" fmla="*/ 2147483646 w 2389"/>
              <a:gd name="T63" fmla="*/ 2147483646 h 1841"/>
              <a:gd name="T64" fmla="*/ 2147483646 w 2389"/>
              <a:gd name="T65" fmla="*/ 2147483646 h 1841"/>
              <a:gd name="T66" fmla="*/ 2147483646 w 2389"/>
              <a:gd name="T67" fmla="*/ 2147483646 h 1841"/>
              <a:gd name="T68" fmla="*/ 2147483646 w 2389"/>
              <a:gd name="T69" fmla="*/ 2147483646 h 1841"/>
              <a:gd name="T70" fmla="*/ 2147483646 w 2389"/>
              <a:gd name="T71" fmla="*/ 2147483646 h 1841"/>
              <a:gd name="T72" fmla="*/ 2147483646 w 2389"/>
              <a:gd name="T73" fmla="*/ 2147483646 h 1841"/>
              <a:gd name="T74" fmla="*/ 2147483646 w 2389"/>
              <a:gd name="T75" fmla="*/ 2147483646 h 1841"/>
              <a:gd name="T76" fmla="*/ 2147483646 w 2389"/>
              <a:gd name="T77" fmla="*/ 2147483646 h 1841"/>
              <a:gd name="T78" fmla="*/ 2147483646 w 2389"/>
              <a:gd name="T79" fmla="*/ 2147483646 h 1841"/>
              <a:gd name="T80" fmla="*/ 2147483646 w 2389"/>
              <a:gd name="T81" fmla="*/ 2147483646 h 1841"/>
              <a:gd name="T82" fmla="*/ 2147483646 w 2389"/>
              <a:gd name="T83" fmla="*/ 2147483646 h 1841"/>
              <a:gd name="T84" fmla="*/ 2147483646 w 2389"/>
              <a:gd name="T85" fmla="*/ 2147483646 h 1841"/>
              <a:gd name="T86" fmla="*/ 2147483646 w 2389"/>
              <a:gd name="T87" fmla="*/ 2147483646 h 1841"/>
              <a:gd name="T88" fmla="*/ 2147483646 w 2389"/>
              <a:gd name="T89" fmla="*/ 2147483646 h 1841"/>
              <a:gd name="T90" fmla="*/ 2147483646 w 2389"/>
              <a:gd name="T91" fmla="*/ 2147483646 h 1841"/>
              <a:gd name="T92" fmla="*/ 2147483646 w 2389"/>
              <a:gd name="T93" fmla="*/ 2147483646 h 1841"/>
              <a:gd name="T94" fmla="*/ 2147483646 w 2389"/>
              <a:gd name="T95" fmla="*/ 2147483646 h 1841"/>
              <a:gd name="T96" fmla="*/ 2147483646 w 2389"/>
              <a:gd name="T97" fmla="*/ 2147483646 h 1841"/>
              <a:gd name="T98" fmla="*/ 2147483646 w 2389"/>
              <a:gd name="T99" fmla="*/ 2147483646 h 1841"/>
              <a:gd name="T100" fmla="*/ 2147483646 w 2389"/>
              <a:gd name="T101" fmla="*/ 2147483646 h 1841"/>
              <a:gd name="T102" fmla="*/ 2147483646 w 2389"/>
              <a:gd name="T103" fmla="*/ 2147483646 h 1841"/>
              <a:gd name="T104" fmla="*/ 2147483646 w 2389"/>
              <a:gd name="T105" fmla="*/ 2147483646 h 1841"/>
              <a:gd name="T106" fmla="*/ 2147483646 w 2389"/>
              <a:gd name="T107" fmla="*/ 2147483646 h 1841"/>
              <a:gd name="T108" fmla="*/ 2147483646 w 2389"/>
              <a:gd name="T109" fmla="*/ 2147483646 h 1841"/>
              <a:gd name="T110" fmla="*/ 2147483646 w 2389"/>
              <a:gd name="T111" fmla="*/ 2147483646 h 1841"/>
              <a:gd name="T112" fmla="*/ 2147483646 w 2389"/>
              <a:gd name="T113" fmla="*/ 2147483646 h 1841"/>
              <a:gd name="T114" fmla="*/ 2147483646 w 2389"/>
              <a:gd name="T115" fmla="*/ 2147483646 h 1841"/>
              <a:gd name="T116" fmla="*/ 2147483646 w 2389"/>
              <a:gd name="T117" fmla="*/ 2147483646 h 1841"/>
              <a:gd name="T118" fmla="*/ 2147483646 w 2389"/>
              <a:gd name="T119" fmla="*/ 2147483646 h 1841"/>
              <a:gd name="T120" fmla="*/ 2147483646 w 2389"/>
              <a:gd name="T121" fmla="*/ 2147483646 h 1841"/>
              <a:gd name="T122" fmla="*/ 2147483646 w 2389"/>
              <a:gd name="T123" fmla="*/ 2147483646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CC0000"/>
          </a:solidFill>
          <a:ln w="8" cap="flat" cmpd="sng">
            <a:solidFill>
              <a:srgbClr val="FFFFFF"/>
            </a:solidFill>
            <a:round/>
            <a:headEnd/>
            <a:tailEnd/>
          </a:ln>
        </p:spPr>
        <p:txBody>
          <a:bodyPr/>
          <a:lstStyle/>
          <a:p>
            <a:endParaRPr lang="zh-CN" altLang="en-US"/>
          </a:p>
        </p:txBody>
      </p:sp>
      <p:pic>
        <p:nvPicPr>
          <p:cNvPr id="21536" name="组合 3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5138" y="3340100"/>
            <a:ext cx="371951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37" name="文本框 180"/>
          <p:cNvSpPr txBox="1">
            <a:spLocks noChangeArrowheads="1"/>
          </p:cNvSpPr>
          <p:nvPr/>
        </p:nvSpPr>
        <p:spPr bwMode="auto">
          <a:xfrm>
            <a:off x="8089900" y="2593975"/>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B2E30"/>
                </a:solidFill>
                <a:latin typeface="微软雅黑" panose="020B0503020204020204" pitchFamily="34" charset="-122"/>
              </a:rPr>
              <a:t>请输入您想要的文字</a:t>
            </a:r>
          </a:p>
        </p:txBody>
      </p:sp>
      <p:sp>
        <p:nvSpPr>
          <p:cNvPr id="21538" name="文本框 181"/>
          <p:cNvSpPr txBox="1">
            <a:spLocks noChangeArrowheads="1"/>
          </p:cNvSpPr>
          <p:nvPr/>
        </p:nvSpPr>
        <p:spPr bwMode="auto">
          <a:xfrm>
            <a:off x="8089900" y="2914650"/>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B2E30"/>
                </a:solidFill>
                <a:latin typeface="微软雅黑" panose="020B0503020204020204" pitchFamily="34" charset="-122"/>
              </a:rPr>
              <a:t>请输入您想要的文字</a:t>
            </a:r>
          </a:p>
        </p:txBody>
      </p:sp>
      <p:sp>
        <p:nvSpPr>
          <p:cNvPr id="21539" name="文本框 180"/>
          <p:cNvSpPr txBox="1">
            <a:spLocks noChangeArrowheads="1"/>
          </p:cNvSpPr>
          <p:nvPr/>
        </p:nvSpPr>
        <p:spPr bwMode="auto">
          <a:xfrm>
            <a:off x="1320800" y="5214938"/>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B2E30"/>
                </a:solidFill>
                <a:latin typeface="微软雅黑" panose="020B0503020204020204" pitchFamily="34" charset="-122"/>
              </a:rPr>
              <a:t>请输入您想要的文字</a:t>
            </a:r>
          </a:p>
        </p:txBody>
      </p:sp>
      <p:sp>
        <p:nvSpPr>
          <p:cNvPr id="21540" name="文本框 181"/>
          <p:cNvSpPr txBox="1">
            <a:spLocks noChangeArrowheads="1"/>
          </p:cNvSpPr>
          <p:nvPr/>
        </p:nvSpPr>
        <p:spPr bwMode="auto">
          <a:xfrm>
            <a:off x="1320800" y="5535613"/>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B2E30"/>
                </a:solidFill>
                <a:latin typeface="微软雅黑" panose="020B0503020204020204" pitchFamily="34" charset="-122"/>
              </a:rPr>
              <a:t>请输入您想要的文字</a:t>
            </a:r>
          </a:p>
        </p:txBody>
      </p:sp>
      <p:pic>
        <p:nvPicPr>
          <p:cNvPr id="21541" name="组合 4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6038" y="4657725"/>
            <a:ext cx="371316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42" name="矩形 51"/>
          <p:cNvSpPr>
            <a:spLocks noChangeArrowheads="1"/>
          </p:cNvSpPr>
          <p:nvPr/>
        </p:nvSpPr>
        <p:spPr bwMode="auto">
          <a:xfrm>
            <a:off x="8948738" y="5046663"/>
            <a:ext cx="236537" cy="236537"/>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43" name="矩形 52"/>
          <p:cNvSpPr>
            <a:spLocks noChangeArrowheads="1"/>
          </p:cNvSpPr>
          <p:nvPr/>
        </p:nvSpPr>
        <p:spPr bwMode="auto">
          <a:xfrm>
            <a:off x="8948738" y="5456238"/>
            <a:ext cx="236537" cy="2381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44" name="矩形 53"/>
          <p:cNvSpPr>
            <a:spLocks noChangeArrowheads="1"/>
          </p:cNvSpPr>
          <p:nvPr/>
        </p:nvSpPr>
        <p:spPr bwMode="auto">
          <a:xfrm>
            <a:off x="8948738" y="5851525"/>
            <a:ext cx="236537" cy="236538"/>
          </a:xfrm>
          <a:prstGeom prst="rect">
            <a:avLst/>
          </a:prstGeom>
          <a:solidFill>
            <a:srgbClr val="FFF5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45" name="文本框 180"/>
          <p:cNvSpPr txBox="1">
            <a:spLocks noChangeArrowheads="1"/>
          </p:cNvSpPr>
          <p:nvPr/>
        </p:nvSpPr>
        <p:spPr bwMode="auto">
          <a:xfrm>
            <a:off x="9399588" y="4943475"/>
            <a:ext cx="1379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B2E30"/>
                </a:solidFill>
                <a:latin typeface="微软雅黑" panose="020B0503020204020204" pitchFamily="34" charset="-122"/>
              </a:rPr>
              <a:t>您的文字</a:t>
            </a:r>
          </a:p>
        </p:txBody>
      </p:sp>
      <p:sp>
        <p:nvSpPr>
          <p:cNvPr id="21546" name="文本框 180"/>
          <p:cNvSpPr txBox="1">
            <a:spLocks noChangeArrowheads="1"/>
          </p:cNvSpPr>
          <p:nvPr/>
        </p:nvSpPr>
        <p:spPr bwMode="auto">
          <a:xfrm>
            <a:off x="9399588" y="5368925"/>
            <a:ext cx="1379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B2E30"/>
                </a:solidFill>
                <a:latin typeface="微软雅黑" panose="020B0503020204020204" pitchFamily="34" charset="-122"/>
              </a:rPr>
              <a:t>您的文字</a:t>
            </a:r>
          </a:p>
        </p:txBody>
      </p:sp>
      <p:sp>
        <p:nvSpPr>
          <p:cNvPr id="21547" name="文本框 180"/>
          <p:cNvSpPr txBox="1">
            <a:spLocks noChangeArrowheads="1"/>
          </p:cNvSpPr>
          <p:nvPr/>
        </p:nvSpPr>
        <p:spPr bwMode="auto">
          <a:xfrm>
            <a:off x="9399588" y="5764213"/>
            <a:ext cx="1379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B2E30"/>
                </a:solidFill>
                <a:latin typeface="微软雅黑" panose="020B0503020204020204" pitchFamily="34" charset="-122"/>
              </a:rPr>
              <a:t>您的文字</a:t>
            </a:r>
          </a:p>
        </p:txBody>
      </p:sp>
      <p:sp>
        <p:nvSpPr>
          <p:cNvPr id="21548" name="TextBox 63"/>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21549" name="Group 45"/>
          <p:cNvGrpSpPr>
            <a:grpSpLocks/>
          </p:cNvGrpSpPr>
          <p:nvPr/>
        </p:nvGrpSpPr>
        <p:grpSpPr bwMode="auto">
          <a:xfrm>
            <a:off x="300038" y="142875"/>
            <a:ext cx="10548937" cy="525463"/>
            <a:chOff x="0" y="0"/>
            <a:chExt cx="10548612" cy="525463"/>
          </a:xfrm>
        </p:grpSpPr>
        <p:grpSp>
          <p:nvGrpSpPr>
            <p:cNvPr id="20527" name="Group 46"/>
            <p:cNvGrpSpPr>
              <a:grpSpLocks/>
            </p:cNvGrpSpPr>
            <p:nvPr/>
          </p:nvGrpSpPr>
          <p:grpSpPr bwMode="auto">
            <a:xfrm flipH="1" flipV="1">
              <a:off x="0" y="0"/>
              <a:ext cx="584200" cy="525463"/>
              <a:chOff x="0" y="0"/>
              <a:chExt cx="584200" cy="525463"/>
            </a:xfrm>
          </p:grpSpPr>
          <p:sp>
            <p:nvSpPr>
              <p:cNvPr id="20529"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0530"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0528" name="直接连接符 66"/>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1554" name="图片 6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400" fill="hold"/>
                                        <p:tgtEl>
                                          <p:spTgt spid="21506"/>
                                        </p:tgtEl>
                                        <p:attrNameLst>
                                          <p:attrName>ppt_w</p:attrName>
                                        </p:attrNameLst>
                                      </p:cBhvr>
                                      <p:tavLst>
                                        <p:tav tm="0">
                                          <p:val>
                                            <p:fltVal val="0"/>
                                          </p:val>
                                        </p:tav>
                                        <p:tav tm="100000">
                                          <p:val>
                                            <p:strVal val="#ppt_w"/>
                                          </p:val>
                                        </p:tav>
                                      </p:tavLst>
                                    </p:anim>
                                    <p:anim calcmode="lin" valueType="num">
                                      <p:cBhvr>
                                        <p:cTn id="8" dur="400" fill="hold"/>
                                        <p:tgtEl>
                                          <p:spTgt spid="21506"/>
                                        </p:tgtEl>
                                        <p:attrNameLst>
                                          <p:attrName>ppt_h</p:attrName>
                                        </p:attrNameLst>
                                      </p:cBhvr>
                                      <p:tavLst>
                                        <p:tav tm="0">
                                          <p:val>
                                            <p:fltVal val="0"/>
                                          </p:val>
                                        </p:tav>
                                        <p:tav tm="100000">
                                          <p:val>
                                            <p:strVal val="#ppt_h"/>
                                          </p:val>
                                        </p:tav>
                                      </p:tavLst>
                                    </p:anim>
                                    <p:anim calcmode="lin" valueType="num">
                                      <p:cBhvr>
                                        <p:cTn id="9" dur="400" fill="hold"/>
                                        <p:tgtEl>
                                          <p:spTgt spid="21506"/>
                                        </p:tgtEl>
                                        <p:attrNameLst>
                                          <p:attrName>style.rotation</p:attrName>
                                        </p:attrNameLst>
                                      </p:cBhvr>
                                      <p:tavLst>
                                        <p:tav tm="0">
                                          <p:val>
                                            <p:fltVal val="90"/>
                                          </p:val>
                                        </p:tav>
                                        <p:tav tm="100000">
                                          <p:val>
                                            <p:fltVal val="0"/>
                                          </p:val>
                                        </p:tav>
                                      </p:tavLst>
                                    </p:anim>
                                    <p:animEffect transition="in" filter="fade">
                                      <p:cBhvr>
                                        <p:cTn id="10" dur="400"/>
                                        <p:tgtEl>
                                          <p:spTgt spid="2150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1507"/>
                                        </p:tgtEl>
                                        <p:attrNameLst>
                                          <p:attrName>style.visibility</p:attrName>
                                        </p:attrNameLst>
                                      </p:cBhvr>
                                      <p:to>
                                        <p:strVal val="visible"/>
                                      </p:to>
                                    </p:set>
                                    <p:anim calcmode="lin" valueType="num">
                                      <p:cBhvr>
                                        <p:cTn id="13" dur="400" fill="hold"/>
                                        <p:tgtEl>
                                          <p:spTgt spid="21507"/>
                                        </p:tgtEl>
                                        <p:attrNameLst>
                                          <p:attrName>ppt_w</p:attrName>
                                        </p:attrNameLst>
                                      </p:cBhvr>
                                      <p:tavLst>
                                        <p:tav tm="0">
                                          <p:val>
                                            <p:fltVal val="0"/>
                                          </p:val>
                                        </p:tav>
                                        <p:tav tm="100000">
                                          <p:val>
                                            <p:strVal val="#ppt_w"/>
                                          </p:val>
                                        </p:tav>
                                      </p:tavLst>
                                    </p:anim>
                                    <p:anim calcmode="lin" valueType="num">
                                      <p:cBhvr>
                                        <p:cTn id="14" dur="400" fill="hold"/>
                                        <p:tgtEl>
                                          <p:spTgt spid="21507"/>
                                        </p:tgtEl>
                                        <p:attrNameLst>
                                          <p:attrName>ppt_h</p:attrName>
                                        </p:attrNameLst>
                                      </p:cBhvr>
                                      <p:tavLst>
                                        <p:tav tm="0">
                                          <p:val>
                                            <p:fltVal val="0"/>
                                          </p:val>
                                        </p:tav>
                                        <p:tav tm="100000">
                                          <p:val>
                                            <p:strVal val="#ppt_h"/>
                                          </p:val>
                                        </p:tav>
                                      </p:tavLst>
                                    </p:anim>
                                    <p:anim calcmode="lin" valueType="num">
                                      <p:cBhvr>
                                        <p:cTn id="15" dur="400" fill="hold"/>
                                        <p:tgtEl>
                                          <p:spTgt spid="21507"/>
                                        </p:tgtEl>
                                        <p:attrNameLst>
                                          <p:attrName>style.rotation</p:attrName>
                                        </p:attrNameLst>
                                      </p:cBhvr>
                                      <p:tavLst>
                                        <p:tav tm="0">
                                          <p:val>
                                            <p:fltVal val="90"/>
                                          </p:val>
                                        </p:tav>
                                        <p:tav tm="100000">
                                          <p:val>
                                            <p:fltVal val="0"/>
                                          </p:val>
                                        </p:tav>
                                      </p:tavLst>
                                    </p:anim>
                                    <p:animEffect transition="in" filter="fade">
                                      <p:cBhvr>
                                        <p:cTn id="16" dur="400"/>
                                        <p:tgtEl>
                                          <p:spTgt spid="2150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1508"/>
                                        </p:tgtEl>
                                        <p:attrNameLst>
                                          <p:attrName>style.visibility</p:attrName>
                                        </p:attrNameLst>
                                      </p:cBhvr>
                                      <p:to>
                                        <p:strVal val="visible"/>
                                      </p:to>
                                    </p:set>
                                    <p:anim calcmode="lin" valueType="num">
                                      <p:cBhvr>
                                        <p:cTn id="19" dur="400" fill="hold"/>
                                        <p:tgtEl>
                                          <p:spTgt spid="21508"/>
                                        </p:tgtEl>
                                        <p:attrNameLst>
                                          <p:attrName>ppt_w</p:attrName>
                                        </p:attrNameLst>
                                      </p:cBhvr>
                                      <p:tavLst>
                                        <p:tav tm="0">
                                          <p:val>
                                            <p:fltVal val="0"/>
                                          </p:val>
                                        </p:tav>
                                        <p:tav tm="100000">
                                          <p:val>
                                            <p:strVal val="#ppt_w"/>
                                          </p:val>
                                        </p:tav>
                                      </p:tavLst>
                                    </p:anim>
                                    <p:anim calcmode="lin" valueType="num">
                                      <p:cBhvr>
                                        <p:cTn id="20" dur="400" fill="hold"/>
                                        <p:tgtEl>
                                          <p:spTgt spid="21508"/>
                                        </p:tgtEl>
                                        <p:attrNameLst>
                                          <p:attrName>ppt_h</p:attrName>
                                        </p:attrNameLst>
                                      </p:cBhvr>
                                      <p:tavLst>
                                        <p:tav tm="0">
                                          <p:val>
                                            <p:fltVal val="0"/>
                                          </p:val>
                                        </p:tav>
                                        <p:tav tm="100000">
                                          <p:val>
                                            <p:strVal val="#ppt_h"/>
                                          </p:val>
                                        </p:tav>
                                      </p:tavLst>
                                    </p:anim>
                                    <p:anim calcmode="lin" valueType="num">
                                      <p:cBhvr>
                                        <p:cTn id="21" dur="400" fill="hold"/>
                                        <p:tgtEl>
                                          <p:spTgt spid="21508"/>
                                        </p:tgtEl>
                                        <p:attrNameLst>
                                          <p:attrName>style.rotation</p:attrName>
                                        </p:attrNameLst>
                                      </p:cBhvr>
                                      <p:tavLst>
                                        <p:tav tm="0">
                                          <p:val>
                                            <p:fltVal val="90"/>
                                          </p:val>
                                        </p:tav>
                                        <p:tav tm="100000">
                                          <p:val>
                                            <p:fltVal val="0"/>
                                          </p:val>
                                        </p:tav>
                                      </p:tavLst>
                                    </p:anim>
                                    <p:animEffect transition="in" filter="fade">
                                      <p:cBhvr>
                                        <p:cTn id="22" dur="400"/>
                                        <p:tgtEl>
                                          <p:spTgt spid="2150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1509"/>
                                        </p:tgtEl>
                                        <p:attrNameLst>
                                          <p:attrName>style.visibility</p:attrName>
                                        </p:attrNameLst>
                                      </p:cBhvr>
                                      <p:to>
                                        <p:strVal val="visible"/>
                                      </p:to>
                                    </p:set>
                                    <p:anim calcmode="lin" valueType="num">
                                      <p:cBhvr>
                                        <p:cTn id="25" dur="400" fill="hold"/>
                                        <p:tgtEl>
                                          <p:spTgt spid="21509"/>
                                        </p:tgtEl>
                                        <p:attrNameLst>
                                          <p:attrName>ppt_w</p:attrName>
                                        </p:attrNameLst>
                                      </p:cBhvr>
                                      <p:tavLst>
                                        <p:tav tm="0">
                                          <p:val>
                                            <p:fltVal val="0"/>
                                          </p:val>
                                        </p:tav>
                                        <p:tav tm="100000">
                                          <p:val>
                                            <p:strVal val="#ppt_w"/>
                                          </p:val>
                                        </p:tav>
                                      </p:tavLst>
                                    </p:anim>
                                    <p:anim calcmode="lin" valueType="num">
                                      <p:cBhvr>
                                        <p:cTn id="26" dur="400" fill="hold"/>
                                        <p:tgtEl>
                                          <p:spTgt spid="21509"/>
                                        </p:tgtEl>
                                        <p:attrNameLst>
                                          <p:attrName>ppt_h</p:attrName>
                                        </p:attrNameLst>
                                      </p:cBhvr>
                                      <p:tavLst>
                                        <p:tav tm="0">
                                          <p:val>
                                            <p:fltVal val="0"/>
                                          </p:val>
                                        </p:tav>
                                        <p:tav tm="100000">
                                          <p:val>
                                            <p:strVal val="#ppt_h"/>
                                          </p:val>
                                        </p:tav>
                                      </p:tavLst>
                                    </p:anim>
                                    <p:anim calcmode="lin" valueType="num">
                                      <p:cBhvr>
                                        <p:cTn id="27" dur="400" fill="hold"/>
                                        <p:tgtEl>
                                          <p:spTgt spid="21509"/>
                                        </p:tgtEl>
                                        <p:attrNameLst>
                                          <p:attrName>style.rotation</p:attrName>
                                        </p:attrNameLst>
                                      </p:cBhvr>
                                      <p:tavLst>
                                        <p:tav tm="0">
                                          <p:val>
                                            <p:fltVal val="90"/>
                                          </p:val>
                                        </p:tav>
                                        <p:tav tm="100000">
                                          <p:val>
                                            <p:fltVal val="0"/>
                                          </p:val>
                                        </p:tav>
                                      </p:tavLst>
                                    </p:anim>
                                    <p:animEffect transition="in" filter="fade">
                                      <p:cBhvr>
                                        <p:cTn id="28" dur="400"/>
                                        <p:tgtEl>
                                          <p:spTgt spid="21509"/>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1510"/>
                                        </p:tgtEl>
                                        <p:attrNameLst>
                                          <p:attrName>style.visibility</p:attrName>
                                        </p:attrNameLst>
                                      </p:cBhvr>
                                      <p:to>
                                        <p:strVal val="visible"/>
                                      </p:to>
                                    </p:set>
                                    <p:anim calcmode="lin" valueType="num">
                                      <p:cBhvr>
                                        <p:cTn id="31" dur="400" fill="hold"/>
                                        <p:tgtEl>
                                          <p:spTgt spid="21510"/>
                                        </p:tgtEl>
                                        <p:attrNameLst>
                                          <p:attrName>ppt_w</p:attrName>
                                        </p:attrNameLst>
                                      </p:cBhvr>
                                      <p:tavLst>
                                        <p:tav tm="0">
                                          <p:val>
                                            <p:fltVal val="0"/>
                                          </p:val>
                                        </p:tav>
                                        <p:tav tm="100000">
                                          <p:val>
                                            <p:strVal val="#ppt_w"/>
                                          </p:val>
                                        </p:tav>
                                      </p:tavLst>
                                    </p:anim>
                                    <p:anim calcmode="lin" valueType="num">
                                      <p:cBhvr>
                                        <p:cTn id="32" dur="400" fill="hold"/>
                                        <p:tgtEl>
                                          <p:spTgt spid="21510"/>
                                        </p:tgtEl>
                                        <p:attrNameLst>
                                          <p:attrName>ppt_h</p:attrName>
                                        </p:attrNameLst>
                                      </p:cBhvr>
                                      <p:tavLst>
                                        <p:tav tm="0">
                                          <p:val>
                                            <p:fltVal val="0"/>
                                          </p:val>
                                        </p:tav>
                                        <p:tav tm="100000">
                                          <p:val>
                                            <p:strVal val="#ppt_h"/>
                                          </p:val>
                                        </p:tav>
                                      </p:tavLst>
                                    </p:anim>
                                    <p:anim calcmode="lin" valueType="num">
                                      <p:cBhvr>
                                        <p:cTn id="33" dur="400" fill="hold"/>
                                        <p:tgtEl>
                                          <p:spTgt spid="21510"/>
                                        </p:tgtEl>
                                        <p:attrNameLst>
                                          <p:attrName>style.rotation</p:attrName>
                                        </p:attrNameLst>
                                      </p:cBhvr>
                                      <p:tavLst>
                                        <p:tav tm="0">
                                          <p:val>
                                            <p:fltVal val="90"/>
                                          </p:val>
                                        </p:tav>
                                        <p:tav tm="100000">
                                          <p:val>
                                            <p:fltVal val="0"/>
                                          </p:val>
                                        </p:tav>
                                      </p:tavLst>
                                    </p:anim>
                                    <p:animEffect transition="in" filter="fade">
                                      <p:cBhvr>
                                        <p:cTn id="34" dur="400"/>
                                        <p:tgtEl>
                                          <p:spTgt spid="21510"/>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1511"/>
                                        </p:tgtEl>
                                        <p:attrNameLst>
                                          <p:attrName>style.visibility</p:attrName>
                                        </p:attrNameLst>
                                      </p:cBhvr>
                                      <p:to>
                                        <p:strVal val="visible"/>
                                      </p:to>
                                    </p:set>
                                    <p:anim calcmode="lin" valueType="num">
                                      <p:cBhvr>
                                        <p:cTn id="37" dur="400" fill="hold"/>
                                        <p:tgtEl>
                                          <p:spTgt spid="21511"/>
                                        </p:tgtEl>
                                        <p:attrNameLst>
                                          <p:attrName>ppt_w</p:attrName>
                                        </p:attrNameLst>
                                      </p:cBhvr>
                                      <p:tavLst>
                                        <p:tav tm="0">
                                          <p:val>
                                            <p:fltVal val="0"/>
                                          </p:val>
                                        </p:tav>
                                        <p:tav tm="100000">
                                          <p:val>
                                            <p:strVal val="#ppt_w"/>
                                          </p:val>
                                        </p:tav>
                                      </p:tavLst>
                                    </p:anim>
                                    <p:anim calcmode="lin" valueType="num">
                                      <p:cBhvr>
                                        <p:cTn id="38" dur="400" fill="hold"/>
                                        <p:tgtEl>
                                          <p:spTgt spid="21511"/>
                                        </p:tgtEl>
                                        <p:attrNameLst>
                                          <p:attrName>ppt_h</p:attrName>
                                        </p:attrNameLst>
                                      </p:cBhvr>
                                      <p:tavLst>
                                        <p:tav tm="0">
                                          <p:val>
                                            <p:fltVal val="0"/>
                                          </p:val>
                                        </p:tav>
                                        <p:tav tm="100000">
                                          <p:val>
                                            <p:strVal val="#ppt_h"/>
                                          </p:val>
                                        </p:tav>
                                      </p:tavLst>
                                    </p:anim>
                                    <p:anim calcmode="lin" valueType="num">
                                      <p:cBhvr>
                                        <p:cTn id="39" dur="400" fill="hold"/>
                                        <p:tgtEl>
                                          <p:spTgt spid="21511"/>
                                        </p:tgtEl>
                                        <p:attrNameLst>
                                          <p:attrName>style.rotation</p:attrName>
                                        </p:attrNameLst>
                                      </p:cBhvr>
                                      <p:tavLst>
                                        <p:tav tm="0">
                                          <p:val>
                                            <p:fltVal val="90"/>
                                          </p:val>
                                        </p:tav>
                                        <p:tav tm="100000">
                                          <p:val>
                                            <p:fltVal val="0"/>
                                          </p:val>
                                        </p:tav>
                                      </p:tavLst>
                                    </p:anim>
                                    <p:animEffect transition="in" filter="fade">
                                      <p:cBhvr>
                                        <p:cTn id="40" dur="400"/>
                                        <p:tgtEl>
                                          <p:spTgt spid="21511"/>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1512"/>
                                        </p:tgtEl>
                                        <p:attrNameLst>
                                          <p:attrName>style.visibility</p:attrName>
                                        </p:attrNameLst>
                                      </p:cBhvr>
                                      <p:to>
                                        <p:strVal val="visible"/>
                                      </p:to>
                                    </p:set>
                                    <p:anim calcmode="lin" valueType="num">
                                      <p:cBhvr>
                                        <p:cTn id="43" dur="400" fill="hold"/>
                                        <p:tgtEl>
                                          <p:spTgt spid="21512"/>
                                        </p:tgtEl>
                                        <p:attrNameLst>
                                          <p:attrName>ppt_w</p:attrName>
                                        </p:attrNameLst>
                                      </p:cBhvr>
                                      <p:tavLst>
                                        <p:tav tm="0">
                                          <p:val>
                                            <p:fltVal val="0"/>
                                          </p:val>
                                        </p:tav>
                                        <p:tav tm="100000">
                                          <p:val>
                                            <p:strVal val="#ppt_w"/>
                                          </p:val>
                                        </p:tav>
                                      </p:tavLst>
                                    </p:anim>
                                    <p:anim calcmode="lin" valueType="num">
                                      <p:cBhvr>
                                        <p:cTn id="44" dur="400" fill="hold"/>
                                        <p:tgtEl>
                                          <p:spTgt spid="21512"/>
                                        </p:tgtEl>
                                        <p:attrNameLst>
                                          <p:attrName>ppt_h</p:attrName>
                                        </p:attrNameLst>
                                      </p:cBhvr>
                                      <p:tavLst>
                                        <p:tav tm="0">
                                          <p:val>
                                            <p:fltVal val="0"/>
                                          </p:val>
                                        </p:tav>
                                        <p:tav tm="100000">
                                          <p:val>
                                            <p:strVal val="#ppt_h"/>
                                          </p:val>
                                        </p:tav>
                                      </p:tavLst>
                                    </p:anim>
                                    <p:anim calcmode="lin" valueType="num">
                                      <p:cBhvr>
                                        <p:cTn id="45" dur="400" fill="hold"/>
                                        <p:tgtEl>
                                          <p:spTgt spid="21512"/>
                                        </p:tgtEl>
                                        <p:attrNameLst>
                                          <p:attrName>style.rotation</p:attrName>
                                        </p:attrNameLst>
                                      </p:cBhvr>
                                      <p:tavLst>
                                        <p:tav tm="0">
                                          <p:val>
                                            <p:fltVal val="90"/>
                                          </p:val>
                                        </p:tav>
                                        <p:tav tm="100000">
                                          <p:val>
                                            <p:fltVal val="0"/>
                                          </p:val>
                                        </p:tav>
                                      </p:tavLst>
                                    </p:anim>
                                    <p:animEffect transition="in" filter="fade">
                                      <p:cBhvr>
                                        <p:cTn id="46" dur="400"/>
                                        <p:tgtEl>
                                          <p:spTgt spid="21512"/>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1513"/>
                                        </p:tgtEl>
                                        <p:attrNameLst>
                                          <p:attrName>style.visibility</p:attrName>
                                        </p:attrNameLst>
                                      </p:cBhvr>
                                      <p:to>
                                        <p:strVal val="visible"/>
                                      </p:to>
                                    </p:set>
                                    <p:anim calcmode="lin" valueType="num">
                                      <p:cBhvr>
                                        <p:cTn id="49" dur="400" fill="hold"/>
                                        <p:tgtEl>
                                          <p:spTgt spid="21513"/>
                                        </p:tgtEl>
                                        <p:attrNameLst>
                                          <p:attrName>ppt_w</p:attrName>
                                        </p:attrNameLst>
                                      </p:cBhvr>
                                      <p:tavLst>
                                        <p:tav tm="0">
                                          <p:val>
                                            <p:fltVal val="0"/>
                                          </p:val>
                                        </p:tav>
                                        <p:tav tm="100000">
                                          <p:val>
                                            <p:strVal val="#ppt_w"/>
                                          </p:val>
                                        </p:tav>
                                      </p:tavLst>
                                    </p:anim>
                                    <p:anim calcmode="lin" valueType="num">
                                      <p:cBhvr>
                                        <p:cTn id="50" dur="400" fill="hold"/>
                                        <p:tgtEl>
                                          <p:spTgt spid="21513"/>
                                        </p:tgtEl>
                                        <p:attrNameLst>
                                          <p:attrName>ppt_h</p:attrName>
                                        </p:attrNameLst>
                                      </p:cBhvr>
                                      <p:tavLst>
                                        <p:tav tm="0">
                                          <p:val>
                                            <p:fltVal val="0"/>
                                          </p:val>
                                        </p:tav>
                                        <p:tav tm="100000">
                                          <p:val>
                                            <p:strVal val="#ppt_h"/>
                                          </p:val>
                                        </p:tav>
                                      </p:tavLst>
                                    </p:anim>
                                    <p:anim calcmode="lin" valueType="num">
                                      <p:cBhvr>
                                        <p:cTn id="51" dur="400" fill="hold"/>
                                        <p:tgtEl>
                                          <p:spTgt spid="21513"/>
                                        </p:tgtEl>
                                        <p:attrNameLst>
                                          <p:attrName>style.rotation</p:attrName>
                                        </p:attrNameLst>
                                      </p:cBhvr>
                                      <p:tavLst>
                                        <p:tav tm="0">
                                          <p:val>
                                            <p:fltVal val="90"/>
                                          </p:val>
                                        </p:tav>
                                        <p:tav tm="100000">
                                          <p:val>
                                            <p:fltVal val="0"/>
                                          </p:val>
                                        </p:tav>
                                      </p:tavLst>
                                    </p:anim>
                                    <p:animEffect transition="in" filter="fade">
                                      <p:cBhvr>
                                        <p:cTn id="52" dur="400"/>
                                        <p:tgtEl>
                                          <p:spTgt spid="21513"/>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1514"/>
                                        </p:tgtEl>
                                        <p:attrNameLst>
                                          <p:attrName>style.visibility</p:attrName>
                                        </p:attrNameLst>
                                      </p:cBhvr>
                                      <p:to>
                                        <p:strVal val="visible"/>
                                      </p:to>
                                    </p:set>
                                    <p:anim calcmode="lin" valueType="num">
                                      <p:cBhvr>
                                        <p:cTn id="55" dur="400" fill="hold"/>
                                        <p:tgtEl>
                                          <p:spTgt spid="21514"/>
                                        </p:tgtEl>
                                        <p:attrNameLst>
                                          <p:attrName>ppt_w</p:attrName>
                                        </p:attrNameLst>
                                      </p:cBhvr>
                                      <p:tavLst>
                                        <p:tav tm="0">
                                          <p:val>
                                            <p:fltVal val="0"/>
                                          </p:val>
                                        </p:tav>
                                        <p:tav tm="100000">
                                          <p:val>
                                            <p:strVal val="#ppt_w"/>
                                          </p:val>
                                        </p:tav>
                                      </p:tavLst>
                                    </p:anim>
                                    <p:anim calcmode="lin" valueType="num">
                                      <p:cBhvr>
                                        <p:cTn id="56" dur="400" fill="hold"/>
                                        <p:tgtEl>
                                          <p:spTgt spid="21514"/>
                                        </p:tgtEl>
                                        <p:attrNameLst>
                                          <p:attrName>ppt_h</p:attrName>
                                        </p:attrNameLst>
                                      </p:cBhvr>
                                      <p:tavLst>
                                        <p:tav tm="0">
                                          <p:val>
                                            <p:fltVal val="0"/>
                                          </p:val>
                                        </p:tav>
                                        <p:tav tm="100000">
                                          <p:val>
                                            <p:strVal val="#ppt_h"/>
                                          </p:val>
                                        </p:tav>
                                      </p:tavLst>
                                    </p:anim>
                                    <p:anim calcmode="lin" valueType="num">
                                      <p:cBhvr>
                                        <p:cTn id="57" dur="400" fill="hold"/>
                                        <p:tgtEl>
                                          <p:spTgt spid="21514"/>
                                        </p:tgtEl>
                                        <p:attrNameLst>
                                          <p:attrName>style.rotation</p:attrName>
                                        </p:attrNameLst>
                                      </p:cBhvr>
                                      <p:tavLst>
                                        <p:tav tm="0">
                                          <p:val>
                                            <p:fltVal val="90"/>
                                          </p:val>
                                        </p:tav>
                                        <p:tav tm="100000">
                                          <p:val>
                                            <p:fltVal val="0"/>
                                          </p:val>
                                        </p:tav>
                                      </p:tavLst>
                                    </p:anim>
                                    <p:animEffect transition="in" filter="fade">
                                      <p:cBhvr>
                                        <p:cTn id="58" dur="400"/>
                                        <p:tgtEl>
                                          <p:spTgt spid="21514"/>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1515"/>
                                        </p:tgtEl>
                                        <p:attrNameLst>
                                          <p:attrName>style.visibility</p:attrName>
                                        </p:attrNameLst>
                                      </p:cBhvr>
                                      <p:to>
                                        <p:strVal val="visible"/>
                                      </p:to>
                                    </p:set>
                                    <p:anim calcmode="lin" valueType="num">
                                      <p:cBhvr>
                                        <p:cTn id="61" dur="400" fill="hold"/>
                                        <p:tgtEl>
                                          <p:spTgt spid="21515"/>
                                        </p:tgtEl>
                                        <p:attrNameLst>
                                          <p:attrName>ppt_w</p:attrName>
                                        </p:attrNameLst>
                                      </p:cBhvr>
                                      <p:tavLst>
                                        <p:tav tm="0">
                                          <p:val>
                                            <p:fltVal val="0"/>
                                          </p:val>
                                        </p:tav>
                                        <p:tav tm="100000">
                                          <p:val>
                                            <p:strVal val="#ppt_w"/>
                                          </p:val>
                                        </p:tav>
                                      </p:tavLst>
                                    </p:anim>
                                    <p:anim calcmode="lin" valueType="num">
                                      <p:cBhvr>
                                        <p:cTn id="62" dur="400" fill="hold"/>
                                        <p:tgtEl>
                                          <p:spTgt spid="21515"/>
                                        </p:tgtEl>
                                        <p:attrNameLst>
                                          <p:attrName>ppt_h</p:attrName>
                                        </p:attrNameLst>
                                      </p:cBhvr>
                                      <p:tavLst>
                                        <p:tav tm="0">
                                          <p:val>
                                            <p:fltVal val="0"/>
                                          </p:val>
                                        </p:tav>
                                        <p:tav tm="100000">
                                          <p:val>
                                            <p:strVal val="#ppt_h"/>
                                          </p:val>
                                        </p:tav>
                                      </p:tavLst>
                                    </p:anim>
                                    <p:anim calcmode="lin" valueType="num">
                                      <p:cBhvr>
                                        <p:cTn id="63" dur="400" fill="hold"/>
                                        <p:tgtEl>
                                          <p:spTgt spid="21515"/>
                                        </p:tgtEl>
                                        <p:attrNameLst>
                                          <p:attrName>style.rotation</p:attrName>
                                        </p:attrNameLst>
                                      </p:cBhvr>
                                      <p:tavLst>
                                        <p:tav tm="0">
                                          <p:val>
                                            <p:fltVal val="90"/>
                                          </p:val>
                                        </p:tav>
                                        <p:tav tm="100000">
                                          <p:val>
                                            <p:fltVal val="0"/>
                                          </p:val>
                                        </p:tav>
                                      </p:tavLst>
                                    </p:anim>
                                    <p:animEffect transition="in" filter="fade">
                                      <p:cBhvr>
                                        <p:cTn id="64" dur="400"/>
                                        <p:tgtEl>
                                          <p:spTgt spid="21515"/>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1516"/>
                                        </p:tgtEl>
                                        <p:attrNameLst>
                                          <p:attrName>style.visibility</p:attrName>
                                        </p:attrNameLst>
                                      </p:cBhvr>
                                      <p:to>
                                        <p:strVal val="visible"/>
                                      </p:to>
                                    </p:set>
                                    <p:anim calcmode="lin" valueType="num">
                                      <p:cBhvr>
                                        <p:cTn id="67" dur="400" fill="hold"/>
                                        <p:tgtEl>
                                          <p:spTgt spid="21516"/>
                                        </p:tgtEl>
                                        <p:attrNameLst>
                                          <p:attrName>ppt_w</p:attrName>
                                        </p:attrNameLst>
                                      </p:cBhvr>
                                      <p:tavLst>
                                        <p:tav tm="0">
                                          <p:val>
                                            <p:fltVal val="0"/>
                                          </p:val>
                                        </p:tav>
                                        <p:tav tm="100000">
                                          <p:val>
                                            <p:strVal val="#ppt_w"/>
                                          </p:val>
                                        </p:tav>
                                      </p:tavLst>
                                    </p:anim>
                                    <p:anim calcmode="lin" valueType="num">
                                      <p:cBhvr>
                                        <p:cTn id="68" dur="400" fill="hold"/>
                                        <p:tgtEl>
                                          <p:spTgt spid="21516"/>
                                        </p:tgtEl>
                                        <p:attrNameLst>
                                          <p:attrName>ppt_h</p:attrName>
                                        </p:attrNameLst>
                                      </p:cBhvr>
                                      <p:tavLst>
                                        <p:tav tm="0">
                                          <p:val>
                                            <p:fltVal val="0"/>
                                          </p:val>
                                        </p:tav>
                                        <p:tav tm="100000">
                                          <p:val>
                                            <p:strVal val="#ppt_h"/>
                                          </p:val>
                                        </p:tav>
                                      </p:tavLst>
                                    </p:anim>
                                    <p:anim calcmode="lin" valueType="num">
                                      <p:cBhvr>
                                        <p:cTn id="69" dur="400" fill="hold"/>
                                        <p:tgtEl>
                                          <p:spTgt spid="21516"/>
                                        </p:tgtEl>
                                        <p:attrNameLst>
                                          <p:attrName>style.rotation</p:attrName>
                                        </p:attrNameLst>
                                      </p:cBhvr>
                                      <p:tavLst>
                                        <p:tav tm="0">
                                          <p:val>
                                            <p:fltVal val="90"/>
                                          </p:val>
                                        </p:tav>
                                        <p:tav tm="100000">
                                          <p:val>
                                            <p:fltVal val="0"/>
                                          </p:val>
                                        </p:tav>
                                      </p:tavLst>
                                    </p:anim>
                                    <p:animEffect transition="in" filter="fade">
                                      <p:cBhvr>
                                        <p:cTn id="70" dur="400"/>
                                        <p:tgtEl>
                                          <p:spTgt spid="21516"/>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1517"/>
                                        </p:tgtEl>
                                        <p:attrNameLst>
                                          <p:attrName>style.visibility</p:attrName>
                                        </p:attrNameLst>
                                      </p:cBhvr>
                                      <p:to>
                                        <p:strVal val="visible"/>
                                      </p:to>
                                    </p:set>
                                    <p:anim calcmode="lin" valueType="num">
                                      <p:cBhvr>
                                        <p:cTn id="73" dur="400" fill="hold"/>
                                        <p:tgtEl>
                                          <p:spTgt spid="21517"/>
                                        </p:tgtEl>
                                        <p:attrNameLst>
                                          <p:attrName>ppt_w</p:attrName>
                                        </p:attrNameLst>
                                      </p:cBhvr>
                                      <p:tavLst>
                                        <p:tav tm="0">
                                          <p:val>
                                            <p:fltVal val="0"/>
                                          </p:val>
                                        </p:tav>
                                        <p:tav tm="100000">
                                          <p:val>
                                            <p:strVal val="#ppt_w"/>
                                          </p:val>
                                        </p:tav>
                                      </p:tavLst>
                                    </p:anim>
                                    <p:anim calcmode="lin" valueType="num">
                                      <p:cBhvr>
                                        <p:cTn id="74" dur="400" fill="hold"/>
                                        <p:tgtEl>
                                          <p:spTgt spid="21517"/>
                                        </p:tgtEl>
                                        <p:attrNameLst>
                                          <p:attrName>ppt_h</p:attrName>
                                        </p:attrNameLst>
                                      </p:cBhvr>
                                      <p:tavLst>
                                        <p:tav tm="0">
                                          <p:val>
                                            <p:fltVal val="0"/>
                                          </p:val>
                                        </p:tav>
                                        <p:tav tm="100000">
                                          <p:val>
                                            <p:strVal val="#ppt_h"/>
                                          </p:val>
                                        </p:tav>
                                      </p:tavLst>
                                    </p:anim>
                                    <p:anim calcmode="lin" valueType="num">
                                      <p:cBhvr>
                                        <p:cTn id="75" dur="400" fill="hold"/>
                                        <p:tgtEl>
                                          <p:spTgt spid="21517"/>
                                        </p:tgtEl>
                                        <p:attrNameLst>
                                          <p:attrName>style.rotation</p:attrName>
                                        </p:attrNameLst>
                                      </p:cBhvr>
                                      <p:tavLst>
                                        <p:tav tm="0">
                                          <p:val>
                                            <p:fltVal val="90"/>
                                          </p:val>
                                        </p:tav>
                                        <p:tav tm="100000">
                                          <p:val>
                                            <p:fltVal val="0"/>
                                          </p:val>
                                        </p:tav>
                                      </p:tavLst>
                                    </p:anim>
                                    <p:animEffect transition="in" filter="fade">
                                      <p:cBhvr>
                                        <p:cTn id="76" dur="400"/>
                                        <p:tgtEl>
                                          <p:spTgt spid="21517"/>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21518"/>
                                        </p:tgtEl>
                                        <p:attrNameLst>
                                          <p:attrName>style.visibility</p:attrName>
                                        </p:attrNameLst>
                                      </p:cBhvr>
                                      <p:to>
                                        <p:strVal val="visible"/>
                                      </p:to>
                                    </p:set>
                                    <p:anim calcmode="lin" valueType="num">
                                      <p:cBhvr>
                                        <p:cTn id="79" dur="400" fill="hold"/>
                                        <p:tgtEl>
                                          <p:spTgt spid="21518"/>
                                        </p:tgtEl>
                                        <p:attrNameLst>
                                          <p:attrName>ppt_w</p:attrName>
                                        </p:attrNameLst>
                                      </p:cBhvr>
                                      <p:tavLst>
                                        <p:tav tm="0">
                                          <p:val>
                                            <p:fltVal val="0"/>
                                          </p:val>
                                        </p:tav>
                                        <p:tav tm="100000">
                                          <p:val>
                                            <p:strVal val="#ppt_w"/>
                                          </p:val>
                                        </p:tav>
                                      </p:tavLst>
                                    </p:anim>
                                    <p:anim calcmode="lin" valueType="num">
                                      <p:cBhvr>
                                        <p:cTn id="80" dur="400" fill="hold"/>
                                        <p:tgtEl>
                                          <p:spTgt spid="21518"/>
                                        </p:tgtEl>
                                        <p:attrNameLst>
                                          <p:attrName>ppt_h</p:attrName>
                                        </p:attrNameLst>
                                      </p:cBhvr>
                                      <p:tavLst>
                                        <p:tav tm="0">
                                          <p:val>
                                            <p:fltVal val="0"/>
                                          </p:val>
                                        </p:tav>
                                        <p:tav tm="100000">
                                          <p:val>
                                            <p:strVal val="#ppt_h"/>
                                          </p:val>
                                        </p:tav>
                                      </p:tavLst>
                                    </p:anim>
                                    <p:anim calcmode="lin" valueType="num">
                                      <p:cBhvr>
                                        <p:cTn id="81" dur="400" fill="hold"/>
                                        <p:tgtEl>
                                          <p:spTgt spid="21518"/>
                                        </p:tgtEl>
                                        <p:attrNameLst>
                                          <p:attrName>style.rotation</p:attrName>
                                        </p:attrNameLst>
                                      </p:cBhvr>
                                      <p:tavLst>
                                        <p:tav tm="0">
                                          <p:val>
                                            <p:fltVal val="90"/>
                                          </p:val>
                                        </p:tav>
                                        <p:tav tm="100000">
                                          <p:val>
                                            <p:fltVal val="0"/>
                                          </p:val>
                                        </p:tav>
                                      </p:tavLst>
                                    </p:anim>
                                    <p:animEffect transition="in" filter="fade">
                                      <p:cBhvr>
                                        <p:cTn id="82" dur="400"/>
                                        <p:tgtEl>
                                          <p:spTgt spid="21518"/>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21519"/>
                                        </p:tgtEl>
                                        <p:attrNameLst>
                                          <p:attrName>style.visibility</p:attrName>
                                        </p:attrNameLst>
                                      </p:cBhvr>
                                      <p:to>
                                        <p:strVal val="visible"/>
                                      </p:to>
                                    </p:set>
                                    <p:anim calcmode="lin" valueType="num">
                                      <p:cBhvr>
                                        <p:cTn id="85" dur="400" fill="hold"/>
                                        <p:tgtEl>
                                          <p:spTgt spid="21519"/>
                                        </p:tgtEl>
                                        <p:attrNameLst>
                                          <p:attrName>ppt_w</p:attrName>
                                        </p:attrNameLst>
                                      </p:cBhvr>
                                      <p:tavLst>
                                        <p:tav tm="0">
                                          <p:val>
                                            <p:fltVal val="0"/>
                                          </p:val>
                                        </p:tav>
                                        <p:tav tm="100000">
                                          <p:val>
                                            <p:strVal val="#ppt_w"/>
                                          </p:val>
                                        </p:tav>
                                      </p:tavLst>
                                    </p:anim>
                                    <p:anim calcmode="lin" valueType="num">
                                      <p:cBhvr>
                                        <p:cTn id="86" dur="400" fill="hold"/>
                                        <p:tgtEl>
                                          <p:spTgt spid="21519"/>
                                        </p:tgtEl>
                                        <p:attrNameLst>
                                          <p:attrName>ppt_h</p:attrName>
                                        </p:attrNameLst>
                                      </p:cBhvr>
                                      <p:tavLst>
                                        <p:tav tm="0">
                                          <p:val>
                                            <p:fltVal val="0"/>
                                          </p:val>
                                        </p:tav>
                                        <p:tav tm="100000">
                                          <p:val>
                                            <p:strVal val="#ppt_h"/>
                                          </p:val>
                                        </p:tav>
                                      </p:tavLst>
                                    </p:anim>
                                    <p:anim calcmode="lin" valueType="num">
                                      <p:cBhvr>
                                        <p:cTn id="87" dur="400" fill="hold"/>
                                        <p:tgtEl>
                                          <p:spTgt spid="21519"/>
                                        </p:tgtEl>
                                        <p:attrNameLst>
                                          <p:attrName>style.rotation</p:attrName>
                                        </p:attrNameLst>
                                      </p:cBhvr>
                                      <p:tavLst>
                                        <p:tav tm="0">
                                          <p:val>
                                            <p:fltVal val="90"/>
                                          </p:val>
                                        </p:tav>
                                        <p:tav tm="100000">
                                          <p:val>
                                            <p:fltVal val="0"/>
                                          </p:val>
                                        </p:tav>
                                      </p:tavLst>
                                    </p:anim>
                                    <p:animEffect transition="in" filter="fade">
                                      <p:cBhvr>
                                        <p:cTn id="88" dur="400"/>
                                        <p:tgtEl>
                                          <p:spTgt spid="21519"/>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21520"/>
                                        </p:tgtEl>
                                        <p:attrNameLst>
                                          <p:attrName>style.visibility</p:attrName>
                                        </p:attrNameLst>
                                      </p:cBhvr>
                                      <p:to>
                                        <p:strVal val="visible"/>
                                      </p:to>
                                    </p:set>
                                    <p:anim calcmode="lin" valueType="num">
                                      <p:cBhvr>
                                        <p:cTn id="91" dur="400" fill="hold"/>
                                        <p:tgtEl>
                                          <p:spTgt spid="21520"/>
                                        </p:tgtEl>
                                        <p:attrNameLst>
                                          <p:attrName>ppt_w</p:attrName>
                                        </p:attrNameLst>
                                      </p:cBhvr>
                                      <p:tavLst>
                                        <p:tav tm="0">
                                          <p:val>
                                            <p:fltVal val="0"/>
                                          </p:val>
                                        </p:tav>
                                        <p:tav tm="100000">
                                          <p:val>
                                            <p:strVal val="#ppt_w"/>
                                          </p:val>
                                        </p:tav>
                                      </p:tavLst>
                                    </p:anim>
                                    <p:anim calcmode="lin" valueType="num">
                                      <p:cBhvr>
                                        <p:cTn id="92" dur="400" fill="hold"/>
                                        <p:tgtEl>
                                          <p:spTgt spid="21520"/>
                                        </p:tgtEl>
                                        <p:attrNameLst>
                                          <p:attrName>ppt_h</p:attrName>
                                        </p:attrNameLst>
                                      </p:cBhvr>
                                      <p:tavLst>
                                        <p:tav tm="0">
                                          <p:val>
                                            <p:fltVal val="0"/>
                                          </p:val>
                                        </p:tav>
                                        <p:tav tm="100000">
                                          <p:val>
                                            <p:strVal val="#ppt_h"/>
                                          </p:val>
                                        </p:tav>
                                      </p:tavLst>
                                    </p:anim>
                                    <p:anim calcmode="lin" valueType="num">
                                      <p:cBhvr>
                                        <p:cTn id="93" dur="400" fill="hold"/>
                                        <p:tgtEl>
                                          <p:spTgt spid="21520"/>
                                        </p:tgtEl>
                                        <p:attrNameLst>
                                          <p:attrName>style.rotation</p:attrName>
                                        </p:attrNameLst>
                                      </p:cBhvr>
                                      <p:tavLst>
                                        <p:tav tm="0">
                                          <p:val>
                                            <p:fltVal val="90"/>
                                          </p:val>
                                        </p:tav>
                                        <p:tav tm="100000">
                                          <p:val>
                                            <p:fltVal val="0"/>
                                          </p:val>
                                        </p:tav>
                                      </p:tavLst>
                                    </p:anim>
                                    <p:animEffect transition="in" filter="fade">
                                      <p:cBhvr>
                                        <p:cTn id="94" dur="400"/>
                                        <p:tgtEl>
                                          <p:spTgt spid="21520"/>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1521"/>
                                        </p:tgtEl>
                                        <p:attrNameLst>
                                          <p:attrName>style.visibility</p:attrName>
                                        </p:attrNameLst>
                                      </p:cBhvr>
                                      <p:to>
                                        <p:strVal val="visible"/>
                                      </p:to>
                                    </p:set>
                                    <p:anim calcmode="lin" valueType="num">
                                      <p:cBhvr>
                                        <p:cTn id="97" dur="400" fill="hold"/>
                                        <p:tgtEl>
                                          <p:spTgt spid="21521"/>
                                        </p:tgtEl>
                                        <p:attrNameLst>
                                          <p:attrName>ppt_w</p:attrName>
                                        </p:attrNameLst>
                                      </p:cBhvr>
                                      <p:tavLst>
                                        <p:tav tm="0">
                                          <p:val>
                                            <p:fltVal val="0"/>
                                          </p:val>
                                        </p:tav>
                                        <p:tav tm="100000">
                                          <p:val>
                                            <p:strVal val="#ppt_w"/>
                                          </p:val>
                                        </p:tav>
                                      </p:tavLst>
                                    </p:anim>
                                    <p:anim calcmode="lin" valueType="num">
                                      <p:cBhvr>
                                        <p:cTn id="98" dur="400" fill="hold"/>
                                        <p:tgtEl>
                                          <p:spTgt spid="21521"/>
                                        </p:tgtEl>
                                        <p:attrNameLst>
                                          <p:attrName>ppt_h</p:attrName>
                                        </p:attrNameLst>
                                      </p:cBhvr>
                                      <p:tavLst>
                                        <p:tav tm="0">
                                          <p:val>
                                            <p:fltVal val="0"/>
                                          </p:val>
                                        </p:tav>
                                        <p:tav tm="100000">
                                          <p:val>
                                            <p:strVal val="#ppt_h"/>
                                          </p:val>
                                        </p:tav>
                                      </p:tavLst>
                                    </p:anim>
                                    <p:anim calcmode="lin" valueType="num">
                                      <p:cBhvr>
                                        <p:cTn id="99" dur="400" fill="hold"/>
                                        <p:tgtEl>
                                          <p:spTgt spid="21521"/>
                                        </p:tgtEl>
                                        <p:attrNameLst>
                                          <p:attrName>style.rotation</p:attrName>
                                        </p:attrNameLst>
                                      </p:cBhvr>
                                      <p:tavLst>
                                        <p:tav tm="0">
                                          <p:val>
                                            <p:fltVal val="90"/>
                                          </p:val>
                                        </p:tav>
                                        <p:tav tm="100000">
                                          <p:val>
                                            <p:fltVal val="0"/>
                                          </p:val>
                                        </p:tav>
                                      </p:tavLst>
                                    </p:anim>
                                    <p:animEffect transition="in" filter="fade">
                                      <p:cBhvr>
                                        <p:cTn id="100" dur="400"/>
                                        <p:tgtEl>
                                          <p:spTgt spid="21521"/>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1522"/>
                                        </p:tgtEl>
                                        <p:attrNameLst>
                                          <p:attrName>style.visibility</p:attrName>
                                        </p:attrNameLst>
                                      </p:cBhvr>
                                      <p:to>
                                        <p:strVal val="visible"/>
                                      </p:to>
                                    </p:set>
                                    <p:anim calcmode="lin" valueType="num">
                                      <p:cBhvr>
                                        <p:cTn id="103" dur="400" fill="hold"/>
                                        <p:tgtEl>
                                          <p:spTgt spid="21522"/>
                                        </p:tgtEl>
                                        <p:attrNameLst>
                                          <p:attrName>ppt_w</p:attrName>
                                        </p:attrNameLst>
                                      </p:cBhvr>
                                      <p:tavLst>
                                        <p:tav tm="0">
                                          <p:val>
                                            <p:fltVal val="0"/>
                                          </p:val>
                                        </p:tav>
                                        <p:tav tm="100000">
                                          <p:val>
                                            <p:strVal val="#ppt_w"/>
                                          </p:val>
                                        </p:tav>
                                      </p:tavLst>
                                    </p:anim>
                                    <p:anim calcmode="lin" valueType="num">
                                      <p:cBhvr>
                                        <p:cTn id="104" dur="400" fill="hold"/>
                                        <p:tgtEl>
                                          <p:spTgt spid="21522"/>
                                        </p:tgtEl>
                                        <p:attrNameLst>
                                          <p:attrName>ppt_h</p:attrName>
                                        </p:attrNameLst>
                                      </p:cBhvr>
                                      <p:tavLst>
                                        <p:tav tm="0">
                                          <p:val>
                                            <p:fltVal val="0"/>
                                          </p:val>
                                        </p:tav>
                                        <p:tav tm="100000">
                                          <p:val>
                                            <p:strVal val="#ppt_h"/>
                                          </p:val>
                                        </p:tav>
                                      </p:tavLst>
                                    </p:anim>
                                    <p:anim calcmode="lin" valueType="num">
                                      <p:cBhvr>
                                        <p:cTn id="105" dur="400" fill="hold"/>
                                        <p:tgtEl>
                                          <p:spTgt spid="21522"/>
                                        </p:tgtEl>
                                        <p:attrNameLst>
                                          <p:attrName>style.rotation</p:attrName>
                                        </p:attrNameLst>
                                      </p:cBhvr>
                                      <p:tavLst>
                                        <p:tav tm="0">
                                          <p:val>
                                            <p:fltVal val="90"/>
                                          </p:val>
                                        </p:tav>
                                        <p:tav tm="100000">
                                          <p:val>
                                            <p:fltVal val="0"/>
                                          </p:val>
                                        </p:tav>
                                      </p:tavLst>
                                    </p:anim>
                                    <p:animEffect transition="in" filter="fade">
                                      <p:cBhvr>
                                        <p:cTn id="106" dur="400"/>
                                        <p:tgtEl>
                                          <p:spTgt spid="21522"/>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1523"/>
                                        </p:tgtEl>
                                        <p:attrNameLst>
                                          <p:attrName>style.visibility</p:attrName>
                                        </p:attrNameLst>
                                      </p:cBhvr>
                                      <p:to>
                                        <p:strVal val="visible"/>
                                      </p:to>
                                    </p:set>
                                    <p:anim calcmode="lin" valueType="num">
                                      <p:cBhvr>
                                        <p:cTn id="109" dur="400" fill="hold"/>
                                        <p:tgtEl>
                                          <p:spTgt spid="21523"/>
                                        </p:tgtEl>
                                        <p:attrNameLst>
                                          <p:attrName>ppt_w</p:attrName>
                                        </p:attrNameLst>
                                      </p:cBhvr>
                                      <p:tavLst>
                                        <p:tav tm="0">
                                          <p:val>
                                            <p:fltVal val="0"/>
                                          </p:val>
                                        </p:tav>
                                        <p:tav tm="100000">
                                          <p:val>
                                            <p:strVal val="#ppt_w"/>
                                          </p:val>
                                        </p:tav>
                                      </p:tavLst>
                                    </p:anim>
                                    <p:anim calcmode="lin" valueType="num">
                                      <p:cBhvr>
                                        <p:cTn id="110" dur="400" fill="hold"/>
                                        <p:tgtEl>
                                          <p:spTgt spid="21523"/>
                                        </p:tgtEl>
                                        <p:attrNameLst>
                                          <p:attrName>ppt_h</p:attrName>
                                        </p:attrNameLst>
                                      </p:cBhvr>
                                      <p:tavLst>
                                        <p:tav tm="0">
                                          <p:val>
                                            <p:fltVal val="0"/>
                                          </p:val>
                                        </p:tav>
                                        <p:tav tm="100000">
                                          <p:val>
                                            <p:strVal val="#ppt_h"/>
                                          </p:val>
                                        </p:tav>
                                      </p:tavLst>
                                    </p:anim>
                                    <p:anim calcmode="lin" valueType="num">
                                      <p:cBhvr>
                                        <p:cTn id="111" dur="400" fill="hold"/>
                                        <p:tgtEl>
                                          <p:spTgt spid="21523"/>
                                        </p:tgtEl>
                                        <p:attrNameLst>
                                          <p:attrName>style.rotation</p:attrName>
                                        </p:attrNameLst>
                                      </p:cBhvr>
                                      <p:tavLst>
                                        <p:tav tm="0">
                                          <p:val>
                                            <p:fltVal val="90"/>
                                          </p:val>
                                        </p:tav>
                                        <p:tav tm="100000">
                                          <p:val>
                                            <p:fltVal val="0"/>
                                          </p:val>
                                        </p:tav>
                                      </p:tavLst>
                                    </p:anim>
                                    <p:animEffect transition="in" filter="fade">
                                      <p:cBhvr>
                                        <p:cTn id="112" dur="400"/>
                                        <p:tgtEl>
                                          <p:spTgt spid="21523"/>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1524"/>
                                        </p:tgtEl>
                                        <p:attrNameLst>
                                          <p:attrName>style.visibility</p:attrName>
                                        </p:attrNameLst>
                                      </p:cBhvr>
                                      <p:to>
                                        <p:strVal val="visible"/>
                                      </p:to>
                                    </p:set>
                                    <p:anim calcmode="lin" valueType="num">
                                      <p:cBhvr>
                                        <p:cTn id="115" dur="400" fill="hold"/>
                                        <p:tgtEl>
                                          <p:spTgt spid="21524"/>
                                        </p:tgtEl>
                                        <p:attrNameLst>
                                          <p:attrName>ppt_w</p:attrName>
                                        </p:attrNameLst>
                                      </p:cBhvr>
                                      <p:tavLst>
                                        <p:tav tm="0">
                                          <p:val>
                                            <p:fltVal val="0"/>
                                          </p:val>
                                        </p:tav>
                                        <p:tav tm="100000">
                                          <p:val>
                                            <p:strVal val="#ppt_w"/>
                                          </p:val>
                                        </p:tav>
                                      </p:tavLst>
                                    </p:anim>
                                    <p:anim calcmode="lin" valueType="num">
                                      <p:cBhvr>
                                        <p:cTn id="116" dur="400" fill="hold"/>
                                        <p:tgtEl>
                                          <p:spTgt spid="21524"/>
                                        </p:tgtEl>
                                        <p:attrNameLst>
                                          <p:attrName>ppt_h</p:attrName>
                                        </p:attrNameLst>
                                      </p:cBhvr>
                                      <p:tavLst>
                                        <p:tav tm="0">
                                          <p:val>
                                            <p:fltVal val="0"/>
                                          </p:val>
                                        </p:tav>
                                        <p:tav tm="100000">
                                          <p:val>
                                            <p:strVal val="#ppt_h"/>
                                          </p:val>
                                        </p:tav>
                                      </p:tavLst>
                                    </p:anim>
                                    <p:anim calcmode="lin" valueType="num">
                                      <p:cBhvr>
                                        <p:cTn id="117" dur="400" fill="hold"/>
                                        <p:tgtEl>
                                          <p:spTgt spid="21524"/>
                                        </p:tgtEl>
                                        <p:attrNameLst>
                                          <p:attrName>style.rotation</p:attrName>
                                        </p:attrNameLst>
                                      </p:cBhvr>
                                      <p:tavLst>
                                        <p:tav tm="0">
                                          <p:val>
                                            <p:fltVal val="90"/>
                                          </p:val>
                                        </p:tav>
                                        <p:tav tm="100000">
                                          <p:val>
                                            <p:fltVal val="0"/>
                                          </p:val>
                                        </p:tav>
                                      </p:tavLst>
                                    </p:anim>
                                    <p:animEffect transition="in" filter="fade">
                                      <p:cBhvr>
                                        <p:cTn id="118" dur="400"/>
                                        <p:tgtEl>
                                          <p:spTgt spid="21524"/>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1525"/>
                                        </p:tgtEl>
                                        <p:attrNameLst>
                                          <p:attrName>style.visibility</p:attrName>
                                        </p:attrNameLst>
                                      </p:cBhvr>
                                      <p:to>
                                        <p:strVal val="visible"/>
                                      </p:to>
                                    </p:set>
                                    <p:anim calcmode="lin" valueType="num">
                                      <p:cBhvr>
                                        <p:cTn id="121" dur="400" fill="hold"/>
                                        <p:tgtEl>
                                          <p:spTgt spid="21525"/>
                                        </p:tgtEl>
                                        <p:attrNameLst>
                                          <p:attrName>ppt_w</p:attrName>
                                        </p:attrNameLst>
                                      </p:cBhvr>
                                      <p:tavLst>
                                        <p:tav tm="0">
                                          <p:val>
                                            <p:fltVal val="0"/>
                                          </p:val>
                                        </p:tav>
                                        <p:tav tm="100000">
                                          <p:val>
                                            <p:strVal val="#ppt_w"/>
                                          </p:val>
                                        </p:tav>
                                      </p:tavLst>
                                    </p:anim>
                                    <p:anim calcmode="lin" valueType="num">
                                      <p:cBhvr>
                                        <p:cTn id="122" dur="400" fill="hold"/>
                                        <p:tgtEl>
                                          <p:spTgt spid="21525"/>
                                        </p:tgtEl>
                                        <p:attrNameLst>
                                          <p:attrName>ppt_h</p:attrName>
                                        </p:attrNameLst>
                                      </p:cBhvr>
                                      <p:tavLst>
                                        <p:tav tm="0">
                                          <p:val>
                                            <p:fltVal val="0"/>
                                          </p:val>
                                        </p:tav>
                                        <p:tav tm="100000">
                                          <p:val>
                                            <p:strVal val="#ppt_h"/>
                                          </p:val>
                                        </p:tav>
                                      </p:tavLst>
                                    </p:anim>
                                    <p:anim calcmode="lin" valueType="num">
                                      <p:cBhvr>
                                        <p:cTn id="123" dur="400" fill="hold"/>
                                        <p:tgtEl>
                                          <p:spTgt spid="21525"/>
                                        </p:tgtEl>
                                        <p:attrNameLst>
                                          <p:attrName>style.rotation</p:attrName>
                                        </p:attrNameLst>
                                      </p:cBhvr>
                                      <p:tavLst>
                                        <p:tav tm="0">
                                          <p:val>
                                            <p:fltVal val="90"/>
                                          </p:val>
                                        </p:tav>
                                        <p:tav tm="100000">
                                          <p:val>
                                            <p:fltVal val="0"/>
                                          </p:val>
                                        </p:tav>
                                      </p:tavLst>
                                    </p:anim>
                                    <p:animEffect transition="in" filter="fade">
                                      <p:cBhvr>
                                        <p:cTn id="124" dur="400"/>
                                        <p:tgtEl>
                                          <p:spTgt spid="21525"/>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1526"/>
                                        </p:tgtEl>
                                        <p:attrNameLst>
                                          <p:attrName>style.visibility</p:attrName>
                                        </p:attrNameLst>
                                      </p:cBhvr>
                                      <p:to>
                                        <p:strVal val="visible"/>
                                      </p:to>
                                    </p:set>
                                    <p:anim calcmode="lin" valueType="num">
                                      <p:cBhvr>
                                        <p:cTn id="127" dur="400" fill="hold"/>
                                        <p:tgtEl>
                                          <p:spTgt spid="21526"/>
                                        </p:tgtEl>
                                        <p:attrNameLst>
                                          <p:attrName>ppt_w</p:attrName>
                                        </p:attrNameLst>
                                      </p:cBhvr>
                                      <p:tavLst>
                                        <p:tav tm="0">
                                          <p:val>
                                            <p:fltVal val="0"/>
                                          </p:val>
                                        </p:tav>
                                        <p:tav tm="100000">
                                          <p:val>
                                            <p:strVal val="#ppt_w"/>
                                          </p:val>
                                        </p:tav>
                                      </p:tavLst>
                                    </p:anim>
                                    <p:anim calcmode="lin" valueType="num">
                                      <p:cBhvr>
                                        <p:cTn id="128" dur="400" fill="hold"/>
                                        <p:tgtEl>
                                          <p:spTgt spid="21526"/>
                                        </p:tgtEl>
                                        <p:attrNameLst>
                                          <p:attrName>ppt_h</p:attrName>
                                        </p:attrNameLst>
                                      </p:cBhvr>
                                      <p:tavLst>
                                        <p:tav tm="0">
                                          <p:val>
                                            <p:fltVal val="0"/>
                                          </p:val>
                                        </p:tav>
                                        <p:tav tm="100000">
                                          <p:val>
                                            <p:strVal val="#ppt_h"/>
                                          </p:val>
                                        </p:tav>
                                      </p:tavLst>
                                    </p:anim>
                                    <p:anim calcmode="lin" valueType="num">
                                      <p:cBhvr>
                                        <p:cTn id="129" dur="400" fill="hold"/>
                                        <p:tgtEl>
                                          <p:spTgt spid="21526"/>
                                        </p:tgtEl>
                                        <p:attrNameLst>
                                          <p:attrName>style.rotation</p:attrName>
                                        </p:attrNameLst>
                                      </p:cBhvr>
                                      <p:tavLst>
                                        <p:tav tm="0">
                                          <p:val>
                                            <p:fltVal val="90"/>
                                          </p:val>
                                        </p:tav>
                                        <p:tav tm="100000">
                                          <p:val>
                                            <p:fltVal val="0"/>
                                          </p:val>
                                        </p:tav>
                                      </p:tavLst>
                                    </p:anim>
                                    <p:animEffect transition="in" filter="fade">
                                      <p:cBhvr>
                                        <p:cTn id="130" dur="400"/>
                                        <p:tgtEl>
                                          <p:spTgt spid="21526"/>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1527"/>
                                        </p:tgtEl>
                                        <p:attrNameLst>
                                          <p:attrName>style.visibility</p:attrName>
                                        </p:attrNameLst>
                                      </p:cBhvr>
                                      <p:to>
                                        <p:strVal val="visible"/>
                                      </p:to>
                                    </p:set>
                                    <p:anim calcmode="lin" valueType="num">
                                      <p:cBhvr>
                                        <p:cTn id="133" dur="400" fill="hold"/>
                                        <p:tgtEl>
                                          <p:spTgt spid="21527"/>
                                        </p:tgtEl>
                                        <p:attrNameLst>
                                          <p:attrName>ppt_w</p:attrName>
                                        </p:attrNameLst>
                                      </p:cBhvr>
                                      <p:tavLst>
                                        <p:tav tm="0">
                                          <p:val>
                                            <p:fltVal val="0"/>
                                          </p:val>
                                        </p:tav>
                                        <p:tav tm="100000">
                                          <p:val>
                                            <p:strVal val="#ppt_w"/>
                                          </p:val>
                                        </p:tav>
                                      </p:tavLst>
                                    </p:anim>
                                    <p:anim calcmode="lin" valueType="num">
                                      <p:cBhvr>
                                        <p:cTn id="134" dur="400" fill="hold"/>
                                        <p:tgtEl>
                                          <p:spTgt spid="21527"/>
                                        </p:tgtEl>
                                        <p:attrNameLst>
                                          <p:attrName>ppt_h</p:attrName>
                                        </p:attrNameLst>
                                      </p:cBhvr>
                                      <p:tavLst>
                                        <p:tav tm="0">
                                          <p:val>
                                            <p:fltVal val="0"/>
                                          </p:val>
                                        </p:tav>
                                        <p:tav tm="100000">
                                          <p:val>
                                            <p:strVal val="#ppt_h"/>
                                          </p:val>
                                        </p:tav>
                                      </p:tavLst>
                                    </p:anim>
                                    <p:anim calcmode="lin" valueType="num">
                                      <p:cBhvr>
                                        <p:cTn id="135" dur="400" fill="hold"/>
                                        <p:tgtEl>
                                          <p:spTgt spid="21527"/>
                                        </p:tgtEl>
                                        <p:attrNameLst>
                                          <p:attrName>style.rotation</p:attrName>
                                        </p:attrNameLst>
                                      </p:cBhvr>
                                      <p:tavLst>
                                        <p:tav tm="0">
                                          <p:val>
                                            <p:fltVal val="90"/>
                                          </p:val>
                                        </p:tav>
                                        <p:tav tm="100000">
                                          <p:val>
                                            <p:fltVal val="0"/>
                                          </p:val>
                                        </p:tav>
                                      </p:tavLst>
                                    </p:anim>
                                    <p:animEffect transition="in" filter="fade">
                                      <p:cBhvr>
                                        <p:cTn id="136" dur="400"/>
                                        <p:tgtEl>
                                          <p:spTgt spid="21527"/>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1528"/>
                                        </p:tgtEl>
                                        <p:attrNameLst>
                                          <p:attrName>style.visibility</p:attrName>
                                        </p:attrNameLst>
                                      </p:cBhvr>
                                      <p:to>
                                        <p:strVal val="visible"/>
                                      </p:to>
                                    </p:set>
                                    <p:anim calcmode="lin" valueType="num">
                                      <p:cBhvr>
                                        <p:cTn id="139" dur="400" fill="hold"/>
                                        <p:tgtEl>
                                          <p:spTgt spid="21528"/>
                                        </p:tgtEl>
                                        <p:attrNameLst>
                                          <p:attrName>ppt_w</p:attrName>
                                        </p:attrNameLst>
                                      </p:cBhvr>
                                      <p:tavLst>
                                        <p:tav tm="0">
                                          <p:val>
                                            <p:fltVal val="0"/>
                                          </p:val>
                                        </p:tav>
                                        <p:tav tm="100000">
                                          <p:val>
                                            <p:strVal val="#ppt_w"/>
                                          </p:val>
                                        </p:tav>
                                      </p:tavLst>
                                    </p:anim>
                                    <p:anim calcmode="lin" valueType="num">
                                      <p:cBhvr>
                                        <p:cTn id="140" dur="400" fill="hold"/>
                                        <p:tgtEl>
                                          <p:spTgt spid="21528"/>
                                        </p:tgtEl>
                                        <p:attrNameLst>
                                          <p:attrName>ppt_h</p:attrName>
                                        </p:attrNameLst>
                                      </p:cBhvr>
                                      <p:tavLst>
                                        <p:tav tm="0">
                                          <p:val>
                                            <p:fltVal val="0"/>
                                          </p:val>
                                        </p:tav>
                                        <p:tav tm="100000">
                                          <p:val>
                                            <p:strVal val="#ppt_h"/>
                                          </p:val>
                                        </p:tav>
                                      </p:tavLst>
                                    </p:anim>
                                    <p:anim calcmode="lin" valueType="num">
                                      <p:cBhvr>
                                        <p:cTn id="141" dur="400" fill="hold"/>
                                        <p:tgtEl>
                                          <p:spTgt spid="21528"/>
                                        </p:tgtEl>
                                        <p:attrNameLst>
                                          <p:attrName>style.rotation</p:attrName>
                                        </p:attrNameLst>
                                      </p:cBhvr>
                                      <p:tavLst>
                                        <p:tav tm="0">
                                          <p:val>
                                            <p:fltVal val="90"/>
                                          </p:val>
                                        </p:tav>
                                        <p:tav tm="100000">
                                          <p:val>
                                            <p:fltVal val="0"/>
                                          </p:val>
                                        </p:tav>
                                      </p:tavLst>
                                    </p:anim>
                                    <p:animEffect transition="in" filter="fade">
                                      <p:cBhvr>
                                        <p:cTn id="142" dur="400"/>
                                        <p:tgtEl>
                                          <p:spTgt spid="21528"/>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21529"/>
                                        </p:tgtEl>
                                        <p:attrNameLst>
                                          <p:attrName>style.visibility</p:attrName>
                                        </p:attrNameLst>
                                      </p:cBhvr>
                                      <p:to>
                                        <p:strVal val="visible"/>
                                      </p:to>
                                    </p:set>
                                    <p:anim calcmode="lin" valueType="num">
                                      <p:cBhvr>
                                        <p:cTn id="145" dur="400" fill="hold"/>
                                        <p:tgtEl>
                                          <p:spTgt spid="21529"/>
                                        </p:tgtEl>
                                        <p:attrNameLst>
                                          <p:attrName>ppt_w</p:attrName>
                                        </p:attrNameLst>
                                      </p:cBhvr>
                                      <p:tavLst>
                                        <p:tav tm="0">
                                          <p:val>
                                            <p:fltVal val="0"/>
                                          </p:val>
                                        </p:tav>
                                        <p:tav tm="100000">
                                          <p:val>
                                            <p:strVal val="#ppt_w"/>
                                          </p:val>
                                        </p:tav>
                                      </p:tavLst>
                                    </p:anim>
                                    <p:anim calcmode="lin" valueType="num">
                                      <p:cBhvr>
                                        <p:cTn id="146" dur="400" fill="hold"/>
                                        <p:tgtEl>
                                          <p:spTgt spid="21529"/>
                                        </p:tgtEl>
                                        <p:attrNameLst>
                                          <p:attrName>ppt_h</p:attrName>
                                        </p:attrNameLst>
                                      </p:cBhvr>
                                      <p:tavLst>
                                        <p:tav tm="0">
                                          <p:val>
                                            <p:fltVal val="0"/>
                                          </p:val>
                                        </p:tav>
                                        <p:tav tm="100000">
                                          <p:val>
                                            <p:strVal val="#ppt_h"/>
                                          </p:val>
                                        </p:tav>
                                      </p:tavLst>
                                    </p:anim>
                                    <p:anim calcmode="lin" valueType="num">
                                      <p:cBhvr>
                                        <p:cTn id="147" dur="400" fill="hold"/>
                                        <p:tgtEl>
                                          <p:spTgt spid="21529"/>
                                        </p:tgtEl>
                                        <p:attrNameLst>
                                          <p:attrName>style.rotation</p:attrName>
                                        </p:attrNameLst>
                                      </p:cBhvr>
                                      <p:tavLst>
                                        <p:tav tm="0">
                                          <p:val>
                                            <p:fltVal val="90"/>
                                          </p:val>
                                        </p:tav>
                                        <p:tav tm="100000">
                                          <p:val>
                                            <p:fltVal val="0"/>
                                          </p:val>
                                        </p:tav>
                                      </p:tavLst>
                                    </p:anim>
                                    <p:animEffect transition="in" filter="fade">
                                      <p:cBhvr>
                                        <p:cTn id="148" dur="400"/>
                                        <p:tgtEl>
                                          <p:spTgt spid="21529"/>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21530"/>
                                        </p:tgtEl>
                                        <p:attrNameLst>
                                          <p:attrName>style.visibility</p:attrName>
                                        </p:attrNameLst>
                                      </p:cBhvr>
                                      <p:to>
                                        <p:strVal val="visible"/>
                                      </p:to>
                                    </p:set>
                                    <p:anim calcmode="lin" valueType="num">
                                      <p:cBhvr>
                                        <p:cTn id="151" dur="400" fill="hold"/>
                                        <p:tgtEl>
                                          <p:spTgt spid="21530"/>
                                        </p:tgtEl>
                                        <p:attrNameLst>
                                          <p:attrName>ppt_w</p:attrName>
                                        </p:attrNameLst>
                                      </p:cBhvr>
                                      <p:tavLst>
                                        <p:tav tm="0">
                                          <p:val>
                                            <p:fltVal val="0"/>
                                          </p:val>
                                        </p:tav>
                                        <p:tav tm="100000">
                                          <p:val>
                                            <p:strVal val="#ppt_w"/>
                                          </p:val>
                                        </p:tav>
                                      </p:tavLst>
                                    </p:anim>
                                    <p:anim calcmode="lin" valueType="num">
                                      <p:cBhvr>
                                        <p:cTn id="152" dur="400" fill="hold"/>
                                        <p:tgtEl>
                                          <p:spTgt spid="21530"/>
                                        </p:tgtEl>
                                        <p:attrNameLst>
                                          <p:attrName>ppt_h</p:attrName>
                                        </p:attrNameLst>
                                      </p:cBhvr>
                                      <p:tavLst>
                                        <p:tav tm="0">
                                          <p:val>
                                            <p:fltVal val="0"/>
                                          </p:val>
                                        </p:tav>
                                        <p:tav tm="100000">
                                          <p:val>
                                            <p:strVal val="#ppt_h"/>
                                          </p:val>
                                        </p:tav>
                                      </p:tavLst>
                                    </p:anim>
                                    <p:anim calcmode="lin" valueType="num">
                                      <p:cBhvr>
                                        <p:cTn id="153" dur="400" fill="hold"/>
                                        <p:tgtEl>
                                          <p:spTgt spid="21530"/>
                                        </p:tgtEl>
                                        <p:attrNameLst>
                                          <p:attrName>style.rotation</p:attrName>
                                        </p:attrNameLst>
                                      </p:cBhvr>
                                      <p:tavLst>
                                        <p:tav tm="0">
                                          <p:val>
                                            <p:fltVal val="90"/>
                                          </p:val>
                                        </p:tav>
                                        <p:tav tm="100000">
                                          <p:val>
                                            <p:fltVal val="0"/>
                                          </p:val>
                                        </p:tav>
                                      </p:tavLst>
                                    </p:anim>
                                    <p:animEffect transition="in" filter="fade">
                                      <p:cBhvr>
                                        <p:cTn id="154" dur="400"/>
                                        <p:tgtEl>
                                          <p:spTgt spid="21530"/>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21531"/>
                                        </p:tgtEl>
                                        <p:attrNameLst>
                                          <p:attrName>style.visibility</p:attrName>
                                        </p:attrNameLst>
                                      </p:cBhvr>
                                      <p:to>
                                        <p:strVal val="visible"/>
                                      </p:to>
                                    </p:set>
                                    <p:anim calcmode="lin" valueType="num">
                                      <p:cBhvr>
                                        <p:cTn id="157" dur="400" fill="hold"/>
                                        <p:tgtEl>
                                          <p:spTgt spid="21531"/>
                                        </p:tgtEl>
                                        <p:attrNameLst>
                                          <p:attrName>ppt_w</p:attrName>
                                        </p:attrNameLst>
                                      </p:cBhvr>
                                      <p:tavLst>
                                        <p:tav tm="0">
                                          <p:val>
                                            <p:fltVal val="0"/>
                                          </p:val>
                                        </p:tav>
                                        <p:tav tm="100000">
                                          <p:val>
                                            <p:strVal val="#ppt_w"/>
                                          </p:val>
                                        </p:tav>
                                      </p:tavLst>
                                    </p:anim>
                                    <p:anim calcmode="lin" valueType="num">
                                      <p:cBhvr>
                                        <p:cTn id="158" dur="400" fill="hold"/>
                                        <p:tgtEl>
                                          <p:spTgt spid="21531"/>
                                        </p:tgtEl>
                                        <p:attrNameLst>
                                          <p:attrName>ppt_h</p:attrName>
                                        </p:attrNameLst>
                                      </p:cBhvr>
                                      <p:tavLst>
                                        <p:tav tm="0">
                                          <p:val>
                                            <p:fltVal val="0"/>
                                          </p:val>
                                        </p:tav>
                                        <p:tav tm="100000">
                                          <p:val>
                                            <p:strVal val="#ppt_h"/>
                                          </p:val>
                                        </p:tav>
                                      </p:tavLst>
                                    </p:anim>
                                    <p:anim calcmode="lin" valueType="num">
                                      <p:cBhvr>
                                        <p:cTn id="159" dur="400" fill="hold"/>
                                        <p:tgtEl>
                                          <p:spTgt spid="21531"/>
                                        </p:tgtEl>
                                        <p:attrNameLst>
                                          <p:attrName>style.rotation</p:attrName>
                                        </p:attrNameLst>
                                      </p:cBhvr>
                                      <p:tavLst>
                                        <p:tav tm="0">
                                          <p:val>
                                            <p:fltVal val="90"/>
                                          </p:val>
                                        </p:tav>
                                        <p:tav tm="100000">
                                          <p:val>
                                            <p:fltVal val="0"/>
                                          </p:val>
                                        </p:tav>
                                      </p:tavLst>
                                    </p:anim>
                                    <p:animEffect transition="in" filter="fade">
                                      <p:cBhvr>
                                        <p:cTn id="160" dur="400"/>
                                        <p:tgtEl>
                                          <p:spTgt spid="21531"/>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21532"/>
                                        </p:tgtEl>
                                        <p:attrNameLst>
                                          <p:attrName>style.visibility</p:attrName>
                                        </p:attrNameLst>
                                      </p:cBhvr>
                                      <p:to>
                                        <p:strVal val="visible"/>
                                      </p:to>
                                    </p:set>
                                    <p:anim calcmode="lin" valueType="num">
                                      <p:cBhvr>
                                        <p:cTn id="163" dur="400" fill="hold"/>
                                        <p:tgtEl>
                                          <p:spTgt spid="21532"/>
                                        </p:tgtEl>
                                        <p:attrNameLst>
                                          <p:attrName>ppt_w</p:attrName>
                                        </p:attrNameLst>
                                      </p:cBhvr>
                                      <p:tavLst>
                                        <p:tav tm="0">
                                          <p:val>
                                            <p:fltVal val="0"/>
                                          </p:val>
                                        </p:tav>
                                        <p:tav tm="100000">
                                          <p:val>
                                            <p:strVal val="#ppt_w"/>
                                          </p:val>
                                        </p:tav>
                                      </p:tavLst>
                                    </p:anim>
                                    <p:anim calcmode="lin" valueType="num">
                                      <p:cBhvr>
                                        <p:cTn id="164" dur="400" fill="hold"/>
                                        <p:tgtEl>
                                          <p:spTgt spid="21532"/>
                                        </p:tgtEl>
                                        <p:attrNameLst>
                                          <p:attrName>ppt_h</p:attrName>
                                        </p:attrNameLst>
                                      </p:cBhvr>
                                      <p:tavLst>
                                        <p:tav tm="0">
                                          <p:val>
                                            <p:fltVal val="0"/>
                                          </p:val>
                                        </p:tav>
                                        <p:tav tm="100000">
                                          <p:val>
                                            <p:strVal val="#ppt_h"/>
                                          </p:val>
                                        </p:tav>
                                      </p:tavLst>
                                    </p:anim>
                                    <p:anim calcmode="lin" valueType="num">
                                      <p:cBhvr>
                                        <p:cTn id="165" dur="400" fill="hold"/>
                                        <p:tgtEl>
                                          <p:spTgt spid="21532"/>
                                        </p:tgtEl>
                                        <p:attrNameLst>
                                          <p:attrName>style.rotation</p:attrName>
                                        </p:attrNameLst>
                                      </p:cBhvr>
                                      <p:tavLst>
                                        <p:tav tm="0">
                                          <p:val>
                                            <p:fltVal val="90"/>
                                          </p:val>
                                        </p:tav>
                                        <p:tav tm="100000">
                                          <p:val>
                                            <p:fltVal val="0"/>
                                          </p:val>
                                        </p:tav>
                                      </p:tavLst>
                                    </p:anim>
                                    <p:animEffect transition="in" filter="fade">
                                      <p:cBhvr>
                                        <p:cTn id="166" dur="400"/>
                                        <p:tgtEl>
                                          <p:spTgt spid="21532"/>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21533"/>
                                        </p:tgtEl>
                                        <p:attrNameLst>
                                          <p:attrName>style.visibility</p:attrName>
                                        </p:attrNameLst>
                                      </p:cBhvr>
                                      <p:to>
                                        <p:strVal val="visible"/>
                                      </p:to>
                                    </p:set>
                                    <p:anim calcmode="lin" valueType="num">
                                      <p:cBhvr>
                                        <p:cTn id="169" dur="400" fill="hold"/>
                                        <p:tgtEl>
                                          <p:spTgt spid="21533"/>
                                        </p:tgtEl>
                                        <p:attrNameLst>
                                          <p:attrName>ppt_w</p:attrName>
                                        </p:attrNameLst>
                                      </p:cBhvr>
                                      <p:tavLst>
                                        <p:tav tm="0">
                                          <p:val>
                                            <p:fltVal val="0"/>
                                          </p:val>
                                        </p:tav>
                                        <p:tav tm="100000">
                                          <p:val>
                                            <p:strVal val="#ppt_w"/>
                                          </p:val>
                                        </p:tav>
                                      </p:tavLst>
                                    </p:anim>
                                    <p:anim calcmode="lin" valueType="num">
                                      <p:cBhvr>
                                        <p:cTn id="170" dur="400" fill="hold"/>
                                        <p:tgtEl>
                                          <p:spTgt spid="21533"/>
                                        </p:tgtEl>
                                        <p:attrNameLst>
                                          <p:attrName>ppt_h</p:attrName>
                                        </p:attrNameLst>
                                      </p:cBhvr>
                                      <p:tavLst>
                                        <p:tav tm="0">
                                          <p:val>
                                            <p:fltVal val="0"/>
                                          </p:val>
                                        </p:tav>
                                        <p:tav tm="100000">
                                          <p:val>
                                            <p:strVal val="#ppt_h"/>
                                          </p:val>
                                        </p:tav>
                                      </p:tavLst>
                                    </p:anim>
                                    <p:anim calcmode="lin" valueType="num">
                                      <p:cBhvr>
                                        <p:cTn id="171" dur="400" fill="hold"/>
                                        <p:tgtEl>
                                          <p:spTgt spid="21533"/>
                                        </p:tgtEl>
                                        <p:attrNameLst>
                                          <p:attrName>style.rotation</p:attrName>
                                        </p:attrNameLst>
                                      </p:cBhvr>
                                      <p:tavLst>
                                        <p:tav tm="0">
                                          <p:val>
                                            <p:fltVal val="90"/>
                                          </p:val>
                                        </p:tav>
                                        <p:tav tm="100000">
                                          <p:val>
                                            <p:fltVal val="0"/>
                                          </p:val>
                                        </p:tav>
                                      </p:tavLst>
                                    </p:anim>
                                    <p:animEffect transition="in" filter="fade">
                                      <p:cBhvr>
                                        <p:cTn id="172" dur="400"/>
                                        <p:tgtEl>
                                          <p:spTgt spid="21533"/>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21534"/>
                                        </p:tgtEl>
                                        <p:attrNameLst>
                                          <p:attrName>style.visibility</p:attrName>
                                        </p:attrNameLst>
                                      </p:cBhvr>
                                      <p:to>
                                        <p:strVal val="visible"/>
                                      </p:to>
                                    </p:set>
                                    <p:anim calcmode="lin" valueType="num">
                                      <p:cBhvr>
                                        <p:cTn id="175" dur="400" fill="hold"/>
                                        <p:tgtEl>
                                          <p:spTgt spid="21534"/>
                                        </p:tgtEl>
                                        <p:attrNameLst>
                                          <p:attrName>ppt_w</p:attrName>
                                        </p:attrNameLst>
                                      </p:cBhvr>
                                      <p:tavLst>
                                        <p:tav tm="0">
                                          <p:val>
                                            <p:fltVal val="0"/>
                                          </p:val>
                                        </p:tav>
                                        <p:tav tm="100000">
                                          <p:val>
                                            <p:strVal val="#ppt_w"/>
                                          </p:val>
                                        </p:tav>
                                      </p:tavLst>
                                    </p:anim>
                                    <p:anim calcmode="lin" valueType="num">
                                      <p:cBhvr>
                                        <p:cTn id="176" dur="400" fill="hold"/>
                                        <p:tgtEl>
                                          <p:spTgt spid="21534"/>
                                        </p:tgtEl>
                                        <p:attrNameLst>
                                          <p:attrName>ppt_h</p:attrName>
                                        </p:attrNameLst>
                                      </p:cBhvr>
                                      <p:tavLst>
                                        <p:tav tm="0">
                                          <p:val>
                                            <p:fltVal val="0"/>
                                          </p:val>
                                        </p:tav>
                                        <p:tav tm="100000">
                                          <p:val>
                                            <p:strVal val="#ppt_h"/>
                                          </p:val>
                                        </p:tav>
                                      </p:tavLst>
                                    </p:anim>
                                    <p:anim calcmode="lin" valueType="num">
                                      <p:cBhvr>
                                        <p:cTn id="177" dur="400" fill="hold"/>
                                        <p:tgtEl>
                                          <p:spTgt spid="21534"/>
                                        </p:tgtEl>
                                        <p:attrNameLst>
                                          <p:attrName>style.rotation</p:attrName>
                                        </p:attrNameLst>
                                      </p:cBhvr>
                                      <p:tavLst>
                                        <p:tav tm="0">
                                          <p:val>
                                            <p:fltVal val="90"/>
                                          </p:val>
                                        </p:tav>
                                        <p:tav tm="100000">
                                          <p:val>
                                            <p:fltVal val="0"/>
                                          </p:val>
                                        </p:tav>
                                      </p:tavLst>
                                    </p:anim>
                                    <p:animEffect transition="in" filter="fade">
                                      <p:cBhvr>
                                        <p:cTn id="178" dur="400"/>
                                        <p:tgtEl>
                                          <p:spTgt spid="21534"/>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21535"/>
                                        </p:tgtEl>
                                        <p:attrNameLst>
                                          <p:attrName>style.visibility</p:attrName>
                                        </p:attrNameLst>
                                      </p:cBhvr>
                                      <p:to>
                                        <p:strVal val="visible"/>
                                      </p:to>
                                    </p:set>
                                    <p:anim calcmode="lin" valueType="num">
                                      <p:cBhvr>
                                        <p:cTn id="181" dur="400" fill="hold"/>
                                        <p:tgtEl>
                                          <p:spTgt spid="21535"/>
                                        </p:tgtEl>
                                        <p:attrNameLst>
                                          <p:attrName>ppt_w</p:attrName>
                                        </p:attrNameLst>
                                      </p:cBhvr>
                                      <p:tavLst>
                                        <p:tav tm="0">
                                          <p:val>
                                            <p:fltVal val="0"/>
                                          </p:val>
                                        </p:tav>
                                        <p:tav tm="100000">
                                          <p:val>
                                            <p:strVal val="#ppt_w"/>
                                          </p:val>
                                        </p:tav>
                                      </p:tavLst>
                                    </p:anim>
                                    <p:anim calcmode="lin" valueType="num">
                                      <p:cBhvr>
                                        <p:cTn id="182" dur="400" fill="hold"/>
                                        <p:tgtEl>
                                          <p:spTgt spid="21535"/>
                                        </p:tgtEl>
                                        <p:attrNameLst>
                                          <p:attrName>ppt_h</p:attrName>
                                        </p:attrNameLst>
                                      </p:cBhvr>
                                      <p:tavLst>
                                        <p:tav tm="0">
                                          <p:val>
                                            <p:fltVal val="0"/>
                                          </p:val>
                                        </p:tav>
                                        <p:tav tm="100000">
                                          <p:val>
                                            <p:strVal val="#ppt_h"/>
                                          </p:val>
                                        </p:tav>
                                      </p:tavLst>
                                    </p:anim>
                                    <p:anim calcmode="lin" valueType="num">
                                      <p:cBhvr>
                                        <p:cTn id="183" dur="400" fill="hold"/>
                                        <p:tgtEl>
                                          <p:spTgt spid="21535"/>
                                        </p:tgtEl>
                                        <p:attrNameLst>
                                          <p:attrName>style.rotation</p:attrName>
                                        </p:attrNameLst>
                                      </p:cBhvr>
                                      <p:tavLst>
                                        <p:tav tm="0">
                                          <p:val>
                                            <p:fltVal val="90"/>
                                          </p:val>
                                        </p:tav>
                                        <p:tav tm="100000">
                                          <p:val>
                                            <p:fltVal val="0"/>
                                          </p:val>
                                        </p:tav>
                                      </p:tavLst>
                                    </p:anim>
                                    <p:animEffect transition="in" filter="fade">
                                      <p:cBhvr>
                                        <p:cTn id="184" dur="400"/>
                                        <p:tgtEl>
                                          <p:spTgt spid="21535"/>
                                        </p:tgtEl>
                                      </p:cBhvr>
                                    </p:animEffect>
                                  </p:childTnLst>
                                </p:cTn>
                              </p:par>
                            </p:childTnLst>
                          </p:cTn>
                        </p:par>
                        <p:par>
                          <p:cTn id="185" fill="hold" nodeType="afterGroup">
                            <p:stCondLst>
                              <p:cond delay="400"/>
                            </p:stCondLst>
                            <p:childTnLst>
                              <p:par>
                                <p:cTn id="186" presetID="22" presetClass="entr" presetSubtype="8" fill="hold" nodeType="afterEffect">
                                  <p:stCondLst>
                                    <p:cond delay="0"/>
                                  </p:stCondLst>
                                  <p:childTnLst>
                                    <p:set>
                                      <p:cBhvr>
                                        <p:cTn id="187" dur="1" fill="hold">
                                          <p:stCondLst>
                                            <p:cond delay="0"/>
                                          </p:stCondLst>
                                        </p:cTn>
                                        <p:tgtEl>
                                          <p:spTgt spid="21536"/>
                                        </p:tgtEl>
                                        <p:attrNameLst>
                                          <p:attrName>style.visibility</p:attrName>
                                        </p:attrNameLst>
                                      </p:cBhvr>
                                      <p:to>
                                        <p:strVal val="visible"/>
                                      </p:to>
                                    </p:set>
                                    <p:animEffect transition="in" filter="wipe(left)">
                                      <p:cBhvr>
                                        <p:cTn id="188" dur="500"/>
                                        <p:tgtEl>
                                          <p:spTgt spid="21536"/>
                                        </p:tgtEl>
                                      </p:cBhvr>
                                    </p:animEffect>
                                  </p:childTnLst>
                                </p:cTn>
                              </p:par>
                            </p:childTnLst>
                          </p:cTn>
                        </p:par>
                        <p:par>
                          <p:cTn id="189" fill="hold" nodeType="afterGroup">
                            <p:stCondLst>
                              <p:cond delay="900"/>
                            </p:stCondLst>
                            <p:childTnLst>
                              <p:par>
                                <p:cTn id="190" presetID="41" presetClass="entr" presetSubtype="0" fill="hold" grpId="0" nodeType="afterEffect">
                                  <p:stCondLst>
                                    <p:cond delay="0"/>
                                  </p:stCondLst>
                                  <p:iterate type="lt">
                                    <p:tmPct val="10000"/>
                                  </p:iterate>
                                  <p:childTnLst>
                                    <p:set>
                                      <p:cBhvr>
                                        <p:cTn id="191" dur="1" fill="hold">
                                          <p:stCondLst>
                                            <p:cond delay="0"/>
                                          </p:stCondLst>
                                        </p:cTn>
                                        <p:tgtEl>
                                          <p:spTgt spid="21537"/>
                                        </p:tgtEl>
                                        <p:attrNameLst>
                                          <p:attrName>style.visibility</p:attrName>
                                        </p:attrNameLst>
                                      </p:cBhvr>
                                      <p:to>
                                        <p:strVal val="visible"/>
                                      </p:to>
                                    </p:set>
                                    <p:anim calcmode="lin" valueType="num">
                                      <p:cBhvr>
                                        <p:cTn id="192" dur="500" fill="hold"/>
                                        <p:tgtEl>
                                          <p:spTgt spid="21537"/>
                                        </p:tgtEl>
                                        <p:attrNameLst>
                                          <p:attrName>ppt_x</p:attrName>
                                        </p:attrNameLst>
                                      </p:cBhvr>
                                      <p:tavLst>
                                        <p:tav tm="0">
                                          <p:val>
                                            <p:strVal val="#ppt_x"/>
                                          </p:val>
                                        </p:tav>
                                        <p:tav tm="50000">
                                          <p:val>
                                            <p:strVal val="#ppt_x+.1"/>
                                          </p:val>
                                        </p:tav>
                                        <p:tav tm="100000">
                                          <p:val>
                                            <p:strVal val="#ppt_x"/>
                                          </p:val>
                                        </p:tav>
                                      </p:tavLst>
                                    </p:anim>
                                    <p:anim calcmode="lin" valueType="num">
                                      <p:cBhvr>
                                        <p:cTn id="193" dur="500" fill="hold"/>
                                        <p:tgtEl>
                                          <p:spTgt spid="21537"/>
                                        </p:tgtEl>
                                        <p:attrNameLst>
                                          <p:attrName>ppt_y</p:attrName>
                                        </p:attrNameLst>
                                      </p:cBhvr>
                                      <p:tavLst>
                                        <p:tav tm="0">
                                          <p:val>
                                            <p:strVal val="#ppt_y"/>
                                          </p:val>
                                        </p:tav>
                                        <p:tav tm="100000">
                                          <p:val>
                                            <p:strVal val="#ppt_y"/>
                                          </p:val>
                                        </p:tav>
                                      </p:tavLst>
                                    </p:anim>
                                    <p:anim calcmode="lin" valueType="num">
                                      <p:cBhvr>
                                        <p:cTn id="194" dur="500" fill="hold"/>
                                        <p:tgtEl>
                                          <p:spTgt spid="21537"/>
                                        </p:tgtEl>
                                        <p:attrNameLst>
                                          <p:attrName>ppt_h</p:attrName>
                                        </p:attrNameLst>
                                      </p:cBhvr>
                                      <p:tavLst>
                                        <p:tav tm="0">
                                          <p:val>
                                            <p:strVal val="#ppt_h/10"/>
                                          </p:val>
                                        </p:tav>
                                        <p:tav tm="50000">
                                          <p:val>
                                            <p:strVal val="#ppt_h+.01"/>
                                          </p:val>
                                        </p:tav>
                                        <p:tav tm="100000">
                                          <p:val>
                                            <p:strVal val="#ppt_h"/>
                                          </p:val>
                                        </p:tav>
                                      </p:tavLst>
                                    </p:anim>
                                    <p:anim calcmode="lin" valueType="num">
                                      <p:cBhvr>
                                        <p:cTn id="195" dur="500" fill="hold"/>
                                        <p:tgtEl>
                                          <p:spTgt spid="21537"/>
                                        </p:tgtEl>
                                        <p:attrNameLst>
                                          <p:attrName>ppt_w</p:attrName>
                                        </p:attrNameLst>
                                      </p:cBhvr>
                                      <p:tavLst>
                                        <p:tav tm="0">
                                          <p:val>
                                            <p:strVal val="#ppt_w/10"/>
                                          </p:val>
                                        </p:tav>
                                        <p:tav tm="50000">
                                          <p:val>
                                            <p:strVal val="#ppt_w+.01"/>
                                          </p:val>
                                        </p:tav>
                                        <p:tav tm="100000">
                                          <p:val>
                                            <p:strVal val="#ppt_w"/>
                                          </p:val>
                                        </p:tav>
                                      </p:tavLst>
                                    </p:anim>
                                    <p:animEffect transition="in" filter="fade">
                                      <p:cBhvr>
                                        <p:cTn id="196" dur="500" tmFilter="0,0; .5, 1; 1, 1"/>
                                        <p:tgtEl>
                                          <p:spTgt spid="21537"/>
                                        </p:tgtEl>
                                      </p:cBhvr>
                                    </p:animEffect>
                                  </p:childTnLst>
                                </p:cTn>
                              </p:par>
                              <p:par>
                                <p:cTn id="197" presetID="41" presetClass="entr" presetSubtype="0" fill="hold" grpId="0" nodeType="withEffect">
                                  <p:stCondLst>
                                    <p:cond delay="0"/>
                                  </p:stCondLst>
                                  <p:iterate type="lt">
                                    <p:tmPct val="10000"/>
                                  </p:iterate>
                                  <p:childTnLst>
                                    <p:set>
                                      <p:cBhvr>
                                        <p:cTn id="198" dur="1" fill="hold">
                                          <p:stCondLst>
                                            <p:cond delay="0"/>
                                          </p:stCondLst>
                                        </p:cTn>
                                        <p:tgtEl>
                                          <p:spTgt spid="21538"/>
                                        </p:tgtEl>
                                        <p:attrNameLst>
                                          <p:attrName>style.visibility</p:attrName>
                                        </p:attrNameLst>
                                      </p:cBhvr>
                                      <p:to>
                                        <p:strVal val="visible"/>
                                      </p:to>
                                    </p:set>
                                    <p:anim calcmode="lin" valueType="num">
                                      <p:cBhvr>
                                        <p:cTn id="199" dur="500" fill="hold"/>
                                        <p:tgtEl>
                                          <p:spTgt spid="21538"/>
                                        </p:tgtEl>
                                        <p:attrNameLst>
                                          <p:attrName>ppt_x</p:attrName>
                                        </p:attrNameLst>
                                      </p:cBhvr>
                                      <p:tavLst>
                                        <p:tav tm="0">
                                          <p:val>
                                            <p:strVal val="#ppt_x"/>
                                          </p:val>
                                        </p:tav>
                                        <p:tav tm="50000">
                                          <p:val>
                                            <p:strVal val="#ppt_x+.1"/>
                                          </p:val>
                                        </p:tav>
                                        <p:tav tm="100000">
                                          <p:val>
                                            <p:strVal val="#ppt_x"/>
                                          </p:val>
                                        </p:tav>
                                      </p:tavLst>
                                    </p:anim>
                                    <p:anim calcmode="lin" valueType="num">
                                      <p:cBhvr>
                                        <p:cTn id="200" dur="500" fill="hold"/>
                                        <p:tgtEl>
                                          <p:spTgt spid="21538"/>
                                        </p:tgtEl>
                                        <p:attrNameLst>
                                          <p:attrName>ppt_y</p:attrName>
                                        </p:attrNameLst>
                                      </p:cBhvr>
                                      <p:tavLst>
                                        <p:tav tm="0">
                                          <p:val>
                                            <p:strVal val="#ppt_y"/>
                                          </p:val>
                                        </p:tav>
                                        <p:tav tm="100000">
                                          <p:val>
                                            <p:strVal val="#ppt_y"/>
                                          </p:val>
                                        </p:tav>
                                      </p:tavLst>
                                    </p:anim>
                                    <p:anim calcmode="lin" valueType="num">
                                      <p:cBhvr>
                                        <p:cTn id="201" dur="500" fill="hold"/>
                                        <p:tgtEl>
                                          <p:spTgt spid="21538"/>
                                        </p:tgtEl>
                                        <p:attrNameLst>
                                          <p:attrName>ppt_h</p:attrName>
                                        </p:attrNameLst>
                                      </p:cBhvr>
                                      <p:tavLst>
                                        <p:tav tm="0">
                                          <p:val>
                                            <p:strVal val="#ppt_h/10"/>
                                          </p:val>
                                        </p:tav>
                                        <p:tav tm="50000">
                                          <p:val>
                                            <p:strVal val="#ppt_h+.01"/>
                                          </p:val>
                                        </p:tav>
                                        <p:tav tm="100000">
                                          <p:val>
                                            <p:strVal val="#ppt_h"/>
                                          </p:val>
                                        </p:tav>
                                      </p:tavLst>
                                    </p:anim>
                                    <p:anim calcmode="lin" valueType="num">
                                      <p:cBhvr>
                                        <p:cTn id="202" dur="500" fill="hold"/>
                                        <p:tgtEl>
                                          <p:spTgt spid="21538"/>
                                        </p:tgtEl>
                                        <p:attrNameLst>
                                          <p:attrName>ppt_w</p:attrName>
                                        </p:attrNameLst>
                                      </p:cBhvr>
                                      <p:tavLst>
                                        <p:tav tm="0">
                                          <p:val>
                                            <p:strVal val="#ppt_w/10"/>
                                          </p:val>
                                        </p:tav>
                                        <p:tav tm="50000">
                                          <p:val>
                                            <p:strVal val="#ppt_w+.01"/>
                                          </p:val>
                                        </p:tav>
                                        <p:tav tm="100000">
                                          <p:val>
                                            <p:strVal val="#ppt_w"/>
                                          </p:val>
                                        </p:tav>
                                      </p:tavLst>
                                    </p:anim>
                                    <p:animEffect transition="in" filter="fade">
                                      <p:cBhvr>
                                        <p:cTn id="203" dur="500" tmFilter="0,0; .5, 1; 1, 1"/>
                                        <p:tgtEl>
                                          <p:spTgt spid="21538"/>
                                        </p:tgtEl>
                                      </p:cBhvr>
                                    </p:animEffect>
                                  </p:childTnLst>
                                </p:cTn>
                              </p:par>
                            </p:childTnLst>
                          </p:cTn>
                        </p:par>
                        <p:par>
                          <p:cTn id="204" fill="hold" nodeType="afterGroup">
                            <p:stCondLst>
                              <p:cond delay="1800"/>
                            </p:stCondLst>
                            <p:childTnLst>
                              <p:par>
                                <p:cTn id="205" presetID="22" presetClass="entr" presetSubtype="2" fill="hold" nodeType="afterEffect">
                                  <p:stCondLst>
                                    <p:cond delay="0"/>
                                  </p:stCondLst>
                                  <p:childTnLst>
                                    <p:set>
                                      <p:cBhvr>
                                        <p:cTn id="206" dur="1" fill="hold">
                                          <p:stCondLst>
                                            <p:cond delay="0"/>
                                          </p:stCondLst>
                                        </p:cTn>
                                        <p:tgtEl>
                                          <p:spTgt spid="21541"/>
                                        </p:tgtEl>
                                        <p:attrNameLst>
                                          <p:attrName>style.visibility</p:attrName>
                                        </p:attrNameLst>
                                      </p:cBhvr>
                                      <p:to>
                                        <p:strVal val="visible"/>
                                      </p:to>
                                    </p:set>
                                    <p:animEffect transition="in" filter="wipe(right)">
                                      <p:cBhvr>
                                        <p:cTn id="207" dur="500"/>
                                        <p:tgtEl>
                                          <p:spTgt spid="21541"/>
                                        </p:tgtEl>
                                      </p:cBhvr>
                                    </p:animEffect>
                                  </p:childTnLst>
                                </p:cTn>
                              </p:par>
                            </p:childTnLst>
                          </p:cTn>
                        </p:par>
                        <p:par>
                          <p:cTn id="208" fill="hold" nodeType="afterGroup">
                            <p:stCondLst>
                              <p:cond delay="2300"/>
                            </p:stCondLst>
                            <p:childTnLst>
                              <p:par>
                                <p:cTn id="209" presetID="41" presetClass="entr" presetSubtype="0" fill="hold" grpId="0" nodeType="afterEffect">
                                  <p:stCondLst>
                                    <p:cond delay="0"/>
                                  </p:stCondLst>
                                  <p:iterate type="lt">
                                    <p:tmPct val="10000"/>
                                  </p:iterate>
                                  <p:childTnLst>
                                    <p:set>
                                      <p:cBhvr>
                                        <p:cTn id="210" dur="1" fill="hold">
                                          <p:stCondLst>
                                            <p:cond delay="0"/>
                                          </p:stCondLst>
                                        </p:cTn>
                                        <p:tgtEl>
                                          <p:spTgt spid="21539"/>
                                        </p:tgtEl>
                                        <p:attrNameLst>
                                          <p:attrName>style.visibility</p:attrName>
                                        </p:attrNameLst>
                                      </p:cBhvr>
                                      <p:to>
                                        <p:strVal val="visible"/>
                                      </p:to>
                                    </p:set>
                                    <p:anim calcmode="lin" valueType="num">
                                      <p:cBhvr>
                                        <p:cTn id="211" dur="500" fill="hold"/>
                                        <p:tgtEl>
                                          <p:spTgt spid="21539"/>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21539"/>
                                        </p:tgtEl>
                                        <p:attrNameLst>
                                          <p:attrName>ppt_y</p:attrName>
                                        </p:attrNameLst>
                                      </p:cBhvr>
                                      <p:tavLst>
                                        <p:tav tm="0">
                                          <p:val>
                                            <p:strVal val="#ppt_y"/>
                                          </p:val>
                                        </p:tav>
                                        <p:tav tm="100000">
                                          <p:val>
                                            <p:strVal val="#ppt_y"/>
                                          </p:val>
                                        </p:tav>
                                      </p:tavLst>
                                    </p:anim>
                                    <p:anim calcmode="lin" valueType="num">
                                      <p:cBhvr>
                                        <p:cTn id="213" dur="500" fill="hold"/>
                                        <p:tgtEl>
                                          <p:spTgt spid="21539"/>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21539"/>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21539"/>
                                        </p:tgtEl>
                                      </p:cBhvr>
                                    </p:animEffect>
                                  </p:childTnLst>
                                </p:cTn>
                              </p:par>
                              <p:par>
                                <p:cTn id="216" presetID="41" presetClass="entr" presetSubtype="0" fill="hold" grpId="0" nodeType="withEffect">
                                  <p:stCondLst>
                                    <p:cond delay="0"/>
                                  </p:stCondLst>
                                  <p:iterate type="lt">
                                    <p:tmPct val="10000"/>
                                  </p:iterate>
                                  <p:childTnLst>
                                    <p:set>
                                      <p:cBhvr>
                                        <p:cTn id="217" dur="1" fill="hold">
                                          <p:stCondLst>
                                            <p:cond delay="0"/>
                                          </p:stCondLst>
                                        </p:cTn>
                                        <p:tgtEl>
                                          <p:spTgt spid="21540"/>
                                        </p:tgtEl>
                                        <p:attrNameLst>
                                          <p:attrName>style.visibility</p:attrName>
                                        </p:attrNameLst>
                                      </p:cBhvr>
                                      <p:to>
                                        <p:strVal val="visible"/>
                                      </p:to>
                                    </p:set>
                                    <p:anim calcmode="lin" valueType="num">
                                      <p:cBhvr>
                                        <p:cTn id="218" dur="500" fill="hold"/>
                                        <p:tgtEl>
                                          <p:spTgt spid="21540"/>
                                        </p:tgtEl>
                                        <p:attrNameLst>
                                          <p:attrName>ppt_x</p:attrName>
                                        </p:attrNameLst>
                                      </p:cBhvr>
                                      <p:tavLst>
                                        <p:tav tm="0">
                                          <p:val>
                                            <p:strVal val="#ppt_x"/>
                                          </p:val>
                                        </p:tav>
                                        <p:tav tm="50000">
                                          <p:val>
                                            <p:strVal val="#ppt_x+.1"/>
                                          </p:val>
                                        </p:tav>
                                        <p:tav tm="100000">
                                          <p:val>
                                            <p:strVal val="#ppt_x"/>
                                          </p:val>
                                        </p:tav>
                                      </p:tavLst>
                                    </p:anim>
                                    <p:anim calcmode="lin" valueType="num">
                                      <p:cBhvr>
                                        <p:cTn id="219" dur="500" fill="hold"/>
                                        <p:tgtEl>
                                          <p:spTgt spid="21540"/>
                                        </p:tgtEl>
                                        <p:attrNameLst>
                                          <p:attrName>ppt_y</p:attrName>
                                        </p:attrNameLst>
                                      </p:cBhvr>
                                      <p:tavLst>
                                        <p:tav tm="0">
                                          <p:val>
                                            <p:strVal val="#ppt_y"/>
                                          </p:val>
                                        </p:tav>
                                        <p:tav tm="100000">
                                          <p:val>
                                            <p:strVal val="#ppt_y"/>
                                          </p:val>
                                        </p:tav>
                                      </p:tavLst>
                                    </p:anim>
                                    <p:anim calcmode="lin" valueType="num">
                                      <p:cBhvr>
                                        <p:cTn id="220" dur="500" fill="hold"/>
                                        <p:tgtEl>
                                          <p:spTgt spid="21540"/>
                                        </p:tgtEl>
                                        <p:attrNameLst>
                                          <p:attrName>ppt_h</p:attrName>
                                        </p:attrNameLst>
                                      </p:cBhvr>
                                      <p:tavLst>
                                        <p:tav tm="0">
                                          <p:val>
                                            <p:strVal val="#ppt_h/10"/>
                                          </p:val>
                                        </p:tav>
                                        <p:tav tm="50000">
                                          <p:val>
                                            <p:strVal val="#ppt_h+.01"/>
                                          </p:val>
                                        </p:tav>
                                        <p:tav tm="100000">
                                          <p:val>
                                            <p:strVal val="#ppt_h"/>
                                          </p:val>
                                        </p:tav>
                                      </p:tavLst>
                                    </p:anim>
                                    <p:anim calcmode="lin" valueType="num">
                                      <p:cBhvr>
                                        <p:cTn id="221" dur="500" fill="hold"/>
                                        <p:tgtEl>
                                          <p:spTgt spid="21540"/>
                                        </p:tgtEl>
                                        <p:attrNameLst>
                                          <p:attrName>ppt_w</p:attrName>
                                        </p:attrNameLst>
                                      </p:cBhvr>
                                      <p:tavLst>
                                        <p:tav tm="0">
                                          <p:val>
                                            <p:strVal val="#ppt_w/10"/>
                                          </p:val>
                                        </p:tav>
                                        <p:tav tm="50000">
                                          <p:val>
                                            <p:strVal val="#ppt_w+.01"/>
                                          </p:val>
                                        </p:tav>
                                        <p:tav tm="100000">
                                          <p:val>
                                            <p:strVal val="#ppt_w"/>
                                          </p:val>
                                        </p:tav>
                                      </p:tavLst>
                                    </p:anim>
                                    <p:animEffect transition="in" filter="fade">
                                      <p:cBhvr>
                                        <p:cTn id="222" dur="500" tmFilter="0,0; .5, 1; 1, 1"/>
                                        <p:tgtEl>
                                          <p:spTgt spid="21540"/>
                                        </p:tgtEl>
                                      </p:cBhvr>
                                    </p:animEffect>
                                  </p:childTnLst>
                                </p:cTn>
                              </p:par>
                            </p:childTnLst>
                          </p:cTn>
                        </p:par>
                        <p:par>
                          <p:cTn id="223" fill="hold" nodeType="afterGroup">
                            <p:stCondLst>
                              <p:cond delay="3200"/>
                            </p:stCondLst>
                            <p:childTnLst>
                              <p:par>
                                <p:cTn id="224" presetID="41" presetClass="entr" presetSubtype="0" fill="hold" grpId="0" nodeType="afterEffect">
                                  <p:stCondLst>
                                    <p:cond delay="0"/>
                                  </p:stCondLst>
                                  <p:iterate type="lt">
                                    <p:tmPct val="10000"/>
                                  </p:iterate>
                                  <p:childTnLst>
                                    <p:set>
                                      <p:cBhvr>
                                        <p:cTn id="225" dur="1" fill="hold">
                                          <p:stCondLst>
                                            <p:cond delay="0"/>
                                          </p:stCondLst>
                                        </p:cTn>
                                        <p:tgtEl>
                                          <p:spTgt spid="21545"/>
                                        </p:tgtEl>
                                        <p:attrNameLst>
                                          <p:attrName>style.visibility</p:attrName>
                                        </p:attrNameLst>
                                      </p:cBhvr>
                                      <p:to>
                                        <p:strVal val="visible"/>
                                      </p:to>
                                    </p:set>
                                    <p:anim calcmode="lin" valueType="num">
                                      <p:cBhvr>
                                        <p:cTn id="226" dur="500" fill="hold"/>
                                        <p:tgtEl>
                                          <p:spTgt spid="21545"/>
                                        </p:tgtEl>
                                        <p:attrNameLst>
                                          <p:attrName>ppt_x</p:attrName>
                                        </p:attrNameLst>
                                      </p:cBhvr>
                                      <p:tavLst>
                                        <p:tav tm="0">
                                          <p:val>
                                            <p:strVal val="#ppt_x"/>
                                          </p:val>
                                        </p:tav>
                                        <p:tav tm="50000">
                                          <p:val>
                                            <p:strVal val="#ppt_x+.1"/>
                                          </p:val>
                                        </p:tav>
                                        <p:tav tm="100000">
                                          <p:val>
                                            <p:strVal val="#ppt_x"/>
                                          </p:val>
                                        </p:tav>
                                      </p:tavLst>
                                    </p:anim>
                                    <p:anim calcmode="lin" valueType="num">
                                      <p:cBhvr>
                                        <p:cTn id="227" dur="500" fill="hold"/>
                                        <p:tgtEl>
                                          <p:spTgt spid="21545"/>
                                        </p:tgtEl>
                                        <p:attrNameLst>
                                          <p:attrName>ppt_y</p:attrName>
                                        </p:attrNameLst>
                                      </p:cBhvr>
                                      <p:tavLst>
                                        <p:tav tm="0">
                                          <p:val>
                                            <p:strVal val="#ppt_y"/>
                                          </p:val>
                                        </p:tav>
                                        <p:tav tm="100000">
                                          <p:val>
                                            <p:strVal val="#ppt_y"/>
                                          </p:val>
                                        </p:tav>
                                      </p:tavLst>
                                    </p:anim>
                                    <p:anim calcmode="lin" valueType="num">
                                      <p:cBhvr>
                                        <p:cTn id="228" dur="500" fill="hold"/>
                                        <p:tgtEl>
                                          <p:spTgt spid="21545"/>
                                        </p:tgtEl>
                                        <p:attrNameLst>
                                          <p:attrName>ppt_h</p:attrName>
                                        </p:attrNameLst>
                                      </p:cBhvr>
                                      <p:tavLst>
                                        <p:tav tm="0">
                                          <p:val>
                                            <p:strVal val="#ppt_h/10"/>
                                          </p:val>
                                        </p:tav>
                                        <p:tav tm="50000">
                                          <p:val>
                                            <p:strVal val="#ppt_h+.01"/>
                                          </p:val>
                                        </p:tav>
                                        <p:tav tm="100000">
                                          <p:val>
                                            <p:strVal val="#ppt_h"/>
                                          </p:val>
                                        </p:tav>
                                      </p:tavLst>
                                    </p:anim>
                                    <p:anim calcmode="lin" valueType="num">
                                      <p:cBhvr>
                                        <p:cTn id="229" dur="500" fill="hold"/>
                                        <p:tgtEl>
                                          <p:spTgt spid="21545"/>
                                        </p:tgtEl>
                                        <p:attrNameLst>
                                          <p:attrName>ppt_w</p:attrName>
                                        </p:attrNameLst>
                                      </p:cBhvr>
                                      <p:tavLst>
                                        <p:tav tm="0">
                                          <p:val>
                                            <p:strVal val="#ppt_w/10"/>
                                          </p:val>
                                        </p:tav>
                                        <p:tav tm="50000">
                                          <p:val>
                                            <p:strVal val="#ppt_w+.01"/>
                                          </p:val>
                                        </p:tav>
                                        <p:tav tm="100000">
                                          <p:val>
                                            <p:strVal val="#ppt_w"/>
                                          </p:val>
                                        </p:tav>
                                      </p:tavLst>
                                    </p:anim>
                                    <p:animEffect transition="in" filter="fade">
                                      <p:cBhvr>
                                        <p:cTn id="230" dur="500" tmFilter="0,0; .5, 1; 1, 1"/>
                                        <p:tgtEl>
                                          <p:spTgt spid="21545"/>
                                        </p:tgtEl>
                                      </p:cBhvr>
                                    </p:animEffect>
                                  </p:childTnLst>
                                </p:cTn>
                              </p:par>
                            </p:childTnLst>
                          </p:cTn>
                        </p:par>
                        <p:par>
                          <p:cTn id="231" fill="hold" nodeType="afterGroup">
                            <p:stCondLst>
                              <p:cond delay="3850"/>
                            </p:stCondLst>
                            <p:childTnLst>
                              <p:par>
                                <p:cTn id="232" presetID="41" presetClass="entr" presetSubtype="0" fill="hold" grpId="0" nodeType="afterEffect">
                                  <p:stCondLst>
                                    <p:cond delay="0"/>
                                  </p:stCondLst>
                                  <p:iterate type="lt">
                                    <p:tmPct val="10000"/>
                                  </p:iterate>
                                  <p:childTnLst>
                                    <p:set>
                                      <p:cBhvr>
                                        <p:cTn id="233" dur="1" fill="hold">
                                          <p:stCondLst>
                                            <p:cond delay="0"/>
                                          </p:stCondLst>
                                        </p:cTn>
                                        <p:tgtEl>
                                          <p:spTgt spid="21546"/>
                                        </p:tgtEl>
                                        <p:attrNameLst>
                                          <p:attrName>style.visibility</p:attrName>
                                        </p:attrNameLst>
                                      </p:cBhvr>
                                      <p:to>
                                        <p:strVal val="visible"/>
                                      </p:to>
                                    </p:set>
                                    <p:anim calcmode="lin" valueType="num">
                                      <p:cBhvr>
                                        <p:cTn id="234" dur="500" fill="hold"/>
                                        <p:tgtEl>
                                          <p:spTgt spid="21546"/>
                                        </p:tgtEl>
                                        <p:attrNameLst>
                                          <p:attrName>ppt_x</p:attrName>
                                        </p:attrNameLst>
                                      </p:cBhvr>
                                      <p:tavLst>
                                        <p:tav tm="0">
                                          <p:val>
                                            <p:strVal val="#ppt_x"/>
                                          </p:val>
                                        </p:tav>
                                        <p:tav tm="50000">
                                          <p:val>
                                            <p:strVal val="#ppt_x+.1"/>
                                          </p:val>
                                        </p:tav>
                                        <p:tav tm="100000">
                                          <p:val>
                                            <p:strVal val="#ppt_x"/>
                                          </p:val>
                                        </p:tav>
                                      </p:tavLst>
                                    </p:anim>
                                    <p:anim calcmode="lin" valueType="num">
                                      <p:cBhvr>
                                        <p:cTn id="235" dur="500" fill="hold"/>
                                        <p:tgtEl>
                                          <p:spTgt spid="21546"/>
                                        </p:tgtEl>
                                        <p:attrNameLst>
                                          <p:attrName>ppt_y</p:attrName>
                                        </p:attrNameLst>
                                      </p:cBhvr>
                                      <p:tavLst>
                                        <p:tav tm="0">
                                          <p:val>
                                            <p:strVal val="#ppt_y"/>
                                          </p:val>
                                        </p:tav>
                                        <p:tav tm="100000">
                                          <p:val>
                                            <p:strVal val="#ppt_y"/>
                                          </p:val>
                                        </p:tav>
                                      </p:tavLst>
                                    </p:anim>
                                    <p:anim calcmode="lin" valueType="num">
                                      <p:cBhvr>
                                        <p:cTn id="236" dur="500" fill="hold"/>
                                        <p:tgtEl>
                                          <p:spTgt spid="21546"/>
                                        </p:tgtEl>
                                        <p:attrNameLst>
                                          <p:attrName>ppt_h</p:attrName>
                                        </p:attrNameLst>
                                      </p:cBhvr>
                                      <p:tavLst>
                                        <p:tav tm="0">
                                          <p:val>
                                            <p:strVal val="#ppt_h/10"/>
                                          </p:val>
                                        </p:tav>
                                        <p:tav tm="50000">
                                          <p:val>
                                            <p:strVal val="#ppt_h+.01"/>
                                          </p:val>
                                        </p:tav>
                                        <p:tav tm="100000">
                                          <p:val>
                                            <p:strVal val="#ppt_h"/>
                                          </p:val>
                                        </p:tav>
                                      </p:tavLst>
                                    </p:anim>
                                    <p:anim calcmode="lin" valueType="num">
                                      <p:cBhvr>
                                        <p:cTn id="237" dur="500" fill="hold"/>
                                        <p:tgtEl>
                                          <p:spTgt spid="21546"/>
                                        </p:tgtEl>
                                        <p:attrNameLst>
                                          <p:attrName>ppt_w</p:attrName>
                                        </p:attrNameLst>
                                      </p:cBhvr>
                                      <p:tavLst>
                                        <p:tav tm="0">
                                          <p:val>
                                            <p:strVal val="#ppt_w/10"/>
                                          </p:val>
                                        </p:tav>
                                        <p:tav tm="50000">
                                          <p:val>
                                            <p:strVal val="#ppt_w+.01"/>
                                          </p:val>
                                        </p:tav>
                                        <p:tav tm="100000">
                                          <p:val>
                                            <p:strVal val="#ppt_w"/>
                                          </p:val>
                                        </p:tav>
                                      </p:tavLst>
                                    </p:anim>
                                    <p:animEffect transition="in" filter="fade">
                                      <p:cBhvr>
                                        <p:cTn id="238" dur="500" tmFilter="0,0; .5, 1; 1, 1"/>
                                        <p:tgtEl>
                                          <p:spTgt spid="21546"/>
                                        </p:tgtEl>
                                      </p:cBhvr>
                                    </p:animEffect>
                                  </p:childTnLst>
                                </p:cTn>
                              </p:par>
                            </p:childTnLst>
                          </p:cTn>
                        </p:par>
                        <p:par>
                          <p:cTn id="239" fill="hold" nodeType="afterGroup">
                            <p:stCondLst>
                              <p:cond delay="4500"/>
                            </p:stCondLst>
                            <p:childTnLst>
                              <p:par>
                                <p:cTn id="240" presetID="41" presetClass="entr" presetSubtype="0" fill="hold" grpId="0" nodeType="afterEffect">
                                  <p:stCondLst>
                                    <p:cond delay="0"/>
                                  </p:stCondLst>
                                  <p:iterate type="lt">
                                    <p:tmPct val="10000"/>
                                  </p:iterate>
                                  <p:childTnLst>
                                    <p:set>
                                      <p:cBhvr>
                                        <p:cTn id="241" dur="1" fill="hold">
                                          <p:stCondLst>
                                            <p:cond delay="0"/>
                                          </p:stCondLst>
                                        </p:cTn>
                                        <p:tgtEl>
                                          <p:spTgt spid="21547"/>
                                        </p:tgtEl>
                                        <p:attrNameLst>
                                          <p:attrName>style.visibility</p:attrName>
                                        </p:attrNameLst>
                                      </p:cBhvr>
                                      <p:to>
                                        <p:strVal val="visible"/>
                                      </p:to>
                                    </p:set>
                                    <p:anim calcmode="lin" valueType="num">
                                      <p:cBhvr>
                                        <p:cTn id="242" dur="500" fill="hold"/>
                                        <p:tgtEl>
                                          <p:spTgt spid="21547"/>
                                        </p:tgtEl>
                                        <p:attrNameLst>
                                          <p:attrName>ppt_x</p:attrName>
                                        </p:attrNameLst>
                                      </p:cBhvr>
                                      <p:tavLst>
                                        <p:tav tm="0">
                                          <p:val>
                                            <p:strVal val="#ppt_x"/>
                                          </p:val>
                                        </p:tav>
                                        <p:tav tm="50000">
                                          <p:val>
                                            <p:strVal val="#ppt_x+.1"/>
                                          </p:val>
                                        </p:tav>
                                        <p:tav tm="100000">
                                          <p:val>
                                            <p:strVal val="#ppt_x"/>
                                          </p:val>
                                        </p:tav>
                                      </p:tavLst>
                                    </p:anim>
                                    <p:anim calcmode="lin" valueType="num">
                                      <p:cBhvr>
                                        <p:cTn id="243" dur="500" fill="hold"/>
                                        <p:tgtEl>
                                          <p:spTgt spid="21547"/>
                                        </p:tgtEl>
                                        <p:attrNameLst>
                                          <p:attrName>ppt_y</p:attrName>
                                        </p:attrNameLst>
                                      </p:cBhvr>
                                      <p:tavLst>
                                        <p:tav tm="0">
                                          <p:val>
                                            <p:strVal val="#ppt_y"/>
                                          </p:val>
                                        </p:tav>
                                        <p:tav tm="100000">
                                          <p:val>
                                            <p:strVal val="#ppt_y"/>
                                          </p:val>
                                        </p:tav>
                                      </p:tavLst>
                                    </p:anim>
                                    <p:anim calcmode="lin" valueType="num">
                                      <p:cBhvr>
                                        <p:cTn id="244" dur="500" fill="hold"/>
                                        <p:tgtEl>
                                          <p:spTgt spid="21547"/>
                                        </p:tgtEl>
                                        <p:attrNameLst>
                                          <p:attrName>ppt_h</p:attrName>
                                        </p:attrNameLst>
                                      </p:cBhvr>
                                      <p:tavLst>
                                        <p:tav tm="0">
                                          <p:val>
                                            <p:strVal val="#ppt_h/10"/>
                                          </p:val>
                                        </p:tav>
                                        <p:tav tm="50000">
                                          <p:val>
                                            <p:strVal val="#ppt_h+.01"/>
                                          </p:val>
                                        </p:tav>
                                        <p:tav tm="100000">
                                          <p:val>
                                            <p:strVal val="#ppt_h"/>
                                          </p:val>
                                        </p:tav>
                                      </p:tavLst>
                                    </p:anim>
                                    <p:anim calcmode="lin" valueType="num">
                                      <p:cBhvr>
                                        <p:cTn id="245" dur="500" fill="hold"/>
                                        <p:tgtEl>
                                          <p:spTgt spid="21547"/>
                                        </p:tgtEl>
                                        <p:attrNameLst>
                                          <p:attrName>ppt_w</p:attrName>
                                        </p:attrNameLst>
                                      </p:cBhvr>
                                      <p:tavLst>
                                        <p:tav tm="0">
                                          <p:val>
                                            <p:strVal val="#ppt_w/10"/>
                                          </p:val>
                                        </p:tav>
                                        <p:tav tm="50000">
                                          <p:val>
                                            <p:strVal val="#ppt_w+.01"/>
                                          </p:val>
                                        </p:tav>
                                        <p:tav tm="100000">
                                          <p:val>
                                            <p:strVal val="#ppt_w"/>
                                          </p:val>
                                        </p:tav>
                                      </p:tavLst>
                                    </p:anim>
                                    <p:animEffect transition="in" filter="fade">
                                      <p:cBhvr>
                                        <p:cTn id="246" dur="500" tmFilter="0,0; .5, 1; 1, 1"/>
                                        <p:tgtEl>
                                          <p:spTgt spid="21547"/>
                                        </p:tgtEl>
                                      </p:cBhvr>
                                    </p:animEffect>
                                  </p:childTnLst>
                                </p:cTn>
                              </p:par>
                              <p:par>
                                <p:cTn id="247" presetID="31" presetClass="entr" presetSubtype="0" fill="hold" grpId="0" nodeType="withEffect">
                                  <p:stCondLst>
                                    <p:cond delay="0"/>
                                  </p:stCondLst>
                                  <p:childTnLst>
                                    <p:set>
                                      <p:cBhvr>
                                        <p:cTn id="248" dur="1" fill="hold">
                                          <p:stCondLst>
                                            <p:cond delay="0"/>
                                          </p:stCondLst>
                                        </p:cTn>
                                        <p:tgtEl>
                                          <p:spTgt spid="21542"/>
                                        </p:tgtEl>
                                        <p:attrNameLst>
                                          <p:attrName>style.visibility</p:attrName>
                                        </p:attrNameLst>
                                      </p:cBhvr>
                                      <p:to>
                                        <p:strVal val="visible"/>
                                      </p:to>
                                    </p:set>
                                    <p:anim calcmode="lin" valueType="num">
                                      <p:cBhvr>
                                        <p:cTn id="249" dur="1000" fill="hold"/>
                                        <p:tgtEl>
                                          <p:spTgt spid="21542"/>
                                        </p:tgtEl>
                                        <p:attrNameLst>
                                          <p:attrName>ppt_w</p:attrName>
                                        </p:attrNameLst>
                                      </p:cBhvr>
                                      <p:tavLst>
                                        <p:tav tm="0">
                                          <p:val>
                                            <p:fltVal val="0"/>
                                          </p:val>
                                        </p:tav>
                                        <p:tav tm="100000">
                                          <p:val>
                                            <p:strVal val="#ppt_w"/>
                                          </p:val>
                                        </p:tav>
                                      </p:tavLst>
                                    </p:anim>
                                    <p:anim calcmode="lin" valueType="num">
                                      <p:cBhvr>
                                        <p:cTn id="250" dur="1000" fill="hold"/>
                                        <p:tgtEl>
                                          <p:spTgt spid="21542"/>
                                        </p:tgtEl>
                                        <p:attrNameLst>
                                          <p:attrName>ppt_h</p:attrName>
                                        </p:attrNameLst>
                                      </p:cBhvr>
                                      <p:tavLst>
                                        <p:tav tm="0">
                                          <p:val>
                                            <p:fltVal val="0"/>
                                          </p:val>
                                        </p:tav>
                                        <p:tav tm="100000">
                                          <p:val>
                                            <p:strVal val="#ppt_h"/>
                                          </p:val>
                                        </p:tav>
                                      </p:tavLst>
                                    </p:anim>
                                    <p:anim calcmode="lin" valueType="num">
                                      <p:cBhvr>
                                        <p:cTn id="251" dur="1000" fill="hold"/>
                                        <p:tgtEl>
                                          <p:spTgt spid="21542"/>
                                        </p:tgtEl>
                                        <p:attrNameLst>
                                          <p:attrName>style.rotation</p:attrName>
                                        </p:attrNameLst>
                                      </p:cBhvr>
                                      <p:tavLst>
                                        <p:tav tm="0">
                                          <p:val>
                                            <p:fltVal val="90"/>
                                          </p:val>
                                        </p:tav>
                                        <p:tav tm="100000">
                                          <p:val>
                                            <p:fltVal val="0"/>
                                          </p:val>
                                        </p:tav>
                                      </p:tavLst>
                                    </p:anim>
                                    <p:animEffect transition="in" filter="fade">
                                      <p:cBhvr>
                                        <p:cTn id="252" dur="1000"/>
                                        <p:tgtEl>
                                          <p:spTgt spid="21542"/>
                                        </p:tgtEl>
                                      </p:cBhvr>
                                    </p:animEffect>
                                  </p:childTnLst>
                                </p:cTn>
                              </p:par>
                              <p:par>
                                <p:cTn id="253" presetID="31" presetClass="entr" presetSubtype="0" fill="hold" grpId="0" nodeType="withEffect">
                                  <p:stCondLst>
                                    <p:cond delay="0"/>
                                  </p:stCondLst>
                                  <p:childTnLst>
                                    <p:set>
                                      <p:cBhvr>
                                        <p:cTn id="254" dur="1" fill="hold">
                                          <p:stCondLst>
                                            <p:cond delay="0"/>
                                          </p:stCondLst>
                                        </p:cTn>
                                        <p:tgtEl>
                                          <p:spTgt spid="21543"/>
                                        </p:tgtEl>
                                        <p:attrNameLst>
                                          <p:attrName>style.visibility</p:attrName>
                                        </p:attrNameLst>
                                      </p:cBhvr>
                                      <p:to>
                                        <p:strVal val="visible"/>
                                      </p:to>
                                    </p:set>
                                    <p:anim calcmode="lin" valueType="num">
                                      <p:cBhvr>
                                        <p:cTn id="255" dur="1000" fill="hold"/>
                                        <p:tgtEl>
                                          <p:spTgt spid="21543"/>
                                        </p:tgtEl>
                                        <p:attrNameLst>
                                          <p:attrName>ppt_w</p:attrName>
                                        </p:attrNameLst>
                                      </p:cBhvr>
                                      <p:tavLst>
                                        <p:tav tm="0">
                                          <p:val>
                                            <p:fltVal val="0"/>
                                          </p:val>
                                        </p:tav>
                                        <p:tav tm="100000">
                                          <p:val>
                                            <p:strVal val="#ppt_w"/>
                                          </p:val>
                                        </p:tav>
                                      </p:tavLst>
                                    </p:anim>
                                    <p:anim calcmode="lin" valueType="num">
                                      <p:cBhvr>
                                        <p:cTn id="256" dur="1000" fill="hold"/>
                                        <p:tgtEl>
                                          <p:spTgt spid="21543"/>
                                        </p:tgtEl>
                                        <p:attrNameLst>
                                          <p:attrName>ppt_h</p:attrName>
                                        </p:attrNameLst>
                                      </p:cBhvr>
                                      <p:tavLst>
                                        <p:tav tm="0">
                                          <p:val>
                                            <p:fltVal val="0"/>
                                          </p:val>
                                        </p:tav>
                                        <p:tav tm="100000">
                                          <p:val>
                                            <p:strVal val="#ppt_h"/>
                                          </p:val>
                                        </p:tav>
                                      </p:tavLst>
                                    </p:anim>
                                    <p:anim calcmode="lin" valueType="num">
                                      <p:cBhvr>
                                        <p:cTn id="257" dur="1000" fill="hold"/>
                                        <p:tgtEl>
                                          <p:spTgt spid="21543"/>
                                        </p:tgtEl>
                                        <p:attrNameLst>
                                          <p:attrName>style.rotation</p:attrName>
                                        </p:attrNameLst>
                                      </p:cBhvr>
                                      <p:tavLst>
                                        <p:tav tm="0">
                                          <p:val>
                                            <p:fltVal val="90"/>
                                          </p:val>
                                        </p:tav>
                                        <p:tav tm="100000">
                                          <p:val>
                                            <p:fltVal val="0"/>
                                          </p:val>
                                        </p:tav>
                                      </p:tavLst>
                                    </p:anim>
                                    <p:animEffect transition="in" filter="fade">
                                      <p:cBhvr>
                                        <p:cTn id="258" dur="1000"/>
                                        <p:tgtEl>
                                          <p:spTgt spid="21543"/>
                                        </p:tgtEl>
                                      </p:cBhvr>
                                    </p:animEffect>
                                  </p:childTnLst>
                                </p:cTn>
                              </p:par>
                              <p:par>
                                <p:cTn id="259" presetID="31" presetClass="entr" presetSubtype="0" fill="hold" grpId="0" nodeType="withEffect">
                                  <p:stCondLst>
                                    <p:cond delay="0"/>
                                  </p:stCondLst>
                                  <p:childTnLst>
                                    <p:set>
                                      <p:cBhvr>
                                        <p:cTn id="260" dur="1" fill="hold">
                                          <p:stCondLst>
                                            <p:cond delay="0"/>
                                          </p:stCondLst>
                                        </p:cTn>
                                        <p:tgtEl>
                                          <p:spTgt spid="21544"/>
                                        </p:tgtEl>
                                        <p:attrNameLst>
                                          <p:attrName>style.visibility</p:attrName>
                                        </p:attrNameLst>
                                      </p:cBhvr>
                                      <p:to>
                                        <p:strVal val="visible"/>
                                      </p:to>
                                    </p:set>
                                    <p:anim calcmode="lin" valueType="num">
                                      <p:cBhvr>
                                        <p:cTn id="261" dur="1000" fill="hold"/>
                                        <p:tgtEl>
                                          <p:spTgt spid="21544"/>
                                        </p:tgtEl>
                                        <p:attrNameLst>
                                          <p:attrName>ppt_w</p:attrName>
                                        </p:attrNameLst>
                                      </p:cBhvr>
                                      <p:tavLst>
                                        <p:tav tm="0">
                                          <p:val>
                                            <p:fltVal val="0"/>
                                          </p:val>
                                        </p:tav>
                                        <p:tav tm="100000">
                                          <p:val>
                                            <p:strVal val="#ppt_w"/>
                                          </p:val>
                                        </p:tav>
                                      </p:tavLst>
                                    </p:anim>
                                    <p:anim calcmode="lin" valueType="num">
                                      <p:cBhvr>
                                        <p:cTn id="262" dur="1000" fill="hold"/>
                                        <p:tgtEl>
                                          <p:spTgt spid="21544"/>
                                        </p:tgtEl>
                                        <p:attrNameLst>
                                          <p:attrName>ppt_h</p:attrName>
                                        </p:attrNameLst>
                                      </p:cBhvr>
                                      <p:tavLst>
                                        <p:tav tm="0">
                                          <p:val>
                                            <p:fltVal val="0"/>
                                          </p:val>
                                        </p:tav>
                                        <p:tav tm="100000">
                                          <p:val>
                                            <p:strVal val="#ppt_h"/>
                                          </p:val>
                                        </p:tav>
                                      </p:tavLst>
                                    </p:anim>
                                    <p:anim calcmode="lin" valueType="num">
                                      <p:cBhvr>
                                        <p:cTn id="263" dur="1000" fill="hold"/>
                                        <p:tgtEl>
                                          <p:spTgt spid="21544"/>
                                        </p:tgtEl>
                                        <p:attrNameLst>
                                          <p:attrName>style.rotation</p:attrName>
                                        </p:attrNameLst>
                                      </p:cBhvr>
                                      <p:tavLst>
                                        <p:tav tm="0">
                                          <p:val>
                                            <p:fltVal val="90"/>
                                          </p:val>
                                        </p:tav>
                                        <p:tav tm="100000">
                                          <p:val>
                                            <p:fltVal val="0"/>
                                          </p:val>
                                        </p:tav>
                                      </p:tavLst>
                                    </p:anim>
                                    <p:animEffect transition="in" filter="fade">
                                      <p:cBhvr>
                                        <p:cTn id="264" dur="1000"/>
                                        <p:tgtEl>
                                          <p:spTgt spid="21544"/>
                                        </p:tgtEl>
                                      </p:cBhvr>
                                    </p:animEffect>
                                  </p:childTnLst>
                                </p:cTn>
                              </p:par>
                            </p:childTnLst>
                          </p:cTn>
                        </p:par>
                        <p:par>
                          <p:cTn id="265" fill="hold" nodeType="afterGroup">
                            <p:stCondLst>
                              <p:cond delay="5500"/>
                            </p:stCondLst>
                            <p:childTnLst>
                              <p:par>
                                <p:cTn id="266" presetID="22" presetClass="entr" presetSubtype="8" fill="hold" nodeType="afterEffect">
                                  <p:stCondLst>
                                    <p:cond delay="0"/>
                                  </p:stCondLst>
                                  <p:childTnLst>
                                    <p:set>
                                      <p:cBhvr>
                                        <p:cTn id="267" dur="1" fill="hold">
                                          <p:stCondLst>
                                            <p:cond delay="0"/>
                                          </p:stCondLst>
                                        </p:cTn>
                                        <p:tgtEl>
                                          <p:spTgt spid="21549"/>
                                        </p:tgtEl>
                                        <p:attrNameLst>
                                          <p:attrName>style.visibility</p:attrName>
                                        </p:attrNameLst>
                                      </p:cBhvr>
                                      <p:to>
                                        <p:strVal val="visible"/>
                                      </p:to>
                                    </p:set>
                                    <p:animEffect transition="in" filter="wipe(left)">
                                      <p:cBhvr>
                                        <p:cTn id="268" dur="500"/>
                                        <p:tgtEl>
                                          <p:spTgt spid="21549"/>
                                        </p:tgtEl>
                                      </p:cBhvr>
                                    </p:animEffect>
                                  </p:childTnLst>
                                </p:cTn>
                              </p:par>
                            </p:childTnLst>
                          </p:cTn>
                        </p:par>
                        <p:par>
                          <p:cTn id="269" fill="hold" nodeType="afterGroup">
                            <p:stCondLst>
                              <p:cond delay="6000"/>
                            </p:stCondLst>
                            <p:childTnLst>
                              <p:par>
                                <p:cTn id="270" presetID="12" presetClass="entr" presetSubtype="8" fill="hold" nodeType="afterEffect">
                                  <p:stCondLst>
                                    <p:cond delay="0"/>
                                  </p:stCondLst>
                                  <p:childTnLst>
                                    <p:set>
                                      <p:cBhvr>
                                        <p:cTn id="271" dur="1" fill="hold">
                                          <p:stCondLst>
                                            <p:cond delay="0"/>
                                          </p:stCondLst>
                                        </p:cTn>
                                        <p:tgtEl>
                                          <p:spTgt spid="21554"/>
                                        </p:tgtEl>
                                        <p:attrNameLst>
                                          <p:attrName>style.visibility</p:attrName>
                                        </p:attrNameLst>
                                      </p:cBhvr>
                                      <p:to>
                                        <p:strVal val="visible"/>
                                      </p:to>
                                    </p:set>
                                    <p:anim calcmode="lin" valueType="num">
                                      <p:cBhvr additive="base">
                                        <p:cTn id="272" dur="300"/>
                                        <p:tgtEl>
                                          <p:spTgt spid="21554"/>
                                        </p:tgtEl>
                                        <p:attrNameLst>
                                          <p:attrName>ppt_x</p:attrName>
                                        </p:attrNameLst>
                                      </p:cBhvr>
                                      <p:tavLst>
                                        <p:tav tm="0">
                                          <p:val>
                                            <p:strVal val="#ppt_x-#ppt_w*1.125000"/>
                                          </p:val>
                                        </p:tav>
                                        <p:tav tm="100000">
                                          <p:val>
                                            <p:strVal val="#ppt_x"/>
                                          </p:val>
                                        </p:tav>
                                      </p:tavLst>
                                    </p:anim>
                                    <p:animEffect transition="in" filter="wipe(right)">
                                      <p:cBhvr>
                                        <p:cTn id="273" dur="300"/>
                                        <p:tgtEl>
                                          <p:spTgt spid="21554"/>
                                        </p:tgtEl>
                                      </p:cBhvr>
                                    </p:animEffect>
                                  </p:childTnLst>
                                </p:cTn>
                              </p:par>
                            </p:childTnLst>
                          </p:cTn>
                        </p:par>
                        <p:par>
                          <p:cTn id="274" fill="hold" nodeType="afterGroup">
                            <p:stCondLst>
                              <p:cond delay="6300"/>
                            </p:stCondLst>
                            <p:childTnLst>
                              <p:par>
                                <p:cTn id="275" presetID="41" presetClass="entr" presetSubtype="0" fill="hold" grpId="0" nodeType="afterEffect">
                                  <p:stCondLst>
                                    <p:cond delay="0"/>
                                  </p:stCondLst>
                                  <p:iterate type="lt">
                                    <p:tmPct val="10000"/>
                                  </p:iterate>
                                  <p:childTnLst>
                                    <p:set>
                                      <p:cBhvr>
                                        <p:cTn id="276" dur="1" fill="hold">
                                          <p:stCondLst>
                                            <p:cond delay="0"/>
                                          </p:stCondLst>
                                        </p:cTn>
                                        <p:tgtEl>
                                          <p:spTgt spid="21548"/>
                                        </p:tgtEl>
                                        <p:attrNameLst>
                                          <p:attrName>style.visibility</p:attrName>
                                        </p:attrNameLst>
                                      </p:cBhvr>
                                      <p:to>
                                        <p:strVal val="visible"/>
                                      </p:to>
                                    </p:set>
                                    <p:anim calcmode="lin" valueType="num">
                                      <p:cBhvr>
                                        <p:cTn id="277" dur="300" fill="hold"/>
                                        <p:tgtEl>
                                          <p:spTgt spid="21548"/>
                                        </p:tgtEl>
                                        <p:attrNameLst>
                                          <p:attrName>ppt_x</p:attrName>
                                        </p:attrNameLst>
                                      </p:cBhvr>
                                      <p:tavLst>
                                        <p:tav tm="0">
                                          <p:val>
                                            <p:strVal val="#ppt_x"/>
                                          </p:val>
                                        </p:tav>
                                        <p:tav tm="50000">
                                          <p:val>
                                            <p:strVal val="#ppt_x+.1"/>
                                          </p:val>
                                        </p:tav>
                                        <p:tav tm="100000">
                                          <p:val>
                                            <p:strVal val="#ppt_x"/>
                                          </p:val>
                                        </p:tav>
                                      </p:tavLst>
                                    </p:anim>
                                    <p:anim calcmode="lin" valueType="num">
                                      <p:cBhvr>
                                        <p:cTn id="278" dur="300" fill="hold"/>
                                        <p:tgtEl>
                                          <p:spTgt spid="21548"/>
                                        </p:tgtEl>
                                        <p:attrNameLst>
                                          <p:attrName>ppt_y</p:attrName>
                                        </p:attrNameLst>
                                      </p:cBhvr>
                                      <p:tavLst>
                                        <p:tav tm="0">
                                          <p:val>
                                            <p:strVal val="#ppt_y"/>
                                          </p:val>
                                        </p:tav>
                                        <p:tav tm="100000">
                                          <p:val>
                                            <p:strVal val="#ppt_y"/>
                                          </p:val>
                                        </p:tav>
                                      </p:tavLst>
                                    </p:anim>
                                    <p:anim calcmode="lin" valueType="num">
                                      <p:cBhvr>
                                        <p:cTn id="279" dur="300" fill="hold"/>
                                        <p:tgtEl>
                                          <p:spTgt spid="21548"/>
                                        </p:tgtEl>
                                        <p:attrNameLst>
                                          <p:attrName>ppt_h</p:attrName>
                                        </p:attrNameLst>
                                      </p:cBhvr>
                                      <p:tavLst>
                                        <p:tav tm="0">
                                          <p:val>
                                            <p:strVal val="#ppt_h/10"/>
                                          </p:val>
                                        </p:tav>
                                        <p:tav tm="50000">
                                          <p:val>
                                            <p:strVal val="#ppt_h+.01"/>
                                          </p:val>
                                        </p:tav>
                                        <p:tav tm="100000">
                                          <p:val>
                                            <p:strVal val="#ppt_h"/>
                                          </p:val>
                                        </p:tav>
                                      </p:tavLst>
                                    </p:anim>
                                    <p:anim calcmode="lin" valueType="num">
                                      <p:cBhvr>
                                        <p:cTn id="280" dur="300" fill="hold"/>
                                        <p:tgtEl>
                                          <p:spTgt spid="21548"/>
                                        </p:tgtEl>
                                        <p:attrNameLst>
                                          <p:attrName>ppt_w</p:attrName>
                                        </p:attrNameLst>
                                      </p:cBhvr>
                                      <p:tavLst>
                                        <p:tav tm="0">
                                          <p:val>
                                            <p:strVal val="#ppt_w/10"/>
                                          </p:val>
                                        </p:tav>
                                        <p:tav tm="50000">
                                          <p:val>
                                            <p:strVal val="#ppt_w+.01"/>
                                          </p:val>
                                        </p:tav>
                                        <p:tav tm="100000">
                                          <p:val>
                                            <p:strVal val="#ppt_w"/>
                                          </p:val>
                                        </p:tav>
                                      </p:tavLst>
                                    </p:anim>
                                    <p:animEffect transition="in" filter="fade">
                                      <p:cBhvr>
                                        <p:cTn id="281" dur="300" tmFilter="0,0; .5, 1; 1, 1"/>
                                        <p:tgtEl>
                                          <p:spTgt spid="21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7" grpId="0" animBg="1"/>
      <p:bldP spid="21508" grpId="0" animBg="1"/>
      <p:bldP spid="21509" grpId="0" animBg="1"/>
      <p:bldP spid="21510" grpId="0" animBg="1"/>
      <p:bldP spid="21511" grpId="0" animBg="1"/>
      <p:bldP spid="21512" grpId="0" animBg="1"/>
      <p:bldP spid="21513" grpId="0" animBg="1"/>
      <p:bldP spid="21514" grpId="0" animBg="1"/>
      <p:bldP spid="21515" grpId="0" animBg="1"/>
      <p:bldP spid="21516" grpId="0" animBg="1"/>
      <p:bldP spid="21517" grpId="0" animBg="1"/>
      <p:bldP spid="21518" grpId="0" animBg="1"/>
      <p:bldP spid="21519" grpId="0" animBg="1"/>
      <p:bldP spid="21520" grpId="0" animBg="1"/>
      <p:bldP spid="21521" grpId="0" animBg="1"/>
      <p:bldP spid="21522" grpId="0" animBg="1"/>
      <p:bldP spid="21523" grpId="0" animBg="1"/>
      <p:bldP spid="21524" grpId="0" animBg="1"/>
      <p:bldP spid="21525" grpId="0" animBg="1"/>
      <p:bldP spid="21526" grpId="0" animBg="1"/>
      <p:bldP spid="21527" grpId="0" animBg="1"/>
      <p:bldP spid="21528" grpId="0" animBg="1"/>
      <p:bldP spid="21529" grpId="0" animBg="1"/>
      <p:bldP spid="21530" grpId="0" animBg="1"/>
      <p:bldP spid="21531" grpId="0" animBg="1"/>
      <p:bldP spid="21532" grpId="0" animBg="1"/>
      <p:bldP spid="21533" grpId="0" animBg="1"/>
      <p:bldP spid="21534" grpId="0" animBg="1"/>
      <p:bldP spid="21535" grpId="0" animBg="1"/>
      <p:bldP spid="21537" grpId="0" autoUpdateAnimBg="0"/>
      <p:bldP spid="21538" grpId="0" autoUpdateAnimBg="0"/>
      <p:bldP spid="21539" grpId="0" autoUpdateAnimBg="0"/>
      <p:bldP spid="21540" grpId="0" autoUpdateAnimBg="0"/>
      <p:bldP spid="21542" grpId="0" animBg="1" autoUpdateAnimBg="0"/>
      <p:bldP spid="21543" grpId="0" animBg="1" autoUpdateAnimBg="0"/>
      <p:bldP spid="21544" grpId="0" animBg="1" autoUpdateAnimBg="0"/>
      <p:bldP spid="21545" grpId="0" autoUpdateAnimBg="0"/>
      <p:bldP spid="21546" grpId="0" autoUpdateAnimBg="0"/>
      <p:bldP spid="21547" grpId="0" autoUpdateAnimBg="0"/>
      <p:bldP spid="21548"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p:cNvSpPr>
            <a:spLocks noChangeArrowheads="1"/>
          </p:cNvSpPr>
          <p:nvPr/>
        </p:nvSpPr>
        <p:spPr bwMode="auto">
          <a:xfrm>
            <a:off x="6088063" y="2035175"/>
            <a:ext cx="3970337" cy="3727450"/>
          </a:xfrm>
          <a:prstGeom prst="roundRect">
            <a:avLst>
              <a:gd name="adj" fmla="val 2259"/>
            </a:avLst>
          </a:prstGeom>
          <a:solidFill>
            <a:srgbClr val="808080"/>
          </a:solidFill>
          <a:ln w="3175">
            <a:solidFill>
              <a:srgbClr val="D7D7D7"/>
            </a:solidFill>
            <a:round/>
            <a:headEnd/>
            <a:tailEnd/>
          </a:ln>
        </p:spPr>
        <p:txBody>
          <a:bodyPr lIns="180000"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ct val="0"/>
              </a:spcBef>
              <a:buFontTx/>
              <a:buNone/>
            </a:pPr>
            <a:r>
              <a:rPr lang="zh-CN" altLang="en-US" sz="1800">
                <a:solidFill>
                  <a:srgbClr val="F8F8F8"/>
                </a:solidFill>
                <a:latin typeface="微软雅黑" panose="020B0503020204020204" pitchFamily="34" charset="-122"/>
              </a:rPr>
              <a:t>单击此处添加段落文字</a:t>
            </a:r>
            <a:endParaRPr lang="en-US" altLang="zh-CN" sz="1800">
              <a:solidFill>
                <a:srgbClr val="F8F8F8"/>
              </a:solidFill>
              <a:latin typeface="微软雅黑" panose="020B0503020204020204" pitchFamily="34" charset="-122"/>
            </a:endParaRPr>
          </a:p>
          <a:p>
            <a:pPr algn="ctr" eaLnBrk="1" hangingPunct="1">
              <a:lnSpc>
                <a:spcPct val="150000"/>
              </a:lnSpc>
              <a:spcBef>
                <a:spcPct val="0"/>
              </a:spcBef>
              <a:buFontTx/>
              <a:buNone/>
            </a:pPr>
            <a:r>
              <a:rPr lang="zh-CN" altLang="en-US" sz="1800">
                <a:solidFill>
                  <a:srgbClr val="F8F8F8"/>
                </a:solidFill>
                <a:latin typeface="微软雅黑" panose="020B0503020204020204" pitchFamily="34" charset="-122"/>
              </a:rPr>
              <a:t>单击此处添加段落文字</a:t>
            </a:r>
            <a:endParaRPr lang="en-US" altLang="zh-CN" sz="1800">
              <a:solidFill>
                <a:srgbClr val="F8F8F8"/>
              </a:solidFill>
              <a:latin typeface="微软雅黑" panose="020B0503020204020204" pitchFamily="34" charset="-122"/>
            </a:endParaRPr>
          </a:p>
          <a:p>
            <a:pPr algn="ctr" eaLnBrk="1" hangingPunct="1">
              <a:lnSpc>
                <a:spcPct val="150000"/>
              </a:lnSpc>
              <a:spcBef>
                <a:spcPct val="0"/>
              </a:spcBef>
              <a:buFontTx/>
              <a:buNone/>
            </a:pPr>
            <a:r>
              <a:rPr lang="zh-CN" altLang="en-US" sz="1800">
                <a:solidFill>
                  <a:srgbClr val="F8F8F8"/>
                </a:solidFill>
                <a:latin typeface="微软雅黑" panose="020B0503020204020204" pitchFamily="34" charset="-122"/>
              </a:rPr>
              <a:t>单击此处添加段落文字</a:t>
            </a:r>
            <a:endParaRPr lang="en-US" altLang="zh-CN" sz="1800">
              <a:solidFill>
                <a:srgbClr val="F8F8F8"/>
              </a:solidFill>
              <a:latin typeface="微软雅黑" panose="020B0503020204020204" pitchFamily="34" charset="-122"/>
            </a:endParaRPr>
          </a:p>
          <a:p>
            <a:pPr algn="ctr" eaLnBrk="1" hangingPunct="1">
              <a:lnSpc>
                <a:spcPct val="150000"/>
              </a:lnSpc>
              <a:spcBef>
                <a:spcPct val="0"/>
              </a:spcBef>
              <a:buFontTx/>
              <a:buNone/>
            </a:pPr>
            <a:r>
              <a:rPr lang="zh-CN" altLang="en-US" sz="1800">
                <a:solidFill>
                  <a:srgbClr val="F8F8F8"/>
                </a:solidFill>
                <a:latin typeface="微软雅黑" panose="020B0503020204020204" pitchFamily="34" charset="-122"/>
              </a:rPr>
              <a:t>单击此处添加段落文字</a:t>
            </a:r>
            <a:endParaRPr lang="en-US" altLang="zh-CN" sz="1800">
              <a:solidFill>
                <a:srgbClr val="F8F8F8"/>
              </a:solidFill>
              <a:latin typeface="微软雅黑" panose="020B0503020204020204" pitchFamily="34" charset="-122"/>
            </a:endParaRPr>
          </a:p>
          <a:p>
            <a:pPr algn="ctr" eaLnBrk="1" hangingPunct="1">
              <a:lnSpc>
                <a:spcPct val="150000"/>
              </a:lnSpc>
              <a:spcBef>
                <a:spcPct val="0"/>
              </a:spcBef>
              <a:buFontTx/>
              <a:buNone/>
            </a:pPr>
            <a:r>
              <a:rPr lang="zh-CN" altLang="en-US" sz="1800">
                <a:solidFill>
                  <a:srgbClr val="F8F8F8"/>
                </a:solidFill>
                <a:latin typeface="微软雅黑" panose="020B0503020204020204" pitchFamily="34" charset="-122"/>
              </a:rPr>
              <a:t>单击此处添加段落文字</a:t>
            </a:r>
          </a:p>
        </p:txBody>
      </p:sp>
      <p:sp>
        <p:nvSpPr>
          <p:cNvPr id="22531" name="Oval 4"/>
          <p:cNvSpPr>
            <a:spLocks noChangeArrowheads="1"/>
          </p:cNvSpPr>
          <p:nvPr/>
        </p:nvSpPr>
        <p:spPr bwMode="auto">
          <a:xfrm>
            <a:off x="1779588" y="1925638"/>
            <a:ext cx="3355975" cy="3355975"/>
          </a:xfrm>
          <a:prstGeom prst="ellipse">
            <a:avLst/>
          </a:prstGeom>
          <a:noFill/>
          <a:ln w="12700">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0000"/>
              </a:solidFill>
              <a:latin typeface="Impact" panose="020B0806030902050204" pitchFamily="34" charset="0"/>
            </a:endParaRPr>
          </a:p>
        </p:txBody>
      </p:sp>
      <p:sp>
        <p:nvSpPr>
          <p:cNvPr id="22532" name="Oval 5"/>
          <p:cNvSpPr>
            <a:spLocks noChangeArrowheads="1"/>
          </p:cNvSpPr>
          <p:nvPr/>
        </p:nvSpPr>
        <p:spPr bwMode="auto">
          <a:xfrm>
            <a:off x="1466850" y="2173288"/>
            <a:ext cx="1143000" cy="1143000"/>
          </a:xfrm>
          <a:prstGeom prst="ellipse">
            <a:avLst/>
          </a:prstGeom>
          <a:solidFill>
            <a:schemeClr val="tx2"/>
          </a:solidFill>
          <a:ln w="38100">
            <a:solidFill>
              <a:srgbClr val="EBF5FF"/>
            </a:solidFill>
            <a:round/>
            <a:headEnd/>
            <a:tailEnd/>
          </a:ln>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添加文本</a:t>
            </a:r>
            <a:r>
              <a:rPr lang="en-US" altLang="zh-CN" sz="1800">
                <a:solidFill>
                  <a:srgbClr val="FFFFFF"/>
                </a:solidFill>
                <a:latin typeface="微软雅黑" panose="020B0503020204020204" pitchFamily="34" charset="-122"/>
              </a:rPr>
              <a:t>3</a:t>
            </a:r>
            <a:endParaRPr lang="zh-CN" altLang="en-US" sz="1800">
              <a:solidFill>
                <a:srgbClr val="FFFFFF"/>
              </a:solidFill>
              <a:latin typeface="微软雅黑" panose="020B0503020204020204" pitchFamily="34" charset="-122"/>
            </a:endParaRPr>
          </a:p>
        </p:txBody>
      </p:sp>
      <p:sp>
        <p:nvSpPr>
          <p:cNvPr id="22533" name="Oval 6"/>
          <p:cNvSpPr>
            <a:spLocks noChangeArrowheads="1"/>
          </p:cNvSpPr>
          <p:nvPr/>
        </p:nvSpPr>
        <p:spPr bwMode="auto">
          <a:xfrm>
            <a:off x="4262438" y="2173288"/>
            <a:ext cx="1143000" cy="1143000"/>
          </a:xfrm>
          <a:prstGeom prst="ellipse">
            <a:avLst/>
          </a:prstGeom>
          <a:solidFill>
            <a:schemeClr val="tx2"/>
          </a:solidFill>
          <a:ln w="38100">
            <a:solidFill>
              <a:srgbClr val="EBF5FF"/>
            </a:solidFill>
            <a:round/>
            <a:headEnd/>
            <a:tailEnd/>
          </a:ln>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添加文本</a:t>
            </a:r>
            <a:r>
              <a:rPr lang="en-US" altLang="zh-CN" sz="1800">
                <a:solidFill>
                  <a:srgbClr val="FFFFFF"/>
                </a:solidFill>
                <a:latin typeface="微软雅黑" panose="020B0503020204020204" pitchFamily="34" charset="-122"/>
              </a:rPr>
              <a:t>1</a:t>
            </a:r>
            <a:endParaRPr lang="zh-CN" altLang="en-US" sz="1800">
              <a:solidFill>
                <a:srgbClr val="FFFFFF"/>
              </a:solidFill>
              <a:latin typeface="微软雅黑" panose="020B0503020204020204" pitchFamily="34" charset="-122"/>
            </a:endParaRPr>
          </a:p>
        </p:txBody>
      </p:sp>
      <p:sp>
        <p:nvSpPr>
          <p:cNvPr id="22534" name="Oval 7"/>
          <p:cNvSpPr>
            <a:spLocks noChangeArrowheads="1"/>
          </p:cNvSpPr>
          <p:nvPr/>
        </p:nvSpPr>
        <p:spPr bwMode="auto">
          <a:xfrm>
            <a:off x="2916238" y="4686300"/>
            <a:ext cx="1143000" cy="1143000"/>
          </a:xfrm>
          <a:prstGeom prst="ellipse">
            <a:avLst/>
          </a:prstGeom>
          <a:solidFill>
            <a:schemeClr val="tx2"/>
          </a:solidFill>
          <a:ln w="38100">
            <a:solidFill>
              <a:srgbClr val="EBF5FF"/>
            </a:solidFill>
            <a:round/>
            <a:headEnd/>
            <a:tailEnd/>
          </a:ln>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latin typeface="微软雅黑" panose="020B0503020204020204" pitchFamily="34" charset="-122"/>
              </a:rPr>
              <a:t>添加文本</a:t>
            </a:r>
            <a:r>
              <a:rPr lang="en-US" altLang="zh-CN" sz="1800">
                <a:solidFill>
                  <a:srgbClr val="FFFFFF"/>
                </a:solidFill>
                <a:latin typeface="微软雅黑" panose="020B0503020204020204" pitchFamily="34" charset="-122"/>
              </a:rPr>
              <a:t>2</a:t>
            </a:r>
            <a:endParaRPr lang="zh-CN" altLang="en-US" sz="1800">
              <a:solidFill>
                <a:srgbClr val="FFFFFF"/>
              </a:solidFill>
              <a:latin typeface="微软雅黑" panose="020B0503020204020204" pitchFamily="34" charset="-122"/>
            </a:endParaRPr>
          </a:p>
        </p:txBody>
      </p:sp>
      <p:sp>
        <p:nvSpPr>
          <p:cNvPr id="22535" name="Oval 8"/>
          <p:cNvSpPr>
            <a:spLocks noChangeArrowheads="1"/>
          </p:cNvSpPr>
          <p:nvPr/>
        </p:nvSpPr>
        <p:spPr bwMode="auto">
          <a:xfrm>
            <a:off x="3049588" y="1584325"/>
            <a:ext cx="777875" cy="777875"/>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FFFFFF"/>
                </a:solidFill>
                <a:latin typeface="微软雅黑" panose="020B0503020204020204" pitchFamily="34" charset="-122"/>
              </a:rPr>
              <a:t>文本</a:t>
            </a:r>
            <a:r>
              <a:rPr lang="en-US" altLang="zh-CN" sz="1600">
                <a:solidFill>
                  <a:srgbClr val="FFFFFF"/>
                </a:solidFill>
                <a:latin typeface="微软雅黑" panose="020B0503020204020204" pitchFamily="34" charset="-122"/>
              </a:rPr>
              <a:t>1</a:t>
            </a:r>
            <a:endParaRPr lang="zh-CN" altLang="en-US" sz="1600">
              <a:solidFill>
                <a:srgbClr val="FFFFFF"/>
              </a:solidFill>
              <a:latin typeface="微软雅黑" panose="020B0503020204020204" pitchFamily="34" charset="-122"/>
            </a:endParaRPr>
          </a:p>
        </p:txBody>
      </p:sp>
      <p:sp>
        <p:nvSpPr>
          <p:cNvPr id="22536" name="Oval 9"/>
          <p:cNvSpPr>
            <a:spLocks noChangeArrowheads="1"/>
          </p:cNvSpPr>
          <p:nvPr/>
        </p:nvSpPr>
        <p:spPr bwMode="auto">
          <a:xfrm>
            <a:off x="4506913" y="3956050"/>
            <a:ext cx="777875" cy="777875"/>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FFFFFF"/>
                </a:solidFill>
                <a:latin typeface="微软雅黑" panose="020B0503020204020204" pitchFamily="34" charset="-122"/>
              </a:rPr>
              <a:t>文本</a:t>
            </a:r>
            <a:r>
              <a:rPr lang="en-US" altLang="zh-CN" sz="1600">
                <a:solidFill>
                  <a:srgbClr val="FFFFFF"/>
                </a:solidFill>
                <a:latin typeface="微软雅黑" panose="020B0503020204020204" pitchFamily="34" charset="-122"/>
              </a:rPr>
              <a:t>2</a:t>
            </a:r>
            <a:endParaRPr lang="zh-CN" altLang="en-US" sz="1600">
              <a:solidFill>
                <a:srgbClr val="FFFFFF"/>
              </a:solidFill>
              <a:latin typeface="微软雅黑" panose="020B0503020204020204" pitchFamily="34" charset="-122"/>
            </a:endParaRPr>
          </a:p>
        </p:txBody>
      </p:sp>
      <p:sp>
        <p:nvSpPr>
          <p:cNvPr id="22537" name="Oval 10"/>
          <p:cNvSpPr>
            <a:spLocks noChangeArrowheads="1"/>
          </p:cNvSpPr>
          <p:nvPr/>
        </p:nvSpPr>
        <p:spPr bwMode="auto">
          <a:xfrm>
            <a:off x="1584325" y="3994150"/>
            <a:ext cx="777875" cy="777875"/>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FFFFFF"/>
                </a:solidFill>
                <a:latin typeface="微软雅黑" panose="020B0503020204020204" pitchFamily="34" charset="-122"/>
              </a:rPr>
              <a:t>文本</a:t>
            </a:r>
            <a:r>
              <a:rPr lang="en-US" altLang="zh-CN" sz="1600">
                <a:solidFill>
                  <a:srgbClr val="FFFFFF"/>
                </a:solidFill>
                <a:latin typeface="微软雅黑" panose="020B0503020204020204" pitchFamily="34" charset="-122"/>
              </a:rPr>
              <a:t>3</a:t>
            </a:r>
            <a:endParaRPr lang="zh-CN" altLang="en-US" sz="1600">
              <a:solidFill>
                <a:srgbClr val="FFFFFF"/>
              </a:solidFill>
              <a:latin typeface="微软雅黑" panose="020B0503020204020204" pitchFamily="34" charset="-122"/>
            </a:endParaRPr>
          </a:p>
        </p:txBody>
      </p:sp>
      <p:cxnSp>
        <p:nvCxnSpPr>
          <p:cNvPr id="22538" name="AutoShape 11"/>
          <p:cNvCxnSpPr>
            <a:cxnSpLocks noChangeShapeType="1"/>
            <a:stCxn id="22534" idx="0"/>
          </p:cNvCxnSpPr>
          <p:nvPr/>
        </p:nvCxnSpPr>
        <p:spPr bwMode="auto">
          <a:xfrm flipH="1" flipV="1">
            <a:off x="3478213" y="4214813"/>
            <a:ext cx="9525" cy="452437"/>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22539" name="AutoShape 12"/>
          <p:cNvCxnSpPr>
            <a:cxnSpLocks noChangeShapeType="1"/>
          </p:cNvCxnSpPr>
          <p:nvPr/>
        </p:nvCxnSpPr>
        <p:spPr bwMode="auto">
          <a:xfrm flipH="1">
            <a:off x="4017963" y="3033713"/>
            <a:ext cx="357187" cy="244475"/>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22540" name="AutoShape 13"/>
          <p:cNvCxnSpPr>
            <a:cxnSpLocks noChangeShapeType="1"/>
          </p:cNvCxnSpPr>
          <p:nvPr/>
        </p:nvCxnSpPr>
        <p:spPr bwMode="auto">
          <a:xfrm>
            <a:off x="2524125" y="3033713"/>
            <a:ext cx="414338" cy="244475"/>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sp>
        <p:nvSpPr>
          <p:cNvPr id="22541" name="AutoShape 22"/>
          <p:cNvSpPr>
            <a:spLocks noChangeArrowheads="1"/>
          </p:cNvSpPr>
          <p:nvPr/>
        </p:nvSpPr>
        <p:spPr bwMode="auto">
          <a:xfrm>
            <a:off x="6229350" y="1757363"/>
            <a:ext cx="3686175" cy="501650"/>
          </a:xfrm>
          <a:prstGeom prst="roundRect">
            <a:avLst>
              <a:gd name="adj" fmla="val 0"/>
            </a:avLst>
          </a:prstGeom>
          <a:solidFill>
            <a:schemeClr val="tx2"/>
          </a:solidFill>
          <a:ln w="3175">
            <a:solidFill>
              <a:srgbClr val="D7D7D7"/>
            </a:solidFill>
            <a:round/>
            <a:headEnd/>
            <a:tailEnd/>
          </a:ln>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ct val="0"/>
              </a:spcBef>
              <a:buFontTx/>
              <a:buNone/>
            </a:pPr>
            <a:r>
              <a:rPr lang="zh-CN" altLang="en-US" sz="1800" b="1">
                <a:solidFill>
                  <a:srgbClr val="FFFFFF"/>
                </a:solidFill>
                <a:latin typeface="微软雅黑" panose="020B0503020204020204" pitchFamily="34" charset="-122"/>
              </a:rPr>
              <a:t>单击此处添加文本</a:t>
            </a:r>
          </a:p>
        </p:txBody>
      </p:sp>
      <p:sp>
        <p:nvSpPr>
          <p:cNvPr id="22542" name="Oval 16"/>
          <p:cNvSpPr>
            <a:spLocks noChangeArrowheads="1"/>
          </p:cNvSpPr>
          <p:nvPr/>
        </p:nvSpPr>
        <p:spPr bwMode="auto">
          <a:xfrm>
            <a:off x="2722563" y="2792413"/>
            <a:ext cx="1471612" cy="1439862"/>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b="1">
                <a:solidFill>
                  <a:srgbClr val="FFFFFF"/>
                </a:solidFill>
                <a:latin typeface="Impact" panose="020B0806030902050204" pitchFamily="34" charset="0"/>
              </a:rPr>
              <a:t>标题</a:t>
            </a:r>
            <a:endParaRPr lang="zh-CN" altLang="en-US" sz="1800" b="1">
              <a:solidFill>
                <a:srgbClr val="FFFFFF"/>
              </a:solidFill>
              <a:latin typeface="Impact" panose="020B0806030902050204" pitchFamily="34" charset="0"/>
            </a:endParaRPr>
          </a:p>
        </p:txBody>
      </p:sp>
      <p:sp>
        <p:nvSpPr>
          <p:cNvPr id="22543" name="TextBox 23"/>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22544" name="Group 16"/>
          <p:cNvGrpSpPr>
            <a:grpSpLocks/>
          </p:cNvGrpSpPr>
          <p:nvPr/>
        </p:nvGrpSpPr>
        <p:grpSpPr bwMode="auto">
          <a:xfrm>
            <a:off x="300038" y="142875"/>
            <a:ext cx="10548937" cy="525463"/>
            <a:chOff x="0" y="0"/>
            <a:chExt cx="10548612" cy="525463"/>
          </a:xfrm>
        </p:grpSpPr>
        <p:grpSp>
          <p:nvGrpSpPr>
            <p:cNvPr id="21522" name="Group 17"/>
            <p:cNvGrpSpPr>
              <a:grpSpLocks/>
            </p:cNvGrpSpPr>
            <p:nvPr/>
          </p:nvGrpSpPr>
          <p:grpSpPr bwMode="auto">
            <a:xfrm flipH="1" flipV="1">
              <a:off x="0" y="0"/>
              <a:ext cx="584200" cy="525463"/>
              <a:chOff x="0" y="0"/>
              <a:chExt cx="584200" cy="525463"/>
            </a:xfrm>
          </p:grpSpPr>
          <p:sp>
            <p:nvSpPr>
              <p:cNvPr id="21524"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1525"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1523" name="直接连接符 28"/>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2549" name="图片 3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2544"/>
                                        </p:tgtEl>
                                        <p:attrNameLst>
                                          <p:attrName>style.visibility</p:attrName>
                                        </p:attrNameLst>
                                      </p:cBhvr>
                                      <p:to>
                                        <p:strVal val="visible"/>
                                      </p:to>
                                    </p:set>
                                    <p:animEffect transition="in" filter="wipe(left)">
                                      <p:cBhvr>
                                        <p:cTn id="7" dur="500"/>
                                        <p:tgtEl>
                                          <p:spTgt spid="22544"/>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22549"/>
                                        </p:tgtEl>
                                        <p:attrNameLst>
                                          <p:attrName>style.visibility</p:attrName>
                                        </p:attrNameLst>
                                      </p:cBhvr>
                                      <p:to>
                                        <p:strVal val="visible"/>
                                      </p:to>
                                    </p:set>
                                    <p:anim calcmode="lin" valueType="num">
                                      <p:cBhvr additive="base">
                                        <p:cTn id="11" dur="300"/>
                                        <p:tgtEl>
                                          <p:spTgt spid="22549"/>
                                        </p:tgtEl>
                                        <p:attrNameLst>
                                          <p:attrName>ppt_x</p:attrName>
                                        </p:attrNameLst>
                                      </p:cBhvr>
                                      <p:tavLst>
                                        <p:tav tm="0">
                                          <p:val>
                                            <p:strVal val="#ppt_x-#ppt_w*1.125000"/>
                                          </p:val>
                                        </p:tav>
                                        <p:tav tm="100000">
                                          <p:val>
                                            <p:strVal val="#ppt_x"/>
                                          </p:val>
                                        </p:tav>
                                      </p:tavLst>
                                    </p:anim>
                                    <p:animEffect transition="in" filter="wipe(right)">
                                      <p:cBhvr>
                                        <p:cTn id="12" dur="300"/>
                                        <p:tgtEl>
                                          <p:spTgt spid="22549"/>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2543"/>
                                        </p:tgtEl>
                                        <p:attrNameLst>
                                          <p:attrName>style.visibility</p:attrName>
                                        </p:attrNameLst>
                                      </p:cBhvr>
                                      <p:to>
                                        <p:strVal val="visible"/>
                                      </p:to>
                                    </p:set>
                                    <p:anim calcmode="lin" valueType="num">
                                      <p:cBhvr>
                                        <p:cTn id="16" dur="300" fill="hold"/>
                                        <p:tgtEl>
                                          <p:spTgt spid="22543"/>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2543"/>
                                        </p:tgtEl>
                                        <p:attrNameLst>
                                          <p:attrName>ppt_y</p:attrName>
                                        </p:attrNameLst>
                                      </p:cBhvr>
                                      <p:tavLst>
                                        <p:tav tm="0">
                                          <p:val>
                                            <p:strVal val="#ppt_y"/>
                                          </p:val>
                                        </p:tav>
                                        <p:tav tm="100000">
                                          <p:val>
                                            <p:strVal val="#ppt_y"/>
                                          </p:val>
                                        </p:tav>
                                      </p:tavLst>
                                    </p:anim>
                                    <p:anim calcmode="lin" valueType="num">
                                      <p:cBhvr>
                                        <p:cTn id="18" dur="300" fill="hold"/>
                                        <p:tgtEl>
                                          <p:spTgt spid="22543"/>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254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2543"/>
                                        </p:tgtEl>
                                      </p:cBhvr>
                                    </p:animEffect>
                                  </p:childTnLst>
                                </p:cTn>
                              </p:par>
                            </p:childTnLst>
                          </p:cTn>
                        </p:par>
                        <p:par>
                          <p:cTn id="21" fill="hold" nodeType="afterGroup">
                            <p:stCondLst>
                              <p:cond delay="1370"/>
                            </p:stCondLst>
                            <p:childTnLst>
                              <p:par>
                                <p:cTn id="22" presetID="21" presetClass="entr" presetSubtype="1" fill="hold" grpId="0" nodeType="afterEffect">
                                  <p:stCondLst>
                                    <p:cond delay="0"/>
                                  </p:stCondLst>
                                  <p:childTnLst>
                                    <p:set>
                                      <p:cBhvr>
                                        <p:cTn id="23" dur="1" fill="hold">
                                          <p:stCondLst>
                                            <p:cond delay="0"/>
                                          </p:stCondLst>
                                        </p:cTn>
                                        <p:tgtEl>
                                          <p:spTgt spid="22542"/>
                                        </p:tgtEl>
                                        <p:attrNameLst>
                                          <p:attrName>style.visibility</p:attrName>
                                        </p:attrNameLst>
                                      </p:cBhvr>
                                      <p:to>
                                        <p:strVal val="visible"/>
                                      </p:to>
                                    </p:set>
                                    <p:animEffect transition="in" filter="wheel(1)">
                                      <p:cBhvr>
                                        <p:cTn id="24" dur="1000"/>
                                        <p:tgtEl>
                                          <p:spTgt spid="22542"/>
                                        </p:tgtEl>
                                      </p:cBhvr>
                                    </p:animEffect>
                                  </p:childTnLst>
                                </p:cTn>
                              </p:par>
                            </p:childTnLst>
                          </p:cTn>
                        </p:par>
                        <p:par>
                          <p:cTn id="25" fill="hold" nodeType="afterGroup">
                            <p:stCondLst>
                              <p:cond delay="2370"/>
                            </p:stCondLst>
                            <p:childTnLst>
                              <p:par>
                                <p:cTn id="26" presetID="22" presetClass="entr" presetSubtype="4" fill="hold" nodeType="afterEffect">
                                  <p:stCondLst>
                                    <p:cond delay="0"/>
                                  </p:stCondLst>
                                  <p:childTnLst>
                                    <p:set>
                                      <p:cBhvr>
                                        <p:cTn id="27" dur="1" fill="hold">
                                          <p:stCondLst>
                                            <p:cond delay="0"/>
                                          </p:stCondLst>
                                        </p:cTn>
                                        <p:tgtEl>
                                          <p:spTgt spid="22540"/>
                                        </p:tgtEl>
                                        <p:attrNameLst>
                                          <p:attrName>style.visibility</p:attrName>
                                        </p:attrNameLst>
                                      </p:cBhvr>
                                      <p:to>
                                        <p:strVal val="visible"/>
                                      </p:to>
                                    </p:set>
                                    <p:animEffect transition="in" filter="wipe(down)">
                                      <p:cBhvr>
                                        <p:cTn id="28" dur="500"/>
                                        <p:tgtEl>
                                          <p:spTgt spid="22540"/>
                                        </p:tgtEl>
                                      </p:cBhvr>
                                    </p:animEffect>
                                  </p:childTnLst>
                                </p:cTn>
                              </p:par>
                            </p:childTnLst>
                          </p:cTn>
                        </p:par>
                        <p:par>
                          <p:cTn id="29" fill="hold" nodeType="afterGroup">
                            <p:stCondLst>
                              <p:cond delay="2870"/>
                            </p:stCondLst>
                            <p:childTnLst>
                              <p:par>
                                <p:cTn id="30" presetID="21" presetClass="entr" presetSubtype="1" fill="hold" grpId="0" nodeType="afterEffect">
                                  <p:stCondLst>
                                    <p:cond delay="0"/>
                                  </p:stCondLst>
                                  <p:childTnLst>
                                    <p:set>
                                      <p:cBhvr>
                                        <p:cTn id="31" dur="1" fill="hold">
                                          <p:stCondLst>
                                            <p:cond delay="0"/>
                                          </p:stCondLst>
                                        </p:cTn>
                                        <p:tgtEl>
                                          <p:spTgt spid="22532"/>
                                        </p:tgtEl>
                                        <p:attrNameLst>
                                          <p:attrName>style.visibility</p:attrName>
                                        </p:attrNameLst>
                                      </p:cBhvr>
                                      <p:to>
                                        <p:strVal val="visible"/>
                                      </p:to>
                                    </p:set>
                                    <p:animEffect transition="in" filter="wheel(1)">
                                      <p:cBhvr>
                                        <p:cTn id="32" dur="1000"/>
                                        <p:tgtEl>
                                          <p:spTgt spid="22532"/>
                                        </p:tgtEl>
                                      </p:cBhvr>
                                    </p:animEffect>
                                  </p:childTnLst>
                                </p:cTn>
                              </p:par>
                            </p:childTnLst>
                          </p:cTn>
                        </p:par>
                        <p:par>
                          <p:cTn id="33" fill="hold" nodeType="afterGroup">
                            <p:stCondLst>
                              <p:cond delay="3870"/>
                            </p:stCondLst>
                            <p:childTnLst>
                              <p:par>
                                <p:cTn id="34" presetID="22" presetClass="entr" presetSubtype="4" fill="hold" nodeType="afterEffect">
                                  <p:stCondLst>
                                    <p:cond delay="0"/>
                                  </p:stCondLst>
                                  <p:childTnLst>
                                    <p:set>
                                      <p:cBhvr>
                                        <p:cTn id="35" dur="1" fill="hold">
                                          <p:stCondLst>
                                            <p:cond delay="0"/>
                                          </p:stCondLst>
                                        </p:cTn>
                                        <p:tgtEl>
                                          <p:spTgt spid="22539"/>
                                        </p:tgtEl>
                                        <p:attrNameLst>
                                          <p:attrName>style.visibility</p:attrName>
                                        </p:attrNameLst>
                                      </p:cBhvr>
                                      <p:to>
                                        <p:strVal val="visible"/>
                                      </p:to>
                                    </p:set>
                                    <p:animEffect transition="in" filter="wipe(down)">
                                      <p:cBhvr>
                                        <p:cTn id="36" dur="500"/>
                                        <p:tgtEl>
                                          <p:spTgt spid="22539"/>
                                        </p:tgtEl>
                                      </p:cBhvr>
                                    </p:animEffect>
                                  </p:childTnLst>
                                </p:cTn>
                              </p:par>
                            </p:childTnLst>
                          </p:cTn>
                        </p:par>
                        <p:par>
                          <p:cTn id="37" fill="hold" nodeType="afterGroup">
                            <p:stCondLst>
                              <p:cond delay="4370"/>
                            </p:stCondLst>
                            <p:childTnLst>
                              <p:par>
                                <p:cTn id="38" presetID="21" presetClass="entr" presetSubtype="1" fill="hold" grpId="0" nodeType="afterEffect">
                                  <p:stCondLst>
                                    <p:cond delay="0"/>
                                  </p:stCondLst>
                                  <p:childTnLst>
                                    <p:set>
                                      <p:cBhvr>
                                        <p:cTn id="39" dur="1" fill="hold">
                                          <p:stCondLst>
                                            <p:cond delay="0"/>
                                          </p:stCondLst>
                                        </p:cTn>
                                        <p:tgtEl>
                                          <p:spTgt spid="22533"/>
                                        </p:tgtEl>
                                        <p:attrNameLst>
                                          <p:attrName>style.visibility</p:attrName>
                                        </p:attrNameLst>
                                      </p:cBhvr>
                                      <p:to>
                                        <p:strVal val="visible"/>
                                      </p:to>
                                    </p:set>
                                    <p:animEffect transition="in" filter="wheel(1)">
                                      <p:cBhvr>
                                        <p:cTn id="40" dur="1000"/>
                                        <p:tgtEl>
                                          <p:spTgt spid="22533"/>
                                        </p:tgtEl>
                                      </p:cBhvr>
                                    </p:animEffect>
                                  </p:childTnLst>
                                </p:cTn>
                              </p:par>
                            </p:childTnLst>
                          </p:cTn>
                        </p:par>
                        <p:par>
                          <p:cTn id="41" fill="hold" nodeType="afterGroup">
                            <p:stCondLst>
                              <p:cond delay="5370"/>
                            </p:stCondLst>
                            <p:childTnLst>
                              <p:par>
                                <p:cTn id="42" presetID="22" presetClass="entr" presetSubtype="1" fill="hold" nodeType="afterEffect">
                                  <p:stCondLst>
                                    <p:cond delay="0"/>
                                  </p:stCondLst>
                                  <p:childTnLst>
                                    <p:set>
                                      <p:cBhvr>
                                        <p:cTn id="43" dur="1" fill="hold">
                                          <p:stCondLst>
                                            <p:cond delay="0"/>
                                          </p:stCondLst>
                                        </p:cTn>
                                        <p:tgtEl>
                                          <p:spTgt spid="22538"/>
                                        </p:tgtEl>
                                        <p:attrNameLst>
                                          <p:attrName>style.visibility</p:attrName>
                                        </p:attrNameLst>
                                      </p:cBhvr>
                                      <p:to>
                                        <p:strVal val="visible"/>
                                      </p:to>
                                    </p:set>
                                    <p:animEffect transition="in" filter="wipe(up)">
                                      <p:cBhvr>
                                        <p:cTn id="44" dur="500"/>
                                        <p:tgtEl>
                                          <p:spTgt spid="22538"/>
                                        </p:tgtEl>
                                      </p:cBhvr>
                                    </p:animEffect>
                                  </p:childTnLst>
                                </p:cTn>
                              </p:par>
                            </p:childTnLst>
                          </p:cTn>
                        </p:par>
                        <p:par>
                          <p:cTn id="45" fill="hold" nodeType="afterGroup">
                            <p:stCondLst>
                              <p:cond delay="5870"/>
                            </p:stCondLst>
                            <p:childTnLst>
                              <p:par>
                                <p:cTn id="46" presetID="21" presetClass="entr" presetSubtype="1" fill="hold" grpId="0" nodeType="afterEffect">
                                  <p:stCondLst>
                                    <p:cond delay="0"/>
                                  </p:stCondLst>
                                  <p:childTnLst>
                                    <p:set>
                                      <p:cBhvr>
                                        <p:cTn id="47" dur="1" fill="hold">
                                          <p:stCondLst>
                                            <p:cond delay="0"/>
                                          </p:stCondLst>
                                        </p:cTn>
                                        <p:tgtEl>
                                          <p:spTgt spid="22534"/>
                                        </p:tgtEl>
                                        <p:attrNameLst>
                                          <p:attrName>style.visibility</p:attrName>
                                        </p:attrNameLst>
                                      </p:cBhvr>
                                      <p:to>
                                        <p:strVal val="visible"/>
                                      </p:to>
                                    </p:set>
                                    <p:animEffect transition="in" filter="wheel(1)">
                                      <p:cBhvr>
                                        <p:cTn id="48" dur="1000"/>
                                        <p:tgtEl>
                                          <p:spTgt spid="22534"/>
                                        </p:tgtEl>
                                      </p:cBhvr>
                                    </p:animEffect>
                                  </p:childTnLst>
                                </p:cTn>
                              </p:par>
                            </p:childTnLst>
                          </p:cTn>
                        </p:par>
                        <p:par>
                          <p:cTn id="49" fill="hold" nodeType="afterGroup">
                            <p:stCondLst>
                              <p:cond delay="6870"/>
                            </p:stCondLst>
                            <p:childTnLst>
                              <p:par>
                                <p:cTn id="50" presetID="21" presetClass="entr" presetSubtype="1" fill="hold" grpId="0" nodeType="afterEffect">
                                  <p:stCondLst>
                                    <p:cond delay="0"/>
                                  </p:stCondLst>
                                  <p:childTnLst>
                                    <p:set>
                                      <p:cBhvr>
                                        <p:cTn id="51" dur="1" fill="hold">
                                          <p:stCondLst>
                                            <p:cond delay="0"/>
                                          </p:stCondLst>
                                        </p:cTn>
                                        <p:tgtEl>
                                          <p:spTgt spid="22531"/>
                                        </p:tgtEl>
                                        <p:attrNameLst>
                                          <p:attrName>style.visibility</p:attrName>
                                        </p:attrNameLst>
                                      </p:cBhvr>
                                      <p:to>
                                        <p:strVal val="visible"/>
                                      </p:to>
                                    </p:set>
                                    <p:animEffect transition="in" filter="wheel(1)">
                                      <p:cBhvr>
                                        <p:cTn id="52" dur="2000"/>
                                        <p:tgtEl>
                                          <p:spTgt spid="22531"/>
                                        </p:tgtEl>
                                      </p:cBhvr>
                                    </p:animEffect>
                                  </p:childTnLst>
                                </p:cTn>
                              </p:par>
                            </p:childTnLst>
                          </p:cTn>
                        </p:par>
                        <p:par>
                          <p:cTn id="53" fill="hold" nodeType="afterGroup">
                            <p:stCondLst>
                              <p:cond delay="8870"/>
                            </p:stCondLst>
                            <p:childTnLst>
                              <p:par>
                                <p:cTn id="54" presetID="2" presetClass="entr" presetSubtype="1" fill="hold" grpId="0" nodeType="afterEffect">
                                  <p:stCondLst>
                                    <p:cond delay="0"/>
                                  </p:stCondLst>
                                  <p:childTnLst>
                                    <p:set>
                                      <p:cBhvr>
                                        <p:cTn id="55" dur="1" fill="hold">
                                          <p:stCondLst>
                                            <p:cond delay="0"/>
                                          </p:stCondLst>
                                        </p:cTn>
                                        <p:tgtEl>
                                          <p:spTgt spid="22535"/>
                                        </p:tgtEl>
                                        <p:attrNameLst>
                                          <p:attrName>style.visibility</p:attrName>
                                        </p:attrNameLst>
                                      </p:cBhvr>
                                      <p:to>
                                        <p:strVal val="visible"/>
                                      </p:to>
                                    </p:set>
                                    <p:anim calcmode="lin" valueType="num">
                                      <p:cBhvr additive="base">
                                        <p:cTn id="56" dur="500" fill="hold"/>
                                        <p:tgtEl>
                                          <p:spTgt spid="22535"/>
                                        </p:tgtEl>
                                        <p:attrNameLst>
                                          <p:attrName>ppt_x</p:attrName>
                                        </p:attrNameLst>
                                      </p:cBhvr>
                                      <p:tavLst>
                                        <p:tav tm="0">
                                          <p:val>
                                            <p:strVal val="#ppt_x"/>
                                          </p:val>
                                        </p:tav>
                                        <p:tav tm="100000">
                                          <p:val>
                                            <p:strVal val="#ppt_x"/>
                                          </p:val>
                                        </p:tav>
                                      </p:tavLst>
                                    </p:anim>
                                    <p:anim calcmode="lin" valueType="num">
                                      <p:cBhvr additive="base">
                                        <p:cTn id="57" dur="500" fill="hold"/>
                                        <p:tgtEl>
                                          <p:spTgt spid="22535"/>
                                        </p:tgtEl>
                                        <p:attrNameLst>
                                          <p:attrName>ppt_y</p:attrName>
                                        </p:attrNameLst>
                                      </p:cBhvr>
                                      <p:tavLst>
                                        <p:tav tm="0">
                                          <p:val>
                                            <p:strVal val="0-#ppt_h/2"/>
                                          </p:val>
                                        </p:tav>
                                        <p:tav tm="100000">
                                          <p:val>
                                            <p:strVal val="#ppt_y"/>
                                          </p:val>
                                        </p:tav>
                                      </p:tavLst>
                                    </p:anim>
                                  </p:childTnLst>
                                </p:cTn>
                              </p:par>
                              <p:par>
                                <p:cTn id="58" presetID="2" presetClass="entr" presetSubtype="6" fill="hold" grpId="0" nodeType="withEffect">
                                  <p:stCondLst>
                                    <p:cond delay="0"/>
                                  </p:stCondLst>
                                  <p:childTnLst>
                                    <p:set>
                                      <p:cBhvr>
                                        <p:cTn id="59" dur="1" fill="hold">
                                          <p:stCondLst>
                                            <p:cond delay="0"/>
                                          </p:stCondLst>
                                        </p:cTn>
                                        <p:tgtEl>
                                          <p:spTgt spid="22536"/>
                                        </p:tgtEl>
                                        <p:attrNameLst>
                                          <p:attrName>style.visibility</p:attrName>
                                        </p:attrNameLst>
                                      </p:cBhvr>
                                      <p:to>
                                        <p:strVal val="visible"/>
                                      </p:to>
                                    </p:set>
                                    <p:anim calcmode="lin" valueType="num">
                                      <p:cBhvr additive="base">
                                        <p:cTn id="60" dur="500" fill="hold"/>
                                        <p:tgtEl>
                                          <p:spTgt spid="22536"/>
                                        </p:tgtEl>
                                        <p:attrNameLst>
                                          <p:attrName>ppt_x</p:attrName>
                                        </p:attrNameLst>
                                      </p:cBhvr>
                                      <p:tavLst>
                                        <p:tav tm="0">
                                          <p:val>
                                            <p:strVal val="1+#ppt_w/2"/>
                                          </p:val>
                                        </p:tav>
                                        <p:tav tm="100000">
                                          <p:val>
                                            <p:strVal val="#ppt_x"/>
                                          </p:val>
                                        </p:tav>
                                      </p:tavLst>
                                    </p:anim>
                                    <p:anim calcmode="lin" valueType="num">
                                      <p:cBhvr additive="base">
                                        <p:cTn id="61" dur="500" fill="hold"/>
                                        <p:tgtEl>
                                          <p:spTgt spid="22536"/>
                                        </p:tgtEl>
                                        <p:attrNameLst>
                                          <p:attrName>ppt_y</p:attrName>
                                        </p:attrNameLst>
                                      </p:cBhvr>
                                      <p:tavLst>
                                        <p:tav tm="0">
                                          <p:val>
                                            <p:strVal val="1+#ppt_h/2"/>
                                          </p:val>
                                        </p:tav>
                                        <p:tav tm="100000">
                                          <p:val>
                                            <p:strVal val="#ppt_y"/>
                                          </p:val>
                                        </p:tav>
                                      </p:tavLst>
                                    </p:anim>
                                  </p:childTnLst>
                                </p:cTn>
                              </p:par>
                              <p:par>
                                <p:cTn id="62" presetID="2" presetClass="entr" presetSubtype="12" fill="hold" grpId="0" nodeType="withEffect">
                                  <p:stCondLst>
                                    <p:cond delay="0"/>
                                  </p:stCondLst>
                                  <p:childTnLst>
                                    <p:set>
                                      <p:cBhvr>
                                        <p:cTn id="63" dur="1" fill="hold">
                                          <p:stCondLst>
                                            <p:cond delay="0"/>
                                          </p:stCondLst>
                                        </p:cTn>
                                        <p:tgtEl>
                                          <p:spTgt spid="22537"/>
                                        </p:tgtEl>
                                        <p:attrNameLst>
                                          <p:attrName>style.visibility</p:attrName>
                                        </p:attrNameLst>
                                      </p:cBhvr>
                                      <p:to>
                                        <p:strVal val="visible"/>
                                      </p:to>
                                    </p:set>
                                    <p:anim calcmode="lin" valueType="num">
                                      <p:cBhvr additive="base">
                                        <p:cTn id="64" dur="500" fill="hold"/>
                                        <p:tgtEl>
                                          <p:spTgt spid="22537"/>
                                        </p:tgtEl>
                                        <p:attrNameLst>
                                          <p:attrName>ppt_x</p:attrName>
                                        </p:attrNameLst>
                                      </p:cBhvr>
                                      <p:tavLst>
                                        <p:tav tm="0">
                                          <p:val>
                                            <p:strVal val="0-#ppt_w/2"/>
                                          </p:val>
                                        </p:tav>
                                        <p:tav tm="100000">
                                          <p:val>
                                            <p:strVal val="#ppt_x"/>
                                          </p:val>
                                        </p:tav>
                                      </p:tavLst>
                                    </p:anim>
                                    <p:anim calcmode="lin" valueType="num">
                                      <p:cBhvr additive="base">
                                        <p:cTn id="65" dur="500" fill="hold"/>
                                        <p:tgtEl>
                                          <p:spTgt spid="22537"/>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9370"/>
                            </p:stCondLst>
                            <p:childTnLst>
                              <p:par>
                                <p:cTn id="67" presetID="22" presetClass="entr" presetSubtype="4" fill="hold" grpId="0" nodeType="afterEffect">
                                  <p:stCondLst>
                                    <p:cond delay="0"/>
                                  </p:stCondLst>
                                  <p:childTnLst>
                                    <p:set>
                                      <p:cBhvr>
                                        <p:cTn id="68" dur="1" fill="hold">
                                          <p:stCondLst>
                                            <p:cond delay="0"/>
                                          </p:stCondLst>
                                        </p:cTn>
                                        <p:tgtEl>
                                          <p:spTgt spid="22541"/>
                                        </p:tgtEl>
                                        <p:attrNameLst>
                                          <p:attrName>style.visibility</p:attrName>
                                        </p:attrNameLst>
                                      </p:cBhvr>
                                      <p:to>
                                        <p:strVal val="visible"/>
                                      </p:to>
                                    </p:set>
                                    <p:animEffect transition="in" filter="wipe(down)">
                                      <p:cBhvr>
                                        <p:cTn id="69" dur="500"/>
                                        <p:tgtEl>
                                          <p:spTgt spid="22541"/>
                                        </p:tgtEl>
                                      </p:cBhvr>
                                    </p:animEffect>
                                  </p:childTnLst>
                                </p:cTn>
                              </p:par>
                            </p:childTnLst>
                          </p:cTn>
                        </p:par>
                        <p:par>
                          <p:cTn id="70" fill="hold" nodeType="afterGroup">
                            <p:stCondLst>
                              <p:cond delay="9870"/>
                            </p:stCondLst>
                            <p:childTnLst>
                              <p:par>
                                <p:cTn id="71" presetID="22" presetClass="entr" presetSubtype="1" fill="hold" grpId="0" nodeType="afterEffect">
                                  <p:stCondLst>
                                    <p:cond delay="0"/>
                                  </p:stCondLst>
                                  <p:childTnLst>
                                    <p:set>
                                      <p:cBhvr>
                                        <p:cTn id="72" dur="1" fill="hold">
                                          <p:stCondLst>
                                            <p:cond delay="0"/>
                                          </p:stCondLst>
                                        </p:cTn>
                                        <p:tgtEl>
                                          <p:spTgt spid="22530"/>
                                        </p:tgtEl>
                                        <p:attrNameLst>
                                          <p:attrName>style.visibility</p:attrName>
                                        </p:attrNameLst>
                                      </p:cBhvr>
                                      <p:to>
                                        <p:strVal val="visible"/>
                                      </p:to>
                                    </p:set>
                                    <p:animEffect transition="in" filter="wipe(up)">
                                      <p:cBhvr>
                                        <p:cTn id="73"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31" grpId="0" animBg="1" autoUpdateAnimBg="0"/>
      <p:bldP spid="22532" grpId="0" animBg="1" autoUpdateAnimBg="0"/>
      <p:bldP spid="22533" grpId="0" animBg="1" autoUpdateAnimBg="0"/>
      <p:bldP spid="22534" grpId="0" animBg="1" autoUpdateAnimBg="0"/>
      <p:bldP spid="22535" grpId="0" animBg="1" autoUpdateAnimBg="0"/>
      <p:bldP spid="22536" grpId="0" animBg="1" autoUpdateAnimBg="0"/>
      <p:bldP spid="22537" grpId="0" animBg="1" autoUpdateAnimBg="0"/>
      <p:bldP spid="22541" grpId="0" animBg="1" autoUpdateAnimBg="0"/>
      <p:bldP spid="22542" grpId="0" animBg="1" autoUpdateAnimBg="0"/>
      <p:bldP spid="22543"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Group 2"/>
          <p:cNvGrpSpPr>
            <a:grpSpLocks/>
          </p:cNvGrpSpPr>
          <p:nvPr/>
        </p:nvGrpSpPr>
        <p:grpSpPr bwMode="auto">
          <a:xfrm flipH="1">
            <a:off x="7927975" y="731838"/>
            <a:ext cx="2736850" cy="5299075"/>
            <a:chOff x="0" y="0"/>
            <a:chExt cx="1718" cy="3327"/>
          </a:xfrm>
        </p:grpSpPr>
        <p:sp>
          <p:nvSpPr>
            <p:cNvPr id="22548" name="Freeform 29"/>
            <p:cNvSpPr>
              <a:spLocks/>
            </p:cNvSpPr>
            <p:nvPr/>
          </p:nvSpPr>
          <p:spPr bwMode="auto">
            <a:xfrm flipH="1">
              <a:off x="0" y="0"/>
              <a:ext cx="1718" cy="3327"/>
            </a:xfrm>
            <a:custGeom>
              <a:avLst/>
              <a:gdLst>
                <a:gd name="T0" fmla="*/ 3832 w 859"/>
                <a:gd name="T1" fmla="*/ 1857 h 1663"/>
                <a:gd name="T2" fmla="*/ 2704 w 859"/>
                <a:gd name="T3" fmla="*/ 2273 h 1663"/>
                <a:gd name="T4" fmla="*/ 2624 w 859"/>
                <a:gd name="T5" fmla="*/ 2737 h 1663"/>
                <a:gd name="T6" fmla="*/ 1976 w 859"/>
                <a:gd name="T7" fmla="*/ 3899 h 1663"/>
                <a:gd name="T8" fmla="*/ 1208 w 859"/>
                <a:gd name="T9" fmla="*/ 5388 h 1663"/>
                <a:gd name="T10" fmla="*/ 432 w 859"/>
                <a:gd name="T11" fmla="*/ 5932 h 1663"/>
                <a:gd name="T12" fmla="*/ 0 w 859"/>
                <a:gd name="T13" fmla="*/ 6140 h 1663"/>
                <a:gd name="T14" fmla="*/ 1368 w 859"/>
                <a:gd name="T15" fmla="*/ 6172 h 1663"/>
                <a:gd name="T16" fmla="*/ 2856 w 859"/>
                <a:gd name="T17" fmla="*/ 4171 h 1663"/>
                <a:gd name="T18" fmla="*/ 2784 w 859"/>
                <a:gd name="T19" fmla="*/ 6300 h 1663"/>
                <a:gd name="T20" fmla="*/ 2816 w 859"/>
                <a:gd name="T21" fmla="*/ 7520 h 1663"/>
                <a:gd name="T22" fmla="*/ 3752 w 859"/>
                <a:gd name="T23" fmla="*/ 7216 h 1663"/>
                <a:gd name="T24" fmla="*/ 4544 w 859"/>
                <a:gd name="T25" fmla="*/ 9417 h 1663"/>
                <a:gd name="T26" fmla="*/ 5048 w 859"/>
                <a:gd name="T27" fmla="*/ 11219 h 1663"/>
                <a:gd name="T28" fmla="*/ 4784 w 859"/>
                <a:gd name="T29" fmla="*/ 11740 h 1663"/>
                <a:gd name="T30" fmla="*/ 4968 w 859"/>
                <a:gd name="T31" fmla="*/ 12492 h 1663"/>
                <a:gd name="T32" fmla="*/ 5336 w 859"/>
                <a:gd name="T33" fmla="*/ 13132 h 1663"/>
                <a:gd name="T34" fmla="*/ 5552 w 859"/>
                <a:gd name="T35" fmla="*/ 12524 h 1663"/>
                <a:gd name="T36" fmla="*/ 5984 w 859"/>
                <a:gd name="T37" fmla="*/ 12892 h 1663"/>
                <a:gd name="T38" fmla="*/ 6648 w 859"/>
                <a:gd name="T39" fmla="*/ 12796 h 1663"/>
                <a:gd name="T40" fmla="*/ 6560 w 859"/>
                <a:gd name="T41" fmla="*/ 12236 h 1663"/>
                <a:gd name="T42" fmla="*/ 6112 w 859"/>
                <a:gd name="T43" fmla="*/ 10819 h 1663"/>
                <a:gd name="T44" fmla="*/ 6368 w 859"/>
                <a:gd name="T45" fmla="*/ 7976 h 1663"/>
                <a:gd name="T46" fmla="*/ 6760 w 859"/>
                <a:gd name="T47" fmla="*/ 7528 h 1663"/>
                <a:gd name="T48" fmla="*/ 6760 w 859"/>
                <a:gd name="T49" fmla="*/ 6960 h 1663"/>
                <a:gd name="T50" fmla="*/ 6336 w 859"/>
                <a:gd name="T51" fmla="*/ 2513 h 1663"/>
                <a:gd name="T52" fmla="*/ 5080 w 859"/>
                <a:gd name="T53" fmla="*/ 1977 h 1663"/>
                <a:gd name="T54" fmla="*/ 4928 w 859"/>
                <a:gd name="T55" fmla="*/ 1592 h 1663"/>
                <a:gd name="T56" fmla="*/ 5088 w 859"/>
                <a:gd name="T57" fmla="*/ 1120 h 1663"/>
                <a:gd name="T58" fmla="*/ 4280 w 859"/>
                <a:gd name="T59" fmla="*/ 184 h 1663"/>
                <a:gd name="T60" fmla="*/ 3872 w 859"/>
                <a:gd name="T61" fmla="*/ 1016 h 1663"/>
                <a:gd name="T62" fmla="*/ 3920 w 859"/>
                <a:gd name="T63" fmla="*/ 1456 h 166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59"/>
                <a:gd name="T97" fmla="*/ 0 h 1663"/>
                <a:gd name="T98" fmla="*/ 859 w 859"/>
                <a:gd name="T99" fmla="*/ 1663 h 166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59" h="1663">
                  <a:moveTo>
                    <a:pt x="498" y="221"/>
                  </a:moveTo>
                  <a:cubicBezTo>
                    <a:pt x="498" y="221"/>
                    <a:pt x="495" y="230"/>
                    <a:pt x="479" y="232"/>
                  </a:cubicBezTo>
                  <a:cubicBezTo>
                    <a:pt x="358" y="267"/>
                    <a:pt x="358" y="267"/>
                    <a:pt x="358" y="267"/>
                  </a:cubicBezTo>
                  <a:cubicBezTo>
                    <a:pt x="358" y="267"/>
                    <a:pt x="343" y="268"/>
                    <a:pt x="338" y="284"/>
                  </a:cubicBezTo>
                  <a:cubicBezTo>
                    <a:pt x="338" y="284"/>
                    <a:pt x="330" y="327"/>
                    <a:pt x="330" y="333"/>
                  </a:cubicBezTo>
                  <a:cubicBezTo>
                    <a:pt x="328" y="342"/>
                    <a:pt x="328" y="342"/>
                    <a:pt x="328" y="342"/>
                  </a:cubicBezTo>
                  <a:cubicBezTo>
                    <a:pt x="328" y="342"/>
                    <a:pt x="273" y="438"/>
                    <a:pt x="262" y="449"/>
                  </a:cubicBezTo>
                  <a:cubicBezTo>
                    <a:pt x="262" y="449"/>
                    <a:pt x="249" y="469"/>
                    <a:pt x="247" y="487"/>
                  </a:cubicBezTo>
                  <a:cubicBezTo>
                    <a:pt x="247" y="487"/>
                    <a:pt x="180" y="585"/>
                    <a:pt x="177" y="619"/>
                  </a:cubicBezTo>
                  <a:cubicBezTo>
                    <a:pt x="177" y="619"/>
                    <a:pt x="154" y="635"/>
                    <a:pt x="151" y="673"/>
                  </a:cubicBezTo>
                  <a:cubicBezTo>
                    <a:pt x="151" y="673"/>
                    <a:pt x="117" y="702"/>
                    <a:pt x="102" y="731"/>
                  </a:cubicBezTo>
                  <a:cubicBezTo>
                    <a:pt x="102" y="731"/>
                    <a:pt x="66" y="736"/>
                    <a:pt x="54" y="741"/>
                  </a:cubicBezTo>
                  <a:cubicBezTo>
                    <a:pt x="54" y="741"/>
                    <a:pt x="20" y="746"/>
                    <a:pt x="13" y="759"/>
                  </a:cubicBezTo>
                  <a:cubicBezTo>
                    <a:pt x="0" y="767"/>
                    <a:pt x="0" y="767"/>
                    <a:pt x="0" y="767"/>
                  </a:cubicBezTo>
                  <a:cubicBezTo>
                    <a:pt x="0" y="770"/>
                    <a:pt x="0" y="770"/>
                    <a:pt x="0" y="770"/>
                  </a:cubicBezTo>
                  <a:cubicBezTo>
                    <a:pt x="171" y="771"/>
                    <a:pt x="171" y="771"/>
                    <a:pt x="171" y="771"/>
                  </a:cubicBezTo>
                  <a:cubicBezTo>
                    <a:pt x="171" y="771"/>
                    <a:pt x="233" y="715"/>
                    <a:pt x="230" y="703"/>
                  </a:cubicBezTo>
                  <a:cubicBezTo>
                    <a:pt x="230" y="703"/>
                    <a:pt x="291" y="636"/>
                    <a:pt x="357" y="521"/>
                  </a:cubicBezTo>
                  <a:cubicBezTo>
                    <a:pt x="366" y="519"/>
                    <a:pt x="366" y="519"/>
                    <a:pt x="366" y="519"/>
                  </a:cubicBezTo>
                  <a:cubicBezTo>
                    <a:pt x="366" y="519"/>
                    <a:pt x="373" y="663"/>
                    <a:pt x="348" y="787"/>
                  </a:cubicBezTo>
                  <a:cubicBezTo>
                    <a:pt x="351" y="789"/>
                    <a:pt x="351" y="789"/>
                    <a:pt x="351" y="789"/>
                  </a:cubicBezTo>
                  <a:cubicBezTo>
                    <a:pt x="352" y="939"/>
                    <a:pt x="352" y="939"/>
                    <a:pt x="352" y="939"/>
                  </a:cubicBezTo>
                  <a:cubicBezTo>
                    <a:pt x="352" y="939"/>
                    <a:pt x="425" y="981"/>
                    <a:pt x="442" y="955"/>
                  </a:cubicBezTo>
                  <a:cubicBezTo>
                    <a:pt x="469" y="901"/>
                    <a:pt x="469" y="901"/>
                    <a:pt x="469" y="901"/>
                  </a:cubicBezTo>
                  <a:cubicBezTo>
                    <a:pt x="484" y="900"/>
                    <a:pt x="484" y="900"/>
                    <a:pt x="484" y="900"/>
                  </a:cubicBezTo>
                  <a:cubicBezTo>
                    <a:pt x="484" y="900"/>
                    <a:pt x="517" y="1036"/>
                    <a:pt x="568" y="1176"/>
                  </a:cubicBezTo>
                  <a:cubicBezTo>
                    <a:pt x="571" y="1248"/>
                    <a:pt x="571" y="1248"/>
                    <a:pt x="571" y="1248"/>
                  </a:cubicBezTo>
                  <a:cubicBezTo>
                    <a:pt x="571" y="1248"/>
                    <a:pt x="600" y="1359"/>
                    <a:pt x="631" y="1401"/>
                  </a:cubicBezTo>
                  <a:cubicBezTo>
                    <a:pt x="631" y="1401"/>
                    <a:pt x="632" y="1416"/>
                    <a:pt x="616" y="1424"/>
                  </a:cubicBezTo>
                  <a:cubicBezTo>
                    <a:pt x="616" y="1424"/>
                    <a:pt x="600" y="1439"/>
                    <a:pt x="598" y="1466"/>
                  </a:cubicBezTo>
                  <a:cubicBezTo>
                    <a:pt x="598" y="1466"/>
                    <a:pt x="593" y="1535"/>
                    <a:pt x="621" y="1554"/>
                  </a:cubicBezTo>
                  <a:cubicBezTo>
                    <a:pt x="621" y="1554"/>
                    <a:pt x="624" y="1557"/>
                    <a:pt x="621" y="1560"/>
                  </a:cubicBezTo>
                  <a:cubicBezTo>
                    <a:pt x="621" y="1560"/>
                    <a:pt x="610" y="1585"/>
                    <a:pt x="618" y="1596"/>
                  </a:cubicBezTo>
                  <a:cubicBezTo>
                    <a:pt x="618" y="1596"/>
                    <a:pt x="616" y="1643"/>
                    <a:pt x="667" y="1640"/>
                  </a:cubicBezTo>
                  <a:cubicBezTo>
                    <a:pt x="667" y="1640"/>
                    <a:pt x="713" y="1639"/>
                    <a:pt x="707" y="1598"/>
                  </a:cubicBezTo>
                  <a:cubicBezTo>
                    <a:pt x="694" y="1564"/>
                    <a:pt x="694" y="1564"/>
                    <a:pt x="694" y="1564"/>
                  </a:cubicBezTo>
                  <a:cubicBezTo>
                    <a:pt x="694" y="1564"/>
                    <a:pt x="686" y="1530"/>
                    <a:pt x="726" y="1569"/>
                  </a:cubicBezTo>
                  <a:cubicBezTo>
                    <a:pt x="726" y="1569"/>
                    <a:pt x="746" y="1580"/>
                    <a:pt x="748" y="1610"/>
                  </a:cubicBezTo>
                  <a:cubicBezTo>
                    <a:pt x="748" y="1610"/>
                    <a:pt x="742" y="1663"/>
                    <a:pt x="765" y="1653"/>
                  </a:cubicBezTo>
                  <a:cubicBezTo>
                    <a:pt x="831" y="1598"/>
                    <a:pt x="831" y="1598"/>
                    <a:pt x="831" y="1598"/>
                  </a:cubicBezTo>
                  <a:cubicBezTo>
                    <a:pt x="831" y="1598"/>
                    <a:pt x="859" y="1577"/>
                    <a:pt x="850" y="1562"/>
                  </a:cubicBezTo>
                  <a:cubicBezTo>
                    <a:pt x="820" y="1528"/>
                    <a:pt x="820" y="1528"/>
                    <a:pt x="820" y="1528"/>
                  </a:cubicBezTo>
                  <a:cubicBezTo>
                    <a:pt x="820" y="1528"/>
                    <a:pt x="813" y="1527"/>
                    <a:pt x="810" y="1485"/>
                  </a:cubicBezTo>
                  <a:cubicBezTo>
                    <a:pt x="810" y="1485"/>
                    <a:pt x="789" y="1383"/>
                    <a:pt x="764" y="1351"/>
                  </a:cubicBezTo>
                  <a:cubicBezTo>
                    <a:pt x="764" y="1351"/>
                    <a:pt x="755" y="1335"/>
                    <a:pt x="766" y="1301"/>
                  </a:cubicBezTo>
                  <a:cubicBezTo>
                    <a:pt x="796" y="996"/>
                    <a:pt x="796" y="996"/>
                    <a:pt x="796" y="996"/>
                  </a:cubicBezTo>
                  <a:cubicBezTo>
                    <a:pt x="796" y="996"/>
                    <a:pt x="811" y="987"/>
                    <a:pt x="820" y="973"/>
                  </a:cubicBezTo>
                  <a:cubicBezTo>
                    <a:pt x="820" y="973"/>
                    <a:pt x="844" y="972"/>
                    <a:pt x="845" y="940"/>
                  </a:cubicBezTo>
                  <a:cubicBezTo>
                    <a:pt x="845" y="940"/>
                    <a:pt x="848" y="914"/>
                    <a:pt x="842" y="875"/>
                  </a:cubicBezTo>
                  <a:cubicBezTo>
                    <a:pt x="845" y="869"/>
                    <a:pt x="845" y="869"/>
                    <a:pt x="845" y="869"/>
                  </a:cubicBezTo>
                  <a:cubicBezTo>
                    <a:pt x="845" y="869"/>
                    <a:pt x="857" y="704"/>
                    <a:pt x="853" y="667"/>
                  </a:cubicBezTo>
                  <a:cubicBezTo>
                    <a:pt x="853" y="667"/>
                    <a:pt x="852" y="554"/>
                    <a:pt x="792" y="314"/>
                  </a:cubicBezTo>
                  <a:cubicBezTo>
                    <a:pt x="792" y="314"/>
                    <a:pt x="790" y="299"/>
                    <a:pt x="765" y="295"/>
                  </a:cubicBezTo>
                  <a:cubicBezTo>
                    <a:pt x="765" y="295"/>
                    <a:pt x="648" y="258"/>
                    <a:pt x="635" y="247"/>
                  </a:cubicBezTo>
                  <a:cubicBezTo>
                    <a:pt x="635" y="247"/>
                    <a:pt x="622" y="229"/>
                    <a:pt x="616" y="217"/>
                  </a:cubicBezTo>
                  <a:cubicBezTo>
                    <a:pt x="616" y="199"/>
                    <a:pt x="616" y="199"/>
                    <a:pt x="616" y="199"/>
                  </a:cubicBezTo>
                  <a:cubicBezTo>
                    <a:pt x="616" y="199"/>
                    <a:pt x="628" y="206"/>
                    <a:pt x="642" y="170"/>
                  </a:cubicBezTo>
                  <a:cubicBezTo>
                    <a:pt x="642" y="170"/>
                    <a:pt x="664" y="142"/>
                    <a:pt x="636" y="140"/>
                  </a:cubicBezTo>
                  <a:cubicBezTo>
                    <a:pt x="636" y="140"/>
                    <a:pt x="652" y="61"/>
                    <a:pt x="617" y="54"/>
                  </a:cubicBezTo>
                  <a:cubicBezTo>
                    <a:pt x="617" y="54"/>
                    <a:pt x="610" y="0"/>
                    <a:pt x="535" y="23"/>
                  </a:cubicBezTo>
                  <a:cubicBezTo>
                    <a:pt x="535" y="23"/>
                    <a:pt x="496" y="31"/>
                    <a:pt x="484" y="92"/>
                  </a:cubicBezTo>
                  <a:cubicBezTo>
                    <a:pt x="484" y="127"/>
                    <a:pt x="484" y="127"/>
                    <a:pt x="484" y="127"/>
                  </a:cubicBezTo>
                  <a:cubicBezTo>
                    <a:pt x="484" y="127"/>
                    <a:pt x="474" y="121"/>
                    <a:pt x="477" y="142"/>
                  </a:cubicBezTo>
                  <a:cubicBezTo>
                    <a:pt x="477" y="142"/>
                    <a:pt x="484" y="183"/>
                    <a:pt x="490" y="182"/>
                  </a:cubicBezTo>
                  <a:lnTo>
                    <a:pt x="498" y="2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9" name="Freeform 30"/>
            <p:cNvSpPr>
              <a:spLocks/>
            </p:cNvSpPr>
            <p:nvPr/>
          </p:nvSpPr>
          <p:spPr bwMode="auto">
            <a:xfrm flipH="1">
              <a:off x="476" y="440"/>
              <a:ext cx="248" cy="932"/>
            </a:xfrm>
            <a:custGeom>
              <a:avLst/>
              <a:gdLst>
                <a:gd name="T0" fmla="*/ 16 w 124"/>
                <a:gd name="T1" fmla="*/ 8 h 466"/>
                <a:gd name="T2" fmla="*/ 368 w 124"/>
                <a:gd name="T3" fmla="*/ 440 h 466"/>
                <a:gd name="T4" fmla="*/ 488 w 124"/>
                <a:gd name="T5" fmla="*/ 448 h 466"/>
                <a:gd name="T6" fmla="*/ 624 w 124"/>
                <a:gd name="T7" fmla="*/ 408 h 466"/>
                <a:gd name="T8" fmla="*/ 952 w 124"/>
                <a:gd name="T9" fmla="*/ 32 h 466"/>
                <a:gd name="T10" fmla="*/ 960 w 124"/>
                <a:gd name="T11" fmla="*/ 0 h 466"/>
                <a:gd name="T12" fmla="*/ 992 w 124"/>
                <a:gd name="T13" fmla="*/ 56 h 466"/>
                <a:gd name="T14" fmla="*/ 856 w 124"/>
                <a:gd name="T15" fmla="*/ 2616 h 466"/>
                <a:gd name="T16" fmla="*/ 936 w 124"/>
                <a:gd name="T17" fmla="*/ 3440 h 466"/>
                <a:gd name="T18" fmla="*/ 160 w 124"/>
                <a:gd name="T19" fmla="*/ 3648 h 466"/>
                <a:gd name="T20" fmla="*/ 0 w 124"/>
                <a:gd name="T21" fmla="*/ 40 h 466"/>
                <a:gd name="T22" fmla="*/ 16 w 124"/>
                <a:gd name="T23" fmla="*/ 8 h 4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4"/>
                <a:gd name="T37" fmla="*/ 0 h 466"/>
                <a:gd name="T38" fmla="*/ 124 w 124"/>
                <a:gd name="T39" fmla="*/ 466 h 4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4" h="466">
                  <a:moveTo>
                    <a:pt x="2" y="1"/>
                  </a:moveTo>
                  <a:cubicBezTo>
                    <a:pt x="2" y="1"/>
                    <a:pt x="27" y="32"/>
                    <a:pt x="46" y="55"/>
                  </a:cubicBezTo>
                  <a:cubicBezTo>
                    <a:pt x="54" y="57"/>
                    <a:pt x="52" y="57"/>
                    <a:pt x="61" y="56"/>
                  </a:cubicBezTo>
                  <a:cubicBezTo>
                    <a:pt x="61" y="56"/>
                    <a:pt x="67" y="58"/>
                    <a:pt x="78" y="51"/>
                  </a:cubicBezTo>
                  <a:cubicBezTo>
                    <a:pt x="90" y="39"/>
                    <a:pt x="105" y="34"/>
                    <a:pt x="119" y="4"/>
                  </a:cubicBezTo>
                  <a:cubicBezTo>
                    <a:pt x="120" y="0"/>
                    <a:pt x="120" y="0"/>
                    <a:pt x="120" y="0"/>
                  </a:cubicBezTo>
                  <a:cubicBezTo>
                    <a:pt x="124" y="7"/>
                    <a:pt x="124" y="7"/>
                    <a:pt x="124" y="7"/>
                  </a:cubicBezTo>
                  <a:cubicBezTo>
                    <a:pt x="124" y="7"/>
                    <a:pt x="102" y="232"/>
                    <a:pt x="107" y="327"/>
                  </a:cubicBezTo>
                  <a:cubicBezTo>
                    <a:pt x="107" y="327"/>
                    <a:pt x="112" y="421"/>
                    <a:pt x="117" y="430"/>
                  </a:cubicBezTo>
                  <a:cubicBezTo>
                    <a:pt x="117" y="430"/>
                    <a:pt x="42" y="466"/>
                    <a:pt x="20" y="456"/>
                  </a:cubicBezTo>
                  <a:cubicBezTo>
                    <a:pt x="20" y="456"/>
                    <a:pt x="33" y="118"/>
                    <a:pt x="0" y="5"/>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0" name="Freeform 31"/>
            <p:cNvSpPr>
              <a:spLocks/>
            </p:cNvSpPr>
            <p:nvPr/>
          </p:nvSpPr>
          <p:spPr bwMode="auto">
            <a:xfrm flipH="1">
              <a:off x="524" y="550"/>
              <a:ext cx="126" cy="776"/>
            </a:xfrm>
            <a:custGeom>
              <a:avLst/>
              <a:gdLst>
                <a:gd name="T0" fmla="*/ 72 w 63"/>
                <a:gd name="T1" fmla="*/ 0 h 388"/>
                <a:gd name="T2" fmla="*/ 288 w 63"/>
                <a:gd name="T3" fmla="*/ 0 h 388"/>
                <a:gd name="T4" fmla="*/ 376 w 63"/>
                <a:gd name="T5" fmla="*/ 128 h 388"/>
                <a:gd name="T6" fmla="*/ 320 w 63"/>
                <a:gd name="T7" fmla="*/ 272 h 388"/>
                <a:gd name="T8" fmla="*/ 464 w 63"/>
                <a:gd name="T9" fmla="*/ 2896 h 388"/>
                <a:gd name="T10" fmla="*/ 264 w 63"/>
                <a:gd name="T11" fmla="*/ 3104 h 388"/>
                <a:gd name="T12" fmla="*/ 0 w 63"/>
                <a:gd name="T13" fmla="*/ 2960 h 388"/>
                <a:gd name="T14" fmla="*/ 136 w 63"/>
                <a:gd name="T15" fmla="*/ 304 h 388"/>
                <a:gd name="T16" fmla="*/ 24 w 63"/>
                <a:gd name="T17" fmla="*/ 152 h 388"/>
                <a:gd name="T18" fmla="*/ 72 w 63"/>
                <a:gd name="T19" fmla="*/ 0 h 3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
                <a:gd name="T31" fmla="*/ 0 h 388"/>
                <a:gd name="T32" fmla="*/ 63 w 63"/>
                <a:gd name="T33" fmla="*/ 388 h 3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3" h="388">
                  <a:moveTo>
                    <a:pt x="9" y="0"/>
                  </a:moveTo>
                  <a:cubicBezTo>
                    <a:pt x="36" y="0"/>
                    <a:pt x="36" y="0"/>
                    <a:pt x="36" y="0"/>
                  </a:cubicBezTo>
                  <a:cubicBezTo>
                    <a:pt x="36" y="0"/>
                    <a:pt x="46" y="12"/>
                    <a:pt x="47" y="16"/>
                  </a:cubicBezTo>
                  <a:cubicBezTo>
                    <a:pt x="47" y="19"/>
                    <a:pt x="43" y="29"/>
                    <a:pt x="40" y="34"/>
                  </a:cubicBezTo>
                  <a:cubicBezTo>
                    <a:pt x="40" y="34"/>
                    <a:pt x="63" y="138"/>
                    <a:pt x="58" y="362"/>
                  </a:cubicBezTo>
                  <a:cubicBezTo>
                    <a:pt x="33" y="388"/>
                    <a:pt x="33" y="388"/>
                    <a:pt x="33" y="388"/>
                  </a:cubicBezTo>
                  <a:cubicBezTo>
                    <a:pt x="0" y="370"/>
                    <a:pt x="0" y="370"/>
                    <a:pt x="0" y="370"/>
                  </a:cubicBezTo>
                  <a:cubicBezTo>
                    <a:pt x="0" y="370"/>
                    <a:pt x="4" y="98"/>
                    <a:pt x="17" y="38"/>
                  </a:cubicBezTo>
                  <a:cubicBezTo>
                    <a:pt x="17" y="38"/>
                    <a:pt x="2" y="22"/>
                    <a:pt x="3" y="19"/>
                  </a:cubicBezTo>
                  <a:lnTo>
                    <a:pt x="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1" name="Line 32"/>
            <p:cNvSpPr>
              <a:spLocks noChangeShapeType="1"/>
            </p:cNvSpPr>
            <p:nvPr/>
          </p:nvSpPr>
          <p:spPr bwMode="auto">
            <a:xfrm flipH="1">
              <a:off x="1432" y="554"/>
              <a:ext cx="1" cy="1"/>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2" name="Line 33"/>
            <p:cNvSpPr>
              <a:spLocks noChangeShapeType="1"/>
            </p:cNvSpPr>
            <p:nvPr/>
          </p:nvSpPr>
          <p:spPr bwMode="auto">
            <a:xfrm flipH="1">
              <a:off x="1432" y="554"/>
              <a:ext cx="1" cy="1"/>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3560" name="Group 8"/>
          <p:cNvGrpSpPr>
            <a:grpSpLocks/>
          </p:cNvGrpSpPr>
          <p:nvPr/>
        </p:nvGrpSpPr>
        <p:grpSpPr bwMode="auto">
          <a:xfrm>
            <a:off x="1600200" y="3176588"/>
            <a:ext cx="8110538" cy="2725737"/>
            <a:chOff x="0" y="0"/>
            <a:chExt cx="8111028" cy="2724686"/>
          </a:xfrm>
        </p:grpSpPr>
        <p:pic>
          <p:nvPicPr>
            <p:cNvPr id="22546" name="Picture 74"/>
            <p:cNvPicPr>
              <a:picLocks noChangeAspect="1" noChangeArrowheads="1"/>
            </p:cNvPicPr>
            <p:nvPr/>
          </p:nvPicPr>
          <p:blipFill>
            <a:blip r:embed="rId2" cstate="print">
              <a:lum bright="24000"/>
              <a:extLst>
                <a:ext uri="{28A0092B-C50C-407E-A947-70E740481C1C}">
                  <a14:useLocalDpi xmlns:a14="http://schemas.microsoft.com/office/drawing/2010/main" val="0"/>
                </a:ext>
              </a:extLst>
            </a:blip>
            <a:srcRect/>
            <a:stretch>
              <a:fillRect/>
            </a:stretch>
          </p:blipFill>
          <p:spPr bwMode="auto">
            <a:xfrm>
              <a:off x="6930366" y="1152524"/>
              <a:ext cx="1180662" cy="156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7" name="AutoShape 35" descr="Bild20"/>
            <p:cNvSpPr>
              <a:spLocks noChangeArrowheads="1"/>
            </p:cNvSpPr>
            <p:nvPr/>
          </p:nvSpPr>
          <p:spPr bwMode="auto">
            <a:xfrm>
              <a:off x="0" y="0"/>
              <a:ext cx="6953719" cy="2724686"/>
            </a:xfrm>
            <a:prstGeom prst="roundRect">
              <a:avLst>
                <a:gd name="adj" fmla="val 5556"/>
              </a:avLst>
            </a:prstGeom>
            <a:solidFill>
              <a:srgbClr val="FFFFFF"/>
            </a:solidFill>
            <a:ln w="25400">
              <a:solidFill>
                <a:schemeClr val="accent1"/>
              </a:solidFill>
              <a:round/>
              <a:headEnd/>
              <a:tailEnd/>
            </a:ln>
          </p:spPr>
          <p:txBody>
            <a:bodyPr lIns="108000" tIns="108000" rIns="36000" bIns="36000"/>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0000"/>
                </a:solidFill>
                <a:ea typeface="宋体" panose="02010600030101010101" pitchFamily="2" charset="-122"/>
              </a:endParaRPr>
            </a:p>
          </p:txBody>
        </p:sp>
      </p:grpSp>
      <p:sp>
        <p:nvSpPr>
          <p:cNvPr id="23563" name="Rectangle 18"/>
          <p:cNvSpPr>
            <a:spLocks noChangeArrowheads="1"/>
          </p:cNvSpPr>
          <p:nvPr/>
        </p:nvSpPr>
        <p:spPr bwMode="auto">
          <a:xfrm>
            <a:off x="1906588" y="3500438"/>
            <a:ext cx="587375" cy="6032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rgbClr val="F8F8F8"/>
                </a:solidFill>
                <a:ea typeface="宋体" panose="02010600030101010101" pitchFamily="2" charset="-122"/>
                <a:sym typeface="宋体" panose="02010600030101010101" pitchFamily="2" charset="-122"/>
              </a:rPr>
              <a:t>1</a:t>
            </a:r>
            <a:endParaRPr lang="zh-CN" altLang="en-US" sz="1800">
              <a:solidFill>
                <a:srgbClr val="F8F8F8"/>
              </a:solidFill>
              <a:ea typeface="宋体" panose="02010600030101010101" pitchFamily="2" charset="-122"/>
            </a:endParaRPr>
          </a:p>
        </p:txBody>
      </p:sp>
      <p:sp>
        <p:nvSpPr>
          <p:cNvPr id="23564" name="Rectangle 19"/>
          <p:cNvSpPr>
            <a:spLocks noChangeArrowheads="1"/>
          </p:cNvSpPr>
          <p:nvPr/>
        </p:nvSpPr>
        <p:spPr bwMode="auto">
          <a:xfrm>
            <a:off x="1906588" y="4237038"/>
            <a:ext cx="587375" cy="6032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rgbClr val="F8F8F8"/>
                </a:solidFill>
                <a:ea typeface="宋体" panose="02010600030101010101" pitchFamily="2" charset="-122"/>
                <a:sym typeface="宋体" panose="02010600030101010101" pitchFamily="2" charset="-122"/>
              </a:rPr>
              <a:t>2</a:t>
            </a:r>
            <a:endParaRPr lang="zh-CN" altLang="en-US" sz="1800">
              <a:solidFill>
                <a:srgbClr val="F8F8F8"/>
              </a:solidFill>
              <a:ea typeface="宋体" panose="02010600030101010101" pitchFamily="2" charset="-122"/>
            </a:endParaRPr>
          </a:p>
        </p:txBody>
      </p:sp>
      <p:sp>
        <p:nvSpPr>
          <p:cNvPr id="23565" name="Rectangle 20"/>
          <p:cNvSpPr>
            <a:spLocks noChangeArrowheads="1"/>
          </p:cNvSpPr>
          <p:nvPr/>
        </p:nvSpPr>
        <p:spPr bwMode="auto">
          <a:xfrm>
            <a:off x="1906588" y="4968875"/>
            <a:ext cx="587375" cy="6032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a:solidFill>
                  <a:srgbClr val="F8F8F8"/>
                </a:solidFill>
                <a:ea typeface="宋体" panose="02010600030101010101" pitchFamily="2" charset="-122"/>
                <a:sym typeface="宋体" panose="02010600030101010101" pitchFamily="2" charset="-122"/>
              </a:rPr>
              <a:t>3</a:t>
            </a:r>
            <a:endParaRPr lang="zh-CN" altLang="en-US" sz="1800">
              <a:solidFill>
                <a:srgbClr val="F8F8F8"/>
              </a:solidFill>
              <a:ea typeface="宋体" panose="02010600030101010101" pitchFamily="2" charset="-122"/>
            </a:endParaRPr>
          </a:p>
        </p:txBody>
      </p:sp>
      <p:sp>
        <p:nvSpPr>
          <p:cNvPr id="23566" name="Rectangle 27"/>
          <p:cNvSpPr>
            <a:spLocks noChangeArrowheads="1"/>
          </p:cNvSpPr>
          <p:nvPr/>
        </p:nvSpPr>
        <p:spPr bwMode="auto">
          <a:xfrm>
            <a:off x="2554288" y="3500438"/>
            <a:ext cx="5632450" cy="60325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请输入您的文字</a:t>
            </a:r>
          </a:p>
        </p:txBody>
      </p:sp>
      <p:sp>
        <p:nvSpPr>
          <p:cNvPr id="23567" name="Rectangle 28"/>
          <p:cNvSpPr>
            <a:spLocks noChangeArrowheads="1"/>
          </p:cNvSpPr>
          <p:nvPr/>
        </p:nvSpPr>
        <p:spPr bwMode="auto">
          <a:xfrm>
            <a:off x="2554288" y="4237038"/>
            <a:ext cx="5632450" cy="60325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请输入您的文字</a:t>
            </a:r>
          </a:p>
        </p:txBody>
      </p:sp>
      <p:sp>
        <p:nvSpPr>
          <p:cNvPr id="23568" name="Rectangle 29"/>
          <p:cNvSpPr>
            <a:spLocks noChangeArrowheads="1"/>
          </p:cNvSpPr>
          <p:nvPr/>
        </p:nvSpPr>
        <p:spPr bwMode="auto">
          <a:xfrm>
            <a:off x="2554288" y="4968875"/>
            <a:ext cx="5632450" cy="60325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请输入您的文字</a:t>
            </a:r>
          </a:p>
        </p:txBody>
      </p:sp>
      <p:sp>
        <p:nvSpPr>
          <p:cNvPr id="23569" name="Rectangle 37"/>
          <p:cNvSpPr>
            <a:spLocks noChangeArrowheads="1"/>
          </p:cNvSpPr>
          <p:nvPr/>
        </p:nvSpPr>
        <p:spPr bwMode="auto">
          <a:xfrm>
            <a:off x="1600200" y="1709738"/>
            <a:ext cx="5262563"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0"/>
              </a:spcBef>
              <a:buFontTx/>
              <a:buNone/>
            </a:pPr>
            <a:r>
              <a:rPr lang="zh-CN" altLang="en-US" sz="1800">
                <a:latin typeface="微软雅黑" panose="020B0503020204020204" pitchFamily="34" charset="-122"/>
              </a:rPr>
              <a:t>这里输入文字这里输入文字这里输入文字这里输入</a:t>
            </a:r>
            <a:endParaRPr lang="en-US" altLang="zh-CN" sz="1800">
              <a:latin typeface="微软雅黑" panose="020B0503020204020204" pitchFamily="34" charset="-122"/>
            </a:endParaRPr>
          </a:p>
          <a:p>
            <a:pPr eaLnBrk="1" hangingPunct="1">
              <a:lnSpc>
                <a:spcPct val="130000"/>
              </a:lnSpc>
              <a:spcBef>
                <a:spcPct val="0"/>
              </a:spcBef>
              <a:buFontTx/>
              <a:buNone/>
            </a:pPr>
            <a:r>
              <a:rPr lang="zh-CN" altLang="en-US" sz="1800">
                <a:latin typeface="微软雅黑" panose="020B0503020204020204" pitchFamily="34" charset="-122"/>
              </a:rPr>
              <a:t>这里输入文字这里输入文字这里输入文字这里输入</a:t>
            </a:r>
            <a:endParaRPr lang="en-US" altLang="zh-CN" sz="1800">
              <a:latin typeface="微软雅黑" panose="020B0503020204020204" pitchFamily="34" charset="-122"/>
            </a:endParaRPr>
          </a:p>
          <a:p>
            <a:pPr eaLnBrk="1" hangingPunct="1">
              <a:lnSpc>
                <a:spcPct val="130000"/>
              </a:lnSpc>
              <a:spcBef>
                <a:spcPct val="0"/>
              </a:spcBef>
              <a:buFontTx/>
              <a:buNone/>
            </a:pPr>
            <a:r>
              <a:rPr lang="zh-CN" altLang="en-US" sz="1800">
                <a:latin typeface="微软雅黑" panose="020B0503020204020204" pitchFamily="34" charset="-122"/>
              </a:rPr>
              <a:t>文字这里输入文字</a:t>
            </a:r>
          </a:p>
          <a:p>
            <a:pPr eaLnBrk="1" hangingPunct="1">
              <a:lnSpc>
                <a:spcPct val="130000"/>
              </a:lnSpc>
              <a:spcBef>
                <a:spcPct val="0"/>
              </a:spcBef>
              <a:buFontTx/>
              <a:buNone/>
            </a:pPr>
            <a:endParaRPr lang="zh-CN" altLang="en-US" sz="1800">
              <a:latin typeface="微软雅黑" panose="020B0503020204020204" pitchFamily="34" charset="-122"/>
            </a:endParaRPr>
          </a:p>
        </p:txBody>
      </p:sp>
      <p:sp>
        <p:nvSpPr>
          <p:cNvPr id="23570" name="TextBox 23"/>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23571" name="Group 19"/>
          <p:cNvGrpSpPr>
            <a:grpSpLocks/>
          </p:cNvGrpSpPr>
          <p:nvPr/>
        </p:nvGrpSpPr>
        <p:grpSpPr bwMode="auto">
          <a:xfrm>
            <a:off x="300038" y="142875"/>
            <a:ext cx="10548937" cy="525463"/>
            <a:chOff x="0" y="0"/>
            <a:chExt cx="10548612" cy="525463"/>
          </a:xfrm>
        </p:grpSpPr>
        <p:grpSp>
          <p:nvGrpSpPr>
            <p:cNvPr id="22542" name="Group 20"/>
            <p:cNvGrpSpPr>
              <a:grpSpLocks/>
            </p:cNvGrpSpPr>
            <p:nvPr/>
          </p:nvGrpSpPr>
          <p:grpSpPr bwMode="auto">
            <a:xfrm flipH="1" flipV="1">
              <a:off x="0" y="0"/>
              <a:ext cx="584200" cy="525463"/>
              <a:chOff x="0" y="0"/>
              <a:chExt cx="584200" cy="525463"/>
            </a:xfrm>
          </p:grpSpPr>
          <p:sp>
            <p:nvSpPr>
              <p:cNvPr id="22544"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2545"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2543" name="直接连接符 31"/>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3576" name="图片 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3571"/>
                                        </p:tgtEl>
                                        <p:attrNameLst>
                                          <p:attrName>style.visibility</p:attrName>
                                        </p:attrNameLst>
                                      </p:cBhvr>
                                      <p:to>
                                        <p:strVal val="visible"/>
                                      </p:to>
                                    </p:set>
                                    <p:animEffect transition="in" filter="wipe(left)">
                                      <p:cBhvr>
                                        <p:cTn id="7" dur="500"/>
                                        <p:tgtEl>
                                          <p:spTgt spid="23571"/>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23576"/>
                                        </p:tgtEl>
                                        <p:attrNameLst>
                                          <p:attrName>style.visibility</p:attrName>
                                        </p:attrNameLst>
                                      </p:cBhvr>
                                      <p:to>
                                        <p:strVal val="visible"/>
                                      </p:to>
                                    </p:set>
                                    <p:anim calcmode="lin" valueType="num">
                                      <p:cBhvr additive="base">
                                        <p:cTn id="11" dur="300"/>
                                        <p:tgtEl>
                                          <p:spTgt spid="23576"/>
                                        </p:tgtEl>
                                        <p:attrNameLst>
                                          <p:attrName>ppt_x</p:attrName>
                                        </p:attrNameLst>
                                      </p:cBhvr>
                                      <p:tavLst>
                                        <p:tav tm="0">
                                          <p:val>
                                            <p:strVal val="#ppt_x-#ppt_w*1.125000"/>
                                          </p:val>
                                        </p:tav>
                                        <p:tav tm="100000">
                                          <p:val>
                                            <p:strVal val="#ppt_x"/>
                                          </p:val>
                                        </p:tav>
                                      </p:tavLst>
                                    </p:anim>
                                    <p:animEffect transition="in" filter="wipe(right)">
                                      <p:cBhvr>
                                        <p:cTn id="12" dur="300"/>
                                        <p:tgtEl>
                                          <p:spTgt spid="23576"/>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570"/>
                                        </p:tgtEl>
                                        <p:attrNameLst>
                                          <p:attrName>style.visibility</p:attrName>
                                        </p:attrNameLst>
                                      </p:cBhvr>
                                      <p:to>
                                        <p:strVal val="visible"/>
                                      </p:to>
                                    </p:set>
                                    <p:anim calcmode="lin" valueType="num">
                                      <p:cBhvr>
                                        <p:cTn id="16" dur="300" fill="hold"/>
                                        <p:tgtEl>
                                          <p:spTgt spid="23570"/>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3570"/>
                                        </p:tgtEl>
                                        <p:attrNameLst>
                                          <p:attrName>ppt_y</p:attrName>
                                        </p:attrNameLst>
                                      </p:cBhvr>
                                      <p:tavLst>
                                        <p:tav tm="0">
                                          <p:val>
                                            <p:strVal val="#ppt_y"/>
                                          </p:val>
                                        </p:tav>
                                        <p:tav tm="100000">
                                          <p:val>
                                            <p:strVal val="#ppt_y"/>
                                          </p:val>
                                        </p:tav>
                                      </p:tavLst>
                                    </p:anim>
                                    <p:anim calcmode="lin" valueType="num">
                                      <p:cBhvr>
                                        <p:cTn id="18" dur="300" fill="hold"/>
                                        <p:tgtEl>
                                          <p:spTgt spid="23570"/>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357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3570"/>
                                        </p:tgtEl>
                                      </p:cBhvr>
                                    </p:animEffect>
                                  </p:childTnLst>
                                </p:cTn>
                              </p:par>
                            </p:childTnLst>
                          </p:cTn>
                        </p:par>
                        <p:par>
                          <p:cTn id="21" fill="hold" nodeType="afterGroup">
                            <p:stCondLst>
                              <p:cond delay="1370"/>
                            </p:stCondLst>
                            <p:childTnLst>
                              <p:par>
                                <p:cTn id="22" presetID="2" presetClass="entr" presetSubtype="8" fill="hold" grpId="0" nodeType="afterEffect">
                                  <p:stCondLst>
                                    <p:cond delay="0"/>
                                  </p:stCondLst>
                                  <p:childTnLst>
                                    <p:set>
                                      <p:cBhvr>
                                        <p:cTn id="23" dur="1" fill="hold">
                                          <p:stCondLst>
                                            <p:cond delay="0"/>
                                          </p:stCondLst>
                                        </p:cTn>
                                        <p:tgtEl>
                                          <p:spTgt spid="23569"/>
                                        </p:tgtEl>
                                        <p:attrNameLst>
                                          <p:attrName>style.visibility</p:attrName>
                                        </p:attrNameLst>
                                      </p:cBhvr>
                                      <p:to>
                                        <p:strVal val="visible"/>
                                      </p:to>
                                    </p:set>
                                    <p:anim calcmode="lin" valueType="num">
                                      <p:cBhvr additive="base">
                                        <p:cTn id="24" dur="500" fill="hold"/>
                                        <p:tgtEl>
                                          <p:spTgt spid="23569"/>
                                        </p:tgtEl>
                                        <p:attrNameLst>
                                          <p:attrName>ppt_x</p:attrName>
                                        </p:attrNameLst>
                                      </p:cBhvr>
                                      <p:tavLst>
                                        <p:tav tm="0">
                                          <p:val>
                                            <p:strVal val="0-#ppt_w/2"/>
                                          </p:val>
                                        </p:tav>
                                        <p:tav tm="100000">
                                          <p:val>
                                            <p:strVal val="#ppt_x"/>
                                          </p:val>
                                        </p:tav>
                                      </p:tavLst>
                                    </p:anim>
                                    <p:anim calcmode="lin" valueType="num">
                                      <p:cBhvr additive="base">
                                        <p:cTn id="25" dur="500" fill="hold"/>
                                        <p:tgtEl>
                                          <p:spTgt spid="23569"/>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870"/>
                            </p:stCondLst>
                            <p:childTnLst>
                              <p:par>
                                <p:cTn id="27" presetID="10" presetClass="entr" presetSubtype="0" fill="hold" nodeType="afterEffect">
                                  <p:stCondLst>
                                    <p:cond delay="0"/>
                                  </p:stCondLst>
                                  <p:childTnLst>
                                    <p:set>
                                      <p:cBhvr>
                                        <p:cTn id="28" dur="1" fill="hold">
                                          <p:stCondLst>
                                            <p:cond delay="0"/>
                                          </p:stCondLst>
                                        </p:cTn>
                                        <p:tgtEl>
                                          <p:spTgt spid="23554"/>
                                        </p:tgtEl>
                                        <p:attrNameLst>
                                          <p:attrName>style.visibility</p:attrName>
                                        </p:attrNameLst>
                                      </p:cBhvr>
                                      <p:to>
                                        <p:strVal val="visible"/>
                                      </p:to>
                                    </p:set>
                                    <p:anim calcmode="lin" valueType="num">
                                      <p:cBhvr>
                                        <p:cTn id="29" dur="500" fill="hold"/>
                                        <p:tgtEl>
                                          <p:spTgt spid="23554"/>
                                        </p:tgtEl>
                                        <p:attrNameLst>
                                          <p:attrName>ppt_w</p:attrName>
                                        </p:attrNameLst>
                                      </p:cBhvr>
                                      <p:tavLst>
                                        <p:tav tm="0">
                                          <p:val>
                                            <p:fltVal val="0"/>
                                          </p:val>
                                        </p:tav>
                                        <p:tav tm="100000">
                                          <p:val>
                                            <p:strVal val="#ppt_w"/>
                                          </p:val>
                                        </p:tav>
                                      </p:tavLst>
                                    </p:anim>
                                    <p:anim calcmode="lin" valueType="num">
                                      <p:cBhvr>
                                        <p:cTn id="30" dur="500" fill="hold"/>
                                        <p:tgtEl>
                                          <p:spTgt spid="23554"/>
                                        </p:tgtEl>
                                        <p:attrNameLst>
                                          <p:attrName>ppt_h</p:attrName>
                                        </p:attrNameLst>
                                      </p:cBhvr>
                                      <p:tavLst>
                                        <p:tav tm="0">
                                          <p:val>
                                            <p:fltVal val="0"/>
                                          </p:val>
                                        </p:tav>
                                        <p:tav tm="100000">
                                          <p:val>
                                            <p:strVal val="#ppt_h"/>
                                          </p:val>
                                        </p:tav>
                                      </p:tavLst>
                                    </p:anim>
                                    <p:animEffect transition="in" filter="fade">
                                      <p:cBhvr>
                                        <p:cTn id="31" dur="500"/>
                                        <p:tgtEl>
                                          <p:spTgt spid="23554"/>
                                        </p:tgtEl>
                                      </p:cBhvr>
                                    </p:animEffect>
                                  </p:childTnLst>
                                </p:cTn>
                              </p:par>
                            </p:childTnLst>
                          </p:cTn>
                        </p:par>
                        <p:par>
                          <p:cTn id="32" fill="hold" nodeType="afterGroup">
                            <p:stCondLst>
                              <p:cond delay="2370"/>
                            </p:stCondLst>
                            <p:childTnLst>
                              <p:par>
                                <p:cTn id="33" presetID="22" presetClass="entr" presetSubtype="8" fill="hold" nodeType="afterEffect">
                                  <p:stCondLst>
                                    <p:cond delay="0"/>
                                  </p:stCondLst>
                                  <p:childTnLst>
                                    <p:set>
                                      <p:cBhvr>
                                        <p:cTn id="34" dur="1" fill="hold">
                                          <p:stCondLst>
                                            <p:cond delay="0"/>
                                          </p:stCondLst>
                                        </p:cTn>
                                        <p:tgtEl>
                                          <p:spTgt spid="23560"/>
                                        </p:tgtEl>
                                        <p:attrNameLst>
                                          <p:attrName>style.visibility</p:attrName>
                                        </p:attrNameLst>
                                      </p:cBhvr>
                                      <p:to>
                                        <p:strVal val="visible"/>
                                      </p:to>
                                    </p:set>
                                    <p:animEffect transition="in" filter="wipe(left)">
                                      <p:cBhvr>
                                        <p:cTn id="35" dur="500"/>
                                        <p:tgtEl>
                                          <p:spTgt spid="23560"/>
                                        </p:tgtEl>
                                      </p:cBhvr>
                                    </p:animEffect>
                                  </p:childTnLst>
                                </p:cTn>
                              </p:par>
                            </p:childTnLst>
                          </p:cTn>
                        </p:par>
                        <p:par>
                          <p:cTn id="36" fill="hold" nodeType="afterGroup">
                            <p:stCondLst>
                              <p:cond delay="2870"/>
                            </p:stCondLst>
                            <p:childTnLst>
                              <p:par>
                                <p:cTn id="37" presetID="10" presetClass="entr" presetSubtype="0" fill="hold" grpId="0" nodeType="afterEffect">
                                  <p:stCondLst>
                                    <p:cond delay="0"/>
                                  </p:stCondLst>
                                  <p:childTnLst>
                                    <p:set>
                                      <p:cBhvr>
                                        <p:cTn id="38" dur="1" fill="hold">
                                          <p:stCondLst>
                                            <p:cond delay="0"/>
                                          </p:stCondLst>
                                        </p:cTn>
                                        <p:tgtEl>
                                          <p:spTgt spid="23563"/>
                                        </p:tgtEl>
                                        <p:attrNameLst>
                                          <p:attrName>style.visibility</p:attrName>
                                        </p:attrNameLst>
                                      </p:cBhvr>
                                      <p:to>
                                        <p:strVal val="visible"/>
                                      </p:to>
                                    </p:set>
                                    <p:animEffect transition="in" filter="fade">
                                      <p:cBhvr>
                                        <p:cTn id="39" dur="500"/>
                                        <p:tgtEl>
                                          <p:spTgt spid="23563"/>
                                        </p:tgtEl>
                                      </p:cBhvr>
                                    </p:animEffect>
                                  </p:childTnLst>
                                </p:cTn>
                              </p:par>
                            </p:childTnLst>
                          </p:cTn>
                        </p:par>
                        <p:par>
                          <p:cTn id="40" fill="hold" nodeType="afterGroup">
                            <p:stCondLst>
                              <p:cond delay="3370"/>
                            </p:stCondLst>
                            <p:childTnLst>
                              <p:par>
                                <p:cTn id="41" presetID="22" presetClass="entr" presetSubtype="8" fill="hold" grpId="0" nodeType="afterEffect">
                                  <p:stCondLst>
                                    <p:cond delay="0"/>
                                  </p:stCondLst>
                                  <p:childTnLst>
                                    <p:set>
                                      <p:cBhvr>
                                        <p:cTn id="42" dur="1" fill="hold">
                                          <p:stCondLst>
                                            <p:cond delay="0"/>
                                          </p:stCondLst>
                                        </p:cTn>
                                        <p:tgtEl>
                                          <p:spTgt spid="23566"/>
                                        </p:tgtEl>
                                        <p:attrNameLst>
                                          <p:attrName>style.visibility</p:attrName>
                                        </p:attrNameLst>
                                      </p:cBhvr>
                                      <p:to>
                                        <p:strVal val="visible"/>
                                      </p:to>
                                    </p:set>
                                    <p:animEffect transition="in" filter="wipe(left)">
                                      <p:cBhvr>
                                        <p:cTn id="43" dur="500"/>
                                        <p:tgtEl>
                                          <p:spTgt spid="23566"/>
                                        </p:tgtEl>
                                      </p:cBhvr>
                                    </p:animEffect>
                                  </p:childTnLst>
                                </p:cTn>
                              </p:par>
                            </p:childTnLst>
                          </p:cTn>
                        </p:par>
                        <p:par>
                          <p:cTn id="44" fill="hold" nodeType="afterGroup">
                            <p:stCondLst>
                              <p:cond delay="3870"/>
                            </p:stCondLst>
                            <p:childTnLst>
                              <p:par>
                                <p:cTn id="45" presetID="41" presetClass="entr" presetSubtype="0" fill="hold" nodeType="afterEffect">
                                  <p:stCondLst>
                                    <p:cond delay="0"/>
                                  </p:stCondLst>
                                  <p:iterate type="lt">
                                    <p:tmPct val="10000"/>
                                  </p:iterate>
                                  <p:childTnLst>
                                    <p:set>
                                      <p:cBhvr>
                                        <p:cTn id="46" dur="1" fill="hold">
                                          <p:stCondLst>
                                            <p:cond delay="0"/>
                                          </p:stCondLst>
                                        </p:cTn>
                                        <p:tgtEl>
                                          <p:spTgt spid="23566">
                                            <p:txEl>
                                              <p:pRg st="0" end="0"/>
                                            </p:txEl>
                                          </p:spTgt>
                                        </p:tgtEl>
                                        <p:attrNameLst>
                                          <p:attrName>style.visibility</p:attrName>
                                        </p:attrNameLst>
                                      </p:cBhvr>
                                      <p:to>
                                        <p:strVal val="visible"/>
                                      </p:to>
                                    </p:set>
                                    <p:anim calcmode="lin" valueType="num">
                                      <p:cBhvr>
                                        <p:cTn id="47" dur="500" fill="hold"/>
                                        <p:tgtEl>
                                          <p:spTgt spid="2356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3566">
                                            <p:txEl>
                                              <p:pRg st="0" end="0"/>
                                            </p:txEl>
                                          </p:spTgt>
                                        </p:tgtEl>
                                        <p:attrNameLst>
                                          <p:attrName>ppt_y</p:attrName>
                                        </p:attrNameLst>
                                      </p:cBhvr>
                                      <p:tavLst>
                                        <p:tav tm="0">
                                          <p:val>
                                            <p:strVal val="#ppt_y"/>
                                          </p:val>
                                        </p:tav>
                                        <p:tav tm="100000">
                                          <p:val>
                                            <p:strVal val="#ppt_y"/>
                                          </p:val>
                                        </p:tav>
                                      </p:tavLst>
                                    </p:anim>
                                    <p:anim calcmode="lin" valueType="num">
                                      <p:cBhvr>
                                        <p:cTn id="49" dur="500" fill="hold"/>
                                        <p:tgtEl>
                                          <p:spTgt spid="2356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356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23566">
                                            <p:txEl>
                                              <p:pRg st="0" end="0"/>
                                            </p:txEl>
                                          </p:spTgt>
                                        </p:tgtEl>
                                      </p:cBhvr>
                                    </p:animEffect>
                                  </p:childTnLst>
                                </p:cTn>
                              </p:par>
                            </p:childTnLst>
                          </p:cTn>
                        </p:par>
                        <p:par>
                          <p:cTn id="52" fill="hold" nodeType="afterGroup">
                            <p:stCondLst>
                              <p:cond delay="4670"/>
                            </p:stCondLst>
                            <p:childTnLst>
                              <p:par>
                                <p:cTn id="53" presetID="10" presetClass="entr" presetSubtype="0" fill="hold" grpId="0" nodeType="afterEffect">
                                  <p:stCondLst>
                                    <p:cond delay="0"/>
                                  </p:stCondLst>
                                  <p:childTnLst>
                                    <p:set>
                                      <p:cBhvr>
                                        <p:cTn id="54" dur="1" fill="hold">
                                          <p:stCondLst>
                                            <p:cond delay="0"/>
                                          </p:stCondLst>
                                        </p:cTn>
                                        <p:tgtEl>
                                          <p:spTgt spid="23564"/>
                                        </p:tgtEl>
                                        <p:attrNameLst>
                                          <p:attrName>style.visibility</p:attrName>
                                        </p:attrNameLst>
                                      </p:cBhvr>
                                      <p:to>
                                        <p:strVal val="visible"/>
                                      </p:to>
                                    </p:set>
                                    <p:animEffect transition="in" filter="fade">
                                      <p:cBhvr>
                                        <p:cTn id="55" dur="500"/>
                                        <p:tgtEl>
                                          <p:spTgt spid="23564"/>
                                        </p:tgtEl>
                                      </p:cBhvr>
                                    </p:animEffect>
                                  </p:childTnLst>
                                </p:cTn>
                              </p:par>
                            </p:childTnLst>
                          </p:cTn>
                        </p:par>
                        <p:par>
                          <p:cTn id="56" fill="hold" nodeType="afterGroup">
                            <p:stCondLst>
                              <p:cond delay="5170"/>
                            </p:stCondLst>
                            <p:childTnLst>
                              <p:par>
                                <p:cTn id="57" presetID="22" presetClass="entr" presetSubtype="8" fill="hold" grpId="0" nodeType="afterEffect">
                                  <p:stCondLst>
                                    <p:cond delay="0"/>
                                  </p:stCondLst>
                                  <p:iterate type="lt">
                                    <p:tmAbs val="0"/>
                                  </p:iterate>
                                  <p:childTnLst>
                                    <p:set>
                                      <p:cBhvr>
                                        <p:cTn id="58" dur="1" fill="hold">
                                          <p:stCondLst>
                                            <p:cond delay="0"/>
                                          </p:stCondLst>
                                        </p:cTn>
                                        <p:tgtEl>
                                          <p:spTgt spid="23567"/>
                                        </p:tgtEl>
                                        <p:attrNameLst>
                                          <p:attrName>style.visibility</p:attrName>
                                        </p:attrNameLst>
                                      </p:cBhvr>
                                      <p:to>
                                        <p:strVal val="visible"/>
                                      </p:to>
                                    </p:set>
                                    <p:animEffect transition="in" filter="wipe(left)">
                                      <p:cBhvr>
                                        <p:cTn id="59" dur="500"/>
                                        <p:tgtEl>
                                          <p:spTgt spid="23567"/>
                                        </p:tgtEl>
                                      </p:cBhvr>
                                    </p:animEffect>
                                  </p:childTnLst>
                                </p:cTn>
                              </p:par>
                            </p:childTnLst>
                          </p:cTn>
                        </p:par>
                        <p:par>
                          <p:cTn id="60" fill="hold" nodeType="afterGroup">
                            <p:stCondLst>
                              <p:cond delay="5670"/>
                            </p:stCondLst>
                            <p:childTnLst>
                              <p:par>
                                <p:cTn id="61" presetID="41" presetClass="entr" presetSubtype="0" fill="hold" nodeType="afterEffect">
                                  <p:stCondLst>
                                    <p:cond delay="0"/>
                                  </p:stCondLst>
                                  <p:iterate type="lt">
                                    <p:tmPct val="10000"/>
                                  </p:iterate>
                                  <p:childTnLst>
                                    <p:set>
                                      <p:cBhvr>
                                        <p:cTn id="62" dur="1" fill="hold">
                                          <p:stCondLst>
                                            <p:cond delay="0"/>
                                          </p:stCondLst>
                                        </p:cTn>
                                        <p:tgtEl>
                                          <p:spTgt spid="23567">
                                            <p:txEl>
                                              <p:pRg st="0" end="0"/>
                                            </p:txEl>
                                          </p:spTgt>
                                        </p:tgtEl>
                                        <p:attrNameLst>
                                          <p:attrName>style.visibility</p:attrName>
                                        </p:attrNameLst>
                                      </p:cBhvr>
                                      <p:to>
                                        <p:strVal val="visible"/>
                                      </p:to>
                                    </p:set>
                                    <p:anim calcmode="lin" valueType="num">
                                      <p:cBhvr>
                                        <p:cTn id="63" dur="500" fill="hold"/>
                                        <p:tgtEl>
                                          <p:spTgt spid="2356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23567">
                                            <p:txEl>
                                              <p:pRg st="0" end="0"/>
                                            </p:txEl>
                                          </p:spTgt>
                                        </p:tgtEl>
                                        <p:attrNameLst>
                                          <p:attrName>ppt_y</p:attrName>
                                        </p:attrNameLst>
                                      </p:cBhvr>
                                      <p:tavLst>
                                        <p:tav tm="0">
                                          <p:val>
                                            <p:strVal val="#ppt_y"/>
                                          </p:val>
                                        </p:tav>
                                        <p:tav tm="100000">
                                          <p:val>
                                            <p:strVal val="#ppt_y"/>
                                          </p:val>
                                        </p:tav>
                                      </p:tavLst>
                                    </p:anim>
                                    <p:anim calcmode="lin" valueType="num">
                                      <p:cBhvr>
                                        <p:cTn id="65" dur="500" fill="hold"/>
                                        <p:tgtEl>
                                          <p:spTgt spid="2356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2356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23567">
                                            <p:txEl>
                                              <p:pRg st="0" end="0"/>
                                            </p:txEl>
                                          </p:spTgt>
                                        </p:tgtEl>
                                      </p:cBhvr>
                                    </p:animEffect>
                                  </p:childTnLst>
                                </p:cTn>
                              </p:par>
                            </p:childTnLst>
                          </p:cTn>
                        </p:par>
                        <p:par>
                          <p:cTn id="68" fill="hold" nodeType="afterGroup">
                            <p:stCondLst>
                              <p:cond delay="6470"/>
                            </p:stCondLst>
                            <p:childTnLst>
                              <p:par>
                                <p:cTn id="69" presetID="10" presetClass="entr" presetSubtype="0" fill="hold" grpId="0" nodeType="afterEffect">
                                  <p:stCondLst>
                                    <p:cond delay="0"/>
                                  </p:stCondLst>
                                  <p:childTnLst>
                                    <p:set>
                                      <p:cBhvr>
                                        <p:cTn id="70" dur="1" fill="hold">
                                          <p:stCondLst>
                                            <p:cond delay="0"/>
                                          </p:stCondLst>
                                        </p:cTn>
                                        <p:tgtEl>
                                          <p:spTgt spid="23565"/>
                                        </p:tgtEl>
                                        <p:attrNameLst>
                                          <p:attrName>style.visibility</p:attrName>
                                        </p:attrNameLst>
                                      </p:cBhvr>
                                      <p:to>
                                        <p:strVal val="visible"/>
                                      </p:to>
                                    </p:set>
                                    <p:animEffect transition="in" filter="fade">
                                      <p:cBhvr>
                                        <p:cTn id="71" dur="500"/>
                                        <p:tgtEl>
                                          <p:spTgt spid="23565"/>
                                        </p:tgtEl>
                                      </p:cBhvr>
                                    </p:animEffect>
                                  </p:childTnLst>
                                </p:cTn>
                              </p:par>
                            </p:childTnLst>
                          </p:cTn>
                        </p:par>
                        <p:par>
                          <p:cTn id="72" fill="hold" nodeType="afterGroup">
                            <p:stCondLst>
                              <p:cond delay="6970"/>
                            </p:stCondLst>
                            <p:childTnLst>
                              <p:par>
                                <p:cTn id="73" presetID="22" presetClass="entr" presetSubtype="8" fill="hold" grpId="0" nodeType="afterEffect">
                                  <p:stCondLst>
                                    <p:cond delay="0"/>
                                  </p:stCondLst>
                                  <p:iterate type="lt">
                                    <p:tmAbs val="0"/>
                                  </p:iterate>
                                  <p:childTnLst>
                                    <p:set>
                                      <p:cBhvr>
                                        <p:cTn id="74" dur="1" fill="hold">
                                          <p:stCondLst>
                                            <p:cond delay="0"/>
                                          </p:stCondLst>
                                        </p:cTn>
                                        <p:tgtEl>
                                          <p:spTgt spid="23568"/>
                                        </p:tgtEl>
                                        <p:attrNameLst>
                                          <p:attrName>style.visibility</p:attrName>
                                        </p:attrNameLst>
                                      </p:cBhvr>
                                      <p:to>
                                        <p:strVal val="visible"/>
                                      </p:to>
                                    </p:set>
                                    <p:animEffect transition="in" filter="wipe(left)">
                                      <p:cBhvr>
                                        <p:cTn id="75" dur="500"/>
                                        <p:tgtEl>
                                          <p:spTgt spid="23568"/>
                                        </p:tgtEl>
                                      </p:cBhvr>
                                    </p:animEffect>
                                  </p:childTnLst>
                                </p:cTn>
                              </p:par>
                            </p:childTnLst>
                          </p:cTn>
                        </p:par>
                        <p:par>
                          <p:cTn id="76" fill="hold" nodeType="afterGroup">
                            <p:stCondLst>
                              <p:cond delay="7470"/>
                            </p:stCondLst>
                            <p:childTnLst>
                              <p:par>
                                <p:cTn id="77" presetID="41" presetClass="entr" presetSubtype="0" fill="hold" nodeType="afterEffect">
                                  <p:stCondLst>
                                    <p:cond delay="0"/>
                                  </p:stCondLst>
                                  <p:iterate type="lt">
                                    <p:tmPct val="10000"/>
                                  </p:iterate>
                                  <p:childTnLst>
                                    <p:set>
                                      <p:cBhvr>
                                        <p:cTn id="78" dur="1" fill="hold">
                                          <p:stCondLst>
                                            <p:cond delay="0"/>
                                          </p:stCondLst>
                                        </p:cTn>
                                        <p:tgtEl>
                                          <p:spTgt spid="23568">
                                            <p:txEl>
                                              <p:pRg st="0" end="0"/>
                                            </p:txEl>
                                          </p:spTgt>
                                        </p:tgtEl>
                                        <p:attrNameLst>
                                          <p:attrName>style.visibility</p:attrName>
                                        </p:attrNameLst>
                                      </p:cBhvr>
                                      <p:to>
                                        <p:strVal val="visible"/>
                                      </p:to>
                                    </p:set>
                                    <p:anim calcmode="lin" valueType="num">
                                      <p:cBhvr>
                                        <p:cTn id="79" dur="500" fill="hold"/>
                                        <p:tgtEl>
                                          <p:spTgt spid="2356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3568">
                                            <p:txEl>
                                              <p:pRg st="0" end="0"/>
                                            </p:txEl>
                                          </p:spTgt>
                                        </p:tgtEl>
                                        <p:attrNameLst>
                                          <p:attrName>ppt_y</p:attrName>
                                        </p:attrNameLst>
                                      </p:cBhvr>
                                      <p:tavLst>
                                        <p:tav tm="0">
                                          <p:val>
                                            <p:strVal val="#ppt_y"/>
                                          </p:val>
                                        </p:tav>
                                        <p:tav tm="100000">
                                          <p:val>
                                            <p:strVal val="#ppt_y"/>
                                          </p:val>
                                        </p:tav>
                                      </p:tavLst>
                                    </p:anim>
                                    <p:anim calcmode="lin" valueType="num">
                                      <p:cBhvr>
                                        <p:cTn id="81" dur="500" fill="hold"/>
                                        <p:tgtEl>
                                          <p:spTgt spid="2356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356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356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3" grpId="0" animBg="1" autoUpdateAnimBg="0"/>
      <p:bldP spid="23564" grpId="0" animBg="1" autoUpdateAnimBg="0"/>
      <p:bldP spid="23565" grpId="0" animBg="1" autoUpdateAnimBg="0"/>
      <p:bldP spid="23566" grpId="0" animBg="1" autoUpdateAnimBg="0"/>
      <p:bldP spid="23567" grpId="0" animBg="1" autoUpdateAnimBg="0"/>
      <p:bldP spid="23568" grpId="0" animBg="1" autoUpdateAnimBg="0"/>
      <p:bldP spid="23569" grpId="0" autoUpdateAnimBg="0"/>
      <p:bldP spid="23570"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Freeform 5"/>
          <p:cNvSpPr>
            <a:spLocks/>
          </p:cNvSpPr>
          <p:nvPr/>
        </p:nvSpPr>
        <p:spPr bwMode="auto">
          <a:xfrm>
            <a:off x="3365500" y="2393950"/>
            <a:ext cx="8831263" cy="1966913"/>
          </a:xfrm>
          <a:custGeom>
            <a:avLst/>
            <a:gdLst>
              <a:gd name="T0" fmla="*/ 0 w 11585"/>
              <a:gd name="T1" fmla="*/ 0 h 2565"/>
              <a:gd name="T2" fmla="*/ 2147483646 w 11585"/>
              <a:gd name="T3" fmla="*/ 0 h 2565"/>
              <a:gd name="T4" fmla="*/ 2147483646 w 11585"/>
              <a:gd name="T5" fmla="*/ 2147483646 h 2565"/>
              <a:gd name="T6" fmla="*/ 0 w 11585"/>
              <a:gd name="T7" fmla="*/ 2147483646 h 2565"/>
              <a:gd name="T8" fmla="*/ 0 w 11585"/>
              <a:gd name="T9" fmla="*/ 2147483646 h 2565"/>
              <a:gd name="T10" fmla="*/ 2147483646 w 11585"/>
              <a:gd name="T11" fmla="*/ 2147483646 h 2565"/>
              <a:gd name="T12" fmla="*/ 0 w 11585"/>
              <a:gd name="T13" fmla="*/ 2147483646 h 2565"/>
              <a:gd name="T14" fmla="*/ 0 w 11585"/>
              <a:gd name="T15" fmla="*/ 0 h 25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85" h="2565">
                <a:moveTo>
                  <a:pt x="0" y="0"/>
                </a:moveTo>
                <a:lnTo>
                  <a:pt x="11585" y="0"/>
                </a:lnTo>
                <a:lnTo>
                  <a:pt x="11585" y="2565"/>
                </a:lnTo>
                <a:lnTo>
                  <a:pt x="0" y="2565"/>
                </a:lnTo>
                <a:lnTo>
                  <a:pt x="0" y="856"/>
                </a:lnTo>
                <a:lnTo>
                  <a:pt x="262" y="588"/>
                </a:lnTo>
                <a:lnTo>
                  <a:pt x="0" y="331"/>
                </a:lnTo>
                <a:lnTo>
                  <a:pt x="0"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79" name="Freeform 6"/>
          <p:cNvSpPr>
            <a:spLocks/>
          </p:cNvSpPr>
          <p:nvPr/>
        </p:nvSpPr>
        <p:spPr bwMode="auto">
          <a:xfrm>
            <a:off x="0" y="2393950"/>
            <a:ext cx="3459163" cy="1966913"/>
          </a:xfrm>
          <a:custGeom>
            <a:avLst/>
            <a:gdLst>
              <a:gd name="T0" fmla="*/ 0 w 4536"/>
              <a:gd name="T1" fmla="*/ 0 h 2565"/>
              <a:gd name="T2" fmla="*/ 2147483646 w 4536"/>
              <a:gd name="T3" fmla="*/ 0 h 2565"/>
              <a:gd name="T4" fmla="*/ 2147483646 w 4536"/>
              <a:gd name="T5" fmla="*/ 2147483646 h 2565"/>
              <a:gd name="T6" fmla="*/ 2147483646 w 4536"/>
              <a:gd name="T7" fmla="*/ 2147483646 h 2565"/>
              <a:gd name="T8" fmla="*/ 2147483646 w 4536"/>
              <a:gd name="T9" fmla="*/ 2147483646 h 2565"/>
              <a:gd name="T10" fmla="*/ 2147483646 w 4536"/>
              <a:gd name="T11" fmla="*/ 2147483646 h 2565"/>
              <a:gd name="T12" fmla="*/ 0 w 4536"/>
              <a:gd name="T13" fmla="*/ 2147483646 h 2565"/>
              <a:gd name="T14" fmla="*/ 0 w 4536"/>
              <a:gd name="T15" fmla="*/ 0 h 25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36" h="2565">
                <a:moveTo>
                  <a:pt x="0" y="0"/>
                </a:moveTo>
                <a:lnTo>
                  <a:pt x="4315" y="0"/>
                </a:lnTo>
                <a:lnTo>
                  <a:pt x="4315" y="373"/>
                </a:lnTo>
                <a:lnTo>
                  <a:pt x="4536" y="589"/>
                </a:lnTo>
                <a:lnTo>
                  <a:pt x="4315" y="815"/>
                </a:lnTo>
                <a:lnTo>
                  <a:pt x="4315" y="2565"/>
                </a:lnTo>
                <a:lnTo>
                  <a:pt x="0" y="256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0" name="TextBox 19"/>
          <p:cNvSpPr txBox="1">
            <a:spLocks noChangeArrowheads="1"/>
          </p:cNvSpPr>
          <p:nvPr/>
        </p:nvSpPr>
        <p:spPr bwMode="auto">
          <a:xfrm>
            <a:off x="3794125" y="2436813"/>
            <a:ext cx="52625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a:solidFill>
                  <a:srgbClr val="F8F8F8"/>
                </a:solidFill>
                <a:latin typeface="微软雅黑" panose="020B0503020204020204" pitchFamily="34" charset="-122"/>
              </a:rPr>
              <a:t>请输入第三部分标题</a:t>
            </a:r>
          </a:p>
        </p:txBody>
      </p:sp>
      <p:sp>
        <p:nvSpPr>
          <p:cNvPr id="24581" name="TextBox 39"/>
          <p:cNvSpPr txBox="1">
            <a:spLocks noChangeArrowheads="1"/>
          </p:cNvSpPr>
          <p:nvPr/>
        </p:nvSpPr>
        <p:spPr bwMode="auto">
          <a:xfrm>
            <a:off x="3794125" y="3278188"/>
            <a:ext cx="72405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8F8F8"/>
                </a:solidFill>
                <a:latin typeface="微软雅黑" panose="020B0503020204020204" pitchFamily="34" charset="-122"/>
              </a:rPr>
              <a:t>章节导语。这里可以用几句话描述本章的主要内容，也能给观众思维一个缓冲的时间。</a:t>
            </a:r>
          </a:p>
        </p:txBody>
      </p:sp>
      <p:pic>
        <p:nvPicPr>
          <p:cNvPr id="2355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547938"/>
            <a:ext cx="126365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0-#ppt_w/2"/>
                                          </p:val>
                                        </p:tav>
                                        <p:tav tm="100000">
                                          <p:val>
                                            <p:strVal val="#ppt_x"/>
                                          </p:val>
                                        </p:tav>
                                      </p:tavLst>
                                    </p:anim>
                                    <p:anim calcmode="lin" valueType="num">
                                      <p:cBhvr additive="base">
                                        <p:cTn id="8" dur="500" fill="hold"/>
                                        <p:tgtEl>
                                          <p:spTgt spid="2457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4578"/>
                                        </p:tgtEl>
                                        <p:attrNameLst>
                                          <p:attrName>style.visibility</p:attrName>
                                        </p:attrNameLst>
                                      </p:cBhvr>
                                      <p:to>
                                        <p:strVal val="visible"/>
                                      </p:to>
                                    </p:set>
                                    <p:anim calcmode="lin" valueType="num">
                                      <p:cBhvr additive="base">
                                        <p:cTn id="11" dur="500" fill="hold"/>
                                        <p:tgtEl>
                                          <p:spTgt spid="24578"/>
                                        </p:tgtEl>
                                        <p:attrNameLst>
                                          <p:attrName>ppt_x</p:attrName>
                                        </p:attrNameLst>
                                      </p:cBhvr>
                                      <p:tavLst>
                                        <p:tav tm="0">
                                          <p:val>
                                            <p:strVal val="1+#ppt_w/2"/>
                                          </p:val>
                                        </p:tav>
                                        <p:tav tm="100000">
                                          <p:val>
                                            <p:strVal val="#ppt_x"/>
                                          </p:val>
                                        </p:tav>
                                      </p:tavLst>
                                    </p:anim>
                                    <p:anim calcmode="lin" valueType="num">
                                      <p:cBhvr additive="base">
                                        <p:cTn id="12" dur="500" fill="hold"/>
                                        <p:tgtEl>
                                          <p:spTgt spid="2457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24580"/>
                                        </p:tgtEl>
                                        <p:attrNameLst>
                                          <p:attrName>style.visibility</p:attrName>
                                        </p:attrNameLst>
                                      </p:cBhvr>
                                      <p:to>
                                        <p:strVal val="visible"/>
                                      </p:to>
                                    </p:set>
                                    <p:anim calcmode="lin" valueType="num">
                                      <p:cBhvr>
                                        <p:cTn id="16" dur="500" fill="hold"/>
                                        <p:tgtEl>
                                          <p:spTgt spid="24580"/>
                                        </p:tgtEl>
                                        <p:attrNameLst>
                                          <p:attrName>ppt_w</p:attrName>
                                        </p:attrNameLst>
                                      </p:cBhvr>
                                      <p:tavLst>
                                        <p:tav tm="0">
                                          <p:val>
                                            <p:fltVal val="0"/>
                                          </p:val>
                                        </p:tav>
                                        <p:tav tm="100000">
                                          <p:val>
                                            <p:strVal val="#ppt_w"/>
                                          </p:val>
                                        </p:tav>
                                      </p:tavLst>
                                    </p:anim>
                                    <p:anim calcmode="lin" valueType="num">
                                      <p:cBhvr>
                                        <p:cTn id="17" dur="500" fill="hold"/>
                                        <p:tgtEl>
                                          <p:spTgt spid="24580"/>
                                        </p:tgtEl>
                                        <p:attrNameLst>
                                          <p:attrName>ppt_h</p:attrName>
                                        </p:attrNameLst>
                                      </p:cBhvr>
                                      <p:tavLst>
                                        <p:tav tm="0">
                                          <p:val>
                                            <p:fltVal val="0"/>
                                          </p:val>
                                        </p:tav>
                                        <p:tav tm="100000">
                                          <p:val>
                                            <p:strVal val="#ppt_h"/>
                                          </p:val>
                                        </p:tav>
                                      </p:tavLst>
                                    </p:anim>
                                    <p:anim calcmode="lin" valueType="num">
                                      <p:cBhvr>
                                        <p:cTn id="18" dur="500" fill="hold"/>
                                        <p:tgtEl>
                                          <p:spTgt spid="24580"/>
                                        </p:tgtEl>
                                        <p:attrNameLst>
                                          <p:attrName>style.rotation</p:attrName>
                                        </p:attrNameLst>
                                      </p:cBhvr>
                                      <p:tavLst>
                                        <p:tav tm="0">
                                          <p:val>
                                            <p:fltVal val="90"/>
                                          </p:val>
                                        </p:tav>
                                        <p:tav tm="100000">
                                          <p:val>
                                            <p:fltVal val="0"/>
                                          </p:val>
                                        </p:tav>
                                      </p:tavLst>
                                    </p:anim>
                                    <p:animEffect transition="in" filter="fade">
                                      <p:cBhvr>
                                        <p:cTn id="19" dur="500"/>
                                        <p:tgtEl>
                                          <p:spTgt spid="24580"/>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24581"/>
                                        </p:tgtEl>
                                        <p:attrNameLst>
                                          <p:attrName>style.visibility</p:attrName>
                                        </p:attrNameLst>
                                      </p:cBhvr>
                                      <p:to>
                                        <p:strVal val="visible"/>
                                      </p:to>
                                    </p:set>
                                    <p:anim calcmode="lin" valueType="num">
                                      <p:cBhvr>
                                        <p:cTn id="22" dur="500" fill="hold"/>
                                        <p:tgtEl>
                                          <p:spTgt spid="24581"/>
                                        </p:tgtEl>
                                        <p:attrNameLst>
                                          <p:attrName>ppt_w</p:attrName>
                                        </p:attrNameLst>
                                      </p:cBhvr>
                                      <p:tavLst>
                                        <p:tav tm="0">
                                          <p:val>
                                            <p:fltVal val="0"/>
                                          </p:val>
                                        </p:tav>
                                        <p:tav tm="100000">
                                          <p:val>
                                            <p:strVal val="#ppt_w"/>
                                          </p:val>
                                        </p:tav>
                                      </p:tavLst>
                                    </p:anim>
                                    <p:anim calcmode="lin" valueType="num">
                                      <p:cBhvr>
                                        <p:cTn id="23" dur="500" fill="hold"/>
                                        <p:tgtEl>
                                          <p:spTgt spid="24581"/>
                                        </p:tgtEl>
                                        <p:attrNameLst>
                                          <p:attrName>ppt_h</p:attrName>
                                        </p:attrNameLst>
                                      </p:cBhvr>
                                      <p:tavLst>
                                        <p:tav tm="0">
                                          <p:val>
                                            <p:fltVal val="0"/>
                                          </p:val>
                                        </p:tav>
                                        <p:tav tm="100000">
                                          <p:val>
                                            <p:strVal val="#ppt_h"/>
                                          </p:val>
                                        </p:tav>
                                      </p:tavLst>
                                    </p:anim>
                                    <p:anim calcmode="lin" valueType="num">
                                      <p:cBhvr>
                                        <p:cTn id="24" dur="500" fill="hold"/>
                                        <p:tgtEl>
                                          <p:spTgt spid="24581"/>
                                        </p:tgtEl>
                                        <p:attrNameLst>
                                          <p:attrName>style.rotation</p:attrName>
                                        </p:attrNameLst>
                                      </p:cBhvr>
                                      <p:tavLst>
                                        <p:tav tm="0">
                                          <p:val>
                                            <p:fltVal val="90"/>
                                          </p:val>
                                        </p:tav>
                                        <p:tav tm="100000">
                                          <p:val>
                                            <p:fltVal val="0"/>
                                          </p:val>
                                        </p:tav>
                                      </p:tavLst>
                                    </p:anim>
                                    <p:animEffect transition="in" filter="fade">
                                      <p:cBhvr>
                                        <p:cTn id="25"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79" grpId="0" animBg="1"/>
      <p:bldP spid="24580" grpId="0" autoUpdateAnimBg="0"/>
      <p:bldP spid="24581"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602" name="直接连接符 5"/>
          <p:cNvCxnSpPr>
            <a:cxnSpLocks noChangeShapeType="1"/>
          </p:cNvCxnSpPr>
          <p:nvPr/>
        </p:nvCxnSpPr>
        <p:spPr bwMode="auto">
          <a:xfrm>
            <a:off x="3463925" y="1768475"/>
            <a:ext cx="0" cy="41052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cxnSp>
      <p:sp>
        <p:nvSpPr>
          <p:cNvPr id="25603" name="矩形 6"/>
          <p:cNvSpPr>
            <a:spLocks noChangeArrowheads="1"/>
          </p:cNvSpPr>
          <p:nvPr/>
        </p:nvSpPr>
        <p:spPr bwMode="auto">
          <a:xfrm>
            <a:off x="3465513" y="2128838"/>
            <a:ext cx="6567487" cy="29210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ndParaRPr>
          </a:p>
        </p:txBody>
      </p:sp>
      <p:sp>
        <p:nvSpPr>
          <p:cNvPr id="25604" name="矩形 7"/>
          <p:cNvSpPr>
            <a:spLocks noChangeArrowheads="1"/>
          </p:cNvSpPr>
          <p:nvPr/>
        </p:nvSpPr>
        <p:spPr bwMode="auto">
          <a:xfrm>
            <a:off x="3465513" y="3113088"/>
            <a:ext cx="6567487" cy="29210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ndParaRPr>
          </a:p>
        </p:txBody>
      </p:sp>
      <p:sp>
        <p:nvSpPr>
          <p:cNvPr id="25605" name="矩形 8"/>
          <p:cNvSpPr>
            <a:spLocks noChangeArrowheads="1"/>
          </p:cNvSpPr>
          <p:nvPr/>
        </p:nvSpPr>
        <p:spPr bwMode="auto">
          <a:xfrm>
            <a:off x="3465513" y="4097338"/>
            <a:ext cx="6567487" cy="29210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ndParaRPr>
          </a:p>
        </p:txBody>
      </p:sp>
      <p:sp>
        <p:nvSpPr>
          <p:cNvPr id="25606" name="矩形 9"/>
          <p:cNvSpPr>
            <a:spLocks noChangeArrowheads="1"/>
          </p:cNvSpPr>
          <p:nvPr/>
        </p:nvSpPr>
        <p:spPr bwMode="auto">
          <a:xfrm>
            <a:off x="3465513" y="5081588"/>
            <a:ext cx="6567487" cy="29210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ndParaRPr>
          </a:p>
        </p:txBody>
      </p:sp>
      <p:sp>
        <p:nvSpPr>
          <p:cNvPr id="25607" name="TextBox 10"/>
          <p:cNvSpPr txBox="1">
            <a:spLocks noChangeArrowheads="1"/>
          </p:cNvSpPr>
          <p:nvPr/>
        </p:nvSpPr>
        <p:spPr bwMode="auto">
          <a:xfrm>
            <a:off x="1212850" y="2135188"/>
            <a:ext cx="22320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latin typeface="微软雅黑" panose="020B0503020204020204" pitchFamily="34" charset="-122"/>
              </a:rPr>
              <a:t>单击此处添加文本</a:t>
            </a:r>
          </a:p>
        </p:txBody>
      </p:sp>
      <p:sp>
        <p:nvSpPr>
          <p:cNvPr id="25608" name="TextBox 11"/>
          <p:cNvSpPr txBox="1">
            <a:spLocks noChangeArrowheads="1"/>
          </p:cNvSpPr>
          <p:nvPr/>
        </p:nvSpPr>
        <p:spPr bwMode="auto">
          <a:xfrm>
            <a:off x="1212850" y="3079750"/>
            <a:ext cx="22320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latin typeface="微软雅黑" panose="020B0503020204020204" pitchFamily="34" charset="-122"/>
              </a:rPr>
              <a:t>单击此处添加文本</a:t>
            </a:r>
          </a:p>
        </p:txBody>
      </p:sp>
      <p:sp>
        <p:nvSpPr>
          <p:cNvPr id="25609" name="TextBox 12"/>
          <p:cNvSpPr txBox="1">
            <a:spLocks noChangeArrowheads="1"/>
          </p:cNvSpPr>
          <p:nvPr/>
        </p:nvSpPr>
        <p:spPr bwMode="auto">
          <a:xfrm>
            <a:off x="1201738" y="4103688"/>
            <a:ext cx="2232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latin typeface="微软雅黑" panose="020B0503020204020204" pitchFamily="34" charset="-122"/>
              </a:rPr>
              <a:t>单击此处添加文本</a:t>
            </a:r>
          </a:p>
        </p:txBody>
      </p:sp>
      <p:sp>
        <p:nvSpPr>
          <p:cNvPr id="25610" name="TextBox 13"/>
          <p:cNvSpPr txBox="1">
            <a:spLocks noChangeArrowheads="1"/>
          </p:cNvSpPr>
          <p:nvPr/>
        </p:nvSpPr>
        <p:spPr bwMode="auto">
          <a:xfrm>
            <a:off x="1217613" y="5087938"/>
            <a:ext cx="2232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latin typeface="微软雅黑" panose="020B0503020204020204" pitchFamily="34" charset="-122"/>
              </a:rPr>
              <a:t>单击此处添加文本</a:t>
            </a:r>
          </a:p>
        </p:txBody>
      </p:sp>
      <p:sp>
        <p:nvSpPr>
          <p:cNvPr id="25611" name="矩形 14"/>
          <p:cNvSpPr>
            <a:spLocks noChangeArrowheads="1"/>
          </p:cNvSpPr>
          <p:nvPr/>
        </p:nvSpPr>
        <p:spPr bwMode="auto">
          <a:xfrm>
            <a:off x="3465513" y="2128838"/>
            <a:ext cx="3327400" cy="287337"/>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ndParaRPr>
          </a:p>
        </p:txBody>
      </p:sp>
      <p:sp>
        <p:nvSpPr>
          <p:cNvPr id="25612" name="矩形 15"/>
          <p:cNvSpPr>
            <a:spLocks noChangeArrowheads="1"/>
          </p:cNvSpPr>
          <p:nvPr/>
        </p:nvSpPr>
        <p:spPr bwMode="auto">
          <a:xfrm>
            <a:off x="3465513" y="3113088"/>
            <a:ext cx="5754687" cy="292100"/>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ndParaRPr>
          </a:p>
        </p:txBody>
      </p:sp>
      <p:sp>
        <p:nvSpPr>
          <p:cNvPr id="25613" name="矩形 16"/>
          <p:cNvSpPr>
            <a:spLocks noChangeArrowheads="1"/>
          </p:cNvSpPr>
          <p:nvPr/>
        </p:nvSpPr>
        <p:spPr bwMode="auto">
          <a:xfrm>
            <a:off x="3465513" y="4097338"/>
            <a:ext cx="3730625" cy="292100"/>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ndParaRPr>
          </a:p>
        </p:txBody>
      </p:sp>
      <p:sp>
        <p:nvSpPr>
          <p:cNvPr id="25614" name="矩形 17"/>
          <p:cNvSpPr>
            <a:spLocks noChangeArrowheads="1"/>
          </p:cNvSpPr>
          <p:nvPr/>
        </p:nvSpPr>
        <p:spPr bwMode="auto">
          <a:xfrm>
            <a:off x="3481388" y="5081588"/>
            <a:ext cx="1865312" cy="304800"/>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ndParaRPr>
          </a:p>
        </p:txBody>
      </p:sp>
      <p:sp>
        <p:nvSpPr>
          <p:cNvPr id="25615" name="圆角矩形标注 19"/>
          <p:cNvSpPr>
            <a:spLocks noChangeArrowheads="1"/>
          </p:cNvSpPr>
          <p:nvPr/>
        </p:nvSpPr>
        <p:spPr bwMode="auto">
          <a:xfrm>
            <a:off x="6600825" y="1547813"/>
            <a:ext cx="914400" cy="441325"/>
          </a:xfrm>
          <a:prstGeom prst="wedgeRoundRectCallout">
            <a:avLst>
              <a:gd name="adj1" fmla="val -17657"/>
              <a:gd name="adj2" fmla="val 65792"/>
              <a:gd name="adj3" fmla="val 16667"/>
            </a:avLst>
          </a:prstGeom>
          <a:solidFill>
            <a:srgbClr val="E8A60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a:solidFill>
                  <a:srgbClr val="000000"/>
                </a:solidFill>
              </a:rPr>
              <a:t>50%</a:t>
            </a:r>
            <a:endParaRPr lang="zh-CN" altLang="en-US" sz="1800">
              <a:solidFill>
                <a:srgbClr val="000000"/>
              </a:solidFill>
            </a:endParaRPr>
          </a:p>
        </p:txBody>
      </p:sp>
      <p:sp>
        <p:nvSpPr>
          <p:cNvPr id="25616" name="圆角矩形标注 20"/>
          <p:cNvSpPr>
            <a:spLocks noChangeArrowheads="1"/>
          </p:cNvSpPr>
          <p:nvPr/>
        </p:nvSpPr>
        <p:spPr bwMode="auto">
          <a:xfrm>
            <a:off x="8907463" y="2570163"/>
            <a:ext cx="914400" cy="441325"/>
          </a:xfrm>
          <a:prstGeom prst="wedgeRoundRectCallout">
            <a:avLst>
              <a:gd name="adj1" fmla="val -17657"/>
              <a:gd name="adj2" fmla="val 65792"/>
              <a:gd name="adj3" fmla="val 16667"/>
            </a:avLst>
          </a:prstGeom>
          <a:solidFill>
            <a:srgbClr val="E8A60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a:solidFill>
                  <a:srgbClr val="000000"/>
                </a:solidFill>
              </a:rPr>
              <a:t>90%</a:t>
            </a:r>
            <a:endParaRPr lang="zh-CN" altLang="en-US" sz="1800">
              <a:solidFill>
                <a:srgbClr val="000000"/>
              </a:solidFill>
            </a:endParaRPr>
          </a:p>
        </p:txBody>
      </p:sp>
      <p:sp>
        <p:nvSpPr>
          <p:cNvPr id="25617" name="圆角矩形标注 21"/>
          <p:cNvSpPr>
            <a:spLocks noChangeArrowheads="1"/>
          </p:cNvSpPr>
          <p:nvPr/>
        </p:nvSpPr>
        <p:spPr bwMode="auto">
          <a:xfrm>
            <a:off x="6918325" y="3497263"/>
            <a:ext cx="914400" cy="441325"/>
          </a:xfrm>
          <a:prstGeom prst="wedgeRoundRectCallout">
            <a:avLst>
              <a:gd name="adj1" fmla="val -17657"/>
              <a:gd name="adj2" fmla="val 65792"/>
              <a:gd name="adj3" fmla="val 16667"/>
            </a:avLst>
          </a:prstGeom>
          <a:solidFill>
            <a:srgbClr val="E8A60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a:solidFill>
                  <a:srgbClr val="000000"/>
                </a:solidFill>
              </a:rPr>
              <a:t>60%</a:t>
            </a:r>
            <a:endParaRPr lang="zh-CN" altLang="en-US" sz="1800">
              <a:solidFill>
                <a:srgbClr val="000000"/>
              </a:solidFill>
            </a:endParaRPr>
          </a:p>
        </p:txBody>
      </p:sp>
      <p:sp>
        <p:nvSpPr>
          <p:cNvPr id="25618" name="圆角矩形标注 22"/>
          <p:cNvSpPr>
            <a:spLocks noChangeArrowheads="1"/>
          </p:cNvSpPr>
          <p:nvPr/>
        </p:nvSpPr>
        <p:spPr bwMode="auto">
          <a:xfrm>
            <a:off x="5129213" y="4510088"/>
            <a:ext cx="914400" cy="441325"/>
          </a:xfrm>
          <a:prstGeom prst="wedgeRoundRectCallout">
            <a:avLst>
              <a:gd name="adj1" fmla="val -17657"/>
              <a:gd name="adj2" fmla="val 65792"/>
              <a:gd name="adj3" fmla="val 16667"/>
            </a:avLst>
          </a:prstGeom>
          <a:solidFill>
            <a:srgbClr val="E8A60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a:solidFill>
                  <a:srgbClr val="000000"/>
                </a:solidFill>
              </a:rPr>
              <a:t>20%</a:t>
            </a:r>
            <a:endParaRPr lang="zh-CN" altLang="en-US" sz="1800">
              <a:solidFill>
                <a:srgbClr val="000000"/>
              </a:solidFill>
            </a:endParaRPr>
          </a:p>
        </p:txBody>
      </p:sp>
      <p:sp>
        <p:nvSpPr>
          <p:cNvPr id="25619" name="TextBox 24"/>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25620" name="Group 20"/>
          <p:cNvGrpSpPr>
            <a:grpSpLocks/>
          </p:cNvGrpSpPr>
          <p:nvPr/>
        </p:nvGrpSpPr>
        <p:grpSpPr bwMode="auto">
          <a:xfrm>
            <a:off x="300038" y="142875"/>
            <a:ext cx="10548937" cy="525463"/>
            <a:chOff x="0" y="0"/>
            <a:chExt cx="10548612" cy="525463"/>
          </a:xfrm>
        </p:grpSpPr>
        <p:grpSp>
          <p:nvGrpSpPr>
            <p:cNvPr id="24598" name="Group 21"/>
            <p:cNvGrpSpPr>
              <a:grpSpLocks/>
            </p:cNvGrpSpPr>
            <p:nvPr/>
          </p:nvGrpSpPr>
          <p:grpSpPr bwMode="auto">
            <a:xfrm flipH="1" flipV="1">
              <a:off x="0" y="0"/>
              <a:ext cx="584200" cy="525463"/>
              <a:chOff x="0" y="0"/>
              <a:chExt cx="584200" cy="525463"/>
            </a:xfrm>
          </p:grpSpPr>
          <p:sp>
            <p:nvSpPr>
              <p:cNvPr id="24600"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4601"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4599" name="直接连接符 33"/>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5625" name="图片 3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5620"/>
                                        </p:tgtEl>
                                        <p:attrNameLst>
                                          <p:attrName>style.visibility</p:attrName>
                                        </p:attrNameLst>
                                      </p:cBhvr>
                                      <p:to>
                                        <p:strVal val="visible"/>
                                      </p:to>
                                    </p:set>
                                    <p:animEffect transition="in" filter="wipe(left)">
                                      <p:cBhvr>
                                        <p:cTn id="7" dur="500"/>
                                        <p:tgtEl>
                                          <p:spTgt spid="25620"/>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25625"/>
                                        </p:tgtEl>
                                        <p:attrNameLst>
                                          <p:attrName>style.visibility</p:attrName>
                                        </p:attrNameLst>
                                      </p:cBhvr>
                                      <p:to>
                                        <p:strVal val="visible"/>
                                      </p:to>
                                    </p:set>
                                    <p:anim calcmode="lin" valueType="num">
                                      <p:cBhvr additive="base">
                                        <p:cTn id="11" dur="300"/>
                                        <p:tgtEl>
                                          <p:spTgt spid="25625"/>
                                        </p:tgtEl>
                                        <p:attrNameLst>
                                          <p:attrName>ppt_x</p:attrName>
                                        </p:attrNameLst>
                                      </p:cBhvr>
                                      <p:tavLst>
                                        <p:tav tm="0">
                                          <p:val>
                                            <p:strVal val="#ppt_x-#ppt_w*1.125000"/>
                                          </p:val>
                                        </p:tav>
                                        <p:tav tm="100000">
                                          <p:val>
                                            <p:strVal val="#ppt_x"/>
                                          </p:val>
                                        </p:tav>
                                      </p:tavLst>
                                    </p:anim>
                                    <p:animEffect transition="in" filter="wipe(right)">
                                      <p:cBhvr>
                                        <p:cTn id="12" dur="300"/>
                                        <p:tgtEl>
                                          <p:spTgt spid="25625"/>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5619"/>
                                        </p:tgtEl>
                                        <p:attrNameLst>
                                          <p:attrName>style.visibility</p:attrName>
                                        </p:attrNameLst>
                                      </p:cBhvr>
                                      <p:to>
                                        <p:strVal val="visible"/>
                                      </p:to>
                                    </p:set>
                                    <p:anim calcmode="lin" valueType="num">
                                      <p:cBhvr>
                                        <p:cTn id="16" dur="300" fill="hold"/>
                                        <p:tgtEl>
                                          <p:spTgt spid="25619"/>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5619"/>
                                        </p:tgtEl>
                                        <p:attrNameLst>
                                          <p:attrName>ppt_y</p:attrName>
                                        </p:attrNameLst>
                                      </p:cBhvr>
                                      <p:tavLst>
                                        <p:tav tm="0">
                                          <p:val>
                                            <p:strVal val="#ppt_y"/>
                                          </p:val>
                                        </p:tav>
                                        <p:tav tm="100000">
                                          <p:val>
                                            <p:strVal val="#ppt_y"/>
                                          </p:val>
                                        </p:tav>
                                      </p:tavLst>
                                    </p:anim>
                                    <p:anim calcmode="lin" valueType="num">
                                      <p:cBhvr>
                                        <p:cTn id="18" dur="300" fill="hold"/>
                                        <p:tgtEl>
                                          <p:spTgt spid="25619"/>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561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5619"/>
                                        </p:tgtEl>
                                      </p:cBhvr>
                                    </p:animEffect>
                                  </p:childTnLst>
                                </p:cTn>
                              </p:par>
                              <p:par>
                                <p:cTn id="21" presetID="22" presetClass="entr" presetSubtype="1" fill="hold" nodeType="withEffect">
                                  <p:stCondLst>
                                    <p:cond delay="0"/>
                                  </p:stCondLst>
                                  <p:childTnLst>
                                    <p:set>
                                      <p:cBhvr>
                                        <p:cTn id="22" dur="1" fill="hold">
                                          <p:stCondLst>
                                            <p:cond delay="0"/>
                                          </p:stCondLst>
                                        </p:cTn>
                                        <p:tgtEl>
                                          <p:spTgt spid="25602"/>
                                        </p:tgtEl>
                                        <p:attrNameLst>
                                          <p:attrName>style.visibility</p:attrName>
                                        </p:attrNameLst>
                                      </p:cBhvr>
                                      <p:to>
                                        <p:strVal val="visible"/>
                                      </p:to>
                                    </p:set>
                                    <p:animEffect transition="in" filter="wipe(up)">
                                      <p:cBhvr>
                                        <p:cTn id="23" dur="500"/>
                                        <p:tgtEl>
                                          <p:spTgt spid="2560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5607"/>
                                        </p:tgtEl>
                                        <p:attrNameLst>
                                          <p:attrName>style.visibility</p:attrName>
                                        </p:attrNameLst>
                                      </p:cBhvr>
                                      <p:to>
                                        <p:strVal val="visible"/>
                                      </p:to>
                                    </p:set>
                                    <p:animEffect transition="in" filter="wipe(right)">
                                      <p:cBhvr>
                                        <p:cTn id="26" dur="500"/>
                                        <p:tgtEl>
                                          <p:spTgt spid="2560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5603"/>
                                        </p:tgtEl>
                                        <p:attrNameLst>
                                          <p:attrName>style.visibility</p:attrName>
                                        </p:attrNameLst>
                                      </p:cBhvr>
                                      <p:to>
                                        <p:strVal val="visible"/>
                                      </p:to>
                                    </p:set>
                                    <p:animEffect transition="in" filter="wipe(left)">
                                      <p:cBhvr>
                                        <p:cTn id="29" dur="500"/>
                                        <p:tgtEl>
                                          <p:spTgt spid="25603"/>
                                        </p:tgtEl>
                                      </p:cBhvr>
                                    </p:animEffect>
                                  </p:childTnLst>
                                </p:cTn>
                              </p:par>
                            </p:childTnLst>
                          </p:cTn>
                        </p:par>
                        <p:par>
                          <p:cTn id="30" fill="hold" nodeType="afterGroup">
                            <p:stCondLst>
                              <p:cond delay="1370"/>
                            </p:stCondLst>
                            <p:childTnLst>
                              <p:par>
                                <p:cTn id="31" presetID="22" presetClass="entr" presetSubtype="2" fill="hold" grpId="0" nodeType="afterEffect">
                                  <p:stCondLst>
                                    <p:cond delay="0"/>
                                  </p:stCondLst>
                                  <p:childTnLst>
                                    <p:set>
                                      <p:cBhvr>
                                        <p:cTn id="32" dur="1" fill="hold">
                                          <p:stCondLst>
                                            <p:cond delay="0"/>
                                          </p:stCondLst>
                                        </p:cTn>
                                        <p:tgtEl>
                                          <p:spTgt spid="25608"/>
                                        </p:tgtEl>
                                        <p:attrNameLst>
                                          <p:attrName>style.visibility</p:attrName>
                                        </p:attrNameLst>
                                      </p:cBhvr>
                                      <p:to>
                                        <p:strVal val="visible"/>
                                      </p:to>
                                    </p:set>
                                    <p:animEffect transition="in" filter="wipe(right)">
                                      <p:cBhvr>
                                        <p:cTn id="33" dur="500"/>
                                        <p:tgtEl>
                                          <p:spTgt spid="2560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5604"/>
                                        </p:tgtEl>
                                        <p:attrNameLst>
                                          <p:attrName>style.visibility</p:attrName>
                                        </p:attrNameLst>
                                      </p:cBhvr>
                                      <p:to>
                                        <p:strVal val="visible"/>
                                      </p:to>
                                    </p:set>
                                    <p:animEffect transition="in" filter="wipe(left)">
                                      <p:cBhvr>
                                        <p:cTn id="36" dur="500"/>
                                        <p:tgtEl>
                                          <p:spTgt spid="25604"/>
                                        </p:tgtEl>
                                      </p:cBhvr>
                                    </p:animEffect>
                                  </p:childTnLst>
                                </p:cTn>
                              </p:par>
                            </p:childTnLst>
                          </p:cTn>
                        </p:par>
                        <p:par>
                          <p:cTn id="37" fill="hold" nodeType="afterGroup">
                            <p:stCondLst>
                              <p:cond delay="1870"/>
                            </p:stCondLst>
                            <p:childTnLst>
                              <p:par>
                                <p:cTn id="38" presetID="22" presetClass="entr" presetSubtype="2" fill="hold" grpId="0" nodeType="afterEffect">
                                  <p:stCondLst>
                                    <p:cond delay="0"/>
                                  </p:stCondLst>
                                  <p:childTnLst>
                                    <p:set>
                                      <p:cBhvr>
                                        <p:cTn id="39" dur="1" fill="hold">
                                          <p:stCondLst>
                                            <p:cond delay="0"/>
                                          </p:stCondLst>
                                        </p:cTn>
                                        <p:tgtEl>
                                          <p:spTgt spid="25609"/>
                                        </p:tgtEl>
                                        <p:attrNameLst>
                                          <p:attrName>style.visibility</p:attrName>
                                        </p:attrNameLst>
                                      </p:cBhvr>
                                      <p:to>
                                        <p:strVal val="visible"/>
                                      </p:to>
                                    </p:set>
                                    <p:animEffect transition="in" filter="wipe(right)">
                                      <p:cBhvr>
                                        <p:cTn id="40" dur="500"/>
                                        <p:tgtEl>
                                          <p:spTgt spid="2560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5605"/>
                                        </p:tgtEl>
                                        <p:attrNameLst>
                                          <p:attrName>style.visibility</p:attrName>
                                        </p:attrNameLst>
                                      </p:cBhvr>
                                      <p:to>
                                        <p:strVal val="visible"/>
                                      </p:to>
                                    </p:set>
                                    <p:animEffect transition="in" filter="wipe(left)">
                                      <p:cBhvr>
                                        <p:cTn id="43" dur="500"/>
                                        <p:tgtEl>
                                          <p:spTgt spid="25605"/>
                                        </p:tgtEl>
                                      </p:cBhvr>
                                    </p:animEffect>
                                  </p:childTnLst>
                                </p:cTn>
                              </p:par>
                            </p:childTnLst>
                          </p:cTn>
                        </p:par>
                        <p:par>
                          <p:cTn id="44" fill="hold" nodeType="afterGroup">
                            <p:stCondLst>
                              <p:cond delay="2370"/>
                            </p:stCondLst>
                            <p:childTnLst>
                              <p:par>
                                <p:cTn id="45" presetID="22" presetClass="entr" presetSubtype="2" fill="hold" grpId="0" nodeType="afterEffect">
                                  <p:stCondLst>
                                    <p:cond delay="0"/>
                                  </p:stCondLst>
                                  <p:childTnLst>
                                    <p:set>
                                      <p:cBhvr>
                                        <p:cTn id="46" dur="1" fill="hold">
                                          <p:stCondLst>
                                            <p:cond delay="0"/>
                                          </p:stCondLst>
                                        </p:cTn>
                                        <p:tgtEl>
                                          <p:spTgt spid="25610"/>
                                        </p:tgtEl>
                                        <p:attrNameLst>
                                          <p:attrName>style.visibility</p:attrName>
                                        </p:attrNameLst>
                                      </p:cBhvr>
                                      <p:to>
                                        <p:strVal val="visible"/>
                                      </p:to>
                                    </p:set>
                                    <p:animEffect transition="in" filter="wipe(right)">
                                      <p:cBhvr>
                                        <p:cTn id="47" dur="500"/>
                                        <p:tgtEl>
                                          <p:spTgt spid="2561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606"/>
                                        </p:tgtEl>
                                        <p:attrNameLst>
                                          <p:attrName>style.visibility</p:attrName>
                                        </p:attrNameLst>
                                      </p:cBhvr>
                                      <p:to>
                                        <p:strVal val="visible"/>
                                      </p:to>
                                    </p:set>
                                    <p:animEffect transition="in" filter="wipe(left)">
                                      <p:cBhvr>
                                        <p:cTn id="50" dur="500"/>
                                        <p:tgtEl>
                                          <p:spTgt spid="25606"/>
                                        </p:tgtEl>
                                      </p:cBhvr>
                                    </p:animEffect>
                                  </p:childTnLst>
                                </p:cTn>
                              </p:par>
                            </p:childTnLst>
                          </p:cTn>
                        </p:par>
                        <p:par>
                          <p:cTn id="51" fill="hold" nodeType="afterGroup">
                            <p:stCondLst>
                              <p:cond delay="2870"/>
                            </p:stCondLst>
                            <p:childTnLst>
                              <p:par>
                                <p:cTn id="52" presetID="22" presetClass="entr" presetSubtype="8" fill="hold" grpId="0" nodeType="afterEffect">
                                  <p:stCondLst>
                                    <p:cond delay="0"/>
                                  </p:stCondLst>
                                  <p:childTnLst>
                                    <p:set>
                                      <p:cBhvr>
                                        <p:cTn id="53" dur="1" fill="hold">
                                          <p:stCondLst>
                                            <p:cond delay="0"/>
                                          </p:stCondLst>
                                        </p:cTn>
                                        <p:tgtEl>
                                          <p:spTgt spid="25611"/>
                                        </p:tgtEl>
                                        <p:attrNameLst>
                                          <p:attrName>style.visibility</p:attrName>
                                        </p:attrNameLst>
                                      </p:cBhvr>
                                      <p:to>
                                        <p:strVal val="visible"/>
                                      </p:to>
                                    </p:set>
                                    <p:animEffect transition="in" filter="wipe(left)">
                                      <p:cBhvr>
                                        <p:cTn id="54" dur="500"/>
                                        <p:tgtEl>
                                          <p:spTgt spid="25611"/>
                                        </p:tgtEl>
                                      </p:cBhvr>
                                    </p:animEffect>
                                  </p:childTnLst>
                                </p:cTn>
                              </p:par>
                              <p:par>
                                <p:cTn id="55" presetID="47" presetClass="entr" presetSubtype="0" fill="hold" grpId="0" nodeType="withEffect">
                                  <p:stCondLst>
                                    <p:cond delay="0"/>
                                  </p:stCondLst>
                                  <p:childTnLst>
                                    <p:set>
                                      <p:cBhvr>
                                        <p:cTn id="56" dur="1" fill="hold">
                                          <p:stCondLst>
                                            <p:cond delay="0"/>
                                          </p:stCondLst>
                                        </p:cTn>
                                        <p:tgtEl>
                                          <p:spTgt spid="25615"/>
                                        </p:tgtEl>
                                        <p:attrNameLst>
                                          <p:attrName>style.visibility</p:attrName>
                                        </p:attrNameLst>
                                      </p:cBhvr>
                                      <p:to>
                                        <p:strVal val="visible"/>
                                      </p:to>
                                    </p:set>
                                    <p:animEffect transition="in" filter="fade">
                                      <p:cBhvr>
                                        <p:cTn id="57" dur="500"/>
                                        <p:tgtEl>
                                          <p:spTgt spid="25615"/>
                                        </p:tgtEl>
                                      </p:cBhvr>
                                    </p:animEffect>
                                    <p:anim calcmode="lin" valueType="num">
                                      <p:cBhvr>
                                        <p:cTn id="58" dur="500" fill="hold"/>
                                        <p:tgtEl>
                                          <p:spTgt spid="25615"/>
                                        </p:tgtEl>
                                        <p:attrNameLst>
                                          <p:attrName>ppt_x</p:attrName>
                                        </p:attrNameLst>
                                      </p:cBhvr>
                                      <p:tavLst>
                                        <p:tav tm="0">
                                          <p:val>
                                            <p:strVal val="#ppt_x"/>
                                          </p:val>
                                        </p:tav>
                                        <p:tav tm="100000">
                                          <p:val>
                                            <p:strVal val="#ppt_x"/>
                                          </p:val>
                                        </p:tav>
                                      </p:tavLst>
                                    </p:anim>
                                    <p:anim calcmode="lin" valueType="num">
                                      <p:cBhvr>
                                        <p:cTn id="59" dur="500" fill="hold"/>
                                        <p:tgtEl>
                                          <p:spTgt spid="25615"/>
                                        </p:tgtEl>
                                        <p:attrNameLst>
                                          <p:attrName>ppt_y</p:attrName>
                                        </p:attrNameLst>
                                      </p:cBhvr>
                                      <p:tavLst>
                                        <p:tav tm="0">
                                          <p:val>
                                            <p:strVal val="#ppt_y-.1"/>
                                          </p:val>
                                        </p:tav>
                                        <p:tav tm="100000">
                                          <p:val>
                                            <p:strVal val="#ppt_y"/>
                                          </p:val>
                                        </p:tav>
                                      </p:tavLst>
                                    </p:anim>
                                  </p:childTnLst>
                                </p:cTn>
                              </p:par>
                              <p:par>
                                <p:cTn id="60" presetID="22" presetClass="entr" presetSubtype="8" fill="hold" grpId="0" nodeType="withEffect">
                                  <p:stCondLst>
                                    <p:cond delay="200"/>
                                  </p:stCondLst>
                                  <p:childTnLst>
                                    <p:set>
                                      <p:cBhvr>
                                        <p:cTn id="61" dur="1" fill="hold">
                                          <p:stCondLst>
                                            <p:cond delay="0"/>
                                          </p:stCondLst>
                                        </p:cTn>
                                        <p:tgtEl>
                                          <p:spTgt spid="25612"/>
                                        </p:tgtEl>
                                        <p:attrNameLst>
                                          <p:attrName>style.visibility</p:attrName>
                                        </p:attrNameLst>
                                      </p:cBhvr>
                                      <p:to>
                                        <p:strVal val="visible"/>
                                      </p:to>
                                    </p:set>
                                    <p:animEffect transition="in" filter="wipe(left)">
                                      <p:cBhvr>
                                        <p:cTn id="62" dur="500"/>
                                        <p:tgtEl>
                                          <p:spTgt spid="25612"/>
                                        </p:tgtEl>
                                      </p:cBhvr>
                                    </p:animEffect>
                                  </p:childTnLst>
                                </p:cTn>
                              </p:par>
                              <p:par>
                                <p:cTn id="63" presetID="47" presetClass="entr" presetSubtype="0" fill="hold" grpId="0" nodeType="withEffect">
                                  <p:stCondLst>
                                    <p:cond delay="200"/>
                                  </p:stCondLst>
                                  <p:childTnLst>
                                    <p:set>
                                      <p:cBhvr>
                                        <p:cTn id="64" dur="1" fill="hold">
                                          <p:stCondLst>
                                            <p:cond delay="0"/>
                                          </p:stCondLst>
                                        </p:cTn>
                                        <p:tgtEl>
                                          <p:spTgt spid="25616"/>
                                        </p:tgtEl>
                                        <p:attrNameLst>
                                          <p:attrName>style.visibility</p:attrName>
                                        </p:attrNameLst>
                                      </p:cBhvr>
                                      <p:to>
                                        <p:strVal val="visible"/>
                                      </p:to>
                                    </p:set>
                                    <p:animEffect transition="in" filter="fade">
                                      <p:cBhvr>
                                        <p:cTn id="65" dur="500"/>
                                        <p:tgtEl>
                                          <p:spTgt spid="25616"/>
                                        </p:tgtEl>
                                      </p:cBhvr>
                                    </p:animEffect>
                                    <p:anim calcmode="lin" valueType="num">
                                      <p:cBhvr>
                                        <p:cTn id="66" dur="500" fill="hold"/>
                                        <p:tgtEl>
                                          <p:spTgt spid="25616"/>
                                        </p:tgtEl>
                                        <p:attrNameLst>
                                          <p:attrName>ppt_x</p:attrName>
                                        </p:attrNameLst>
                                      </p:cBhvr>
                                      <p:tavLst>
                                        <p:tav tm="0">
                                          <p:val>
                                            <p:strVal val="#ppt_x"/>
                                          </p:val>
                                        </p:tav>
                                        <p:tav tm="100000">
                                          <p:val>
                                            <p:strVal val="#ppt_x"/>
                                          </p:val>
                                        </p:tav>
                                      </p:tavLst>
                                    </p:anim>
                                    <p:anim calcmode="lin" valueType="num">
                                      <p:cBhvr>
                                        <p:cTn id="67" dur="500" fill="hold"/>
                                        <p:tgtEl>
                                          <p:spTgt spid="25616"/>
                                        </p:tgtEl>
                                        <p:attrNameLst>
                                          <p:attrName>ppt_y</p:attrName>
                                        </p:attrNameLst>
                                      </p:cBhvr>
                                      <p:tavLst>
                                        <p:tav tm="0">
                                          <p:val>
                                            <p:strVal val="#ppt_y-.1"/>
                                          </p:val>
                                        </p:tav>
                                        <p:tav tm="100000">
                                          <p:val>
                                            <p:strVal val="#ppt_y"/>
                                          </p:val>
                                        </p:tav>
                                      </p:tavLst>
                                    </p:anim>
                                  </p:childTnLst>
                                </p:cTn>
                              </p:par>
                              <p:par>
                                <p:cTn id="68" presetID="22" presetClass="entr" presetSubtype="8" fill="hold" grpId="0" nodeType="withEffect">
                                  <p:stCondLst>
                                    <p:cond delay="300"/>
                                  </p:stCondLst>
                                  <p:childTnLst>
                                    <p:set>
                                      <p:cBhvr>
                                        <p:cTn id="69" dur="1" fill="hold">
                                          <p:stCondLst>
                                            <p:cond delay="0"/>
                                          </p:stCondLst>
                                        </p:cTn>
                                        <p:tgtEl>
                                          <p:spTgt spid="25613"/>
                                        </p:tgtEl>
                                        <p:attrNameLst>
                                          <p:attrName>style.visibility</p:attrName>
                                        </p:attrNameLst>
                                      </p:cBhvr>
                                      <p:to>
                                        <p:strVal val="visible"/>
                                      </p:to>
                                    </p:set>
                                    <p:animEffect transition="in" filter="wipe(left)">
                                      <p:cBhvr>
                                        <p:cTn id="70" dur="500"/>
                                        <p:tgtEl>
                                          <p:spTgt spid="25613"/>
                                        </p:tgtEl>
                                      </p:cBhvr>
                                    </p:animEffect>
                                  </p:childTnLst>
                                </p:cTn>
                              </p:par>
                              <p:par>
                                <p:cTn id="71" presetID="47" presetClass="entr" presetSubtype="0" fill="hold" grpId="0" nodeType="withEffect">
                                  <p:stCondLst>
                                    <p:cond delay="300"/>
                                  </p:stCondLst>
                                  <p:childTnLst>
                                    <p:set>
                                      <p:cBhvr>
                                        <p:cTn id="72" dur="1" fill="hold">
                                          <p:stCondLst>
                                            <p:cond delay="0"/>
                                          </p:stCondLst>
                                        </p:cTn>
                                        <p:tgtEl>
                                          <p:spTgt spid="25617"/>
                                        </p:tgtEl>
                                        <p:attrNameLst>
                                          <p:attrName>style.visibility</p:attrName>
                                        </p:attrNameLst>
                                      </p:cBhvr>
                                      <p:to>
                                        <p:strVal val="visible"/>
                                      </p:to>
                                    </p:set>
                                    <p:animEffect transition="in" filter="fade">
                                      <p:cBhvr>
                                        <p:cTn id="73" dur="500"/>
                                        <p:tgtEl>
                                          <p:spTgt spid="25617"/>
                                        </p:tgtEl>
                                      </p:cBhvr>
                                    </p:animEffect>
                                    <p:anim calcmode="lin" valueType="num">
                                      <p:cBhvr>
                                        <p:cTn id="74" dur="500" fill="hold"/>
                                        <p:tgtEl>
                                          <p:spTgt spid="25617"/>
                                        </p:tgtEl>
                                        <p:attrNameLst>
                                          <p:attrName>ppt_x</p:attrName>
                                        </p:attrNameLst>
                                      </p:cBhvr>
                                      <p:tavLst>
                                        <p:tav tm="0">
                                          <p:val>
                                            <p:strVal val="#ppt_x"/>
                                          </p:val>
                                        </p:tav>
                                        <p:tav tm="100000">
                                          <p:val>
                                            <p:strVal val="#ppt_x"/>
                                          </p:val>
                                        </p:tav>
                                      </p:tavLst>
                                    </p:anim>
                                    <p:anim calcmode="lin" valueType="num">
                                      <p:cBhvr>
                                        <p:cTn id="75" dur="500" fill="hold"/>
                                        <p:tgtEl>
                                          <p:spTgt spid="25617"/>
                                        </p:tgtEl>
                                        <p:attrNameLst>
                                          <p:attrName>ppt_y</p:attrName>
                                        </p:attrNameLst>
                                      </p:cBhvr>
                                      <p:tavLst>
                                        <p:tav tm="0">
                                          <p:val>
                                            <p:strVal val="#ppt_y-.1"/>
                                          </p:val>
                                        </p:tav>
                                        <p:tav tm="100000">
                                          <p:val>
                                            <p:strVal val="#ppt_y"/>
                                          </p:val>
                                        </p:tav>
                                      </p:tavLst>
                                    </p:anim>
                                  </p:childTnLst>
                                </p:cTn>
                              </p:par>
                              <p:par>
                                <p:cTn id="76" presetID="22" presetClass="entr" presetSubtype="8" fill="hold" grpId="0" nodeType="withEffect">
                                  <p:stCondLst>
                                    <p:cond delay="500"/>
                                  </p:stCondLst>
                                  <p:childTnLst>
                                    <p:set>
                                      <p:cBhvr>
                                        <p:cTn id="77" dur="1" fill="hold">
                                          <p:stCondLst>
                                            <p:cond delay="0"/>
                                          </p:stCondLst>
                                        </p:cTn>
                                        <p:tgtEl>
                                          <p:spTgt spid="25614"/>
                                        </p:tgtEl>
                                        <p:attrNameLst>
                                          <p:attrName>style.visibility</p:attrName>
                                        </p:attrNameLst>
                                      </p:cBhvr>
                                      <p:to>
                                        <p:strVal val="visible"/>
                                      </p:to>
                                    </p:set>
                                    <p:animEffect transition="in" filter="wipe(left)">
                                      <p:cBhvr>
                                        <p:cTn id="78" dur="500"/>
                                        <p:tgtEl>
                                          <p:spTgt spid="25614"/>
                                        </p:tgtEl>
                                      </p:cBhvr>
                                    </p:animEffect>
                                  </p:childTnLst>
                                </p:cTn>
                              </p:par>
                              <p:par>
                                <p:cTn id="79" presetID="47" presetClass="entr" presetSubtype="0" fill="hold" grpId="0" nodeType="withEffect">
                                  <p:stCondLst>
                                    <p:cond delay="500"/>
                                  </p:stCondLst>
                                  <p:childTnLst>
                                    <p:set>
                                      <p:cBhvr>
                                        <p:cTn id="80" dur="1" fill="hold">
                                          <p:stCondLst>
                                            <p:cond delay="0"/>
                                          </p:stCondLst>
                                        </p:cTn>
                                        <p:tgtEl>
                                          <p:spTgt spid="25618"/>
                                        </p:tgtEl>
                                        <p:attrNameLst>
                                          <p:attrName>style.visibility</p:attrName>
                                        </p:attrNameLst>
                                      </p:cBhvr>
                                      <p:to>
                                        <p:strVal val="visible"/>
                                      </p:to>
                                    </p:set>
                                    <p:animEffect transition="in" filter="fade">
                                      <p:cBhvr>
                                        <p:cTn id="81" dur="500"/>
                                        <p:tgtEl>
                                          <p:spTgt spid="25618"/>
                                        </p:tgtEl>
                                      </p:cBhvr>
                                    </p:animEffect>
                                    <p:anim calcmode="lin" valueType="num">
                                      <p:cBhvr>
                                        <p:cTn id="82" dur="500" fill="hold"/>
                                        <p:tgtEl>
                                          <p:spTgt spid="25618"/>
                                        </p:tgtEl>
                                        <p:attrNameLst>
                                          <p:attrName>ppt_x</p:attrName>
                                        </p:attrNameLst>
                                      </p:cBhvr>
                                      <p:tavLst>
                                        <p:tav tm="0">
                                          <p:val>
                                            <p:strVal val="#ppt_x"/>
                                          </p:val>
                                        </p:tav>
                                        <p:tav tm="100000">
                                          <p:val>
                                            <p:strVal val="#ppt_x"/>
                                          </p:val>
                                        </p:tav>
                                      </p:tavLst>
                                    </p:anim>
                                    <p:anim calcmode="lin" valueType="num">
                                      <p:cBhvr>
                                        <p:cTn id="83" dur="500" fill="hold"/>
                                        <p:tgtEl>
                                          <p:spTgt spid="256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autoUpdateAnimBg="0"/>
      <p:bldP spid="25604" grpId="0" animBg="1" autoUpdateAnimBg="0"/>
      <p:bldP spid="25605" grpId="0" animBg="1" autoUpdateAnimBg="0"/>
      <p:bldP spid="25606" grpId="0" animBg="1" autoUpdateAnimBg="0"/>
      <p:bldP spid="25607" grpId="0" autoUpdateAnimBg="0"/>
      <p:bldP spid="25608" grpId="0" autoUpdateAnimBg="0"/>
      <p:bldP spid="25609" grpId="0" autoUpdateAnimBg="0"/>
      <p:bldP spid="25610" grpId="0" autoUpdateAnimBg="0"/>
      <p:bldP spid="25611" grpId="0" animBg="1" autoUpdateAnimBg="0"/>
      <p:bldP spid="25612" grpId="0" animBg="1" autoUpdateAnimBg="0"/>
      <p:bldP spid="25613" grpId="0" animBg="1" autoUpdateAnimBg="0"/>
      <p:bldP spid="25614" grpId="0" animBg="1" autoUpdateAnimBg="0"/>
      <p:bldP spid="25615" grpId="0" animBg="1" autoUpdateAnimBg="0"/>
      <p:bldP spid="25616" grpId="0" animBg="1" autoUpdateAnimBg="0"/>
      <p:bldP spid="25617" grpId="0" animBg="1" autoUpdateAnimBg="0"/>
      <p:bldP spid="25618" grpId="0" animBg="1" autoUpdateAnimBg="0"/>
      <p:bldP spid="25619"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Freeform 5"/>
          <p:cNvSpPr>
            <a:spLocks/>
          </p:cNvSpPr>
          <p:nvPr/>
        </p:nvSpPr>
        <p:spPr bwMode="auto">
          <a:xfrm>
            <a:off x="392113" y="369888"/>
            <a:ext cx="2544762" cy="682625"/>
          </a:xfrm>
          <a:custGeom>
            <a:avLst/>
            <a:gdLst>
              <a:gd name="T0" fmla="*/ 2147483646 w 3136"/>
              <a:gd name="T1" fmla="*/ 0 h 814"/>
              <a:gd name="T2" fmla="*/ 2147483646 w 3136"/>
              <a:gd name="T3" fmla="*/ 0 h 814"/>
              <a:gd name="T4" fmla="*/ 2147483646 w 3136"/>
              <a:gd name="T5" fmla="*/ 2147483646 h 814"/>
              <a:gd name="T6" fmla="*/ 2147483646 w 3136"/>
              <a:gd name="T7" fmla="*/ 2147483646 h 814"/>
              <a:gd name="T8" fmla="*/ 2147483646 w 3136"/>
              <a:gd name="T9" fmla="*/ 2147483646 h 814"/>
              <a:gd name="T10" fmla="*/ 2147483646 w 3136"/>
              <a:gd name="T11" fmla="*/ 2147483646 h 814"/>
              <a:gd name="T12" fmla="*/ 0 w 3136"/>
              <a:gd name="T13" fmla="*/ 2147483646 h 814"/>
              <a:gd name="T14" fmla="*/ 0 w 3136"/>
              <a:gd name="T15" fmla="*/ 2147483646 h 814"/>
              <a:gd name="T16" fmla="*/ 2147483646 w 3136"/>
              <a:gd name="T17" fmla="*/ 0 h 8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36" h="814">
                <a:moveTo>
                  <a:pt x="112" y="0"/>
                </a:moveTo>
                <a:lnTo>
                  <a:pt x="3024" y="0"/>
                </a:lnTo>
                <a:cubicBezTo>
                  <a:pt x="3085" y="0"/>
                  <a:pt x="3136" y="50"/>
                  <a:pt x="3136" y="112"/>
                </a:cubicBezTo>
                <a:lnTo>
                  <a:pt x="3136" y="702"/>
                </a:lnTo>
                <a:cubicBezTo>
                  <a:pt x="3136" y="764"/>
                  <a:pt x="3085" y="814"/>
                  <a:pt x="3024" y="814"/>
                </a:cubicBezTo>
                <a:lnTo>
                  <a:pt x="112" y="814"/>
                </a:lnTo>
                <a:cubicBezTo>
                  <a:pt x="51" y="814"/>
                  <a:pt x="0" y="764"/>
                  <a:pt x="0" y="702"/>
                </a:cubicBezTo>
                <a:lnTo>
                  <a:pt x="0" y="112"/>
                </a:lnTo>
                <a:cubicBezTo>
                  <a:pt x="0" y="50"/>
                  <a:pt x="51" y="0"/>
                  <a:pt x="112" y="0"/>
                </a:cubicBezTo>
                <a:close/>
              </a:path>
            </a:pathLst>
          </a:custGeom>
          <a:solidFill>
            <a:srgbClr val="E141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47" name="Freeform 6"/>
          <p:cNvSpPr>
            <a:spLocks/>
          </p:cNvSpPr>
          <p:nvPr/>
        </p:nvSpPr>
        <p:spPr bwMode="auto">
          <a:xfrm>
            <a:off x="0" y="369888"/>
            <a:ext cx="346075" cy="682625"/>
          </a:xfrm>
          <a:custGeom>
            <a:avLst/>
            <a:gdLst>
              <a:gd name="T0" fmla="*/ 0 w 427"/>
              <a:gd name="T1" fmla="*/ 0 h 814"/>
              <a:gd name="T2" fmla="*/ 2147483646 w 427"/>
              <a:gd name="T3" fmla="*/ 0 h 814"/>
              <a:gd name="T4" fmla="*/ 2147483646 w 427"/>
              <a:gd name="T5" fmla="*/ 2147483646 h 814"/>
              <a:gd name="T6" fmla="*/ 2147483646 w 427"/>
              <a:gd name="T7" fmla="*/ 2147483646 h 814"/>
              <a:gd name="T8" fmla="*/ 2147483646 w 427"/>
              <a:gd name="T9" fmla="*/ 2147483646 h 814"/>
              <a:gd name="T10" fmla="*/ 0 w 427"/>
              <a:gd name="T11" fmla="*/ 2147483646 h 814"/>
              <a:gd name="T12" fmla="*/ 0 w 427"/>
              <a:gd name="T13" fmla="*/ 0 h 8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7" h="814">
                <a:moveTo>
                  <a:pt x="0" y="0"/>
                </a:moveTo>
                <a:lnTo>
                  <a:pt x="315" y="0"/>
                </a:lnTo>
                <a:cubicBezTo>
                  <a:pt x="377" y="0"/>
                  <a:pt x="427" y="50"/>
                  <a:pt x="427" y="112"/>
                </a:cubicBezTo>
                <a:lnTo>
                  <a:pt x="427" y="702"/>
                </a:lnTo>
                <a:cubicBezTo>
                  <a:pt x="427" y="764"/>
                  <a:pt x="377" y="814"/>
                  <a:pt x="315" y="814"/>
                </a:cubicBezTo>
                <a:lnTo>
                  <a:pt x="0" y="814"/>
                </a:lnTo>
                <a:lnTo>
                  <a:pt x="0" y="0"/>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2" name="Rectangle 3"/>
          <p:cNvSpPr txBox="1">
            <a:spLocks noChangeArrowheads="1"/>
          </p:cNvSpPr>
          <p:nvPr/>
        </p:nvSpPr>
        <p:spPr bwMode="auto">
          <a:xfrm>
            <a:off x="544513" y="473075"/>
            <a:ext cx="950912"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2800" b="1">
                <a:solidFill>
                  <a:srgbClr val="F8F8F8"/>
                </a:solidFill>
              </a:rPr>
              <a:t>目录</a:t>
            </a:r>
          </a:p>
        </p:txBody>
      </p:sp>
      <p:sp>
        <p:nvSpPr>
          <p:cNvPr id="7173" name="Text Box 5"/>
          <p:cNvSpPr txBox="1">
            <a:spLocks noChangeArrowheads="1"/>
          </p:cNvSpPr>
          <p:nvPr/>
        </p:nvSpPr>
        <p:spPr bwMode="auto">
          <a:xfrm>
            <a:off x="1360488" y="585788"/>
            <a:ext cx="1712912"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a:solidFill>
                  <a:srgbClr val="F8F8F8"/>
                </a:solidFill>
              </a:rPr>
              <a:t>C</a:t>
            </a:r>
            <a:r>
              <a:rPr lang="zh-CN" altLang="en-US" sz="1800">
                <a:solidFill>
                  <a:srgbClr val="F8F8F8"/>
                </a:solidFill>
              </a:rPr>
              <a:t>ontents</a:t>
            </a:r>
          </a:p>
        </p:txBody>
      </p:sp>
      <p:sp>
        <p:nvSpPr>
          <p:cNvPr id="7174" name="Rectangle 5"/>
          <p:cNvSpPr>
            <a:spLocks noChangeArrowheads="1"/>
          </p:cNvSpPr>
          <p:nvPr/>
        </p:nvSpPr>
        <p:spPr bwMode="auto">
          <a:xfrm>
            <a:off x="3943350" y="1676400"/>
            <a:ext cx="5553075" cy="690563"/>
          </a:xfrm>
          <a:prstGeom prst="rect">
            <a:avLst/>
          </a:prstGeom>
          <a:solidFill>
            <a:schemeClr val="tx1"/>
          </a:solidFill>
          <a:ln w="12">
            <a:solidFill>
              <a:srgbClr val="F8F8F8"/>
            </a:solidFill>
            <a:miter lim="800000"/>
            <a:headEnd/>
            <a:tailEnd/>
          </a:ln>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75" name="Freeform 6"/>
          <p:cNvSpPr>
            <a:spLocks/>
          </p:cNvSpPr>
          <p:nvPr/>
        </p:nvSpPr>
        <p:spPr bwMode="auto">
          <a:xfrm>
            <a:off x="3138488" y="1676400"/>
            <a:ext cx="871537" cy="690563"/>
          </a:xfrm>
          <a:custGeom>
            <a:avLst/>
            <a:gdLst>
              <a:gd name="T0" fmla="*/ 2147483646 w 2158"/>
              <a:gd name="T1" fmla="*/ 2147483646 h 1996"/>
              <a:gd name="T2" fmla="*/ 2147483646 w 2158"/>
              <a:gd name="T3" fmla="*/ 2147483646 h 1996"/>
              <a:gd name="T4" fmla="*/ 2147483646 w 2158"/>
              <a:gd name="T5" fmla="*/ 0 h 1996"/>
              <a:gd name="T6" fmla="*/ 0 w 2158"/>
              <a:gd name="T7" fmla="*/ 0 h 1996"/>
              <a:gd name="T8" fmla="*/ 0 w 2158"/>
              <a:gd name="T9" fmla="*/ 2147483646 h 1996"/>
              <a:gd name="T10" fmla="*/ 2147483646 w 2158"/>
              <a:gd name="T11" fmla="*/ 2147483646 h 1996"/>
              <a:gd name="T12" fmla="*/ 2147483646 w 2158"/>
              <a:gd name="T13" fmla="*/ 2147483646 h 1996"/>
              <a:gd name="T14" fmla="*/ 2147483646 w 2158"/>
              <a:gd name="T15" fmla="*/ 2147483646 h 19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chemeClr val="bg1"/>
          </a:solidFill>
          <a:ln w="19050" cmpd="sng">
            <a:solidFill>
              <a:srgbClr val="F8F8F8"/>
            </a:solidFill>
            <a:miter lim="800000"/>
            <a:headEnd/>
            <a:tailEnd/>
          </a:ln>
        </p:spPr>
        <p:txBody>
          <a:bodyPr/>
          <a:lstStyle/>
          <a:p>
            <a:endParaRPr lang="zh-CN" altLang="en-US"/>
          </a:p>
        </p:txBody>
      </p:sp>
      <p:sp>
        <p:nvSpPr>
          <p:cNvPr id="7176" name="TextBox 6"/>
          <p:cNvSpPr txBox="1">
            <a:spLocks noChangeArrowheads="1"/>
          </p:cNvSpPr>
          <p:nvPr/>
        </p:nvSpPr>
        <p:spPr bwMode="auto">
          <a:xfrm>
            <a:off x="3228975" y="1728788"/>
            <a:ext cx="6905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rgbClr val="F8F8F8"/>
                </a:solidFill>
                <a:latin typeface="微软雅黑" panose="020B0503020204020204" pitchFamily="34" charset="-122"/>
              </a:rPr>
              <a:t>01</a:t>
            </a:r>
            <a:endParaRPr lang="zh-CN" altLang="en-US" sz="3200" b="1">
              <a:solidFill>
                <a:srgbClr val="F8F8F8"/>
              </a:solidFill>
              <a:latin typeface="微软雅黑" panose="020B0503020204020204" pitchFamily="34" charset="-122"/>
            </a:endParaRPr>
          </a:p>
        </p:txBody>
      </p:sp>
      <p:sp>
        <p:nvSpPr>
          <p:cNvPr id="7177" name="TextBox 7"/>
          <p:cNvSpPr txBox="1">
            <a:spLocks noChangeArrowheads="1"/>
          </p:cNvSpPr>
          <p:nvPr/>
        </p:nvSpPr>
        <p:spPr bwMode="auto">
          <a:xfrm>
            <a:off x="4262438" y="1768475"/>
            <a:ext cx="3775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a:solidFill>
                  <a:srgbClr val="F8F8F8"/>
                </a:solidFill>
                <a:latin typeface="微软雅黑" panose="020B0503020204020204" pitchFamily="34" charset="-122"/>
              </a:rPr>
              <a:t>这里输入第一部分标题</a:t>
            </a:r>
          </a:p>
        </p:txBody>
      </p:sp>
      <p:sp>
        <p:nvSpPr>
          <p:cNvPr id="7178" name="Rectangle 5"/>
          <p:cNvSpPr>
            <a:spLocks noChangeArrowheads="1"/>
          </p:cNvSpPr>
          <p:nvPr/>
        </p:nvSpPr>
        <p:spPr bwMode="auto">
          <a:xfrm>
            <a:off x="3943350" y="2495550"/>
            <a:ext cx="5553075" cy="690563"/>
          </a:xfrm>
          <a:prstGeom prst="rect">
            <a:avLst/>
          </a:prstGeom>
          <a:solidFill>
            <a:schemeClr val="tx1"/>
          </a:solidFill>
          <a:ln w="12">
            <a:solidFill>
              <a:srgbClr val="F8F8F8"/>
            </a:solidFill>
            <a:miter lim="800000"/>
            <a:headEnd/>
            <a:tailEnd/>
          </a:ln>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79" name="Freeform 6"/>
          <p:cNvSpPr>
            <a:spLocks/>
          </p:cNvSpPr>
          <p:nvPr/>
        </p:nvSpPr>
        <p:spPr bwMode="auto">
          <a:xfrm>
            <a:off x="3138488" y="2495550"/>
            <a:ext cx="871537" cy="690563"/>
          </a:xfrm>
          <a:custGeom>
            <a:avLst/>
            <a:gdLst>
              <a:gd name="T0" fmla="*/ 2147483646 w 2158"/>
              <a:gd name="T1" fmla="*/ 2147483646 h 1996"/>
              <a:gd name="T2" fmla="*/ 2147483646 w 2158"/>
              <a:gd name="T3" fmla="*/ 2147483646 h 1996"/>
              <a:gd name="T4" fmla="*/ 2147483646 w 2158"/>
              <a:gd name="T5" fmla="*/ 0 h 1996"/>
              <a:gd name="T6" fmla="*/ 0 w 2158"/>
              <a:gd name="T7" fmla="*/ 0 h 1996"/>
              <a:gd name="T8" fmla="*/ 0 w 2158"/>
              <a:gd name="T9" fmla="*/ 2147483646 h 1996"/>
              <a:gd name="T10" fmla="*/ 2147483646 w 2158"/>
              <a:gd name="T11" fmla="*/ 2147483646 h 1996"/>
              <a:gd name="T12" fmla="*/ 2147483646 w 2158"/>
              <a:gd name="T13" fmla="*/ 2147483646 h 1996"/>
              <a:gd name="T14" fmla="*/ 2147483646 w 2158"/>
              <a:gd name="T15" fmla="*/ 2147483646 h 19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chemeClr val="bg1"/>
          </a:solidFill>
          <a:ln w="19050" cmpd="sng">
            <a:solidFill>
              <a:srgbClr val="F8F8F8"/>
            </a:solidFill>
            <a:miter lim="800000"/>
            <a:headEnd/>
            <a:tailEnd/>
          </a:ln>
        </p:spPr>
        <p:txBody>
          <a:bodyPr/>
          <a:lstStyle/>
          <a:p>
            <a:endParaRPr lang="zh-CN" altLang="en-US"/>
          </a:p>
        </p:txBody>
      </p:sp>
      <p:sp>
        <p:nvSpPr>
          <p:cNvPr id="7180" name="TextBox 56"/>
          <p:cNvSpPr txBox="1">
            <a:spLocks noChangeArrowheads="1"/>
          </p:cNvSpPr>
          <p:nvPr/>
        </p:nvSpPr>
        <p:spPr bwMode="auto">
          <a:xfrm>
            <a:off x="3228975" y="2547938"/>
            <a:ext cx="6905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rgbClr val="F8F8F8"/>
                </a:solidFill>
                <a:latin typeface="微软雅黑" panose="020B0503020204020204" pitchFamily="34" charset="-122"/>
              </a:rPr>
              <a:t>02</a:t>
            </a:r>
            <a:endParaRPr lang="zh-CN" altLang="en-US" sz="3200" b="1">
              <a:solidFill>
                <a:srgbClr val="F8F8F8"/>
              </a:solidFill>
              <a:latin typeface="微软雅黑" panose="020B0503020204020204" pitchFamily="34" charset="-122"/>
            </a:endParaRPr>
          </a:p>
        </p:txBody>
      </p:sp>
      <p:sp>
        <p:nvSpPr>
          <p:cNvPr id="7181" name="TextBox 57"/>
          <p:cNvSpPr txBox="1">
            <a:spLocks noChangeArrowheads="1"/>
          </p:cNvSpPr>
          <p:nvPr/>
        </p:nvSpPr>
        <p:spPr bwMode="auto">
          <a:xfrm>
            <a:off x="4262438" y="2587625"/>
            <a:ext cx="3775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a:solidFill>
                  <a:srgbClr val="F8F8F8"/>
                </a:solidFill>
                <a:latin typeface="微软雅黑" panose="020B0503020204020204" pitchFamily="34" charset="-122"/>
              </a:rPr>
              <a:t>这里输入第二部分标题</a:t>
            </a:r>
          </a:p>
        </p:txBody>
      </p:sp>
      <p:sp>
        <p:nvSpPr>
          <p:cNvPr id="7182" name="Rectangle 5"/>
          <p:cNvSpPr>
            <a:spLocks noChangeArrowheads="1"/>
          </p:cNvSpPr>
          <p:nvPr/>
        </p:nvSpPr>
        <p:spPr bwMode="auto">
          <a:xfrm>
            <a:off x="3943350" y="3314700"/>
            <a:ext cx="5553075" cy="690563"/>
          </a:xfrm>
          <a:prstGeom prst="rect">
            <a:avLst/>
          </a:prstGeom>
          <a:solidFill>
            <a:schemeClr val="tx1"/>
          </a:solidFill>
          <a:ln w="12">
            <a:solidFill>
              <a:srgbClr val="F8F8F8"/>
            </a:solidFill>
            <a:miter lim="800000"/>
            <a:headEnd/>
            <a:tailEnd/>
          </a:ln>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83" name="Freeform 6"/>
          <p:cNvSpPr>
            <a:spLocks/>
          </p:cNvSpPr>
          <p:nvPr/>
        </p:nvSpPr>
        <p:spPr bwMode="auto">
          <a:xfrm>
            <a:off x="3138488" y="3314700"/>
            <a:ext cx="871537" cy="690563"/>
          </a:xfrm>
          <a:custGeom>
            <a:avLst/>
            <a:gdLst>
              <a:gd name="T0" fmla="*/ 2147483646 w 2158"/>
              <a:gd name="T1" fmla="*/ 2147483646 h 1996"/>
              <a:gd name="T2" fmla="*/ 2147483646 w 2158"/>
              <a:gd name="T3" fmla="*/ 2147483646 h 1996"/>
              <a:gd name="T4" fmla="*/ 2147483646 w 2158"/>
              <a:gd name="T5" fmla="*/ 0 h 1996"/>
              <a:gd name="T6" fmla="*/ 0 w 2158"/>
              <a:gd name="T7" fmla="*/ 0 h 1996"/>
              <a:gd name="T8" fmla="*/ 0 w 2158"/>
              <a:gd name="T9" fmla="*/ 2147483646 h 1996"/>
              <a:gd name="T10" fmla="*/ 2147483646 w 2158"/>
              <a:gd name="T11" fmla="*/ 2147483646 h 1996"/>
              <a:gd name="T12" fmla="*/ 2147483646 w 2158"/>
              <a:gd name="T13" fmla="*/ 2147483646 h 1996"/>
              <a:gd name="T14" fmla="*/ 2147483646 w 2158"/>
              <a:gd name="T15" fmla="*/ 2147483646 h 19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chemeClr val="bg1"/>
          </a:solidFill>
          <a:ln w="19050" cmpd="sng">
            <a:solidFill>
              <a:srgbClr val="F8F8F8"/>
            </a:solidFill>
            <a:miter lim="800000"/>
            <a:headEnd/>
            <a:tailEnd/>
          </a:ln>
        </p:spPr>
        <p:txBody>
          <a:bodyPr/>
          <a:lstStyle/>
          <a:p>
            <a:endParaRPr lang="zh-CN" altLang="en-US"/>
          </a:p>
        </p:txBody>
      </p:sp>
      <p:sp>
        <p:nvSpPr>
          <p:cNvPr id="7184" name="TextBox 60"/>
          <p:cNvSpPr txBox="1">
            <a:spLocks noChangeArrowheads="1"/>
          </p:cNvSpPr>
          <p:nvPr/>
        </p:nvSpPr>
        <p:spPr bwMode="auto">
          <a:xfrm>
            <a:off x="3228975" y="3367088"/>
            <a:ext cx="690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rgbClr val="F8F8F8"/>
                </a:solidFill>
                <a:latin typeface="微软雅黑" panose="020B0503020204020204" pitchFamily="34" charset="-122"/>
              </a:rPr>
              <a:t>03</a:t>
            </a:r>
            <a:endParaRPr lang="zh-CN" altLang="en-US" sz="3200" b="1">
              <a:solidFill>
                <a:srgbClr val="F8F8F8"/>
              </a:solidFill>
              <a:latin typeface="微软雅黑" panose="020B0503020204020204" pitchFamily="34" charset="-122"/>
            </a:endParaRPr>
          </a:p>
        </p:txBody>
      </p:sp>
      <p:sp>
        <p:nvSpPr>
          <p:cNvPr id="7185" name="TextBox 61"/>
          <p:cNvSpPr txBox="1">
            <a:spLocks noChangeArrowheads="1"/>
          </p:cNvSpPr>
          <p:nvPr/>
        </p:nvSpPr>
        <p:spPr bwMode="auto">
          <a:xfrm>
            <a:off x="4262438" y="3406775"/>
            <a:ext cx="3775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a:solidFill>
                  <a:srgbClr val="F8F8F8"/>
                </a:solidFill>
                <a:latin typeface="微软雅黑" panose="020B0503020204020204" pitchFamily="34" charset="-122"/>
              </a:rPr>
              <a:t>这里输入第三部分标题</a:t>
            </a:r>
          </a:p>
        </p:txBody>
      </p:sp>
      <p:sp>
        <p:nvSpPr>
          <p:cNvPr id="7186" name="Rectangle 5"/>
          <p:cNvSpPr>
            <a:spLocks noChangeArrowheads="1"/>
          </p:cNvSpPr>
          <p:nvPr/>
        </p:nvSpPr>
        <p:spPr bwMode="auto">
          <a:xfrm>
            <a:off x="3943350" y="4119563"/>
            <a:ext cx="5553075" cy="690562"/>
          </a:xfrm>
          <a:prstGeom prst="rect">
            <a:avLst/>
          </a:prstGeom>
          <a:solidFill>
            <a:schemeClr val="tx1"/>
          </a:solidFill>
          <a:ln w="12">
            <a:solidFill>
              <a:srgbClr val="F8F8F8"/>
            </a:solidFill>
            <a:miter lim="800000"/>
            <a:headEnd/>
            <a:tailEnd/>
          </a:ln>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187" name="Freeform 6"/>
          <p:cNvSpPr>
            <a:spLocks/>
          </p:cNvSpPr>
          <p:nvPr/>
        </p:nvSpPr>
        <p:spPr bwMode="auto">
          <a:xfrm>
            <a:off x="3138488" y="4119563"/>
            <a:ext cx="871537" cy="690562"/>
          </a:xfrm>
          <a:custGeom>
            <a:avLst/>
            <a:gdLst>
              <a:gd name="T0" fmla="*/ 2147483646 w 2158"/>
              <a:gd name="T1" fmla="*/ 2147483646 h 1996"/>
              <a:gd name="T2" fmla="*/ 2147483646 w 2158"/>
              <a:gd name="T3" fmla="*/ 2147483646 h 1996"/>
              <a:gd name="T4" fmla="*/ 2147483646 w 2158"/>
              <a:gd name="T5" fmla="*/ 0 h 1996"/>
              <a:gd name="T6" fmla="*/ 0 w 2158"/>
              <a:gd name="T7" fmla="*/ 0 h 1996"/>
              <a:gd name="T8" fmla="*/ 0 w 2158"/>
              <a:gd name="T9" fmla="*/ 2147483646 h 1996"/>
              <a:gd name="T10" fmla="*/ 2147483646 w 2158"/>
              <a:gd name="T11" fmla="*/ 2147483646 h 1996"/>
              <a:gd name="T12" fmla="*/ 2147483646 w 2158"/>
              <a:gd name="T13" fmla="*/ 2147483646 h 1996"/>
              <a:gd name="T14" fmla="*/ 2147483646 w 2158"/>
              <a:gd name="T15" fmla="*/ 2147483646 h 19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chemeClr val="bg1"/>
          </a:solidFill>
          <a:ln w="19050" cmpd="sng">
            <a:solidFill>
              <a:srgbClr val="F8F8F8"/>
            </a:solidFill>
            <a:miter lim="800000"/>
            <a:headEnd/>
            <a:tailEnd/>
          </a:ln>
        </p:spPr>
        <p:txBody>
          <a:bodyPr/>
          <a:lstStyle/>
          <a:p>
            <a:endParaRPr lang="zh-CN" altLang="en-US"/>
          </a:p>
        </p:txBody>
      </p:sp>
      <p:sp>
        <p:nvSpPr>
          <p:cNvPr id="7188" name="TextBox 64"/>
          <p:cNvSpPr txBox="1">
            <a:spLocks noChangeArrowheads="1"/>
          </p:cNvSpPr>
          <p:nvPr/>
        </p:nvSpPr>
        <p:spPr bwMode="auto">
          <a:xfrm>
            <a:off x="3228975" y="4171950"/>
            <a:ext cx="690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200" b="1">
                <a:solidFill>
                  <a:srgbClr val="F8F8F8"/>
                </a:solidFill>
                <a:latin typeface="微软雅黑" panose="020B0503020204020204" pitchFamily="34" charset="-122"/>
              </a:rPr>
              <a:t>04</a:t>
            </a:r>
            <a:endParaRPr lang="zh-CN" altLang="en-US" sz="3200" b="1">
              <a:solidFill>
                <a:srgbClr val="F8F8F8"/>
              </a:solidFill>
              <a:latin typeface="微软雅黑" panose="020B0503020204020204" pitchFamily="34" charset="-122"/>
            </a:endParaRPr>
          </a:p>
        </p:txBody>
      </p:sp>
      <p:sp>
        <p:nvSpPr>
          <p:cNvPr id="7189" name="TextBox 65"/>
          <p:cNvSpPr txBox="1">
            <a:spLocks noChangeArrowheads="1"/>
          </p:cNvSpPr>
          <p:nvPr/>
        </p:nvSpPr>
        <p:spPr bwMode="auto">
          <a:xfrm>
            <a:off x="4262438" y="4211638"/>
            <a:ext cx="3775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a:solidFill>
                  <a:srgbClr val="F8F8F8"/>
                </a:solidFill>
                <a:latin typeface="微软雅黑" panose="020B0503020204020204" pitchFamily="34" charset="-122"/>
              </a:rPr>
              <a:t>这里输入第四部分标题</a:t>
            </a:r>
          </a:p>
        </p:txBody>
      </p:sp>
      <p:pic>
        <p:nvPicPr>
          <p:cNvPr id="6166"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050" y="2203450"/>
            <a:ext cx="1684338"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300"/>
                                        <p:tgtEl>
                                          <p:spTgt spid="717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173"/>
                                        </p:tgtEl>
                                        <p:attrNameLst>
                                          <p:attrName>style.visibility</p:attrName>
                                        </p:attrNameLst>
                                      </p:cBhvr>
                                      <p:to>
                                        <p:strVal val="visible"/>
                                      </p:to>
                                    </p:set>
                                    <p:animEffect transition="in" filter="wipe(left)">
                                      <p:cBhvr>
                                        <p:cTn id="10" dur="300"/>
                                        <p:tgtEl>
                                          <p:spTgt spid="7173"/>
                                        </p:tgtEl>
                                      </p:cBhvr>
                                    </p:animEffect>
                                  </p:childTnLst>
                                </p:cTn>
                              </p:par>
                            </p:childTnLst>
                          </p:cTn>
                        </p:par>
                        <p:par>
                          <p:cTn id="11" fill="hold" nodeType="afterGroup">
                            <p:stCondLst>
                              <p:cond delay="300"/>
                            </p:stCondLst>
                            <p:childTnLst>
                              <p:par>
                                <p:cTn id="12" presetID="2" presetClass="entr" presetSubtype="2" fill="hold" grpId="0" nodeType="afterEffect">
                                  <p:stCondLst>
                                    <p:cond delay="0"/>
                                  </p:stCondLst>
                                  <p:childTnLst>
                                    <p:set>
                                      <p:cBhvr>
                                        <p:cTn id="13" dur="1" fill="hold">
                                          <p:stCondLst>
                                            <p:cond delay="0"/>
                                          </p:stCondLst>
                                        </p:cTn>
                                        <p:tgtEl>
                                          <p:spTgt spid="7174"/>
                                        </p:tgtEl>
                                        <p:attrNameLst>
                                          <p:attrName>style.visibility</p:attrName>
                                        </p:attrNameLst>
                                      </p:cBhvr>
                                      <p:to>
                                        <p:strVal val="visible"/>
                                      </p:to>
                                    </p:set>
                                    <p:anim calcmode="lin" valueType="num">
                                      <p:cBhvr additive="base">
                                        <p:cTn id="14" dur="500" fill="hold"/>
                                        <p:tgtEl>
                                          <p:spTgt spid="7174"/>
                                        </p:tgtEl>
                                        <p:attrNameLst>
                                          <p:attrName>ppt_x</p:attrName>
                                        </p:attrNameLst>
                                      </p:cBhvr>
                                      <p:tavLst>
                                        <p:tav tm="0">
                                          <p:val>
                                            <p:strVal val="1+#ppt_w/2"/>
                                          </p:val>
                                        </p:tav>
                                        <p:tav tm="100000">
                                          <p:val>
                                            <p:strVal val="#ppt_x"/>
                                          </p:val>
                                        </p:tav>
                                      </p:tavLst>
                                    </p:anim>
                                    <p:anim calcmode="lin" valueType="num">
                                      <p:cBhvr additive="base">
                                        <p:cTn id="15" dur="500" fill="hold"/>
                                        <p:tgtEl>
                                          <p:spTgt spid="7174"/>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7175"/>
                                        </p:tgtEl>
                                        <p:attrNameLst>
                                          <p:attrName>style.visibility</p:attrName>
                                        </p:attrNameLst>
                                      </p:cBhvr>
                                      <p:to>
                                        <p:strVal val="visible"/>
                                      </p:to>
                                    </p:set>
                                    <p:anim calcmode="lin" valueType="num">
                                      <p:cBhvr additive="base">
                                        <p:cTn id="18" dur="500" fill="hold"/>
                                        <p:tgtEl>
                                          <p:spTgt spid="7175"/>
                                        </p:tgtEl>
                                        <p:attrNameLst>
                                          <p:attrName>ppt_x</p:attrName>
                                        </p:attrNameLst>
                                      </p:cBhvr>
                                      <p:tavLst>
                                        <p:tav tm="0">
                                          <p:val>
                                            <p:strVal val="0-#ppt_w/2"/>
                                          </p:val>
                                        </p:tav>
                                        <p:tav tm="100000">
                                          <p:val>
                                            <p:strVal val="#ppt_x"/>
                                          </p:val>
                                        </p:tav>
                                      </p:tavLst>
                                    </p:anim>
                                    <p:anim calcmode="lin" valueType="num">
                                      <p:cBhvr additive="base">
                                        <p:cTn id="19" dur="500" fill="hold"/>
                                        <p:tgtEl>
                                          <p:spTgt spid="7175"/>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800"/>
                            </p:stCondLst>
                            <p:childTnLst>
                              <p:par>
                                <p:cTn id="21" presetID="22" presetClass="entr" presetSubtype="8" fill="hold" grpId="0" nodeType="afterEffect">
                                  <p:stCondLst>
                                    <p:cond delay="0"/>
                                  </p:stCondLst>
                                  <p:childTnLst>
                                    <p:set>
                                      <p:cBhvr>
                                        <p:cTn id="22" dur="1" fill="hold">
                                          <p:stCondLst>
                                            <p:cond delay="0"/>
                                          </p:stCondLst>
                                        </p:cTn>
                                        <p:tgtEl>
                                          <p:spTgt spid="7176"/>
                                        </p:tgtEl>
                                        <p:attrNameLst>
                                          <p:attrName>style.visibility</p:attrName>
                                        </p:attrNameLst>
                                      </p:cBhvr>
                                      <p:to>
                                        <p:strVal val="visible"/>
                                      </p:to>
                                    </p:set>
                                    <p:animEffect transition="in" filter="wipe(left)">
                                      <p:cBhvr>
                                        <p:cTn id="23" dur="500"/>
                                        <p:tgtEl>
                                          <p:spTgt spid="717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177"/>
                                        </p:tgtEl>
                                        <p:attrNameLst>
                                          <p:attrName>style.visibility</p:attrName>
                                        </p:attrNameLst>
                                      </p:cBhvr>
                                      <p:to>
                                        <p:strVal val="visible"/>
                                      </p:to>
                                    </p:set>
                                    <p:animEffect transition="in" filter="wipe(left)">
                                      <p:cBhvr>
                                        <p:cTn id="26" dur="500"/>
                                        <p:tgtEl>
                                          <p:spTgt spid="7177"/>
                                        </p:tgtEl>
                                      </p:cBhvr>
                                    </p:animEffect>
                                  </p:childTnLst>
                                </p:cTn>
                              </p:par>
                            </p:childTnLst>
                          </p:cTn>
                        </p:par>
                        <p:par>
                          <p:cTn id="27" fill="hold" nodeType="afterGroup">
                            <p:stCondLst>
                              <p:cond delay="1300"/>
                            </p:stCondLst>
                            <p:childTnLst>
                              <p:par>
                                <p:cTn id="28" presetID="2" presetClass="entr" presetSubtype="2" fill="hold" grpId="0" nodeType="afterEffect">
                                  <p:stCondLst>
                                    <p:cond delay="0"/>
                                  </p:stCondLst>
                                  <p:childTnLst>
                                    <p:set>
                                      <p:cBhvr>
                                        <p:cTn id="29" dur="1" fill="hold">
                                          <p:stCondLst>
                                            <p:cond delay="0"/>
                                          </p:stCondLst>
                                        </p:cTn>
                                        <p:tgtEl>
                                          <p:spTgt spid="7178"/>
                                        </p:tgtEl>
                                        <p:attrNameLst>
                                          <p:attrName>style.visibility</p:attrName>
                                        </p:attrNameLst>
                                      </p:cBhvr>
                                      <p:to>
                                        <p:strVal val="visible"/>
                                      </p:to>
                                    </p:set>
                                    <p:anim calcmode="lin" valueType="num">
                                      <p:cBhvr additive="base">
                                        <p:cTn id="30" dur="500" fill="hold"/>
                                        <p:tgtEl>
                                          <p:spTgt spid="7178"/>
                                        </p:tgtEl>
                                        <p:attrNameLst>
                                          <p:attrName>ppt_x</p:attrName>
                                        </p:attrNameLst>
                                      </p:cBhvr>
                                      <p:tavLst>
                                        <p:tav tm="0">
                                          <p:val>
                                            <p:strVal val="1+#ppt_w/2"/>
                                          </p:val>
                                        </p:tav>
                                        <p:tav tm="100000">
                                          <p:val>
                                            <p:strVal val="#ppt_x"/>
                                          </p:val>
                                        </p:tav>
                                      </p:tavLst>
                                    </p:anim>
                                    <p:anim calcmode="lin" valueType="num">
                                      <p:cBhvr additive="base">
                                        <p:cTn id="31" dur="500" fill="hold"/>
                                        <p:tgtEl>
                                          <p:spTgt spid="7178"/>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7179"/>
                                        </p:tgtEl>
                                        <p:attrNameLst>
                                          <p:attrName>style.visibility</p:attrName>
                                        </p:attrNameLst>
                                      </p:cBhvr>
                                      <p:to>
                                        <p:strVal val="visible"/>
                                      </p:to>
                                    </p:set>
                                    <p:anim calcmode="lin" valueType="num">
                                      <p:cBhvr additive="base">
                                        <p:cTn id="34" dur="500" fill="hold"/>
                                        <p:tgtEl>
                                          <p:spTgt spid="7179"/>
                                        </p:tgtEl>
                                        <p:attrNameLst>
                                          <p:attrName>ppt_x</p:attrName>
                                        </p:attrNameLst>
                                      </p:cBhvr>
                                      <p:tavLst>
                                        <p:tav tm="0">
                                          <p:val>
                                            <p:strVal val="0-#ppt_w/2"/>
                                          </p:val>
                                        </p:tav>
                                        <p:tav tm="100000">
                                          <p:val>
                                            <p:strVal val="#ppt_x"/>
                                          </p:val>
                                        </p:tav>
                                      </p:tavLst>
                                    </p:anim>
                                    <p:anim calcmode="lin" valueType="num">
                                      <p:cBhvr additive="base">
                                        <p:cTn id="35" dur="500" fill="hold"/>
                                        <p:tgtEl>
                                          <p:spTgt spid="7179"/>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1800"/>
                            </p:stCondLst>
                            <p:childTnLst>
                              <p:par>
                                <p:cTn id="37" presetID="22" presetClass="entr" presetSubtype="8" fill="hold" grpId="0" nodeType="afterEffect">
                                  <p:stCondLst>
                                    <p:cond delay="0"/>
                                  </p:stCondLst>
                                  <p:childTnLst>
                                    <p:set>
                                      <p:cBhvr>
                                        <p:cTn id="38" dur="1" fill="hold">
                                          <p:stCondLst>
                                            <p:cond delay="0"/>
                                          </p:stCondLst>
                                        </p:cTn>
                                        <p:tgtEl>
                                          <p:spTgt spid="7180"/>
                                        </p:tgtEl>
                                        <p:attrNameLst>
                                          <p:attrName>style.visibility</p:attrName>
                                        </p:attrNameLst>
                                      </p:cBhvr>
                                      <p:to>
                                        <p:strVal val="visible"/>
                                      </p:to>
                                    </p:set>
                                    <p:animEffect transition="in" filter="wipe(left)">
                                      <p:cBhvr>
                                        <p:cTn id="39" dur="500"/>
                                        <p:tgtEl>
                                          <p:spTgt spid="718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181"/>
                                        </p:tgtEl>
                                        <p:attrNameLst>
                                          <p:attrName>style.visibility</p:attrName>
                                        </p:attrNameLst>
                                      </p:cBhvr>
                                      <p:to>
                                        <p:strVal val="visible"/>
                                      </p:to>
                                    </p:set>
                                    <p:animEffect transition="in" filter="wipe(left)">
                                      <p:cBhvr>
                                        <p:cTn id="42" dur="500"/>
                                        <p:tgtEl>
                                          <p:spTgt spid="7181"/>
                                        </p:tgtEl>
                                      </p:cBhvr>
                                    </p:animEffect>
                                  </p:childTnLst>
                                </p:cTn>
                              </p:par>
                            </p:childTnLst>
                          </p:cTn>
                        </p:par>
                        <p:par>
                          <p:cTn id="43" fill="hold" nodeType="afterGroup">
                            <p:stCondLst>
                              <p:cond delay="2300"/>
                            </p:stCondLst>
                            <p:childTnLst>
                              <p:par>
                                <p:cTn id="44" presetID="2" presetClass="entr" presetSubtype="2" fill="hold" grpId="0" nodeType="afterEffect">
                                  <p:stCondLst>
                                    <p:cond delay="0"/>
                                  </p:stCondLst>
                                  <p:childTnLst>
                                    <p:set>
                                      <p:cBhvr>
                                        <p:cTn id="45" dur="1" fill="hold">
                                          <p:stCondLst>
                                            <p:cond delay="0"/>
                                          </p:stCondLst>
                                        </p:cTn>
                                        <p:tgtEl>
                                          <p:spTgt spid="7182"/>
                                        </p:tgtEl>
                                        <p:attrNameLst>
                                          <p:attrName>style.visibility</p:attrName>
                                        </p:attrNameLst>
                                      </p:cBhvr>
                                      <p:to>
                                        <p:strVal val="visible"/>
                                      </p:to>
                                    </p:set>
                                    <p:anim calcmode="lin" valueType="num">
                                      <p:cBhvr additive="base">
                                        <p:cTn id="46" dur="500" fill="hold"/>
                                        <p:tgtEl>
                                          <p:spTgt spid="7182"/>
                                        </p:tgtEl>
                                        <p:attrNameLst>
                                          <p:attrName>ppt_x</p:attrName>
                                        </p:attrNameLst>
                                      </p:cBhvr>
                                      <p:tavLst>
                                        <p:tav tm="0">
                                          <p:val>
                                            <p:strVal val="1+#ppt_w/2"/>
                                          </p:val>
                                        </p:tav>
                                        <p:tav tm="100000">
                                          <p:val>
                                            <p:strVal val="#ppt_x"/>
                                          </p:val>
                                        </p:tav>
                                      </p:tavLst>
                                    </p:anim>
                                    <p:anim calcmode="lin" valueType="num">
                                      <p:cBhvr additive="base">
                                        <p:cTn id="47" dur="500" fill="hold"/>
                                        <p:tgtEl>
                                          <p:spTgt spid="7182"/>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7183"/>
                                        </p:tgtEl>
                                        <p:attrNameLst>
                                          <p:attrName>style.visibility</p:attrName>
                                        </p:attrNameLst>
                                      </p:cBhvr>
                                      <p:to>
                                        <p:strVal val="visible"/>
                                      </p:to>
                                    </p:set>
                                    <p:anim calcmode="lin" valueType="num">
                                      <p:cBhvr additive="base">
                                        <p:cTn id="50" dur="500" fill="hold"/>
                                        <p:tgtEl>
                                          <p:spTgt spid="7183"/>
                                        </p:tgtEl>
                                        <p:attrNameLst>
                                          <p:attrName>ppt_x</p:attrName>
                                        </p:attrNameLst>
                                      </p:cBhvr>
                                      <p:tavLst>
                                        <p:tav tm="0">
                                          <p:val>
                                            <p:strVal val="0-#ppt_w/2"/>
                                          </p:val>
                                        </p:tav>
                                        <p:tav tm="100000">
                                          <p:val>
                                            <p:strVal val="#ppt_x"/>
                                          </p:val>
                                        </p:tav>
                                      </p:tavLst>
                                    </p:anim>
                                    <p:anim calcmode="lin" valueType="num">
                                      <p:cBhvr additive="base">
                                        <p:cTn id="51" dur="500" fill="hold"/>
                                        <p:tgtEl>
                                          <p:spTgt spid="7183"/>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2800"/>
                            </p:stCondLst>
                            <p:childTnLst>
                              <p:par>
                                <p:cTn id="53" presetID="22" presetClass="entr" presetSubtype="8" fill="hold" grpId="0" nodeType="afterEffect">
                                  <p:stCondLst>
                                    <p:cond delay="0"/>
                                  </p:stCondLst>
                                  <p:childTnLst>
                                    <p:set>
                                      <p:cBhvr>
                                        <p:cTn id="54" dur="1" fill="hold">
                                          <p:stCondLst>
                                            <p:cond delay="0"/>
                                          </p:stCondLst>
                                        </p:cTn>
                                        <p:tgtEl>
                                          <p:spTgt spid="7184"/>
                                        </p:tgtEl>
                                        <p:attrNameLst>
                                          <p:attrName>style.visibility</p:attrName>
                                        </p:attrNameLst>
                                      </p:cBhvr>
                                      <p:to>
                                        <p:strVal val="visible"/>
                                      </p:to>
                                    </p:set>
                                    <p:animEffect transition="in" filter="wipe(left)">
                                      <p:cBhvr>
                                        <p:cTn id="55" dur="500"/>
                                        <p:tgtEl>
                                          <p:spTgt spid="718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7185"/>
                                        </p:tgtEl>
                                        <p:attrNameLst>
                                          <p:attrName>style.visibility</p:attrName>
                                        </p:attrNameLst>
                                      </p:cBhvr>
                                      <p:to>
                                        <p:strVal val="visible"/>
                                      </p:to>
                                    </p:set>
                                    <p:animEffect transition="in" filter="wipe(left)">
                                      <p:cBhvr>
                                        <p:cTn id="58" dur="500"/>
                                        <p:tgtEl>
                                          <p:spTgt spid="7185"/>
                                        </p:tgtEl>
                                      </p:cBhvr>
                                    </p:animEffect>
                                  </p:childTnLst>
                                </p:cTn>
                              </p:par>
                            </p:childTnLst>
                          </p:cTn>
                        </p:par>
                        <p:par>
                          <p:cTn id="59" fill="hold" nodeType="afterGroup">
                            <p:stCondLst>
                              <p:cond delay="3300"/>
                            </p:stCondLst>
                            <p:childTnLst>
                              <p:par>
                                <p:cTn id="60" presetID="2" presetClass="entr" presetSubtype="2" fill="hold" grpId="0" nodeType="afterEffect">
                                  <p:stCondLst>
                                    <p:cond delay="0"/>
                                  </p:stCondLst>
                                  <p:childTnLst>
                                    <p:set>
                                      <p:cBhvr>
                                        <p:cTn id="61" dur="1" fill="hold">
                                          <p:stCondLst>
                                            <p:cond delay="0"/>
                                          </p:stCondLst>
                                        </p:cTn>
                                        <p:tgtEl>
                                          <p:spTgt spid="7186"/>
                                        </p:tgtEl>
                                        <p:attrNameLst>
                                          <p:attrName>style.visibility</p:attrName>
                                        </p:attrNameLst>
                                      </p:cBhvr>
                                      <p:to>
                                        <p:strVal val="visible"/>
                                      </p:to>
                                    </p:set>
                                    <p:anim calcmode="lin" valueType="num">
                                      <p:cBhvr additive="base">
                                        <p:cTn id="62" dur="500" fill="hold"/>
                                        <p:tgtEl>
                                          <p:spTgt spid="7186"/>
                                        </p:tgtEl>
                                        <p:attrNameLst>
                                          <p:attrName>ppt_x</p:attrName>
                                        </p:attrNameLst>
                                      </p:cBhvr>
                                      <p:tavLst>
                                        <p:tav tm="0">
                                          <p:val>
                                            <p:strVal val="1+#ppt_w/2"/>
                                          </p:val>
                                        </p:tav>
                                        <p:tav tm="100000">
                                          <p:val>
                                            <p:strVal val="#ppt_x"/>
                                          </p:val>
                                        </p:tav>
                                      </p:tavLst>
                                    </p:anim>
                                    <p:anim calcmode="lin" valueType="num">
                                      <p:cBhvr additive="base">
                                        <p:cTn id="63" dur="500" fill="hold"/>
                                        <p:tgtEl>
                                          <p:spTgt spid="7186"/>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7187"/>
                                        </p:tgtEl>
                                        <p:attrNameLst>
                                          <p:attrName>style.visibility</p:attrName>
                                        </p:attrNameLst>
                                      </p:cBhvr>
                                      <p:to>
                                        <p:strVal val="visible"/>
                                      </p:to>
                                    </p:set>
                                    <p:anim calcmode="lin" valueType="num">
                                      <p:cBhvr additive="base">
                                        <p:cTn id="66" dur="500" fill="hold"/>
                                        <p:tgtEl>
                                          <p:spTgt spid="7187"/>
                                        </p:tgtEl>
                                        <p:attrNameLst>
                                          <p:attrName>ppt_x</p:attrName>
                                        </p:attrNameLst>
                                      </p:cBhvr>
                                      <p:tavLst>
                                        <p:tav tm="0">
                                          <p:val>
                                            <p:strVal val="0-#ppt_w/2"/>
                                          </p:val>
                                        </p:tav>
                                        <p:tav tm="100000">
                                          <p:val>
                                            <p:strVal val="#ppt_x"/>
                                          </p:val>
                                        </p:tav>
                                      </p:tavLst>
                                    </p:anim>
                                    <p:anim calcmode="lin" valueType="num">
                                      <p:cBhvr additive="base">
                                        <p:cTn id="67" dur="500" fill="hold"/>
                                        <p:tgtEl>
                                          <p:spTgt spid="7187"/>
                                        </p:tgtEl>
                                        <p:attrNameLst>
                                          <p:attrName>ppt_y</p:attrName>
                                        </p:attrNameLst>
                                      </p:cBhvr>
                                      <p:tavLst>
                                        <p:tav tm="0">
                                          <p:val>
                                            <p:strVal val="#ppt_y"/>
                                          </p:val>
                                        </p:tav>
                                        <p:tav tm="100000">
                                          <p:val>
                                            <p:strVal val="#ppt_y"/>
                                          </p:val>
                                        </p:tav>
                                      </p:tavLst>
                                    </p:anim>
                                  </p:childTnLst>
                                </p:cTn>
                              </p:par>
                            </p:childTnLst>
                          </p:cTn>
                        </p:par>
                        <p:par>
                          <p:cTn id="68" fill="hold" nodeType="afterGroup">
                            <p:stCondLst>
                              <p:cond delay="3800"/>
                            </p:stCondLst>
                            <p:childTnLst>
                              <p:par>
                                <p:cTn id="69" presetID="22" presetClass="entr" presetSubtype="8" fill="hold" grpId="0" nodeType="afterEffect">
                                  <p:stCondLst>
                                    <p:cond delay="0"/>
                                  </p:stCondLst>
                                  <p:childTnLst>
                                    <p:set>
                                      <p:cBhvr>
                                        <p:cTn id="70" dur="1" fill="hold">
                                          <p:stCondLst>
                                            <p:cond delay="0"/>
                                          </p:stCondLst>
                                        </p:cTn>
                                        <p:tgtEl>
                                          <p:spTgt spid="7188"/>
                                        </p:tgtEl>
                                        <p:attrNameLst>
                                          <p:attrName>style.visibility</p:attrName>
                                        </p:attrNameLst>
                                      </p:cBhvr>
                                      <p:to>
                                        <p:strVal val="visible"/>
                                      </p:to>
                                    </p:set>
                                    <p:animEffect transition="in" filter="wipe(left)">
                                      <p:cBhvr>
                                        <p:cTn id="71" dur="500"/>
                                        <p:tgtEl>
                                          <p:spTgt spid="718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7189"/>
                                        </p:tgtEl>
                                        <p:attrNameLst>
                                          <p:attrName>style.visibility</p:attrName>
                                        </p:attrNameLst>
                                      </p:cBhvr>
                                      <p:to>
                                        <p:strVal val="visible"/>
                                      </p:to>
                                    </p:set>
                                    <p:animEffect transition="in" filter="wipe(left)">
                                      <p:cBhvr>
                                        <p:cTn id="74" dur="500"/>
                                        <p:tgtEl>
                                          <p:spTgt spid="7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utoUpdateAnimBg="0"/>
      <p:bldP spid="7173" grpId="0" autoUpdateAnimBg="0"/>
      <p:bldP spid="7174" grpId="0" animBg="1" autoUpdateAnimBg="0"/>
      <p:bldP spid="7175" grpId="0" animBg="1"/>
      <p:bldP spid="7176" grpId="0" autoUpdateAnimBg="0"/>
      <p:bldP spid="7177" grpId="0" autoUpdateAnimBg="0"/>
      <p:bldP spid="7178" grpId="0" animBg="1" autoUpdateAnimBg="0"/>
      <p:bldP spid="7179" grpId="0" animBg="1"/>
      <p:bldP spid="7180" grpId="0" autoUpdateAnimBg="0"/>
      <p:bldP spid="7181" grpId="0" autoUpdateAnimBg="0"/>
      <p:bldP spid="7182" grpId="0" animBg="1" autoUpdateAnimBg="0"/>
      <p:bldP spid="7183" grpId="0" animBg="1"/>
      <p:bldP spid="7184" grpId="0" autoUpdateAnimBg="0"/>
      <p:bldP spid="7185" grpId="0" autoUpdateAnimBg="0"/>
      <p:bldP spid="7186" grpId="0" animBg="1" autoUpdateAnimBg="0"/>
      <p:bldP spid="7187" grpId="0" animBg="1"/>
      <p:bldP spid="7188" grpId="0" autoUpdateAnimBg="0"/>
      <p:bldP spid="718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reeform 9"/>
          <p:cNvSpPr>
            <a:spLocks/>
          </p:cNvSpPr>
          <p:nvPr/>
        </p:nvSpPr>
        <p:spPr bwMode="auto">
          <a:xfrm>
            <a:off x="6015038" y="1328738"/>
            <a:ext cx="1960562" cy="2579687"/>
          </a:xfrm>
          <a:custGeom>
            <a:avLst/>
            <a:gdLst>
              <a:gd name="T0" fmla="*/ 4808 w 2105248"/>
              <a:gd name="T1" fmla="*/ 0 h 2842038"/>
              <a:gd name="T2" fmla="*/ 7692 w 2105248"/>
              <a:gd name="T3" fmla="*/ 3562 h 2842038"/>
              <a:gd name="T4" fmla="*/ 1552067 w 2105248"/>
              <a:gd name="T5" fmla="*/ 1433549 h 2842038"/>
              <a:gd name="T6" fmla="*/ 1553990 w 2105248"/>
              <a:gd name="T7" fmla="*/ 1435330 h 2842038"/>
              <a:gd name="T8" fmla="*/ 1454093 w 2105248"/>
              <a:gd name="T9" fmla="*/ 1931435 h 2842038"/>
              <a:gd name="T10" fmla="*/ 1700338 w 2105248"/>
              <a:gd name="T11" fmla="*/ 2032950 h 2842038"/>
              <a:gd name="T12" fmla="*/ 903268 w 2105248"/>
              <a:gd name="T13" fmla="*/ 2125403 h 2842038"/>
              <a:gd name="T14" fmla="*/ 444126 w 2105248"/>
              <a:gd name="T15" fmla="*/ 1515074 h 2842038"/>
              <a:gd name="T16" fmla="*/ 744979 w 2105248"/>
              <a:gd name="T17" fmla="*/ 1639101 h 2842038"/>
              <a:gd name="T18" fmla="*/ 778438 w 2105248"/>
              <a:gd name="T19" fmla="*/ 1433549 h 2842038"/>
              <a:gd name="T20" fmla="*/ 776995 w 2105248"/>
              <a:gd name="T21" fmla="*/ 1435330 h 2842038"/>
              <a:gd name="T22" fmla="*/ 114435 w 2105248"/>
              <a:gd name="T23" fmla="*/ 723452 h 2842038"/>
              <a:gd name="T24" fmla="*/ 115396 w 2105248"/>
              <a:gd name="T25" fmla="*/ 723007 h 2842038"/>
              <a:gd name="T26" fmla="*/ 292334 w 2105248"/>
              <a:gd name="T27" fmla="*/ 352600 h 2842038"/>
              <a:gd name="T28" fmla="*/ 0 w 2105248"/>
              <a:gd name="T29" fmla="*/ 3562 h 2842038"/>
              <a:gd name="T30" fmla="*/ 4808 w 2105248"/>
              <a:gd name="T31" fmla="*/ 0 h 28420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05248" h="2842038">
                <a:moveTo>
                  <a:pt x="5953" y="0"/>
                </a:moveTo>
                <a:lnTo>
                  <a:pt x="9525" y="4763"/>
                </a:lnTo>
                <a:cubicBezTo>
                  <a:pt x="1063824" y="0"/>
                  <a:pt x="1921669" y="858441"/>
                  <a:pt x="1921669" y="1916907"/>
                </a:cubicBezTo>
                <a:lnTo>
                  <a:pt x="1924050" y="1919288"/>
                </a:lnTo>
                <a:cubicBezTo>
                  <a:pt x="1922092" y="2151415"/>
                  <a:pt x="1879444" y="2375887"/>
                  <a:pt x="1800364" y="2582669"/>
                </a:cubicBezTo>
                <a:lnTo>
                  <a:pt x="2105248" y="2718412"/>
                </a:lnTo>
                <a:lnTo>
                  <a:pt x="1118368" y="2842038"/>
                </a:lnTo>
                <a:lnTo>
                  <a:pt x="549889" y="2025921"/>
                </a:lnTo>
                <a:lnTo>
                  <a:pt x="922384" y="2191767"/>
                </a:lnTo>
                <a:cubicBezTo>
                  <a:pt x="949698" y="2105069"/>
                  <a:pt x="963811" y="2012556"/>
                  <a:pt x="963811" y="1916907"/>
                </a:cubicBezTo>
                <a:lnTo>
                  <a:pt x="962025" y="1919288"/>
                </a:lnTo>
                <a:cubicBezTo>
                  <a:pt x="963811" y="1433513"/>
                  <a:pt x="606624" y="1033463"/>
                  <a:pt x="141685" y="967383"/>
                </a:cubicBezTo>
                <a:lnTo>
                  <a:pt x="142875" y="966788"/>
                </a:lnTo>
                <a:lnTo>
                  <a:pt x="361950" y="471488"/>
                </a:lnTo>
                <a:lnTo>
                  <a:pt x="0" y="4763"/>
                </a:lnTo>
                <a:cubicBezTo>
                  <a:pt x="4763" y="0"/>
                  <a:pt x="5358" y="0"/>
                  <a:pt x="5953" y="0"/>
                </a:cubicBezTo>
                <a:close/>
              </a:path>
            </a:pathLst>
          </a:custGeom>
          <a:solidFill>
            <a:srgbClr val="CC0000"/>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lIns="0" rIns="0" anchor="b"/>
          <a:lstStyle/>
          <a:p>
            <a:endParaRPr lang="zh-CN" altLang="en-US"/>
          </a:p>
        </p:txBody>
      </p:sp>
      <p:pic>
        <p:nvPicPr>
          <p:cNvPr id="26627" name="矩形 2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3088" y="1450975"/>
            <a:ext cx="3279775" cy="32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Freeform 8"/>
          <p:cNvSpPr>
            <a:spLocks/>
          </p:cNvSpPr>
          <p:nvPr/>
        </p:nvSpPr>
        <p:spPr bwMode="auto">
          <a:xfrm>
            <a:off x="4237038" y="1052513"/>
            <a:ext cx="2005012" cy="2882900"/>
          </a:xfrm>
          <a:custGeom>
            <a:avLst/>
            <a:gdLst>
              <a:gd name="T0" fmla="*/ 1253744 w 2153126"/>
              <a:gd name="T1" fmla="*/ 0 h 3176145"/>
              <a:gd name="T2" fmla="*/ 1738650 w 2153126"/>
              <a:gd name="T3" fmla="*/ 592896 h 3176145"/>
              <a:gd name="T4" fmla="*/ 1397450 w 2153126"/>
              <a:gd name="T5" fmla="*/ 1266201 h 3176145"/>
              <a:gd name="T6" fmla="*/ 1363138 w 2153126"/>
              <a:gd name="T7" fmla="*/ 963874 h 3176145"/>
              <a:gd name="T8" fmla="*/ 773470 w 2153126"/>
              <a:gd name="T9" fmla="*/ 1661070 h 3176145"/>
              <a:gd name="T10" fmla="*/ 772990 w 2153126"/>
              <a:gd name="T11" fmla="*/ 1662851 h 3176145"/>
              <a:gd name="T12" fmla="*/ 829233 w 2153126"/>
              <a:gd name="T13" fmla="*/ 1927731 h 3176145"/>
              <a:gd name="T14" fmla="*/ 826830 w 2153126"/>
              <a:gd name="T15" fmla="*/ 1926395 h 3176145"/>
              <a:gd name="T16" fmla="*/ 396110 w 2153126"/>
              <a:gd name="T17" fmla="*/ 1969132 h 3176145"/>
              <a:gd name="T18" fmla="*/ 211515 w 2153126"/>
              <a:gd name="T19" fmla="*/ 2375134 h 3176145"/>
              <a:gd name="T20" fmla="*/ 0 w 2153126"/>
              <a:gd name="T21" fmla="*/ 1661070 h 3176145"/>
              <a:gd name="T22" fmla="*/ 3846 w 2153126"/>
              <a:gd name="T23" fmla="*/ 1662851 h 3176145"/>
              <a:gd name="T24" fmla="*/ 1282064 w 2153126"/>
              <a:gd name="T25" fmla="*/ 249535 h 3176145"/>
              <a:gd name="T26" fmla="*/ 1253744 w 2153126"/>
              <a:gd name="T27" fmla="*/ 0 h 31761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53126" h="3176145">
                <a:moveTo>
                  <a:pt x="1552623" y="0"/>
                </a:moveTo>
                <a:lnTo>
                  <a:pt x="2153126" y="792850"/>
                </a:lnTo>
                <a:lnTo>
                  <a:pt x="1730588" y="1693225"/>
                </a:lnTo>
                <a:lnTo>
                  <a:pt x="1688096" y="1288939"/>
                </a:lnTo>
                <a:cubicBezTo>
                  <a:pt x="1270395" y="1390256"/>
                  <a:pt x="957858" y="1769253"/>
                  <a:pt x="957858" y="2221264"/>
                </a:cubicBezTo>
                <a:lnTo>
                  <a:pt x="957262" y="2223645"/>
                </a:lnTo>
                <a:cubicBezTo>
                  <a:pt x="957858" y="2346875"/>
                  <a:pt x="982266" y="2467723"/>
                  <a:pt x="1026914" y="2577856"/>
                </a:cubicBezTo>
                <a:lnTo>
                  <a:pt x="1023937" y="2576070"/>
                </a:lnTo>
                <a:lnTo>
                  <a:pt x="490538" y="2633220"/>
                </a:lnTo>
                <a:lnTo>
                  <a:pt x="261938" y="3176145"/>
                </a:lnTo>
                <a:cubicBezTo>
                  <a:pt x="94059" y="2898730"/>
                  <a:pt x="0" y="2570712"/>
                  <a:pt x="0" y="2221264"/>
                </a:cubicBezTo>
                <a:lnTo>
                  <a:pt x="4763" y="2223645"/>
                </a:lnTo>
                <a:cubicBezTo>
                  <a:pt x="245" y="1274964"/>
                  <a:pt x="686173" y="488583"/>
                  <a:pt x="1587696" y="333690"/>
                </a:cubicBezTo>
                <a:lnTo>
                  <a:pt x="1552623" y="0"/>
                </a:lnTo>
                <a:close/>
              </a:path>
            </a:pathLst>
          </a:custGeom>
          <a:solidFill>
            <a:schemeClr val="accent1"/>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26629" name="矩形 2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9900" y="1335088"/>
            <a:ext cx="3479800" cy="346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Freeform 10"/>
          <p:cNvSpPr>
            <a:spLocks/>
          </p:cNvSpPr>
          <p:nvPr/>
        </p:nvSpPr>
        <p:spPr bwMode="auto">
          <a:xfrm>
            <a:off x="4403725" y="3455988"/>
            <a:ext cx="3163888" cy="1352550"/>
          </a:xfrm>
          <a:custGeom>
            <a:avLst/>
            <a:gdLst>
              <a:gd name="T0" fmla="*/ 1111552 w 3398317"/>
              <a:gd name="T1" fmla="*/ 0 h 1489942"/>
              <a:gd name="T2" fmla="*/ 847904 w 3398317"/>
              <a:gd name="T3" fmla="*/ 177569 h 1489942"/>
              <a:gd name="T4" fmla="*/ 1402237 w 3398317"/>
              <a:gd name="T5" fmla="*/ 397600 h 1489942"/>
              <a:gd name="T6" fmla="*/ 1405118 w 3398317"/>
              <a:gd name="T7" fmla="*/ 394927 h 1489942"/>
              <a:gd name="T8" fmla="*/ 2010367 w 3398317"/>
              <a:gd name="T9" fmla="*/ 122821 h 1489942"/>
              <a:gd name="T10" fmla="*/ 2012289 w 3398317"/>
              <a:gd name="T11" fmla="*/ 124158 h 1489942"/>
              <a:gd name="T12" fmla="*/ 2265916 w 3398317"/>
              <a:gd name="T13" fmla="*/ 451932 h 1489942"/>
              <a:gd name="T14" fmla="*/ 2742430 w 3398317"/>
              <a:gd name="T15" fmla="*/ 394927 h 1489942"/>
              <a:gd name="T16" fmla="*/ 1402237 w 3398317"/>
              <a:gd name="T17" fmla="*/ 1114161 h 1489942"/>
              <a:gd name="T18" fmla="*/ 1405118 w 3398317"/>
              <a:gd name="T19" fmla="*/ 1114605 h 1489942"/>
              <a:gd name="T20" fmla="*/ 219914 w 3398317"/>
              <a:gd name="T21" fmla="*/ 600523 h 1489942"/>
              <a:gd name="T22" fmla="*/ 0 w 3398317"/>
              <a:gd name="T23" fmla="*/ 748637 h 1489942"/>
              <a:gd name="T24" fmla="*/ 311805 w 3398317"/>
              <a:gd name="T25" fmla="*/ 63034 h 1489942"/>
              <a:gd name="T26" fmla="*/ 1111552 w 3398317"/>
              <a:gd name="T27" fmla="*/ 0 h 14899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98317" h="1489942">
                <a:moveTo>
                  <a:pt x="1377394" y="0"/>
                </a:moveTo>
                <a:lnTo>
                  <a:pt x="1050692" y="237364"/>
                </a:lnTo>
                <a:cubicBezTo>
                  <a:pt x="1222176" y="418784"/>
                  <a:pt x="1466843" y="531489"/>
                  <a:pt x="1737600" y="531489"/>
                </a:cubicBezTo>
                <a:lnTo>
                  <a:pt x="1741171" y="527917"/>
                </a:lnTo>
                <a:cubicBezTo>
                  <a:pt x="2043553" y="531489"/>
                  <a:pt x="2316172" y="388019"/>
                  <a:pt x="2491173" y="164181"/>
                </a:cubicBezTo>
                <a:lnTo>
                  <a:pt x="2493554" y="165967"/>
                </a:lnTo>
                <a:lnTo>
                  <a:pt x="2807840" y="604117"/>
                </a:lnTo>
                <a:lnTo>
                  <a:pt x="3398317" y="527917"/>
                </a:lnTo>
                <a:cubicBezTo>
                  <a:pt x="3066769" y="1102989"/>
                  <a:pt x="2447720" y="1489347"/>
                  <a:pt x="1737600" y="1489347"/>
                </a:cubicBezTo>
                <a:lnTo>
                  <a:pt x="1741171" y="1489942"/>
                </a:lnTo>
                <a:cubicBezTo>
                  <a:pt x="1148863" y="1489399"/>
                  <a:pt x="621661" y="1222932"/>
                  <a:pt x="272510" y="802746"/>
                </a:cubicBezTo>
                <a:lnTo>
                  <a:pt x="0" y="1000736"/>
                </a:lnTo>
                <a:lnTo>
                  <a:pt x="386377" y="84260"/>
                </a:lnTo>
                <a:lnTo>
                  <a:pt x="1377394" y="0"/>
                </a:lnTo>
                <a:close/>
              </a:path>
            </a:pathLst>
          </a:custGeom>
          <a:solidFill>
            <a:srgbClr val="808080"/>
          </a:solidFill>
          <a:ln>
            <a:noFill/>
          </a:ln>
          <a:effectLst>
            <a:outerShdw dist="38100" dir="54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lIns="0" tIns="44806" rIns="0" bIns="44806" anchor="ctr"/>
          <a:lstStyle/>
          <a:p>
            <a:endParaRPr lang="zh-CN" altLang="en-US"/>
          </a:p>
        </p:txBody>
      </p:sp>
      <p:pic>
        <p:nvPicPr>
          <p:cNvPr id="26631" name="矩形 2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7563" y="1700213"/>
            <a:ext cx="2790825"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632" name="直接连接符 30"/>
          <p:cNvCxnSpPr>
            <a:cxnSpLocks noChangeShapeType="1"/>
          </p:cNvCxnSpPr>
          <p:nvPr/>
        </p:nvCxnSpPr>
        <p:spPr bwMode="auto">
          <a:xfrm>
            <a:off x="1706563" y="2492375"/>
            <a:ext cx="2924175" cy="1588"/>
          </a:xfrm>
          <a:prstGeom prst="line">
            <a:avLst/>
          </a:prstGeom>
          <a:noFill/>
          <a:ln w="12700">
            <a:solidFill>
              <a:srgbClr val="5D7F50"/>
            </a:solidFill>
            <a:prstDash val="dash"/>
            <a:round/>
            <a:headEnd type="oval" w="med" len="med"/>
            <a:tailEnd type="oval" w="med" len="med"/>
          </a:ln>
          <a:extLst>
            <a:ext uri="{909E8E84-426E-40DD-AFC4-6F175D3DCCD1}">
              <a14:hiddenFill xmlns:a14="http://schemas.microsoft.com/office/drawing/2010/main">
                <a:noFill/>
              </a14:hiddenFill>
            </a:ext>
          </a:extLst>
        </p:spPr>
      </p:cxnSp>
      <p:cxnSp>
        <p:nvCxnSpPr>
          <p:cNvPr id="26633" name="直接连接符 31"/>
          <p:cNvCxnSpPr>
            <a:cxnSpLocks noChangeShapeType="1"/>
          </p:cNvCxnSpPr>
          <p:nvPr/>
        </p:nvCxnSpPr>
        <p:spPr bwMode="auto">
          <a:xfrm>
            <a:off x="7567613" y="2493963"/>
            <a:ext cx="2922587" cy="0"/>
          </a:xfrm>
          <a:prstGeom prst="line">
            <a:avLst/>
          </a:prstGeom>
          <a:noFill/>
          <a:ln w="12700">
            <a:solidFill>
              <a:srgbClr val="5D7F50"/>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26634" name="TextBox 32"/>
          <p:cNvSpPr txBox="1">
            <a:spLocks noChangeArrowheads="1"/>
          </p:cNvSpPr>
          <p:nvPr/>
        </p:nvSpPr>
        <p:spPr bwMode="auto">
          <a:xfrm>
            <a:off x="1490663" y="1876425"/>
            <a:ext cx="21050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latin typeface="微软雅黑" panose="020B0503020204020204" pitchFamily="34" charset="-122"/>
              </a:rPr>
              <a:t>单击此处添加文本</a:t>
            </a:r>
            <a:endParaRPr lang="en-US" altLang="zh-CN" sz="1800">
              <a:latin typeface="微软雅黑" panose="020B0503020204020204" pitchFamily="34" charset="-122"/>
            </a:endParaRPr>
          </a:p>
          <a:p>
            <a:pPr algn="r" eaLnBrk="1" hangingPunct="1">
              <a:spcBef>
                <a:spcPct val="0"/>
              </a:spcBef>
              <a:buFontTx/>
              <a:buNone/>
            </a:pPr>
            <a:r>
              <a:rPr lang="zh-CN" altLang="en-US" sz="1800">
                <a:latin typeface="微软雅黑" panose="020B0503020204020204" pitchFamily="34" charset="-122"/>
              </a:rPr>
              <a:t>单击此处添加文本</a:t>
            </a:r>
          </a:p>
        </p:txBody>
      </p:sp>
      <p:sp>
        <p:nvSpPr>
          <p:cNvPr id="26635" name="TextBox 33"/>
          <p:cNvSpPr txBox="1">
            <a:spLocks noChangeArrowheads="1"/>
          </p:cNvSpPr>
          <p:nvPr/>
        </p:nvSpPr>
        <p:spPr bwMode="auto">
          <a:xfrm>
            <a:off x="8407400" y="1876425"/>
            <a:ext cx="21050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单击此处添加文本</a:t>
            </a:r>
            <a:endParaRPr lang="en-US" altLang="zh-CN" sz="1800">
              <a:latin typeface="微软雅黑" panose="020B0503020204020204" pitchFamily="34" charset="-122"/>
            </a:endParaRPr>
          </a:p>
          <a:p>
            <a:pPr eaLnBrk="1" hangingPunct="1">
              <a:spcBef>
                <a:spcPct val="0"/>
              </a:spcBef>
              <a:buFontTx/>
              <a:buNone/>
            </a:pPr>
            <a:r>
              <a:rPr lang="zh-CN" altLang="en-US" sz="1800">
                <a:latin typeface="微软雅黑" panose="020B0503020204020204" pitchFamily="34" charset="-122"/>
              </a:rPr>
              <a:t>单击此处添加文本</a:t>
            </a:r>
          </a:p>
        </p:txBody>
      </p:sp>
      <p:sp>
        <p:nvSpPr>
          <p:cNvPr id="26636" name="TextBox 34"/>
          <p:cNvSpPr txBox="1">
            <a:spLocks noChangeArrowheads="1"/>
          </p:cNvSpPr>
          <p:nvPr/>
        </p:nvSpPr>
        <p:spPr bwMode="auto">
          <a:xfrm>
            <a:off x="6143625" y="5602288"/>
            <a:ext cx="21066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单击此处添加文本</a:t>
            </a:r>
            <a:endParaRPr lang="en-US" altLang="zh-CN" sz="1800">
              <a:latin typeface="微软雅黑" panose="020B0503020204020204" pitchFamily="34" charset="-122"/>
            </a:endParaRPr>
          </a:p>
          <a:p>
            <a:pPr eaLnBrk="1" hangingPunct="1">
              <a:spcBef>
                <a:spcPct val="0"/>
              </a:spcBef>
              <a:buFontTx/>
              <a:buNone/>
            </a:pPr>
            <a:r>
              <a:rPr lang="zh-CN" altLang="en-US" sz="1800">
                <a:latin typeface="微软雅黑" panose="020B0503020204020204" pitchFamily="34" charset="-122"/>
              </a:rPr>
              <a:t>单击此处添加文本</a:t>
            </a:r>
          </a:p>
        </p:txBody>
      </p:sp>
      <p:cxnSp>
        <p:nvCxnSpPr>
          <p:cNvPr id="26637" name="直接连接符 35"/>
          <p:cNvCxnSpPr>
            <a:cxnSpLocks noChangeShapeType="1"/>
          </p:cNvCxnSpPr>
          <p:nvPr/>
        </p:nvCxnSpPr>
        <p:spPr bwMode="auto">
          <a:xfrm flipV="1">
            <a:off x="5984875" y="4683125"/>
            <a:ext cx="38100" cy="1770063"/>
          </a:xfrm>
          <a:prstGeom prst="line">
            <a:avLst/>
          </a:prstGeom>
          <a:noFill/>
          <a:ln w="12700">
            <a:solidFill>
              <a:srgbClr val="5D7F50"/>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26638" name="TextBox 23"/>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26639" name="Group 15"/>
          <p:cNvGrpSpPr>
            <a:grpSpLocks/>
          </p:cNvGrpSpPr>
          <p:nvPr/>
        </p:nvGrpSpPr>
        <p:grpSpPr bwMode="auto">
          <a:xfrm>
            <a:off x="300038" y="142875"/>
            <a:ext cx="10548937" cy="525463"/>
            <a:chOff x="0" y="0"/>
            <a:chExt cx="10548612" cy="525463"/>
          </a:xfrm>
        </p:grpSpPr>
        <p:grpSp>
          <p:nvGrpSpPr>
            <p:cNvPr id="25617" name="Group 16"/>
            <p:cNvGrpSpPr>
              <a:grpSpLocks/>
            </p:cNvGrpSpPr>
            <p:nvPr/>
          </p:nvGrpSpPr>
          <p:grpSpPr bwMode="auto">
            <a:xfrm flipH="1" flipV="1">
              <a:off x="0" y="0"/>
              <a:ext cx="584200" cy="525463"/>
              <a:chOff x="0" y="0"/>
              <a:chExt cx="584200" cy="525463"/>
            </a:xfrm>
          </p:grpSpPr>
          <p:sp>
            <p:nvSpPr>
              <p:cNvPr id="25619"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5620"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5618" name="直接连接符 39"/>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6644" name="图片 4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6639"/>
                                        </p:tgtEl>
                                        <p:attrNameLst>
                                          <p:attrName>style.visibility</p:attrName>
                                        </p:attrNameLst>
                                      </p:cBhvr>
                                      <p:to>
                                        <p:strVal val="visible"/>
                                      </p:to>
                                    </p:set>
                                    <p:animEffect transition="in" filter="wipe(left)">
                                      <p:cBhvr>
                                        <p:cTn id="7" dur="500"/>
                                        <p:tgtEl>
                                          <p:spTgt spid="26639"/>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26644"/>
                                        </p:tgtEl>
                                        <p:attrNameLst>
                                          <p:attrName>style.visibility</p:attrName>
                                        </p:attrNameLst>
                                      </p:cBhvr>
                                      <p:to>
                                        <p:strVal val="visible"/>
                                      </p:to>
                                    </p:set>
                                    <p:anim calcmode="lin" valueType="num">
                                      <p:cBhvr additive="base">
                                        <p:cTn id="11" dur="300"/>
                                        <p:tgtEl>
                                          <p:spTgt spid="26644"/>
                                        </p:tgtEl>
                                        <p:attrNameLst>
                                          <p:attrName>ppt_x</p:attrName>
                                        </p:attrNameLst>
                                      </p:cBhvr>
                                      <p:tavLst>
                                        <p:tav tm="0">
                                          <p:val>
                                            <p:strVal val="#ppt_x-#ppt_w*1.125000"/>
                                          </p:val>
                                        </p:tav>
                                        <p:tav tm="100000">
                                          <p:val>
                                            <p:strVal val="#ppt_x"/>
                                          </p:val>
                                        </p:tav>
                                      </p:tavLst>
                                    </p:anim>
                                    <p:animEffect transition="in" filter="wipe(right)">
                                      <p:cBhvr>
                                        <p:cTn id="12" dur="300"/>
                                        <p:tgtEl>
                                          <p:spTgt spid="26644"/>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6638"/>
                                        </p:tgtEl>
                                        <p:attrNameLst>
                                          <p:attrName>style.visibility</p:attrName>
                                        </p:attrNameLst>
                                      </p:cBhvr>
                                      <p:to>
                                        <p:strVal val="visible"/>
                                      </p:to>
                                    </p:set>
                                    <p:anim calcmode="lin" valueType="num">
                                      <p:cBhvr>
                                        <p:cTn id="16" dur="300" fill="hold"/>
                                        <p:tgtEl>
                                          <p:spTgt spid="26638"/>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6638"/>
                                        </p:tgtEl>
                                        <p:attrNameLst>
                                          <p:attrName>ppt_y</p:attrName>
                                        </p:attrNameLst>
                                      </p:cBhvr>
                                      <p:tavLst>
                                        <p:tav tm="0">
                                          <p:val>
                                            <p:strVal val="#ppt_y"/>
                                          </p:val>
                                        </p:tav>
                                        <p:tav tm="100000">
                                          <p:val>
                                            <p:strVal val="#ppt_y"/>
                                          </p:val>
                                        </p:tav>
                                      </p:tavLst>
                                    </p:anim>
                                    <p:anim calcmode="lin" valueType="num">
                                      <p:cBhvr>
                                        <p:cTn id="18" dur="300" fill="hold"/>
                                        <p:tgtEl>
                                          <p:spTgt spid="26638"/>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663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6638"/>
                                        </p:tgtEl>
                                      </p:cBhvr>
                                    </p:animEffect>
                                  </p:childTnLst>
                                </p:cTn>
                              </p:par>
                            </p:childTnLst>
                          </p:cTn>
                        </p:par>
                        <p:par>
                          <p:cTn id="21" fill="hold" nodeType="afterGroup">
                            <p:stCondLst>
                              <p:cond delay="1370"/>
                            </p:stCondLst>
                            <p:childTnLst>
                              <p:par>
                                <p:cTn id="22" presetID="22" presetClass="entr" presetSubtype="4" fill="hold" nodeType="afterEffect">
                                  <p:stCondLst>
                                    <p:cond delay="0"/>
                                  </p:stCondLst>
                                  <p:childTnLst>
                                    <p:set>
                                      <p:cBhvr>
                                        <p:cTn id="23" dur="1" fill="hold">
                                          <p:stCondLst>
                                            <p:cond delay="0"/>
                                          </p:stCondLst>
                                        </p:cTn>
                                        <p:tgtEl>
                                          <p:spTgt spid="26629"/>
                                        </p:tgtEl>
                                        <p:attrNameLst>
                                          <p:attrName>style.visibility</p:attrName>
                                        </p:attrNameLst>
                                      </p:cBhvr>
                                      <p:to>
                                        <p:strVal val="visible"/>
                                      </p:to>
                                    </p:set>
                                    <p:animEffect transition="in" filter="wipe(down)">
                                      <p:cBhvr>
                                        <p:cTn id="24" dur="500"/>
                                        <p:tgtEl>
                                          <p:spTgt spid="2662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6628"/>
                                        </p:tgtEl>
                                        <p:attrNameLst>
                                          <p:attrName>style.visibility</p:attrName>
                                        </p:attrNameLst>
                                      </p:cBhvr>
                                      <p:to>
                                        <p:strVal val="visible"/>
                                      </p:to>
                                    </p:set>
                                    <p:animEffect transition="in" filter="wipe(down)">
                                      <p:cBhvr>
                                        <p:cTn id="27" dur="500"/>
                                        <p:tgtEl>
                                          <p:spTgt spid="26628"/>
                                        </p:tgtEl>
                                      </p:cBhvr>
                                    </p:animEffect>
                                  </p:childTnLst>
                                </p:cTn>
                              </p:par>
                              <p:par>
                                <p:cTn id="28" presetID="22" presetClass="entr" presetSubtype="2" fill="hold" nodeType="withEffect">
                                  <p:stCondLst>
                                    <p:cond delay="0"/>
                                  </p:stCondLst>
                                  <p:childTnLst>
                                    <p:set>
                                      <p:cBhvr>
                                        <p:cTn id="29" dur="1" fill="hold">
                                          <p:stCondLst>
                                            <p:cond delay="0"/>
                                          </p:stCondLst>
                                        </p:cTn>
                                        <p:tgtEl>
                                          <p:spTgt spid="26632"/>
                                        </p:tgtEl>
                                        <p:attrNameLst>
                                          <p:attrName>style.visibility</p:attrName>
                                        </p:attrNameLst>
                                      </p:cBhvr>
                                      <p:to>
                                        <p:strVal val="visible"/>
                                      </p:to>
                                    </p:set>
                                    <p:animEffect transition="in" filter="wipe(right)">
                                      <p:cBhvr>
                                        <p:cTn id="30" dur="500"/>
                                        <p:tgtEl>
                                          <p:spTgt spid="26632"/>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6634"/>
                                        </p:tgtEl>
                                        <p:attrNameLst>
                                          <p:attrName>style.visibility</p:attrName>
                                        </p:attrNameLst>
                                      </p:cBhvr>
                                      <p:to>
                                        <p:strVal val="visible"/>
                                      </p:to>
                                    </p:set>
                                    <p:animEffect transition="in" filter="wipe(down)">
                                      <p:cBhvr>
                                        <p:cTn id="33" dur="500"/>
                                        <p:tgtEl>
                                          <p:spTgt spid="26634"/>
                                        </p:tgtEl>
                                      </p:cBhvr>
                                    </p:animEffect>
                                  </p:childTnLst>
                                </p:cTn>
                              </p:par>
                            </p:childTnLst>
                          </p:cTn>
                        </p:par>
                        <p:par>
                          <p:cTn id="34" fill="hold" nodeType="afterGroup">
                            <p:stCondLst>
                              <p:cond delay="1870"/>
                            </p:stCondLst>
                            <p:childTnLst>
                              <p:par>
                                <p:cTn id="35" presetID="22" presetClass="entr" presetSubtype="1" fill="hold" nodeType="afterEffect">
                                  <p:stCondLst>
                                    <p:cond delay="0"/>
                                  </p:stCondLst>
                                  <p:childTnLst>
                                    <p:set>
                                      <p:cBhvr>
                                        <p:cTn id="36" dur="1" fill="hold">
                                          <p:stCondLst>
                                            <p:cond delay="0"/>
                                          </p:stCondLst>
                                        </p:cTn>
                                        <p:tgtEl>
                                          <p:spTgt spid="26627"/>
                                        </p:tgtEl>
                                        <p:attrNameLst>
                                          <p:attrName>style.visibility</p:attrName>
                                        </p:attrNameLst>
                                      </p:cBhvr>
                                      <p:to>
                                        <p:strVal val="visible"/>
                                      </p:to>
                                    </p:set>
                                    <p:animEffect transition="in" filter="wipe(up)">
                                      <p:cBhvr>
                                        <p:cTn id="37" dur="500"/>
                                        <p:tgtEl>
                                          <p:spTgt spid="26627"/>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6626"/>
                                        </p:tgtEl>
                                        <p:attrNameLst>
                                          <p:attrName>style.visibility</p:attrName>
                                        </p:attrNameLst>
                                      </p:cBhvr>
                                      <p:to>
                                        <p:strVal val="visible"/>
                                      </p:to>
                                    </p:set>
                                    <p:animEffect transition="in" filter="wipe(up)">
                                      <p:cBhvr>
                                        <p:cTn id="40" dur="500"/>
                                        <p:tgtEl>
                                          <p:spTgt spid="26626"/>
                                        </p:tgtEl>
                                      </p:cBhvr>
                                    </p:animEffect>
                                  </p:childTnLst>
                                </p:cTn>
                              </p:par>
                              <p:par>
                                <p:cTn id="41" presetID="22" presetClass="entr" presetSubtype="8" fill="hold" nodeType="withEffect">
                                  <p:stCondLst>
                                    <p:cond delay="0"/>
                                  </p:stCondLst>
                                  <p:childTnLst>
                                    <p:set>
                                      <p:cBhvr>
                                        <p:cTn id="42" dur="1" fill="hold">
                                          <p:stCondLst>
                                            <p:cond delay="0"/>
                                          </p:stCondLst>
                                        </p:cTn>
                                        <p:tgtEl>
                                          <p:spTgt spid="26633"/>
                                        </p:tgtEl>
                                        <p:attrNameLst>
                                          <p:attrName>style.visibility</p:attrName>
                                        </p:attrNameLst>
                                      </p:cBhvr>
                                      <p:to>
                                        <p:strVal val="visible"/>
                                      </p:to>
                                    </p:set>
                                    <p:animEffect transition="in" filter="wipe(left)">
                                      <p:cBhvr>
                                        <p:cTn id="43" dur="500"/>
                                        <p:tgtEl>
                                          <p:spTgt spid="26633"/>
                                        </p:tgtEl>
                                      </p:cBhvr>
                                    </p:animEffect>
                                  </p:childTnLst>
                                </p:cTn>
                              </p:par>
                            </p:childTnLst>
                          </p:cTn>
                        </p:par>
                        <p:par>
                          <p:cTn id="44" fill="hold" nodeType="afterGroup">
                            <p:stCondLst>
                              <p:cond delay="2370"/>
                            </p:stCondLst>
                            <p:childTnLst>
                              <p:par>
                                <p:cTn id="45" presetID="22" presetClass="entr" presetSubtype="2" fill="hold" nodeType="afterEffect">
                                  <p:stCondLst>
                                    <p:cond delay="0"/>
                                  </p:stCondLst>
                                  <p:childTnLst>
                                    <p:set>
                                      <p:cBhvr>
                                        <p:cTn id="46" dur="1" fill="hold">
                                          <p:stCondLst>
                                            <p:cond delay="0"/>
                                          </p:stCondLst>
                                        </p:cTn>
                                        <p:tgtEl>
                                          <p:spTgt spid="26631"/>
                                        </p:tgtEl>
                                        <p:attrNameLst>
                                          <p:attrName>style.visibility</p:attrName>
                                        </p:attrNameLst>
                                      </p:cBhvr>
                                      <p:to>
                                        <p:strVal val="visible"/>
                                      </p:to>
                                    </p:set>
                                    <p:animEffect transition="in" filter="wipe(right)">
                                      <p:cBhvr>
                                        <p:cTn id="47" dur="500"/>
                                        <p:tgtEl>
                                          <p:spTgt spid="2663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6630"/>
                                        </p:tgtEl>
                                        <p:attrNameLst>
                                          <p:attrName>style.visibility</p:attrName>
                                        </p:attrNameLst>
                                      </p:cBhvr>
                                      <p:to>
                                        <p:strVal val="visible"/>
                                      </p:to>
                                    </p:set>
                                    <p:animEffect transition="in" filter="wipe(right)">
                                      <p:cBhvr>
                                        <p:cTn id="50" dur="500"/>
                                        <p:tgtEl>
                                          <p:spTgt spid="26630"/>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6635"/>
                                        </p:tgtEl>
                                        <p:attrNameLst>
                                          <p:attrName>style.visibility</p:attrName>
                                        </p:attrNameLst>
                                      </p:cBhvr>
                                      <p:to>
                                        <p:strVal val="visible"/>
                                      </p:to>
                                    </p:set>
                                    <p:animEffect transition="in" filter="wipe(down)">
                                      <p:cBhvr>
                                        <p:cTn id="53" dur="500"/>
                                        <p:tgtEl>
                                          <p:spTgt spid="26635"/>
                                        </p:tgtEl>
                                      </p:cBhvr>
                                    </p:animEffect>
                                  </p:childTnLst>
                                </p:cTn>
                              </p:par>
                            </p:childTnLst>
                          </p:cTn>
                        </p:par>
                        <p:par>
                          <p:cTn id="54" fill="hold" nodeType="afterGroup">
                            <p:stCondLst>
                              <p:cond delay="2870"/>
                            </p:stCondLst>
                            <p:childTnLst>
                              <p:par>
                                <p:cTn id="55" presetID="22" presetClass="entr" presetSubtype="1" fill="hold" grpId="0" nodeType="afterEffect">
                                  <p:stCondLst>
                                    <p:cond delay="0"/>
                                  </p:stCondLst>
                                  <p:childTnLst>
                                    <p:set>
                                      <p:cBhvr>
                                        <p:cTn id="56" dur="1" fill="hold">
                                          <p:stCondLst>
                                            <p:cond delay="0"/>
                                          </p:stCondLst>
                                        </p:cTn>
                                        <p:tgtEl>
                                          <p:spTgt spid="26636"/>
                                        </p:tgtEl>
                                        <p:attrNameLst>
                                          <p:attrName>style.visibility</p:attrName>
                                        </p:attrNameLst>
                                      </p:cBhvr>
                                      <p:to>
                                        <p:strVal val="visible"/>
                                      </p:to>
                                    </p:set>
                                    <p:animEffect transition="in" filter="wipe(up)">
                                      <p:cBhvr>
                                        <p:cTn id="57" dur="500"/>
                                        <p:tgtEl>
                                          <p:spTgt spid="26636"/>
                                        </p:tgtEl>
                                      </p:cBhvr>
                                    </p:animEffect>
                                  </p:childTnLst>
                                </p:cTn>
                              </p:par>
                              <p:par>
                                <p:cTn id="58" presetID="22" presetClass="entr" presetSubtype="1" fill="hold" nodeType="withEffect">
                                  <p:stCondLst>
                                    <p:cond delay="0"/>
                                  </p:stCondLst>
                                  <p:childTnLst>
                                    <p:set>
                                      <p:cBhvr>
                                        <p:cTn id="59" dur="1" fill="hold">
                                          <p:stCondLst>
                                            <p:cond delay="0"/>
                                          </p:stCondLst>
                                        </p:cTn>
                                        <p:tgtEl>
                                          <p:spTgt spid="26637"/>
                                        </p:tgtEl>
                                        <p:attrNameLst>
                                          <p:attrName>style.visibility</p:attrName>
                                        </p:attrNameLst>
                                      </p:cBhvr>
                                      <p:to>
                                        <p:strVal val="visible"/>
                                      </p:to>
                                    </p:set>
                                    <p:animEffect transition="in" filter="wipe(up)">
                                      <p:cBhvr>
                                        <p:cTn id="60" dur="500"/>
                                        <p:tgtEl>
                                          <p:spTgt spid="26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p:bldP spid="26628" grpId="0" animBg="1"/>
      <p:bldP spid="26630" grpId="0" animBg="1"/>
      <p:bldP spid="26634" grpId="0" autoUpdateAnimBg="0"/>
      <p:bldP spid="26635" grpId="0" autoUpdateAnimBg="0"/>
      <p:bldP spid="26636" grpId="0" autoUpdateAnimBg="0"/>
      <p:bldP spid="26638"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2"/>
          <p:cNvGrpSpPr>
            <a:grpSpLocks/>
          </p:cNvGrpSpPr>
          <p:nvPr/>
        </p:nvGrpSpPr>
        <p:grpSpPr bwMode="auto">
          <a:xfrm>
            <a:off x="3729038" y="3300413"/>
            <a:ext cx="531812" cy="581025"/>
            <a:chOff x="0" y="0"/>
            <a:chExt cx="430213" cy="449262"/>
          </a:xfrm>
        </p:grpSpPr>
        <p:sp>
          <p:nvSpPr>
            <p:cNvPr id="26663" name="Oval 5"/>
            <p:cNvSpPr>
              <a:spLocks noChangeArrowheads="1"/>
            </p:cNvSpPr>
            <p:nvPr/>
          </p:nvSpPr>
          <p:spPr bwMode="auto">
            <a:xfrm>
              <a:off x="120650" y="0"/>
              <a:ext cx="192088" cy="193675"/>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6664" name="Freeform 6"/>
            <p:cNvSpPr>
              <a:spLocks/>
            </p:cNvSpPr>
            <p:nvPr/>
          </p:nvSpPr>
          <p:spPr bwMode="auto">
            <a:xfrm>
              <a:off x="0" y="193675"/>
              <a:ext cx="430213" cy="255587"/>
            </a:xfrm>
            <a:custGeom>
              <a:avLst/>
              <a:gdLst>
                <a:gd name="T0" fmla="*/ 2147483646 w 621"/>
                <a:gd name="T1" fmla="*/ 2147483646 h 370"/>
                <a:gd name="T2" fmla="*/ 2147483646 w 621"/>
                <a:gd name="T3" fmla="*/ 2147483646 h 370"/>
                <a:gd name="T4" fmla="*/ 2147483646 w 621"/>
                <a:gd name="T5" fmla="*/ 2147483646 h 370"/>
                <a:gd name="T6" fmla="*/ 2147483646 w 621"/>
                <a:gd name="T7" fmla="*/ 2147483646 h 370"/>
                <a:gd name="T8" fmla="*/ 2147483646 w 621"/>
                <a:gd name="T9" fmla="*/ 2147483646 h 370"/>
                <a:gd name="T10" fmla="*/ 0 w 621"/>
                <a:gd name="T11" fmla="*/ 2147483646 h 370"/>
                <a:gd name="T12" fmla="*/ 0 w 621"/>
                <a:gd name="T13" fmla="*/ 2147483646 h 370"/>
                <a:gd name="T14" fmla="*/ 2147483646 w 621"/>
                <a:gd name="T15" fmla="*/ 2147483646 h 370"/>
                <a:gd name="T16" fmla="*/ 2147483646 w 621"/>
                <a:gd name="T17" fmla="*/ 2147483646 h 370"/>
                <a:gd name="T18" fmla="*/ 2147483646 w 621"/>
                <a:gd name="T19" fmla="*/ 2147483646 h 370"/>
                <a:gd name="T20" fmla="*/ 2147483646 w 621"/>
                <a:gd name="T21" fmla="*/ 2147483646 h 370"/>
                <a:gd name="T22" fmla="*/ 2147483646 w 621"/>
                <a:gd name="T23" fmla="*/ 2147483646 h 370"/>
                <a:gd name="T24" fmla="*/ 2147483646 w 621"/>
                <a:gd name="T25" fmla="*/ 2147483646 h 370"/>
                <a:gd name="T26" fmla="*/ 2147483646 w 621"/>
                <a:gd name="T27" fmla="*/ 2147483646 h 370"/>
                <a:gd name="T28" fmla="*/ 2147483646 w 621"/>
                <a:gd name="T29" fmla="*/ 2147483646 h 370"/>
                <a:gd name="T30" fmla="*/ 2147483646 w 621"/>
                <a:gd name="T31" fmla="*/ 2147483646 h 370"/>
                <a:gd name="T32" fmla="*/ 2147483646 w 621"/>
                <a:gd name="T33" fmla="*/ 2147483646 h 370"/>
                <a:gd name="T34" fmla="*/ 2147483646 w 621"/>
                <a:gd name="T35" fmla="*/ 2147483646 h 370"/>
                <a:gd name="T36" fmla="*/ 2147483646 w 621"/>
                <a:gd name="T37" fmla="*/ 2147483646 h 3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653" name="Group 5"/>
          <p:cNvGrpSpPr>
            <a:grpSpLocks/>
          </p:cNvGrpSpPr>
          <p:nvPr/>
        </p:nvGrpSpPr>
        <p:grpSpPr bwMode="auto">
          <a:xfrm>
            <a:off x="6740525" y="4265613"/>
            <a:ext cx="549275" cy="536575"/>
            <a:chOff x="0" y="0"/>
            <a:chExt cx="412750" cy="403225"/>
          </a:xfrm>
        </p:grpSpPr>
        <p:sp>
          <p:nvSpPr>
            <p:cNvPr id="26661" name="Freeform 534"/>
            <p:cNvSpPr>
              <a:spLocks noEditPoints="1"/>
            </p:cNvSpPr>
            <p:nvPr/>
          </p:nvSpPr>
          <p:spPr bwMode="auto">
            <a:xfrm>
              <a:off x="0" y="0"/>
              <a:ext cx="412750" cy="403225"/>
            </a:xfrm>
            <a:custGeom>
              <a:avLst/>
              <a:gdLst>
                <a:gd name="T0" fmla="*/ 2147483646 w 597"/>
                <a:gd name="T1" fmla="*/ 2147483646 h 582"/>
                <a:gd name="T2" fmla="*/ 2147483646 w 597"/>
                <a:gd name="T3" fmla="*/ 2147483646 h 582"/>
                <a:gd name="T4" fmla="*/ 2147483646 w 597"/>
                <a:gd name="T5" fmla="*/ 2147483646 h 582"/>
                <a:gd name="T6" fmla="*/ 2147483646 w 597"/>
                <a:gd name="T7" fmla="*/ 2147483646 h 582"/>
                <a:gd name="T8" fmla="*/ 2147483646 w 597"/>
                <a:gd name="T9" fmla="*/ 2147483646 h 582"/>
                <a:gd name="T10" fmla="*/ 2147483646 w 597"/>
                <a:gd name="T11" fmla="*/ 2147483646 h 582"/>
                <a:gd name="T12" fmla="*/ 2147483646 w 597"/>
                <a:gd name="T13" fmla="*/ 2147483646 h 582"/>
                <a:gd name="T14" fmla="*/ 2147483646 w 597"/>
                <a:gd name="T15" fmla="*/ 2147483646 h 582"/>
                <a:gd name="T16" fmla="*/ 2147483646 w 597"/>
                <a:gd name="T17" fmla="*/ 2147483646 h 582"/>
                <a:gd name="T18" fmla="*/ 2147483646 w 597"/>
                <a:gd name="T19" fmla="*/ 2147483646 h 582"/>
                <a:gd name="T20" fmla="*/ 2147483646 w 597"/>
                <a:gd name="T21" fmla="*/ 2147483646 h 582"/>
                <a:gd name="T22" fmla="*/ 2147483646 w 597"/>
                <a:gd name="T23" fmla="*/ 2147483646 h 582"/>
                <a:gd name="T24" fmla="*/ 2147483646 w 597"/>
                <a:gd name="T25" fmla="*/ 0 h 582"/>
                <a:gd name="T26" fmla="*/ 2147483646 w 597"/>
                <a:gd name="T27" fmla="*/ 0 h 582"/>
                <a:gd name="T28" fmla="*/ 0 w 597"/>
                <a:gd name="T29" fmla="*/ 2147483646 h 582"/>
                <a:gd name="T30" fmla="*/ 0 w 597"/>
                <a:gd name="T31" fmla="*/ 2147483646 h 582"/>
                <a:gd name="T32" fmla="*/ 2147483646 w 597"/>
                <a:gd name="T33" fmla="*/ 2147483646 h 582"/>
                <a:gd name="T34" fmla="*/ 2147483646 w 597"/>
                <a:gd name="T35" fmla="*/ 2147483646 h 582"/>
                <a:gd name="T36" fmla="*/ 2147483646 w 597"/>
                <a:gd name="T37" fmla="*/ 2147483646 h 582"/>
                <a:gd name="T38" fmla="*/ 2147483646 w 597"/>
                <a:gd name="T39" fmla="*/ 2147483646 h 582"/>
                <a:gd name="T40" fmla="*/ 0 w 597"/>
                <a:gd name="T41" fmla="*/ 2147483646 h 582"/>
                <a:gd name="T42" fmla="*/ 0 w 597"/>
                <a:gd name="T43" fmla="*/ 2147483646 h 582"/>
                <a:gd name="T44" fmla="*/ 2147483646 w 597"/>
                <a:gd name="T45" fmla="*/ 2147483646 h 582"/>
                <a:gd name="T46" fmla="*/ 2147483646 w 597"/>
                <a:gd name="T47" fmla="*/ 2147483646 h 582"/>
                <a:gd name="T48" fmla="*/ 2147483646 w 597"/>
                <a:gd name="T49" fmla="*/ 2147483646 h 582"/>
                <a:gd name="T50" fmla="*/ 2147483646 w 597"/>
                <a:gd name="T51" fmla="*/ 2147483646 h 582"/>
                <a:gd name="T52" fmla="*/ 2147483646 w 597"/>
                <a:gd name="T53" fmla="*/ 2147483646 h 582"/>
                <a:gd name="T54" fmla="*/ 2147483646 w 597"/>
                <a:gd name="T55" fmla="*/ 2147483646 h 582"/>
                <a:gd name="T56" fmla="*/ 2147483646 w 597"/>
                <a:gd name="T57" fmla="*/ 2147483646 h 582"/>
                <a:gd name="T58" fmla="*/ 2147483646 w 597"/>
                <a:gd name="T59" fmla="*/ 2147483646 h 5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2" name="Freeform 535"/>
            <p:cNvSpPr>
              <a:spLocks/>
            </p:cNvSpPr>
            <p:nvPr/>
          </p:nvSpPr>
          <p:spPr bwMode="auto">
            <a:xfrm>
              <a:off x="36512" y="36512"/>
              <a:ext cx="341313" cy="209550"/>
            </a:xfrm>
            <a:custGeom>
              <a:avLst/>
              <a:gdLst>
                <a:gd name="T0" fmla="*/ 2147483646 w 493"/>
                <a:gd name="T1" fmla="*/ 2147483646 h 303"/>
                <a:gd name="T2" fmla="*/ 2147483646 w 493"/>
                <a:gd name="T3" fmla="*/ 2147483646 h 303"/>
                <a:gd name="T4" fmla="*/ 2147483646 w 493"/>
                <a:gd name="T5" fmla="*/ 0 h 303"/>
                <a:gd name="T6" fmla="*/ 2147483646 w 493"/>
                <a:gd name="T7" fmla="*/ 0 h 303"/>
                <a:gd name="T8" fmla="*/ 0 w 493"/>
                <a:gd name="T9" fmla="*/ 2147483646 h 303"/>
                <a:gd name="T10" fmla="*/ 0 w 493"/>
                <a:gd name="T11" fmla="*/ 2147483646 h 303"/>
                <a:gd name="T12" fmla="*/ 2147483646 w 493"/>
                <a:gd name="T13" fmla="*/ 2147483646 h 303"/>
                <a:gd name="T14" fmla="*/ 2147483646 w 493"/>
                <a:gd name="T15" fmla="*/ 2147483646 h 303"/>
                <a:gd name="T16" fmla="*/ 2147483646 w 493"/>
                <a:gd name="T17" fmla="*/ 2147483646 h 3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656" name="Freeform 536"/>
          <p:cNvSpPr>
            <a:spLocks/>
          </p:cNvSpPr>
          <p:nvPr/>
        </p:nvSpPr>
        <p:spPr bwMode="auto">
          <a:xfrm>
            <a:off x="7354888" y="2090738"/>
            <a:ext cx="722312" cy="442912"/>
          </a:xfrm>
          <a:custGeom>
            <a:avLst/>
            <a:gdLst>
              <a:gd name="T0" fmla="*/ 2147483646 w 684"/>
              <a:gd name="T1" fmla="*/ 2147483646 h 418"/>
              <a:gd name="T2" fmla="*/ 2147483646 w 684"/>
              <a:gd name="T3" fmla="*/ 2147483646 h 418"/>
              <a:gd name="T4" fmla="*/ 2147483646 w 684"/>
              <a:gd name="T5" fmla="*/ 0 h 418"/>
              <a:gd name="T6" fmla="*/ 2147483646 w 684"/>
              <a:gd name="T7" fmla="*/ 2147483646 h 418"/>
              <a:gd name="T8" fmla="*/ 2147483646 w 684"/>
              <a:gd name="T9" fmla="*/ 2147483646 h 418"/>
              <a:gd name="T10" fmla="*/ 2147483646 w 684"/>
              <a:gd name="T11" fmla="*/ 2147483646 h 418"/>
              <a:gd name="T12" fmla="*/ 0 w 684"/>
              <a:gd name="T13" fmla="*/ 2147483646 h 418"/>
              <a:gd name="T14" fmla="*/ 2147483646 w 684"/>
              <a:gd name="T15" fmla="*/ 2147483646 h 418"/>
              <a:gd name="T16" fmla="*/ 2147483646 w 684"/>
              <a:gd name="T17" fmla="*/ 2147483646 h 418"/>
              <a:gd name="T18" fmla="*/ 2147483646 w 684"/>
              <a:gd name="T19" fmla="*/ 2147483646 h 418"/>
              <a:gd name="T20" fmla="*/ 2147483646 w 684"/>
              <a:gd name="T21" fmla="*/ 2147483646 h 418"/>
              <a:gd name="T22" fmla="*/ 2147483646 w 684"/>
              <a:gd name="T23" fmla="*/ 2147483646 h 418"/>
              <a:gd name="T24" fmla="*/ 2147483646 w 684"/>
              <a:gd name="T25" fmla="*/ 2147483646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657" name="Group 9"/>
          <p:cNvGrpSpPr>
            <a:grpSpLocks/>
          </p:cNvGrpSpPr>
          <p:nvPr/>
        </p:nvGrpSpPr>
        <p:grpSpPr bwMode="auto">
          <a:xfrm>
            <a:off x="3840163" y="1274763"/>
            <a:ext cx="444500" cy="588962"/>
            <a:chOff x="0" y="0"/>
            <a:chExt cx="377825" cy="503237"/>
          </a:xfrm>
        </p:grpSpPr>
        <p:sp>
          <p:nvSpPr>
            <p:cNvPr id="26654" name="Freeform 537"/>
            <p:cNvSpPr>
              <a:spLocks noEditPoints="1"/>
            </p:cNvSpPr>
            <p:nvPr/>
          </p:nvSpPr>
          <p:spPr bwMode="auto">
            <a:xfrm>
              <a:off x="0" y="0"/>
              <a:ext cx="377825" cy="503237"/>
            </a:xfrm>
            <a:custGeom>
              <a:avLst/>
              <a:gdLst>
                <a:gd name="T0" fmla="*/ 2147483646 w 545"/>
                <a:gd name="T1" fmla="*/ 2147483646 h 726"/>
                <a:gd name="T2" fmla="*/ 2147483646 w 545"/>
                <a:gd name="T3" fmla="*/ 2147483646 h 726"/>
                <a:gd name="T4" fmla="*/ 2147483646 w 545"/>
                <a:gd name="T5" fmla="*/ 2147483646 h 726"/>
                <a:gd name="T6" fmla="*/ 2147483646 w 545"/>
                <a:gd name="T7" fmla="*/ 2147483646 h 726"/>
                <a:gd name="T8" fmla="*/ 2147483646 w 545"/>
                <a:gd name="T9" fmla="*/ 2147483646 h 726"/>
                <a:gd name="T10" fmla="*/ 2147483646 w 545"/>
                <a:gd name="T11" fmla="*/ 2147483646 h 726"/>
                <a:gd name="T12" fmla="*/ 2147483646 w 545"/>
                <a:gd name="T13" fmla="*/ 2147483646 h 726"/>
                <a:gd name="T14" fmla="*/ 2147483646 w 545"/>
                <a:gd name="T15" fmla="*/ 2147483646 h 726"/>
                <a:gd name="T16" fmla="*/ 2147483646 w 545"/>
                <a:gd name="T17" fmla="*/ 2147483646 h 726"/>
                <a:gd name="T18" fmla="*/ 2147483646 w 545"/>
                <a:gd name="T19" fmla="*/ 2147483646 h 726"/>
                <a:gd name="T20" fmla="*/ 2147483646 w 545"/>
                <a:gd name="T21" fmla="*/ 2147483646 h 726"/>
                <a:gd name="T22" fmla="*/ 2147483646 w 545"/>
                <a:gd name="T23" fmla="*/ 2147483646 h 726"/>
                <a:gd name="T24" fmla="*/ 2147483646 w 545"/>
                <a:gd name="T25" fmla="*/ 2147483646 h 726"/>
                <a:gd name="T26" fmla="*/ 2147483646 w 545"/>
                <a:gd name="T27" fmla="*/ 2147483646 h 726"/>
                <a:gd name="T28" fmla="*/ 2147483646 w 545"/>
                <a:gd name="T29" fmla="*/ 2147483646 h 726"/>
                <a:gd name="T30" fmla="*/ 2147483646 w 545"/>
                <a:gd name="T31" fmla="*/ 2147483646 h 726"/>
                <a:gd name="T32" fmla="*/ 2147483646 w 545"/>
                <a:gd name="T33" fmla="*/ 0 h 726"/>
                <a:gd name="T34" fmla="*/ 2147483646 w 545"/>
                <a:gd name="T35" fmla="*/ 0 h 726"/>
                <a:gd name="T36" fmla="*/ 0 w 545"/>
                <a:gd name="T37" fmla="*/ 2147483646 h 726"/>
                <a:gd name="T38" fmla="*/ 0 w 545"/>
                <a:gd name="T39" fmla="*/ 2147483646 h 726"/>
                <a:gd name="T40" fmla="*/ 2147483646 w 545"/>
                <a:gd name="T41" fmla="*/ 2147483646 h 726"/>
                <a:gd name="T42" fmla="*/ 2147483646 w 545"/>
                <a:gd name="T43" fmla="*/ 2147483646 h 726"/>
                <a:gd name="T44" fmla="*/ 2147483646 w 545"/>
                <a:gd name="T45" fmla="*/ 2147483646 h 726"/>
                <a:gd name="T46" fmla="*/ 2147483646 w 545"/>
                <a:gd name="T47" fmla="*/ 2147483646 h 726"/>
                <a:gd name="T48" fmla="*/ 2147483646 w 545"/>
                <a:gd name="T49" fmla="*/ 0 h 7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5" name="Freeform 538"/>
            <p:cNvSpPr>
              <a:spLocks/>
            </p:cNvSpPr>
            <p:nvPr/>
          </p:nvSpPr>
          <p:spPr bwMode="auto">
            <a:xfrm>
              <a:off x="65087" y="84138"/>
              <a:ext cx="249238" cy="25400"/>
            </a:xfrm>
            <a:custGeom>
              <a:avLst/>
              <a:gdLst>
                <a:gd name="T0" fmla="*/ 2147483646 w 361"/>
                <a:gd name="T1" fmla="*/ 2147483646 h 37"/>
                <a:gd name="T2" fmla="*/ 2147483646 w 361"/>
                <a:gd name="T3" fmla="*/ 2147483646 h 37"/>
                <a:gd name="T4" fmla="*/ 2147483646 w 361"/>
                <a:gd name="T5" fmla="*/ 2147483646 h 37"/>
                <a:gd name="T6" fmla="*/ 0 w 361"/>
                <a:gd name="T7" fmla="*/ 2147483646 h 37"/>
                <a:gd name="T8" fmla="*/ 2147483646 w 361"/>
                <a:gd name="T9" fmla="*/ 0 h 37"/>
                <a:gd name="T10" fmla="*/ 2147483646 w 361"/>
                <a:gd name="T11" fmla="*/ 0 h 37"/>
                <a:gd name="T12" fmla="*/ 2147483646 w 361"/>
                <a:gd name="T13" fmla="*/ 2147483646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6" name="Freeform 539"/>
            <p:cNvSpPr>
              <a:spLocks/>
            </p:cNvSpPr>
            <p:nvPr/>
          </p:nvSpPr>
          <p:spPr bwMode="auto">
            <a:xfrm>
              <a:off x="65087" y="127000"/>
              <a:ext cx="249238" cy="25400"/>
            </a:xfrm>
            <a:custGeom>
              <a:avLst/>
              <a:gdLst>
                <a:gd name="T0" fmla="*/ 2147483646 w 361"/>
                <a:gd name="T1" fmla="*/ 2147483646 h 37"/>
                <a:gd name="T2" fmla="*/ 2147483646 w 361"/>
                <a:gd name="T3" fmla="*/ 2147483646 h 37"/>
                <a:gd name="T4" fmla="*/ 2147483646 w 361"/>
                <a:gd name="T5" fmla="*/ 2147483646 h 37"/>
                <a:gd name="T6" fmla="*/ 0 w 361"/>
                <a:gd name="T7" fmla="*/ 2147483646 h 37"/>
                <a:gd name="T8" fmla="*/ 2147483646 w 361"/>
                <a:gd name="T9" fmla="*/ 0 h 37"/>
                <a:gd name="T10" fmla="*/ 2147483646 w 361"/>
                <a:gd name="T11" fmla="*/ 0 h 37"/>
                <a:gd name="T12" fmla="*/ 2147483646 w 361"/>
                <a:gd name="T13" fmla="*/ 2147483646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7" name="Freeform 540"/>
            <p:cNvSpPr>
              <a:spLocks/>
            </p:cNvSpPr>
            <p:nvPr/>
          </p:nvSpPr>
          <p:spPr bwMode="auto">
            <a:xfrm>
              <a:off x="65087" y="171450"/>
              <a:ext cx="249238" cy="23812"/>
            </a:xfrm>
            <a:custGeom>
              <a:avLst/>
              <a:gdLst>
                <a:gd name="T0" fmla="*/ 2147483646 w 361"/>
                <a:gd name="T1" fmla="*/ 2147483646 h 36"/>
                <a:gd name="T2" fmla="*/ 2147483646 w 361"/>
                <a:gd name="T3" fmla="*/ 2147483646 h 36"/>
                <a:gd name="T4" fmla="*/ 2147483646 w 361"/>
                <a:gd name="T5" fmla="*/ 2147483646 h 36"/>
                <a:gd name="T6" fmla="*/ 0 w 361"/>
                <a:gd name="T7" fmla="*/ 2147483646 h 36"/>
                <a:gd name="T8" fmla="*/ 2147483646 w 361"/>
                <a:gd name="T9" fmla="*/ 0 h 36"/>
                <a:gd name="T10" fmla="*/ 2147483646 w 361"/>
                <a:gd name="T11" fmla="*/ 0 h 36"/>
                <a:gd name="T12" fmla="*/ 2147483646 w 361"/>
                <a:gd name="T13" fmla="*/ 2147483646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8" name="Freeform 541"/>
            <p:cNvSpPr>
              <a:spLocks/>
            </p:cNvSpPr>
            <p:nvPr/>
          </p:nvSpPr>
          <p:spPr bwMode="auto">
            <a:xfrm>
              <a:off x="65087" y="214313"/>
              <a:ext cx="249238" cy="25400"/>
            </a:xfrm>
            <a:custGeom>
              <a:avLst/>
              <a:gdLst>
                <a:gd name="T0" fmla="*/ 2147483646 w 361"/>
                <a:gd name="T1" fmla="*/ 2147483646 h 37"/>
                <a:gd name="T2" fmla="*/ 2147483646 w 361"/>
                <a:gd name="T3" fmla="*/ 2147483646 h 37"/>
                <a:gd name="T4" fmla="*/ 2147483646 w 361"/>
                <a:gd name="T5" fmla="*/ 2147483646 h 37"/>
                <a:gd name="T6" fmla="*/ 0 w 361"/>
                <a:gd name="T7" fmla="*/ 2147483646 h 37"/>
                <a:gd name="T8" fmla="*/ 2147483646 w 361"/>
                <a:gd name="T9" fmla="*/ 0 h 37"/>
                <a:gd name="T10" fmla="*/ 2147483646 w 361"/>
                <a:gd name="T11" fmla="*/ 0 h 37"/>
                <a:gd name="T12" fmla="*/ 2147483646 w 361"/>
                <a:gd name="T13" fmla="*/ 2147483646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9" name="Freeform 542"/>
            <p:cNvSpPr>
              <a:spLocks/>
            </p:cNvSpPr>
            <p:nvPr/>
          </p:nvSpPr>
          <p:spPr bwMode="auto">
            <a:xfrm>
              <a:off x="65087" y="257175"/>
              <a:ext cx="249238" cy="25400"/>
            </a:xfrm>
            <a:custGeom>
              <a:avLst/>
              <a:gdLst>
                <a:gd name="T0" fmla="*/ 2147483646 w 361"/>
                <a:gd name="T1" fmla="*/ 2147483646 h 37"/>
                <a:gd name="T2" fmla="*/ 2147483646 w 361"/>
                <a:gd name="T3" fmla="*/ 2147483646 h 37"/>
                <a:gd name="T4" fmla="*/ 2147483646 w 361"/>
                <a:gd name="T5" fmla="*/ 2147483646 h 37"/>
                <a:gd name="T6" fmla="*/ 0 w 361"/>
                <a:gd name="T7" fmla="*/ 2147483646 h 37"/>
                <a:gd name="T8" fmla="*/ 2147483646 w 361"/>
                <a:gd name="T9" fmla="*/ 0 h 37"/>
                <a:gd name="T10" fmla="*/ 2147483646 w 361"/>
                <a:gd name="T11" fmla="*/ 0 h 37"/>
                <a:gd name="T12" fmla="*/ 2147483646 w 361"/>
                <a:gd name="T13" fmla="*/ 2147483646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0" name="Freeform 543"/>
            <p:cNvSpPr>
              <a:spLocks/>
            </p:cNvSpPr>
            <p:nvPr/>
          </p:nvSpPr>
          <p:spPr bwMode="auto">
            <a:xfrm>
              <a:off x="65087" y="301625"/>
              <a:ext cx="169863" cy="25400"/>
            </a:xfrm>
            <a:custGeom>
              <a:avLst/>
              <a:gdLst>
                <a:gd name="T0" fmla="*/ 2147483646 w 247"/>
                <a:gd name="T1" fmla="*/ 2147483646 h 37"/>
                <a:gd name="T2" fmla="*/ 2147483646 w 247"/>
                <a:gd name="T3" fmla="*/ 2147483646 h 37"/>
                <a:gd name="T4" fmla="*/ 2147483646 w 247"/>
                <a:gd name="T5" fmla="*/ 2147483646 h 37"/>
                <a:gd name="T6" fmla="*/ 0 w 247"/>
                <a:gd name="T7" fmla="*/ 2147483646 h 37"/>
                <a:gd name="T8" fmla="*/ 2147483646 w 247"/>
                <a:gd name="T9" fmla="*/ 0 h 37"/>
                <a:gd name="T10" fmla="*/ 2147483646 w 247"/>
                <a:gd name="T11" fmla="*/ 0 h 37"/>
                <a:gd name="T12" fmla="*/ 2147483646 w 247"/>
                <a:gd name="T13" fmla="*/ 2147483646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665" name="Freeform 553"/>
          <p:cNvSpPr>
            <a:spLocks noEditPoints="1"/>
          </p:cNvSpPr>
          <p:nvPr/>
        </p:nvSpPr>
        <p:spPr bwMode="auto">
          <a:xfrm>
            <a:off x="5132388" y="5024438"/>
            <a:ext cx="1257300" cy="1254125"/>
          </a:xfrm>
          <a:custGeom>
            <a:avLst/>
            <a:gdLst>
              <a:gd name="T0" fmla="*/ 2147483646 w 1816"/>
              <a:gd name="T1" fmla="*/ 0 h 1814"/>
              <a:gd name="T2" fmla="*/ 2147483646 w 1816"/>
              <a:gd name="T3" fmla="*/ 2147483646 h 1814"/>
              <a:gd name="T4" fmla="*/ 2147483646 w 1816"/>
              <a:gd name="T5" fmla="*/ 2147483646 h 1814"/>
              <a:gd name="T6" fmla="*/ 2147483646 w 1816"/>
              <a:gd name="T7" fmla="*/ 2147483646 h 1814"/>
              <a:gd name="T8" fmla="*/ 2147483646 w 1816"/>
              <a:gd name="T9" fmla="*/ 2147483646 h 1814"/>
              <a:gd name="T10" fmla="*/ 2147483646 w 1816"/>
              <a:gd name="T11" fmla="*/ 2147483646 h 1814"/>
              <a:gd name="T12" fmla="*/ 2147483646 w 1816"/>
              <a:gd name="T13" fmla="*/ 2147483646 h 1814"/>
              <a:gd name="T14" fmla="*/ 2147483646 w 1816"/>
              <a:gd name="T15" fmla="*/ 2147483646 h 1814"/>
              <a:gd name="T16" fmla="*/ 2147483646 w 1816"/>
              <a:gd name="T17" fmla="*/ 2147483646 h 1814"/>
              <a:gd name="T18" fmla="*/ 2147483646 w 1816"/>
              <a:gd name="T19" fmla="*/ 2147483646 h 1814"/>
              <a:gd name="T20" fmla="*/ 2147483646 w 1816"/>
              <a:gd name="T21" fmla="*/ 2147483646 h 1814"/>
              <a:gd name="T22" fmla="*/ 2147483646 w 1816"/>
              <a:gd name="T23" fmla="*/ 2147483646 h 1814"/>
              <a:gd name="T24" fmla="*/ 2147483646 w 1816"/>
              <a:gd name="T25" fmla="*/ 2147483646 h 1814"/>
              <a:gd name="T26" fmla="*/ 2147483646 w 1816"/>
              <a:gd name="T27" fmla="*/ 2147483646 h 1814"/>
              <a:gd name="T28" fmla="*/ 2147483646 w 1816"/>
              <a:gd name="T29" fmla="*/ 2147483646 h 1814"/>
              <a:gd name="T30" fmla="*/ 2147483646 w 1816"/>
              <a:gd name="T31" fmla="*/ 2147483646 h 1814"/>
              <a:gd name="T32" fmla="*/ 2147483646 w 1816"/>
              <a:gd name="T33" fmla="*/ 2147483646 h 1814"/>
              <a:gd name="T34" fmla="*/ 2147483646 w 1816"/>
              <a:gd name="T35" fmla="*/ 2147483646 h 1814"/>
              <a:gd name="T36" fmla="*/ 2147483646 w 1816"/>
              <a:gd name="T37" fmla="*/ 2147483646 h 1814"/>
              <a:gd name="T38" fmla="*/ 2147483646 w 1816"/>
              <a:gd name="T39" fmla="*/ 2147483646 h 1814"/>
              <a:gd name="T40" fmla="*/ 2147483646 w 1816"/>
              <a:gd name="T41" fmla="*/ 2147483646 h 1814"/>
              <a:gd name="T42" fmla="*/ 2147483646 w 1816"/>
              <a:gd name="T43" fmla="*/ 2147483646 h 1814"/>
              <a:gd name="T44" fmla="*/ 2147483646 w 1816"/>
              <a:gd name="T45" fmla="*/ 2147483646 h 1814"/>
              <a:gd name="T46" fmla="*/ 2147483646 w 1816"/>
              <a:gd name="T47" fmla="*/ 2147483646 h 1814"/>
              <a:gd name="T48" fmla="*/ 2147483646 w 1816"/>
              <a:gd name="T49" fmla="*/ 2147483646 h 1814"/>
              <a:gd name="T50" fmla="*/ 2147483646 w 1816"/>
              <a:gd name="T51" fmla="*/ 2147483646 h 1814"/>
              <a:gd name="T52" fmla="*/ 2147483646 w 1816"/>
              <a:gd name="T53" fmla="*/ 2147483646 h 1814"/>
              <a:gd name="T54" fmla="*/ 2147483646 w 1816"/>
              <a:gd name="T55" fmla="*/ 2147483646 h 1814"/>
              <a:gd name="T56" fmla="*/ 2147483646 w 1816"/>
              <a:gd name="T57" fmla="*/ 2147483646 h 1814"/>
              <a:gd name="T58" fmla="*/ 2147483646 w 1816"/>
              <a:gd name="T59" fmla="*/ 2147483646 h 1814"/>
              <a:gd name="T60" fmla="*/ 2147483646 w 1816"/>
              <a:gd name="T61" fmla="*/ 2147483646 h 1814"/>
              <a:gd name="T62" fmla="*/ 2147483646 w 1816"/>
              <a:gd name="T63" fmla="*/ 2147483646 h 1814"/>
              <a:gd name="T64" fmla="*/ 2147483646 w 1816"/>
              <a:gd name="T65" fmla="*/ 2147483646 h 1814"/>
              <a:gd name="T66" fmla="*/ 2147483646 w 1816"/>
              <a:gd name="T67" fmla="*/ 2147483646 h 1814"/>
              <a:gd name="T68" fmla="*/ 2147483646 w 1816"/>
              <a:gd name="T69" fmla="*/ 2147483646 h 1814"/>
              <a:gd name="T70" fmla="*/ 2147483646 w 1816"/>
              <a:gd name="T71" fmla="*/ 2147483646 h 1814"/>
              <a:gd name="T72" fmla="*/ 2147483646 w 1816"/>
              <a:gd name="T73" fmla="*/ 2147483646 h 1814"/>
              <a:gd name="T74" fmla="*/ 2147483646 w 1816"/>
              <a:gd name="T75" fmla="*/ 2147483646 h 1814"/>
              <a:gd name="T76" fmla="*/ 2147483646 w 1816"/>
              <a:gd name="T77" fmla="*/ 2147483646 h 1814"/>
              <a:gd name="T78" fmla="*/ 2147483646 w 1816"/>
              <a:gd name="T79" fmla="*/ 2147483646 h 1814"/>
              <a:gd name="T80" fmla="*/ 2147483646 w 1816"/>
              <a:gd name="T81" fmla="*/ 2147483646 h 1814"/>
              <a:gd name="T82" fmla="*/ 2147483646 w 1816"/>
              <a:gd name="T83" fmla="*/ 2147483646 h 1814"/>
              <a:gd name="T84" fmla="*/ 0 w 1816"/>
              <a:gd name="T85" fmla="*/ 0 h 1814"/>
              <a:gd name="T86" fmla="*/ 2147483646 w 1816"/>
              <a:gd name="T87" fmla="*/ 0 h 1814"/>
              <a:gd name="T88" fmla="*/ 2147483646 w 1816"/>
              <a:gd name="T89" fmla="*/ 2147483646 h 1814"/>
              <a:gd name="T90" fmla="*/ 2147483646 w 1816"/>
              <a:gd name="T91" fmla="*/ 2147483646 h 1814"/>
              <a:gd name="T92" fmla="*/ 2147483646 w 1816"/>
              <a:gd name="T93" fmla="*/ 2147483646 h 1814"/>
              <a:gd name="T94" fmla="*/ 2147483646 w 1816"/>
              <a:gd name="T95" fmla="*/ 2147483646 h 1814"/>
              <a:gd name="T96" fmla="*/ 2147483646 w 1816"/>
              <a:gd name="T97" fmla="*/ 2147483646 h 1814"/>
              <a:gd name="T98" fmla="*/ 2147483646 w 1816"/>
              <a:gd name="T99" fmla="*/ 2147483646 h 1814"/>
              <a:gd name="T100" fmla="*/ 2147483646 w 1816"/>
              <a:gd name="T101" fmla="*/ 2147483646 h 181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816" h="1814">
                <a:moveTo>
                  <a:pt x="1782" y="0"/>
                </a:moveTo>
                <a:lnTo>
                  <a:pt x="1760" y="26"/>
                </a:lnTo>
                <a:lnTo>
                  <a:pt x="1754" y="114"/>
                </a:lnTo>
                <a:lnTo>
                  <a:pt x="1744" y="134"/>
                </a:lnTo>
                <a:cubicBezTo>
                  <a:pt x="1744" y="134"/>
                  <a:pt x="1783" y="165"/>
                  <a:pt x="1798" y="196"/>
                </a:cubicBezTo>
                <a:cubicBezTo>
                  <a:pt x="1814" y="226"/>
                  <a:pt x="1816" y="268"/>
                  <a:pt x="1790" y="288"/>
                </a:cubicBezTo>
                <a:cubicBezTo>
                  <a:pt x="1765" y="309"/>
                  <a:pt x="1739" y="323"/>
                  <a:pt x="1733" y="343"/>
                </a:cubicBezTo>
                <a:cubicBezTo>
                  <a:pt x="1725" y="367"/>
                  <a:pt x="1729" y="397"/>
                  <a:pt x="1729" y="397"/>
                </a:cubicBezTo>
                <a:cubicBezTo>
                  <a:pt x="1729" y="397"/>
                  <a:pt x="1785" y="421"/>
                  <a:pt x="1795" y="457"/>
                </a:cubicBezTo>
                <a:cubicBezTo>
                  <a:pt x="1805" y="493"/>
                  <a:pt x="1801" y="525"/>
                  <a:pt x="1780" y="541"/>
                </a:cubicBezTo>
                <a:cubicBezTo>
                  <a:pt x="1760" y="556"/>
                  <a:pt x="1734" y="587"/>
                  <a:pt x="1734" y="587"/>
                </a:cubicBezTo>
                <a:lnTo>
                  <a:pt x="1734" y="659"/>
                </a:lnTo>
                <a:cubicBezTo>
                  <a:pt x="1734" y="659"/>
                  <a:pt x="1796" y="700"/>
                  <a:pt x="1796" y="736"/>
                </a:cubicBezTo>
                <a:cubicBezTo>
                  <a:pt x="1796" y="772"/>
                  <a:pt x="1765" y="803"/>
                  <a:pt x="1765" y="803"/>
                </a:cubicBezTo>
                <a:lnTo>
                  <a:pt x="1724" y="844"/>
                </a:lnTo>
                <a:lnTo>
                  <a:pt x="1734" y="891"/>
                </a:lnTo>
                <a:cubicBezTo>
                  <a:pt x="1734" y="891"/>
                  <a:pt x="1780" y="921"/>
                  <a:pt x="1790" y="957"/>
                </a:cubicBezTo>
                <a:cubicBezTo>
                  <a:pt x="1801" y="993"/>
                  <a:pt x="1790" y="1019"/>
                  <a:pt x="1775" y="1035"/>
                </a:cubicBezTo>
                <a:cubicBezTo>
                  <a:pt x="1760" y="1050"/>
                  <a:pt x="1724" y="1081"/>
                  <a:pt x="1724" y="1081"/>
                </a:cubicBezTo>
                <a:lnTo>
                  <a:pt x="1724" y="1143"/>
                </a:lnTo>
                <a:cubicBezTo>
                  <a:pt x="1724" y="1143"/>
                  <a:pt x="1760" y="1168"/>
                  <a:pt x="1765" y="1194"/>
                </a:cubicBezTo>
                <a:cubicBezTo>
                  <a:pt x="1770" y="1220"/>
                  <a:pt x="1724" y="1307"/>
                  <a:pt x="1698" y="1328"/>
                </a:cubicBezTo>
                <a:cubicBezTo>
                  <a:pt x="1672" y="1348"/>
                  <a:pt x="1312" y="1667"/>
                  <a:pt x="1312" y="1667"/>
                </a:cubicBezTo>
                <a:lnTo>
                  <a:pt x="499" y="1667"/>
                </a:lnTo>
                <a:lnTo>
                  <a:pt x="103" y="1328"/>
                </a:lnTo>
                <a:cubicBezTo>
                  <a:pt x="103" y="1328"/>
                  <a:pt x="99" y="1291"/>
                  <a:pt x="95" y="1265"/>
                </a:cubicBezTo>
                <a:cubicBezTo>
                  <a:pt x="92" y="1238"/>
                  <a:pt x="92" y="1189"/>
                  <a:pt x="72" y="1173"/>
                </a:cubicBezTo>
                <a:cubicBezTo>
                  <a:pt x="51" y="1158"/>
                  <a:pt x="15" y="1148"/>
                  <a:pt x="15" y="1112"/>
                </a:cubicBezTo>
                <a:cubicBezTo>
                  <a:pt x="15" y="1076"/>
                  <a:pt x="26" y="1045"/>
                  <a:pt x="41" y="1040"/>
                </a:cubicBezTo>
                <a:cubicBezTo>
                  <a:pt x="56" y="1035"/>
                  <a:pt x="72" y="1009"/>
                  <a:pt x="67" y="983"/>
                </a:cubicBezTo>
                <a:cubicBezTo>
                  <a:pt x="62" y="957"/>
                  <a:pt x="46" y="921"/>
                  <a:pt x="31" y="891"/>
                </a:cubicBezTo>
                <a:cubicBezTo>
                  <a:pt x="15" y="860"/>
                  <a:pt x="10" y="824"/>
                  <a:pt x="26" y="798"/>
                </a:cubicBezTo>
                <a:cubicBezTo>
                  <a:pt x="41" y="772"/>
                  <a:pt x="62" y="752"/>
                  <a:pt x="62" y="752"/>
                </a:cubicBezTo>
                <a:lnTo>
                  <a:pt x="62" y="700"/>
                </a:lnTo>
                <a:cubicBezTo>
                  <a:pt x="62" y="700"/>
                  <a:pt x="15" y="669"/>
                  <a:pt x="15" y="623"/>
                </a:cubicBezTo>
                <a:cubicBezTo>
                  <a:pt x="15" y="577"/>
                  <a:pt x="26" y="551"/>
                  <a:pt x="41" y="541"/>
                </a:cubicBezTo>
                <a:cubicBezTo>
                  <a:pt x="56" y="530"/>
                  <a:pt x="72" y="499"/>
                  <a:pt x="72" y="499"/>
                </a:cubicBezTo>
                <a:cubicBezTo>
                  <a:pt x="72" y="499"/>
                  <a:pt x="77" y="469"/>
                  <a:pt x="67" y="448"/>
                </a:cubicBezTo>
                <a:cubicBezTo>
                  <a:pt x="56" y="427"/>
                  <a:pt x="26" y="397"/>
                  <a:pt x="15" y="366"/>
                </a:cubicBezTo>
                <a:lnTo>
                  <a:pt x="15" y="129"/>
                </a:lnTo>
                <a:lnTo>
                  <a:pt x="15" y="88"/>
                </a:lnTo>
                <a:cubicBezTo>
                  <a:pt x="15" y="62"/>
                  <a:pt x="10" y="11"/>
                  <a:pt x="10" y="11"/>
                </a:cubicBezTo>
                <a:lnTo>
                  <a:pt x="0" y="0"/>
                </a:lnTo>
                <a:lnTo>
                  <a:pt x="1782" y="0"/>
                </a:lnTo>
                <a:close/>
                <a:moveTo>
                  <a:pt x="510" y="1705"/>
                </a:moveTo>
                <a:lnTo>
                  <a:pt x="1285" y="1702"/>
                </a:lnTo>
                <a:cubicBezTo>
                  <a:pt x="1285" y="1702"/>
                  <a:pt x="1240" y="1758"/>
                  <a:pt x="1214" y="1778"/>
                </a:cubicBezTo>
                <a:cubicBezTo>
                  <a:pt x="1189" y="1799"/>
                  <a:pt x="1147" y="1814"/>
                  <a:pt x="1122" y="1814"/>
                </a:cubicBezTo>
                <a:lnTo>
                  <a:pt x="669" y="1814"/>
                </a:lnTo>
                <a:cubicBezTo>
                  <a:pt x="669" y="1814"/>
                  <a:pt x="602" y="1814"/>
                  <a:pt x="576" y="1783"/>
                </a:cubicBezTo>
                <a:cubicBezTo>
                  <a:pt x="550" y="1752"/>
                  <a:pt x="510" y="1705"/>
                  <a:pt x="510" y="1705"/>
                </a:cubicBezTo>
                <a:close/>
              </a:path>
            </a:pathLst>
          </a:custGeom>
          <a:solidFill>
            <a:srgbClr val="464E5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6" name="Freeform 559"/>
          <p:cNvSpPr>
            <a:spLocks/>
          </p:cNvSpPr>
          <p:nvPr/>
        </p:nvSpPr>
        <p:spPr bwMode="auto">
          <a:xfrm>
            <a:off x="4367213" y="1125538"/>
            <a:ext cx="2782887" cy="909637"/>
          </a:xfrm>
          <a:custGeom>
            <a:avLst/>
            <a:gdLst>
              <a:gd name="T0" fmla="*/ 2147483646 w 4019"/>
              <a:gd name="T1" fmla="*/ 2147483646 h 1314"/>
              <a:gd name="T2" fmla="*/ 2147483646 w 4019"/>
              <a:gd name="T3" fmla="*/ 2147483646 h 1314"/>
              <a:gd name="T4" fmla="*/ 2147483646 w 4019"/>
              <a:gd name="T5" fmla="*/ 2147483646 h 1314"/>
              <a:gd name="T6" fmla="*/ 2147483646 w 4019"/>
              <a:gd name="T7" fmla="*/ 2147483646 h 1314"/>
              <a:gd name="T8" fmla="*/ 2147483646 w 4019"/>
              <a:gd name="T9" fmla="*/ 2147483646 h 1314"/>
              <a:gd name="T10" fmla="*/ 2147483646 w 4019"/>
              <a:gd name="T11" fmla="*/ 2147483646 h 1314"/>
              <a:gd name="T12" fmla="*/ 2147483646 w 4019"/>
              <a:gd name="T13" fmla="*/ 2147483646 h 1314"/>
              <a:gd name="T14" fmla="*/ 2147483646 w 4019"/>
              <a:gd name="T15" fmla="*/ 0 h 1314"/>
              <a:gd name="T16" fmla="*/ 2147483646 w 4019"/>
              <a:gd name="T17" fmla="*/ 0 h 1314"/>
              <a:gd name="T18" fmla="*/ 2147483646 w 4019"/>
              <a:gd name="T19" fmla="*/ 2147483646 h 1314"/>
              <a:gd name="T20" fmla="*/ 2147483646 w 4019"/>
              <a:gd name="T21" fmla="*/ 2147483646 h 1314"/>
              <a:gd name="T22" fmla="*/ 2147483646 w 4019"/>
              <a:gd name="T23" fmla="*/ 0 h 1314"/>
              <a:gd name="T24" fmla="*/ 2147483646 w 4019"/>
              <a:gd name="T25" fmla="*/ 0 h 1314"/>
              <a:gd name="T26" fmla="*/ 2147483646 w 4019"/>
              <a:gd name="T27" fmla="*/ 2147483646 h 1314"/>
              <a:gd name="T28" fmla="*/ 2147483646 w 4019"/>
              <a:gd name="T29" fmla="*/ 2147483646 h 1314"/>
              <a:gd name="T30" fmla="*/ 2147483646 w 4019"/>
              <a:gd name="T31" fmla="*/ 2147483646 h 1314"/>
              <a:gd name="T32" fmla="*/ 2147483646 w 4019"/>
              <a:gd name="T33" fmla="*/ 2147483646 h 1314"/>
              <a:gd name="T34" fmla="*/ 2147483646 w 4019"/>
              <a:gd name="T35" fmla="*/ 2147483646 h 1314"/>
              <a:gd name="T36" fmla="*/ 2147483646 w 4019"/>
              <a:gd name="T37" fmla="*/ 2147483646 h 1314"/>
              <a:gd name="T38" fmla="*/ 2147483646 w 4019"/>
              <a:gd name="T39" fmla="*/ 2147483646 h 1314"/>
              <a:gd name="T40" fmla="*/ 0 w 4019"/>
              <a:gd name="T41" fmla="*/ 2147483646 h 1314"/>
              <a:gd name="T42" fmla="*/ 2147483646 w 4019"/>
              <a:gd name="T43" fmla="*/ 2147483646 h 1314"/>
              <a:gd name="T44" fmla="*/ 2147483646 w 4019"/>
              <a:gd name="T45" fmla="*/ 2147483646 h 1314"/>
              <a:gd name="T46" fmla="*/ 2147483646 w 4019"/>
              <a:gd name="T47" fmla="*/ 2147483646 h 1314"/>
              <a:gd name="T48" fmla="*/ 2147483646 w 4019"/>
              <a:gd name="T49" fmla="*/ 2147483646 h 1314"/>
              <a:gd name="T50" fmla="*/ 2147483646 w 4019"/>
              <a:gd name="T51" fmla="*/ 2147483646 h 1314"/>
              <a:gd name="T52" fmla="*/ 2147483646 w 4019"/>
              <a:gd name="T53" fmla="*/ 2147483646 h 1314"/>
              <a:gd name="T54" fmla="*/ 2147483646 w 4019"/>
              <a:gd name="T55" fmla="*/ 2147483646 h 131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019" h="1314">
                <a:moveTo>
                  <a:pt x="3583" y="657"/>
                </a:moveTo>
                <a:cubicBezTo>
                  <a:pt x="3543" y="616"/>
                  <a:pt x="3502" y="577"/>
                  <a:pt x="3459" y="540"/>
                </a:cubicBezTo>
                <a:lnTo>
                  <a:pt x="3459" y="657"/>
                </a:lnTo>
                <a:lnTo>
                  <a:pt x="3459" y="540"/>
                </a:lnTo>
                <a:cubicBezTo>
                  <a:pt x="3251" y="358"/>
                  <a:pt x="3006" y="215"/>
                  <a:pt x="2737" y="121"/>
                </a:cubicBezTo>
                <a:cubicBezTo>
                  <a:pt x="2521" y="46"/>
                  <a:pt x="2290" y="4"/>
                  <a:pt x="2050" y="0"/>
                </a:cubicBezTo>
                <a:lnTo>
                  <a:pt x="2014" y="0"/>
                </a:lnTo>
                <a:lnTo>
                  <a:pt x="2014" y="657"/>
                </a:lnTo>
                <a:lnTo>
                  <a:pt x="2014" y="0"/>
                </a:lnTo>
                <a:lnTo>
                  <a:pt x="1970" y="0"/>
                </a:lnTo>
                <a:cubicBezTo>
                  <a:pt x="1733" y="4"/>
                  <a:pt x="1505" y="45"/>
                  <a:pt x="1291" y="119"/>
                </a:cubicBezTo>
                <a:cubicBezTo>
                  <a:pt x="1023" y="211"/>
                  <a:pt x="777" y="353"/>
                  <a:pt x="568" y="533"/>
                </a:cubicBezTo>
                <a:lnTo>
                  <a:pt x="568" y="657"/>
                </a:lnTo>
                <a:lnTo>
                  <a:pt x="568" y="533"/>
                </a:lnTo>
                <a:cubicBezTo>
                  <a:pt x="523" y="572"/>
                  <a:pt x="479" y="614"/>
                  <a:pt x="437" y="657"/>
                </a:cubicBezTo>
                <a:cubicBezTo>
                  <a:pt x="252" y="846"/>
                  <a:pt x="103" y="1069"/>
                  <a:pt x="0" y="1314"/>
                </a:cubicBezTo>
                <a:lnTo>
                  <a:pt x="568" y="1314"/>
                </a:lnTo>
                <a:lnTo>
                  <a:pt x="1291" y="1314"/>
                </a:lnTo>
                <a:lnTo>
                  <a:pt x="2014" y="1314"/>
                </a:lnTo>
                <a:lnTo>
                  <a:pt x="2737" y="1314"/>
                </a:lnTo>
                <a:lnTo>
                  <a:pt x="3459" y="1314"/>
                </a:lnTo>
                <a:lnTo>
                  <a:pt x="4019" y="1314"/>
                </a:lnTo>
                <a:cubicBezTo>
                  <a:pt x="3917" y="1069"/>
                  <a:pt x="3768" y="846"/>
                  <a:pt x="3583" y="65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7" name="Freeform 560"/>
          <p:cNvSpPr>
            <a:spLocks noEditPoints="1"/>
          </p:cNvSpPr>
          <p:nvPr/>
        </p:nvSpPr>
        <p:spPr bwMode="auto">
          <a:xfrm>
            <a:off x="4260850" y="2098675"/>
            <a:ext cx="2995613" cy="908050"/>
          </a:xfrm>
          <a:custGeom>
            <a:avLst/>
            <a:gdLst>
              <a:gd name="T0" fmla="*/ 2147483646 w 4328"/>
              <a:gd name="T1" fmla="*/ 2147483646 h 1314"/>
              <a:gd name="T2" fmla="*/ 2147483646 w 4328"/>
              <a:gd name="T3" fmla="*/ 2147483646 h 1314"/>
              <a:gd name="T4" fmla="*/ 2147483646 w 4328"/>
              <a:gd name="T5" fmla="*/ 2147483646 h 1314"/>
              <a:gd name="T6" fmla="*/ 2147483646 w 4328"/>
              <a:gd name="T7" fmla="*/ 2147483646 h 1314"/>
              <a:gd name="T8" fmla="*/ 2147483646 w 4328"/>
              <a:gd name="T9" fmla="*/ 2147483646 h 1314"/>
              <a:gd name="T10" fmla="*/ 2147483646 w 4328"/>
              <a:gd name="T11" fmla="*/ 2147483646 h 1314"/>
              <a:gd name="T12" fmla="*/ 2147483646 w 4328"/>
              <a:gd name="T13" fmla="*/ 2147483646 h 1314"/>
              <a:gd name="T14" fmla="*/ 331514967 w 4328"/>
              <a:gd name="T15" fmla="*/ 2147483646 h 1314"/>
              <a:gd name="T16" fmla="*/ 2147483646 w 4328"/>
              <a:gd name="T17" fmla="*/ 0 h 1314"/>
              <a:gd name="T18" fmla="*/ 2147483646 w 4328"/>
              <a:gd name="T19" fmla="*/ 0 h 1314"/>
              <a:gd name="T20" fmla="*/ 2147483646 w 4328"/>
              <a:gd name="T21" fmla="*/ 0 h 1314"/>
              <a:gd name="T22" fmla="*/ 2147483646 w 4328"/>
              <a:gd name="T23" fmla="*/ 0 h 1314"/>
              <a:gd name="T24" fmla="*/ 2147483646 w 4328"/>
              <a:gd name="T25" fmla="*/ 0 h 1314"/>
              <a:gd name="T26" fmla="*/ 2147483646 w 4328"/>
              <a:gd name="T27" fmla="*/ 0 h 1314"/>
              <a:gd name="T28" fmla="*/ 2147483646 w 4328"/>
              <a:gd name="T29" fmla="*/ 0 h 1314"/>
              <a:gd name="T30" fmla="*/ 2147483646 w 4328"/>
              <a:gd name="T31" fmla="*/ 2147483646 h 1314"/>
              <a:gd name="T32" fmla="*/ 331514967 w 4328"/>
              <a:gd name="T33" fmla="*/ 2147483646 h 1314"/>
              <a:gd name="T34" fmla="*/ 0 w 4328"/>
              <a:gd name="T35" fmla="*/ 2147483646 h 1314"/>
              <a:gd name="T36" fmla="*/ 2147483646 w 4328"/>
              <a:gd name="T37" fmla="*/ 2147483646 h 1314"/>
              <a:gd name="T38" fmla="*/ 2147483646 w 4328"/>
              <a:gd name="T39" fmla="*/ 2147483646 h 1314"/>
              <a:gd name="T40" fmla="*/ 2147483646 w 4328"/>
              <a:gd name="T41" fmla="*/ 2147483646 h 1314"/>
              <a:gd name="T42" fmla="*/ 2147483646 w 4328"/>
              <a:gd name="T43" fmla="*/ 2147483646 h 1314"/>
              <a:gd name="T44" fmla="*/ 2147483646 w 4328"/>
              <a:gd name="T45" fmla="*/ 2147483646 h 1314"/>
              <a:gd name="T46" fmla="*/ 2147483646 w 4328"/>
              <a:gd name="T47" fmla="*/ 2147483646 h 1314"/>
              <a:gd name="T48" fmla="*/ 2147483646 w 4328"/>
              <a:gd name="T49" fmla="*/ 2147483646 h 1314"/>
              <a:gd name="T50" fmla="*/ 2147483646 w 4328"/>
              <a:gd name="T51" fmla="*/ 2147483646 h 1314"/>
              <a:gd name="T52" fmla="*/ 2147483646 w 4328"/>
              <a:gd name="T53" fmla="*/ 2147483646 h 1314"/>
              <a:gd name="T54" fmla="*/ 2147483646 w 4328"/>
              <a:gd name="T55" fmla="*/ 2147483646 h 1314"/>
              <a:gd name="T56" fmla="*/ 2147483646 w 4328"/>
              <a:gd name="T57" fmla="*/ 2147483646 h 13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28" h="1314">
                <a:moveTo>
                  <a:pt x="4327" y="657"/>
                </a:moveTo>
                <a:lnTo>
                  <a:pt x="3613" y="657"/>
                </a:lnTo>
                <a:lnTo>
                  <a:pt x="2891" y="657"/>
                </a:lnTo>
                <a:lnTo>
                  <a:pt x="2168" y="657"/>
                </a:lnTo>
                <a:lnTo>
                  <a:pt x="1445" y="657"/>
                </a:lnTo>
                <a:lnTo>
                  <a:pt x="722" y="657"/>
                </a:lnTo>
                <a:lnTo>
                  <a:pt x="1" y="657"/>
                </a:lnTo>
                <a:cubicBezTo>
                  <a:pt x="7" y="427"/>
                  <a:pt x="52" y="206"/>
                  <a:pt x="130" y="0"/>
                </a:cubicBezTo>
                <a:lnTo>
                  <a:pt x="722" y="0"/>
                </a:lnTo>
                <a:lnTo>
                  <a:pt x="1445" y="0"/>
                </a:lnTo>
                <a:lnTo>
                  <a:pt x="2168" y="0"/>
                </a:lnTo>
                <a:lnTo>
                  <a:pt x="2891" y="0"/>
                </a:lnTo>
                <a:lnTo>
                  <a:pt x="3613" y="0"/>
                </a:lnTo>
                <a:lnTo>
                  <a:pt x="4197" y="0"/>
                </a:lnTo>
                <a:cubicBezTo>
                  <a:pt x="4276" y="206"/>
                  <a:pt x="4320" y="427"/>
                  <a:pt x="4327" y="657"/>
                </a:cubicBezTo>
                <a:close/>
                <a:moveTo>
                  <a:pt x="1" y="657"/>
                </a:moveTo>
                <a:cubicBezTo>
                  <a:pt x="1" y="675"/>
                  <a:pt x="0" y="693"/>
                  <a:pt x="0" y="712"/>
                </a:cubicBezTo>
                <a:cubicBezTo>
                  <a:pt x="0" y="921"/>
                  <a:pt x="32" y="1123"/>
                  <a:pt x="91" y="1314"/>
                </a:cubicBezTo>
                <a:lnTo>
                  <a:pt x="722" y="1314"/>
                </a:lnTo>
                <a:lnTo>
                  <a:pt x="1445" y="1314"/>
                </a:lnTo>
                <a:lnTo>
                  <a:pt x="2168" y="1314"/>
                </a:lnTo>
                <a:lnTo>
                  <a:pt x="2891" y="1314"/>
                </a:lnTo>
                <a:lnTo>
                  <a:pt x="3613" y="1314"/>
                </a:lnTo>
                <a:lnTo>
                  <a:pt x="4237" y="1314"/>
                </a:lnTo>
                <a:cubicBezTo>
                  <a:pt x="4296" y="1123"/>
                  <a:pt x="4328" y="921"/>
                  <a:pt x="4328" y="712"/>
                </a:cubicBezTo>
                <a:cubicBezTo>
                  <a:pt x="4328" y="693"/>
                  <a:pt x="4327" y="675"/>
                  <a:pt x="4327" y="657"/>
                </a:cubicBezTo>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8" name="Freeform 561"/>
          <p:cNvSpPr>
            <a:spLocks noEditPoints="1"/>
          </p:cNvSpPr>
          <p:nvPr/>
        </p:nvSpPr>
        <p:spPr bwMode="auto">
          <a:xfrm>
            <a:off x="4337050" y="3070225"/>
            <a:ext cx="2843213" cy="909638"/>
          </a:xfrm>
          <a:custGeom>
            <a:avLst/>
            <a:gdLst>
              <a:gd name="T0" fmla="*/ 2147483646 w 4108"/>
              <a:gd name="T1" fmla="*/ 2147483646 h 1314"/>
              <a:gd name="T2" fmla="*/ 2147483646 w 4108"/>
              <a:gd name="T3" fmla="*/ 2147483646 h 1314"/>
              <a:gd name="T4" fmla="*/ 2147483646 w 4108"/>
              <a:gd name="T5" fmla="*/ 2147483646 h 1314"/>
              <a:gd name="T6" fmla="*/ 2147483646 w 4108"/>
              <a:gd name="T7" fmla="*/ 2147483646 h 1314"/>
              <a:gd name="T8" fmla="*/ 2147483646 w 4108"/>
              <a:gd name="T9" fmla="*/ 2147483646 h 1314"/>
              <a:gd name="T10" fmla="*/ 2147483646 w 4108"/>
              <a:gd name="T11" fmla="*/ 2147483646 h 1314"/>
              <a:gd name="T12" fmla="*/ 2147483646 w 4108"/>
              <a:gd name="T13" fmla="*/ 2147483646 h 1314"/>
              <a:gd name="T14" fmla="*/ 2147483646 w 4108"/>
              <a:gd name="T15" fmla="*/ 0 h 1314"/>
              <a:gd name="T16" fmla="*/ 2147483646 w 4108"/>
              <a:gd name="T17" fmla="*/ 0 h 1314"/>
              <a:gd name="T18" fmla="*/ 2147483646 w 4108"/>
              <a:gd name="T19" fmla="*/ 0 h 1314"/>
              <a:gd name="T20" fmla="*/ 2147483646 w 4108"/>
              <a:gd name="T21" fmla="*/ 0 h 1314"/>
              <a:gd name="T22" fmla="*/ 2147483646 w 4108"/>
              <a:gd name="T23" fmla="*/ 0 h 1314"/>
              <a:gd name="T24" fmla="*/ 2147483646 w 4108"/>
              <a:gd name="T25" fmla="*/ 0 h 1314"/>
              <a:gd name="T26" fmla="*/ 2147483646 w 4108"/>
              <a:gd name="T27" fmla="*/ 0 h 1314"/>
              <a:gd name="T28" fmla="*/ 2147483646 w 4108"/>
              <a:gd name="T29" fmla="*/ 2147483646 h 1314"/>
              <a:gd name="T30" fmla="*/ 2147483646 w 4108"/>
              <a:gd name="T31" fmla="*/ 2147483646 h 1314"/>
              <a:gd name="T32" fmla="*/ 2147483646 w 4108"/>
              <a:gd name="T33" fmla="*/ 2147483646 h 1314"/>
              <a:gd name="T34" fmla="*/ 2147483646 w 4108"/>
              <a:gd name="T35" fmla="*/ 2147483646 h 1314"/>
              <a:gd name="T36" fmla="*/ 2147483646 w 4108"/>
              <a:gd name="T37" fmla="*/ 2147483646 h 1314"/>
              <a:gd name="T38" fmla="*/ 2147483646 w 4108"/>
              <a:gd name="T39" fmla="*/ 2147483646 h 1314"/>
              <a:gd name="T40" fmla="*/ 2147483646 w 4108"/>
              <a:gd name="T41" fmla="*/ 2147483646 h 1314"/>
              <a:gd name="T42" fmla="*/ 2147483646 w 4108"/>
              <a:gd name="T43" fmla="*/ 2147483646 h 1314"/>
              <a:gd name="T44" fmla="*/ 2147483646 w 4108"/>
              <a:gd name="T45" fmla="*/ 2147483646 h 1314"/>
              <a:gd name="T46" fmla="*/ 2147483646 w 4108"/>
              <a:gd name="T47" fmla="*/ 2147483646 h 1314"/>
              <a:gd name="T48" fmla="*/ 2147483646 w 4108"/>
              <a:gd name="T49" fmla="*/ 2147483646 h 1314"/>
              <a:gd name="T50" fmla="*/ 2147483646 w 4108"/>
              <a:gd name="T51" fmla="*/ 2147483646 h 1314"/>
              <a:gd name="T52" fmla="*/ 2147483646 w 4108"/>
              <a:gd name="T53" fmla="*/ 2147483646 h 1314"/>
              <a:gd name="T54" fmla="*/ 2147483646 w 4108"/>
              <a:gd name="T55" fmla="*/ 2147483646 h 1314"/>
              <a:gd name="T56" fmla="*/ 2147483646 w 4108"/>
              <a:gd name="T57" fmla="*/ 2147483646 h 1314"/>
              <a:gd name="T58" fmla="*/ 2147483646 w 4108"/>
              <a:gd name="T59" fmla="*/ 2147483646 h 1314"/>
              <a:gd name="T60" fmla="*/ 2147483646 w 4108"/>
              <a:gd name="T61" fmla="*/ 0 h 1314"/>
              <a:gd name="T62" fmla="*/ 0 w 4108"/>
              <a:gd name="T63" fmla="*/ 0 h 1314"/>
              <a:gd name="T64" fmla="*/ 2147483646 w 4108"/>
              <a:gd name="T65" fmla="*/ 2147483646 h 1314"/>
              <a:gd name="T66" fmla="*/ 2147483646 w 4108"/>
              <a:gd name="T67" fmla="*/ 2147483646 h 1314"/>
              <a:gd name="T68" fmla="*/ 2147483646 w 4108"/>
              <a:gd name="T69" fmla="*/ 2147483646 h 1314"/>
              <a:gd name="T70" fmla="*/ 2147483646 w 4108"/>
              <a:gd name="T71" fmla="*/ 2147483646 h 1314"/>
              <a:gd name="T72" fmla="*/ 2147483646 w 4108"/>
              <a:gd name="T73" fmla="*/ 2147483646 h 1314"/>
              <a:gd name="T74" fmla="*/ 2147483646 w 4108"/>
              <a:gd name="T75" fmla="*/ 2147483646 h 1314"/>
              <a:gd name="T76" fmla="*/ 2147483646 w 4108"/>
              <a:gd name="T77" fmla="*/ 2147483646 h 1314"/>
              <a:gd name="T78" fmla="*/ 2147483646 w 4108"/>
              <a:gd name="T79" fmla="*/ 2147483646 h 1314"/>
              <a:gd name="T80" fmla="*/ 2147483646 w 4108"/>
              <a:gd name="T81" fmla="*/ 2147483646 h 1314"/>
              <a:gd name="T82" fmla="*/ 2147483646 w 4108"/>
              <a:gd name="T83" fmla="*/ 2147483646 h 1314"/>
              <a:gd name="T84" fmla="*/ 2147483646 w 4108"/>
              <a:gd name="T85" fmla="*/ 2147483646 h 13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108" h="1314">
                <a:moveTo>
                  <a:pt x="3503" y="657"/>
                </a:moveTo>
                <a:lnTo>
                  <a:pt x="3503" y="657"/>
                </a:lnTo>
                <a:lnTo>
                  <a:pt x="3503" y="1267"/>
                </a:lnTo>
                <a:cubicBezTo>
                  <a:pt x="3597" y="1073"/>
                  <a:pt x="3704" y="853"/>
                  <a:pt x="3800" y="657"/>
                </a:cubicBezTo>
                <a:cubicBezTo>
                  <a:pt x="3855" y="544"/>
                  <a:pt x="3906" y="439"/>
                  <a:pt x="3948" y="352"/>
                </a:cubicBezTo>
                <a:cubicBezTo>
                  <a:pt x="3993" y="275"/>
                  <a:pt x="4032" y="195"/>
                  <a:pt x="4066" y="112"/>
                </a:cubicBezTo>
                <a:cubicBezTo>
                  <a:pt x="4081" y="76"/>
                  <a:pt x="4095" y="38"/>
                  <a:pt x="4108" y="0"/>
                </a:cubicBezTo>
                <a:lnTo>
                  <a:pt x="3503" y="0"/>
                </a:lnTo>
                <a:lnTo>
                  <a:pt x="2781" y="0"/>
                </a:lnTo>
                <a:lnTo>
                  <a:pt x="2058" y="0"/>
                </a:lnTo>
                <a:lnTo>
                  <a:pt x="1335" y="0"/>
                </a:lnTo>
                <a:lnTo>
                  <a:pt x="612" y="0"/>
                </a:lnTo>
                <a:lnTo>
                  <a:pt x="612" y="657"/>
                </a:lnTo>
                <a:lnTo>
                  <a:pt x="1335" y="657"/>
                </a:lnTo>
                <a:lnTo>
                  <a:pt x="1335" y="1314"/>
                </a:lnTo>
                <a:lnTo>
                  <a:pt x="2058" y="1314"/>
                </a:lnTo>
                <a:lnTo>
                  <a:pt x="2781" y="1314"/>
                </a:lnTo>
                <a:lnTo>
                  <a:pt x="3481" y="1314"/>
                </a:lnTo>
                <a:cubicBezTo>
                  <a:pt x="3488" y="1298"/>
                  <a:pt x="3496" y="1283"/>
                  <a:pt x="3503" y="1267"/>
                </a:cubicBezTo>
                <a:lnTo>
                  <a:pt x="3503" y="657"/>
                </a:lnTo>
                <a:close/>
                <a:moveTo>
                  <a:pt x="2781" y="657"/>
                </a:moveTo>
                <a:lnTo>
                  <a:pt x="3503" y="657"/>
                </a:lnTo>
                <a:lnTo>
                  <a:pt x="2781" y="657"/>
                </a:lnTo>
                <a:close/>
                <a:moveTo>
                  <a:pt x="612" y="657"/>
                </a:moveTo>
                <a:lnTo>
                  <a:pt x="612" y="657"/>
                </a:lnTo>
                <a:lnTo>
                  <a:pt x="612" y="0"/>
                </a:lnTo>
                <a:lnTo>
                  <a:pt x="0" y="0"/>
                </a:lnTo>
                <a:cubicBezTo>
                  <a:pt x="13" y="38"/>
                  <a:pt x="27" y="76"/>
                  <a:pt x="42" y="112"/>
                </a:cubicBezTo>
                <a:cubicBezTo>
                  <a:pt x="76" y="195"/>
                  <a:pt x="115" y="275"/>
                  <a:pt x="160" y="352"/>
                </a:cubicBezTo>
                <a:cubicBezTo>
                  <a:pt x="202" y="439"/>
                  <a:pt x="253" y="544"/>
                  <a:pt x="308" y="657"/>
                </a:cubicBezTo>
                <a:cubicBezTo>
                  <a:pt x="407" y="859"/>
                  <a:pt x="517" y="1085"/>
                  <a:pt x="612" y="1283"/>
                </a:cubicBezTo>
                <a:lnTo>
                  <a:pt x="627" y="1314"/>
                </a:lnTo>
                <a:lnTo>
                  <a:pt x="1335" y="1314"/>
                </a:lnTo>
                <a:lnTo>
                  <a:pt x="1335" y="657"/>
                </a:lnTo>
                <a:lnTo>
                  <a:pt x="612" y="657"/>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9" name="Freeform 562"/>
          <p:cNvSpPr>
            <a:spLocks noEditPoints="1"/>
          </p:cNvSpPr>
          <p:nvPr/>
        </p:nvSpPr>
        <p:spPr bwMode="auto">
          <a:xfrm>
            <a:off x="4791075" y="4041775"/>
            <a:ext cx="1935163" cy="909638"/>
          </a:xfrm>
          <a:custGeom>
            <a:avLst/>
            <a:gdLst>
              <a:gd name="T0" fmla="*/ 2147483646 w 2796"/>
              <a:gd name="T1" fmla="*/ 2147483646 h 1314"/>
              <a:gd name="T2" fmla="*/ 2147483646 w 2796"/>
              <a:gd name="T3" fmla="*/ 2147483646 h 1314"/>
              <a:gd name="T4" fmla="*/ 2147483646 w 2796"/>
              <a:gd name="T5" fmla="*/ 2147483646 h 1314"/>
              <a:gd name="T6" fmla="*/ 2147483646 w 2796"/>
              <a:gd name="T7" fmla="*/ 2147483646 h 1314"/>
              <a:gd name="T8" fmla="*/ 2147483646 w 2796"/>
              <a:gd name="T9" fmla="*/ 0 h 1314"/>
              <a:gd name="T10" fmla="*/ 2147483646 w 2796"/>
              <a:gd name="T11" fmla="*/ 0 h 1314"/>
              <a:gd name="T12" fmla="*/ 2147483646 w 2796"/>
              <a:gd name="T13" fmla="*/ 0 h 1314"/>
              <a:gd name="T14" fmla="*/ 2147483646 w 2796"/>
              <a:gd name="T15" fmla="*/ 0 h 1314"/>
              <a:gd name="T16" fmla="*/ 2147483646 w 2796"/>
              <a:gd name="T17" fmla="*/ 0 h 1314"/>
              <a:gd name="T18" fmla="*/ 2147483646 w 2796"/>
              <a:gd name="T19" fmla="*/ 2147483646 h 1314"/>
              <a:gd name="T20" fmla="*/ 2147483646 w 2796"/>
              <a:gd name="T21" fmla="*/ 2147483646 h 1314"/>
              <a:gd name="T22" fmla="*/ 2147483646 w 2796"/>
              <a:gd name="T23" fmla="*/ 2147483646 h 1314"/>
              <a:gd name="T24" fmla="*/ 2147483646 w 2796"/>
              <a:gd name="T25" fmla="*/ 2147483646 h 1314"/>
              <a:gd name="T26" fmla="*/ 2147483646 w 2796"/>
              <a:gd name="T27" fmla="*/ 2147483646 h 1314"/>
              <a:gd name="T28" fmla="*/ 2147483646 w 2796"/>
              <a:gd name="T29" fmla="*/ 2147483646 h 1314"/>
              <a:gd name="T30" fmla="*/ 2147483646 w 2796"/>
              <a:gd name="T31" fmla="*/ 2147483646 h 1314"/>
              <a:gd name="T32" fmla="*/ 2147483646 w 2796"/>
              <a:gd name="T33" fmla="*/ 2147483646 h 1314"/>
              <a:gd name="T34" fmla="*/ 2147483646 w 2796"/>
              <a:gd name="T35" fmla="*/ 2147483646 h 1314"/>
              <a:gd name="T36" fmla="*/ 2147483646 w 2796"/>
              <a:gd name="T37" fmla="*/ 2147483646 h 1314"/>
              <a:gd name="T38" fmla="*/ 2147483646 w 2796"/>
              <a:gd name="T39" fmla="*/ 2147483646 h 1314"/>
              <a:gd name="T40" fmla="*/ 2147483646 w 2796"/>
              <a:gd name="T41" fmla="*/ 2147483646 h 1314"/>
              <a:gd name="T42" fmla="*/ 2147483646 w 2796"/>
              <a:gd name="T43" fmla="*/ 2147483646 h 1314"/>
              <a:gd name="T44" fmla="*/ 2147483646 w 2796"/>
              <a:gd name="T45" fmla="*/ 2147483646 h 1314"/>
              <a:gd name="T46" fmla="*/ 2147483646 w 2796"/>
              <a:gd name="T47" fmla="*/ 2147483646 h 1314"/>
              <a:gd name="T48" fmla="*/ 2147483646 w 2796"/>
              <a:gd name="T49" fmla="*/ 2147483646 h 1314"/>
              <a:gd name="T50" fmla="*/ 2147483646 w 2796"/>
              <a:gd name="T51" fmla="*/ 2147483646 h 1314"/>
              <a:gd name="T52" fmla="*/ 2147483646 w 2796"/>
              <a:gd name="T53" fmla="*/ 2147483646 h 1314"/>
              <a:gd name="T54" fmla="*/ 2147483646 w 2796"/>
              <a:gd name="T55" fmla="*/ 2147483646 h 1314"/>
              <a:gd name="T56" fmla="*/ 2147483646 w 2796"/>
              <a:gd name="T57" fmla="*/ 0 h 1314"/>
              <a:gd name="T58" fmla="*/ 0 w 2796"/>
              <a:gd name="T59" fmla="*/ 0 h 1314"/>
              <a:gd name="T60" fmla="*/ 2147483646 w 2796"/>
              <a:gd name="T61" fmla="*/ 2147483646 h 1314"/>
              <a:gd name="T62" fmla="*/ 2147483646 w 2796"/>
              <a:gd name="T63" fmla="*/ 2147483646 h 13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96" h="1314">
                <a:moveTo>
                  <a:pt x="2125" y="657"/>
                </a:moveTo>
                <a:lnTo>
                  <a:pt x="2620" y="657"/>
                </a:lnTo>
                <a:cubicBezTo>
                  <a:pt x="2621" y="626"/>
                  <a:pt x="2622" y="598"/>
                  <a:pt x="2622" y="572"/>
                </a:cubicBezTo>
                <a:cubicBezTo>
                  <a:pt x="2622" y="447"/>
                  <a:pt x="2736" y="126"/>
                  <a:pt x="2736" y="126"/>
                </a:cubicBezTo>
                <a:cubicBezTo>
                  <a:pt x="2755" y="87"/>
                  <a:pt x="2775" y="44"/>
                  <a:pt x="2796" y="0"/>
                </a:cubicBezTo>
                <a:lnTo>
                  <a:pt x="2125" y="0"/>
                </a:lnTo>
                <a:lnTo>
                  <a:pt x="1402" y="0"/>
                </a:lnTo>
                <a:lnTo>
                  <a:pt x="679" y="0"/>
                </a:lnTo>
                <a:lnTo>
                  <a:pt x="679" y="657"/>
                </a:lnTo>
                <a:lnTo>
                  <a:pt x="176" y="657"/>
                </a:lnTo>
                <a:cubicBezTo>
                  <a:pt x="180" y="774"/>
                  <a:pt x="195" y="915"/>
                  <a:pt x="236" y="997"/>
                </a:cubicBezTo>
                <a:cubicBezTo>
                  <a:pt x="265" y="1055"/>
                  <a:pt x="360" y="1203"/>
                  <a:pt x="569" y="1314"/>
                </a:cubicBezTo>
                <a:lnTo>
                  <a:pt x="679" y="1314"/>
                </a:lnTo>
                <a:lnTo>
                  <a:pt x="1398" y="1314"/>
                </a:lnTo>
                <a:lnTo>
                  <a:pt x="1402" y="1314"/>
                </a:lnTo>
                <a:lnTo>
                  <a:pt x="1402" y="657"/>
                </a:lnTo>
                <a:lnTo>
                  <a:pt x="1402" y="1314"/>
                </a:lnTo>
                <a:lnTo>
                  <a:pt x="2125" y="1314"/>
                </a:lnTo>
                <a:lnTo>
                  <a:pt x="2226" y="1314"/>
                </a:lnTo>
                <a:cubicBezTo>
                  <a:pt x="2436" y="1203"/>
                  <a:pt x="2531" y="1055"/>
                  <a:pt x="2559" y="997"/>
                </a:cubicBezTo>
                <a:cubicBezTo>
                  <a:pt x="2600" y="915"/>
                  <a:pt x="2616" y="774"/>
                  <a:pt x="2620" y="657"/>
                </a:cubicBezTo>
                <a:lnTo>
                  <a:pt x="2125" y="657"/>
                </a:lnTo>
                <a:close/>
                <a:moveTo>
                  <a:pt x="174" y="572"/>
                </a:moveTo>
                <a:cubicBezTo>
                  <a:pt x="174" y="598"/>
                  <a:pt x="175" y="626"/>
                  <a:pt x="176" y="657"/>
                </a:cubicBezTo>
                <a:lnTo>
                  <a:pt x="679" y="657"/>
                </a:lnTo>
                <a:lnTo>
                  <a:pt x="679" y="0"/>
                </a:lnTo>
                <a:lnTo>
                  <a:pt x="0" y="0"/>
                </a:lnTo>
                <a:cubicBezTo>
                  <a:pt x="21" y="44"/>
                  <a:pt x="41" y="87"/>
                  <a:pt x="60" y="126"/>
                </a:cubicBezTo>
                <a:cubicBezTo>
                  <a:pt x="60" y="126"/>
                  <a:pt x="174" y="447"/>
                  <a:pt x="174" y="572"/>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0" name="TextBox 44"/>
          <p:cNvSpPr txBox="1">
            <a:spLocks noChangeArrowheads="1"/>
          </p:cNvSpPr>
          <p:nvPr/>
        </p:nvSpPr>
        <p:spPr bwMode="auto">
          <a:xfrm>
            <a:off x="2636838" y="1119188"/>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您的标题</a:t>
            </a:r>
          </a:p>
        </p:txBody>
      </p:sp>
      <p:sp>
        <p:nvSpPr>
          <p:cNvPr id="27671" name="TextBox 45"/>
          <p:cNvSpPr txBox="1">
            <a:spLocks noChangeArrowheads="1"/>
          </p:cNvSpPr>
          <p:nvPr/>
        </p:nvSpPr>
        <p:spPr bwMode="auto">
          <a:xfrm>
            <a:off x="1770063" y="1449388"/>
            <a:ext cx="2039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latin typeface="微软雅黑" panose="020B0503020204020204" pitchFamily="34" charset="-122"/>
              </a:rPr>
              <a:t>输入您的文字内容</a:t>
            </a:r>
            <a:endParaRPr lang="en-US" altLang="zh-CN" sz="1600">
              <a:latin typeface="微软雅黑" panose="020B0503020204020204" pitchFamily="34" charset="-122"/>
            </a:endParaRPr>
          </a:p>
          <a:p>
            <a:pPr algn="r" eaLnBrk="1" hangingPunct="1">
              <a:spcBef>
                <a:spcPct val="0"/>
              </a:spcBef>
              <a:buFontTx/>
              <a:buNone/>
            </a:pPr>
            <a:r>
              <a:rPr lang="zh-CN" altLang="en-US" sz="1600">
                <a:latin typeface="微软雅黑" panose="020B0503020204020204" pitchFamily="34" charset="-122"/>
              </a:rPr>
              <a:t>输入您的文字内容</a:t>
            </a:r>
          </a:p>
        </p:txBody>
      </p:sp>
      <p:sp>
        <p:nvSpPr>
          <p:cNvPr id="27672" name="TextBox 46"/>
          <p:cNvSpPr txBox="1">
            <a:spLocks noChangeArrowheads="1"/>
          </p:cNvSpPr>
          <p:nvPr/>
        </p:nvSpPr>
        <p:spPr bwMode="auto">
          <a:xfrm>
            <a:off x="8064500" y="191452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您的标题</a:t>
            </a:r>
          </a:p>
        </p:txBody>
      </p:sp>
      <p:sp>
        <p:nvSpPr>
          <p:cNvPr id="27673" name="TextBox 47"/>
          <p:cNvSpPr txBox="1">
            <a:spLocks noChangeArrowheads="1"/>
          </p:cNvSpPr>
          <p:nvPr/>
        </p:nvSpPr>
        <p:spPr bwMode="auto">
          <a:xfrm>
            <a:off x="8039100" y="2244725"/>
            <a:ext cx="2039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输入您的文字内容</a:t>
            </a:r>
            <a:endParaRPr lang="en-US" altLang="zh-CN" sz="1600">
              <a:latin typeface="微软雅黑" panose="020B0503020204020204" pitchFamily="34" charset="-122"/>
            </a:endParaRPr>
          </a:p>
          <a:p>
            <a:pPr eaLnBrk="1" hangingPunct="1">
              <a:spcBef>
                <a:spcPct val="0"/>
              </a:spcBef>
              <a:buFontTx/>
              <a:buNone/>
            </a:pPr>
            <a:r>
              <a:rPr lang="zh-CN" altLang="en-US" sz="1600">
                <a:latin typeface="微软雅黑" panose="020B0503020204020204" pitchFamily="34" charset="-122"/>
              </a:rPr>
              <a:t>输入您的文字内容</a:t>
            </a:r>
          </a:p>
        </p:txBody>
      </p:sp>
      <p:sp>
        <p:nvSpPr>
          <p:cNvPr id="27674" name="TextBox 48"/>
          <p:cNvSpPr txBox="1">
            <a:spLocks noChangeArrowheads="1"/>
          </p:cNvSpPr>
          <p:nvPr/>
        </p:nvSpPr>
        <p:spPr bwMode="auto">
          <a:xfrm>
            <a:off x="7358063" y="4059238"/>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您的标题</a:t>
            </a:r>
          </a:p>
        </p:txBody>
      </p:sp>
      <p:sp>
        <p:nvSpPr>
          <p:cNvPr id="27675" name="TextBox 49"/>
          <p:cNvSpPr txBox="1">
            <a:spLocks noChangeArrowheads="1"/>
          </p:cNvSpPr>
          <p:nvPr/>
        </p:nvSpPr>
        <p:spPr bwMode="auto">
          <a:xfrm>
            <a:off x="7332663" y="4387850"/>
            <a:ext cx="20399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输入您的文字内容</a:t>
            </a:r>
            <a:endParaRPr lang="en-US" altLang="zh-CN" sz="1600">
              <a:latin typeface="微软雅黑" panose="020B0503020204020204" pitchFamily="34" charset="-122"/>
            </a:endParaRPr>
          </a:p>
          <a:p>
            <a:pPr eaLnBrk="1" hangingPunct="1">
              <a:spcBef>
                <a:spcPct val="0"/>
              </a:spcBef>
              <a:buFontTx/>
              <a:buNone/>
            </a:pPr>
            <a:r>
              <a:rPr lang="zh-CN" altLang="en-US" sz="1600">
                <a:latin typeface="微软雅黑" panose="020B0503020204020204" pitchFamily="34" charset="-122"/>
              </a:rPr>
              <a:t>输入您的文字内容</a:t>
            </a:r>
          </a:p>
        </p:txBody>
      </p:sp>
      <p:sp>
        <p:nvSpPr>
          <p:cNvPr id="27676" name="TextBox 50"/>
          <p:cNvSpPr txBox="1">
            <a:spLocks noChangeArrowheads="1"/>
          </p:cNvSpPr>
          <p:nvPr/>
        </p:nvSpPr>
        <p:spPr bwMode="auto">
          <a:xfrm>
            <a:off x="2517775" y="3167063"/>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您的标题</a:t>
            </a:r>
          </a:p>
        </p:txBody>
      </p:sp>
      <p:sp>
        <p:nvSpPr>
          <p:cNvPr id="27677" name="TextBox 51"/>
          <p:cNvSpPr txBox="1">
            <a:spLocks noChangeArrowheads="1"/>
          </p:cNvSpPr>
          <p:nvPr/>
        </p:nvSpPr>
        <p:spPr bwMode="auto">
          <a:xfrm>
            <a:off x="1651000" y="3495675"/>
            <a:ext cx="20399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latin typeface="微软雅黑" panose="020B0503020204020204" pitchFamily="34" charset="-122"/>
              </a:rPr>
              <a:t>输入您的文字内容</a:t>
            </a:r>
            <a:endParaRPr lang="en-US" altLang="zh-CN" sz="1600">
              <a:latin typeface="微软雅黑" panose="020B0503020204020204" pitchFamily="34" charset="-122"/>
            </a:endParaRPr>
          </a:p>
          <a:p>
            <a:pPr algn="r" eaLnBrk="1" hangingPunct="1">
              <a:spcBef>
                <a:spcPct val="0"/>
              </a:spcBef>
              <a:buFontTx/>
              <a:buNone/>
            </a:pPr>
            <a:r>
              <a:rPr lang="zh-CN" altLang="en-US" sz="1600">
                <a:latin typeface="微软雅黑" panose="020B0503020204020204" pitchFamily="34" charset="-122"/>
              </a:rPr>
              <a:t>输入您的文字内容</a:t>
            </a:r>
          </a:p>
        </p:txBody>
      </p:sp>
      <p:pic>
        <p:nvPicPr>
          <p:cNvPr id="26643" name="组合 5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5613" y="1371600"/>
            <a:ext cx="3714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44" name="Freeform 536"/>
          <p:cNvSpPr>
            <a:spLocks/>
          </p:cNvSpPr>
          <p:nvPr/>
        </p:nvSpPr>
        <p:spPr bwMode="auto">
          <a:xfrm>
            <a:off x="5467350" y="2373313"/>
            <a:ext cx="582613" cy="358775"/>
          </a:xfrm>
          <a:custGeom>
            <a:avLst/>
            <a:gdLst>
              <a:gd name="T0" fmla="*/ 2147483646 w 684"/>
              <a:gd name="T1" fmla="*/ 2147483646 h 418"/>
              <a:gd name="T2" fmla="*/ 2147483646 w 684"/>
              <a:gd name="T3" fmla="*/ 2147483646 h 418"/>
              <a:gd name="T4" fmla="*/ 2147483646 w 684"/>
              <a:gd name="T5" fmla="*/ 0 h 418"/>
              <a:gd name="T6" fmla="*/ 2147483646 w 684"/>
              <a:gd name="T7" fmla="*/ 2147483646 h 418"/>
              <a:gd name="T8" fmla="*/ 2147483646 w 684"/>
              <a:gd name="T9" fmla="*/ 2147483646 h 418"/>
              <a:gd name="T10" fmla="*/ 2147483646 w 684"/>
              <a:gd name="T11" fmla="*/ 2147483646 h 418"/>
              <a:gd name="T12" fmla="*/ 0 w 684"/>
              <a:gd name="T13" fmla="*/ 2147483646 h 418"/>
              <a:gd name="T14" fmla="*/ 2147483646 w 684"/>
              <a:gd name="T15" fmla="*/ 2147483646 h 418"/>
              <a:gd name="T16" fmla="*/ 2147483646 w 684"/>
              <a:gd name="T17" fmla="*/ 2147483646 h 418"/>
              <a:gd name="T18" fmla="*/ 2147483646 w 684"/>
              <a:gd name="T19" fmla="*/ 2147483646 h 418"/>
              <a:gd name="T20" fmla="*/ 2147483646 w 684"/>
              <a:gd name="T21" fmla="*/ 2147483646 h 418"/>
              <a:gd name="T22" fmla="*/ 2147483646 w 684"/>
              <a:gd name="T23" fmla="*/ 2147483646 h 418"/>
              <a:gd name="T24" fmla="*/ 2147483646 w 684"/>
              <a:gd name="T25" fmla="*/ 2147483646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6645" name="组合 6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9425" y="3297238"/>
            <a:ext cx="40322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6" name="组合 6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3075" y="4316413"/>
            <a:ext cx="3778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82" name="TextBox 67"/>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27683" name="Group 35"/>
          <p:cNvGrpSpPr>
            <a:grpSpLocks/>
          </p:cNvGrpSpPr>
          <p:nvPr/>
        </p:nvGrpSpPr>
        <p:grpSpPr bwMode="auto">
          <a:xfrm>
            <a:off x="300038" y="142875"/>
            <a:ext cx="10548937" cy="525463"/>
            <a:chOff x="0" y="0"/>
            <a:chExt cx="10548612" cy="525463"/>
          </a:xfrm>
        </p:grpSpPr>
        <p:grpSp>
          <p:nvGrpSpPr>
            <p:cNvPr id="26650" name="Group 36"/>
            <p:cNvGrpSpPr>
              <a:grpSpLocks/>
            </p:cNvGrpSpPr>
            <p:nvPr/>
          </p:nvGrpSpPr>
          <p:grpSpPr bwMode="auto">
            <a:xfrm flipH="1" flipV="1">
              <a:off x="0" y="0"/>
              <a:ext cx="584200" cy="525463"/>
              <a:chOff x="0" y="0"/>
              <a:chExt cx="584200" cy="525463"/>
            </a:xfrm>
          </p:grpSpPr>
          <p:sp>
            <p:nvSpPr>
              <p:cNvPr id="26652"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6653"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6651" name="直接连接符 70"/>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7688" name="图片 7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683"/>
                                        </p:tgtEl>
                                        <p:attrNameLst>
                                          <p:attrName>style.visibility</p:attrName>
                                        </p:attrNameLst>
                                      </p:cBhvr>
                                      <p:to>
                                        <p:strVal val="visible"/>
                                      </p:to>
                                    </p:set>
                                    <p:animEffect transition="in" filter="wipe(left)">
                                      <p:cBhvr>
                                        <p:cTn id="7" dur="500"/>
                                        <p:tgtEl>
                                          <p:spTgt spid="27683"/>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27688"/>
                                        </p:tgtEl>
                                        <p:attrNameLst>
                                          <p:attrName>style.visibility</p:attrName>
                                        </p:attrNameLst>
                                      </p:cBhvr>
                                      <p:to>
                                        <p:strVal val="visible"/>
                                      </p:to>
                                    </p:set>
                                    <p:anim calcmode="lin" valueType="num">
                                      <p:cBhvr additive="base">
                                        <p:cTn id="11" dur="300"/>
                                        <p:tgtEl>
                                          <p:spTgt spid="27688"/>
                                        </p:tgtEl>
                                        <p:attrNameLst>
                                          <p:attrName>ppt_x</p:attrName>
                                        </p:attrNameLst>
                                      </p:cBhvr>
                                      <p:tavLst>
                                        <p:tav tm="0">
                                          <p:val>
                                            <p:strVal val="#ppt_x-#ppt_w*1.125000"/>
                                          </p:val>
                                        </p:tav>
                                        <p:tav tm="100000">
                                          <p:val>
                                            <p:strVal val="#ppt_x"/>
                                          </p:val>
                                        </p:tav>
                                      </p:tavLst>
                                    </p:anim>
                                    <p:animEffect transition="in" filter="wipe(right)">
                                      <p:cBhvr>
                                        <p:cTn id="12" dur="300"/>
                                        <p:tgtEl>
                                          <p:spTgt spid="27688"/>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7682"/>
                                        </p:tgtEl>
                                        <p:attrNameLst>
                                          <p:attrName>style.visibility</p:attrName>
                                        </p:attrNameLst>
                                      </p:cBhvr>
                                      <p:to>
                                        <p:strVal val="visible"/>
                                      </p:to>
                                    </p:set>
                                    <p:anim calcmode="lin" valueType="num">
                                      <p:cBhvr>
                                        <p:cTn id="16" dur="300" fill="hold"/>
                                        <p:tgtEl>
                                          <p:spTgt spid="27682"/>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7682"/>
                                        </p:tgtEl>
                                        <p:attrNameLst>
                                          <p:attrName>ppt_y</p:attrName>
                                        </p:attrNameLst>
                                      </p:cBhvr>
                                      <p:tavLst>
                                        <p:tav tm="0">
                                          <p:val>
                                            <p:strVal val="#ppt_y"/>
                                          </p:val>
                                        </p:tav>
                                        <p:tav tm="100000">
                                          <p:val>
                                            <p:strVal val="#ppt_y"/>
                                          </p:val>
                                        </p:tav>
                                      </p:tavLst>
                                    </p:anim>
                                    <p:anim calcmode="lin" valueType="num">
                                      <p:cBhvr>
                                        <p:cTn id="18" dur="300" fill="hold"/>
                                        <p:tgtEl>
                                          <p:spTgt spid="27682"/>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768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7682"/>
                                        </p:tgtEl>
                                      </p:cBhvr>
                                    </p:animEffect>
                                  </p:childTnLst>
                                </p:cTn>
                              </p:par>
                            </p:childTnLst>
                          </p:cTn>
                        </p:par>
                        <p:par>
                          <p:cTn id="21" fill="hold" nodeType="afterGroup">
                            <p:stCondLst>
                              <p:cond delay="1370"/>
                            </p:stCondLst>
                            <p:childTnLst>
                              <p:par>
                                <p:cTn id="22" presetID="42" presetClass="entr" presetSubtype="0" fill="hold" grpId="0" nodeType="afterEffect">
                                  <p:stCondLst>
                                    <p:cond delay="0"/>
                                  </p:stCondLst>
                                  <p:childTnLst>
                                    <p:set>
                                      <p:cBhvr>
                                        <p:cTn id="23" dur="1" fill="hold">
                                          <p:stCondLst>
                                            <p:cond delay="0"/>
                                          </p:stCondLst>
                                        </p:cTn>
                                        <p:tgtEl>
                                          <p:spTgt spid="27665"/>
                                        </p:tgtEl>
                                        <p:attrNameLst>
                                          <p:attrName>style.visibility</p:attrName>
                                        </p:attrNameLst>
                                      </p:cBhvr>
                                      <p:to>
                                        <p:strVal val="visible"/>
                                      </p:to>
                                    </p:set>
                                    <p:animEffect transition="in" filter="fade">
                                      <p:cBhvr>
                                        <p:cTn id="24" dur="1000"/>
                                        <p:tgtEl>
                                          <p:spTgt spid="27665"/>
                                        </p:tgtEl>
                                      </p:cBhvr>
                                    </p:animEffect>
                                    <p:anim calcmode="lin" valueType="num">
                                      <p:cBhvr>
                                        <p:cTn id="25" dur="1000" fill="hold"/>
                                        <p:tgtEl>
                                          <p:spTgt spid="27665"/>
                                        </p:tgtEl>
                                        <p:attrNameLst>
                                          <p:attrName>ppt_x</p:attrName>
                                        </p:attrNameLst>
                                      </p:cBhvr>
                                      <p:tavLst>
                                        <p:tav tm="0">
                                          <p:val>
                                            <p:strVal val="#ppt_x"/>
                                          </p:val>
                                        </p:tav>
                                        <p:tav tm="100000">
                                          <p:val>
                                            <p:strVal val="#ppt_x"/>
                                          </p:val>
                                        </p:tav>
                                      </p:tavLst>
                                    </p:anim>
                                    <p:anim calcmode="lin" valueType="num">
                                      <p:cBhvr>
                                        <p:cTn id="26" dur="1000" fill="hold"/>
                                        <p:tgtEl>
                                          <p:spTgt spid="27665"/>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2370"/>
                            </p:stCondLst>
                            <p:childTnLst>
                              <p:par>
                                <p:cTn id="28" presetID="22" presetClass="entr" presetSubtype="4" fill="hold" grpId="0" nodeType="afterEffect">
                                  <p:stCondLst>
                                    <p:cond delay="0"/>
                                  </p:stCondLst>
                                  <p:childTnLst>
                                    <p:set>
                                      <p:cBhvr>
                                        <p:cTn id="29" dur="1" fill="hold">
                                          <p:stCondLst>
                                            <p:cond delay="0"/>
                                          </p:stCondLst>
                                        </p:cTn>
                                        <p:tgtEl>
                                          <p:spTgt spid="27669"/>
                                        </p:tgtEl>
                                        <p:attrNameLst>
                                          <p:attrName>style.visibility</p:attrName>
                                        </p:attrNameLst>
                                      </p:cBhvr>
                                      <p:to>
                                        <p:strVal val="visible"/>
                                      </p:to>
                                    </p:set>
                                    <p:animEffect transition="in" filter="wipe(down)">
                                      <p:cBhvr>
                                        <p:cTn id="30" dur="500"/>
                                        <p:tgtEl>
                                          <p:spTgt spid="27669"/>
                                        </p:tgtEl>
                                      </p:cBhvr>
                                    </p:animEffect>
                                  </p:childTnLst>
                                </p:cTn>
                              </p:par>
                            </p:childTnLst>
                          </p:cTn>
                        </p:par>
                        <p:par>
                          <p:cTn id="31" fill="hold" nodeType="afterGroup">
                            <p:stCondLst>
                              <p:cond delay="2870"/>
                            </p:stCondLst>
                            <p:childTnLst>
                              <p:par>
                                <p:cTn id="32" presetID="22" presetClass="entr" presetSubtype="4" fill="hold" grpId="0" nodeType="afterEffect">
                                  <p:stCondLst>
                                    <p:cond delay="0"/>
                                  </p:stCondLst>
                                  <p:childTnLst>
                                    <p:set>
                                      <p:cBhvr>
                                        <p:cTn id="33" dur="1" fill="hold">
                                          <p:stCondLst>
                                            <p:cond delay="0"/>
                                          </p:stCondLst>
                                        </p:cTn>
                                        <p:tgtEl>
                                          <p:spTgt spid="27668"/>
                                        </p:tgtEl>
                                        <p:attrNameLst>
                                          <p:attrName>style.visibility</p:attrName>
                                        </p:attrNameLst>
                                      </p:cBhvr>
                                      <p:to>
                                        <p:strVal val="visible"/>
                                      </p:to>
                                    </p:set>
                                    <p:animEffect transition="in" filter="wipe(down)">
                                      <p:cBhvr>
                                        <p:cTn id="34" dur="500"/>
                                        <p:tgtEl>
                                          <p:spTgt spid="27668"/>
                                        </p:tgtEl>
                                      </p:cBhvr>
                                    </p:animEffect>
                                  </p:childTnLst>
                                </p:cTn>
                              </p:par>
                            </p:childTnLst>
                          </p:cTn>
                        </p:par>
                        <p:par>
                          <p:cTn id="35" fill="hold" nodeType="afterGroup">
                            <p:stCondLst>
                              <p:cond delay="3370"/>
                            </p:stCondLst>
                            <p:childTnLst>
                              <p:par>
                                <p:cTn id="36" presetID="22" presetClass="entr" presetSubtype="4" fill="hold" grpId="0" nodeType="afterEffect">
                                  <p:stCondLst>
                                    <p:cond delay="0"/>
                                  </p:stCondLst>
                                  <p:childTnLst>
                                    <p:set>
                                      <p:cBhvr>
                                        <p:cTn id="37" dur="1" fill="hold">
                                          <p:stCondLst>
                                            <p:cond delay="0"/>
                                          </p:stCondLst>
                                        </p:cTn>
                                        <p:tgtEl>
                                          <p:spTgt spid="27667"/>
                                        </p:tgtEl>
                                        <p:attrNameLst>
                                          <p:attrName>style.visibility</p:attrName>
                                        </p:attrNameLst>
                                      </p:cBhvr>
                                      <p:to>
                                        <p:strVal val="visible"/>
                                      </p:to>
                                    </p:set>
                                    <p:animEffect transition="in" filter="wipe(down)">
                                      <p:cBhvr>
                                        <p:cTn id="38" dur="500"/>
                                        <p:tgtEl>
                                          <p:spTgt spid="27667"/>
                                        </p:tgtEl>
                                      </p:cBhvr>
                                    </p:animEffect>
                                  </p:childTnLst>
                                </p:cTn>
                              </p:par>
                            </p:childTnLst>
                          </p:cTn>
                        </p:par>
                        <p:par>
                          <p:cTn id="39" fill="hold" nodeType="afterGroup">
                            <p:stCondLst>
                              <p:cond delay="3870"/>
                            </p:stCondLst>
                            <p:childTnLst>
                              <p:par>
                                <p:cTn id="40" presetID="22" presetClass="entr" presetSubtype="4" fill="hold" grpId="0" nodeType="afterEffect">
                                  <p:stCondLst>
                                    <p:cond delay="0"/>
                                  </p:stCondLst>
                                  <p:childTnLst>
                                    <p:set>
                                      <p:cBhvr>
                                        <p:cTn id="41" dur="1" fill="hold">
                                          <p:stCondLst>
                                            <p:cond delay="0"/>
                                          </p:stCondLst>
                                        </p:cTn>
                                        <p:tgtEl>
                                          <p:spTgt spid="27666"/>
                                        </p:tgtEl>
                                        <p:attrNameLst>
                                          <p:attrName>style.visibility</p:attrName>
                                        </p:attrNameLst>
                                      </p:cBhvr>
                                      <p:to>
                                        <p:strVal val="visible"/>
                                      </p:to>
                                    </p:set>
                                    <p:animEffect transition="in" filter="wipe(down)">
                                      <p:cBhvr>
                                        <p:cTn id="42" dur="500"/>
                                        <p:tgtEl>
                                          <p:spTgt spid="27666"/>
                                        </p:tgtEl>
                                      </p:cBhvr>
                                    </p:animEffect>
                                  </p:childTnLst>
                                </p:cTn>
                              </p:par>
                            </p:childTnLst>
                          </p:cTn>
                        </p:par>
                        <p:par>
                          <p:cTn id="43" fill="hold" nodeType="afterGroup">
                            <p:stCondLst>
                              <p:cond delay="4370"/>
                            </p:stCondLst>
                            <p:childTnLst>
                              <p:par>
                                <p:cTn id="44" presetID="22" presetClass="entr" presetSubtype="2" fill="hold" nodeType="afterEffect">
                                  <p:stCondLst>
                                    <p:cond delay="0"/>
                                  </p:stCondLst>
                                  <p:childTnLst>
                                    <p:set>
                                      <p:cBhvr>
                                        <p:cTn id="45" dur="1" fill="hold">
                                          <p:stCondLst>
                                            <p:cond delay="0"/>
                                          </p:stCondLst>
                                        </p:cTn>
                                        <p:tgtEl>
                                          <p:spTgt spid="27657"/>
                                        </p:tgtEl>
                                        <p:attrNameLst>
                                          <p:attrName>style.visibility</p:attrName>
                                        </p:attrNameLst>
                                      </p:cBhvr>
                                      <p:to>
                                        <p:strVal val="visible"/>
                                      </p:to>
                                    </p:set>
                                    <p:animEffect transition="in" filter="wipe(right)">
                                      <p:cBhvr>
                                        <p:cTn id="46" dur="500"/>
                                        <p:tgtEl>
                                          <p:spTgt spid="27657"/>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27670"/>
                                        </p:tgtEl>
                                        <p:attrNameLst>
                                          <p:attrName>style.visibility</p:attrName>
                                        </p:attrNameLst>
                                      </p:cBhvr>
                                      <p:to>
                                        <p:strVal val="visible"/>
                                      </p:to>
                                    </p:set>
                                    <p:animEffect transition="in" filter="wipe(right)">
                                      <p:cBhvr>
                                        <p:cTn id="49" dur="500"/>
                                        <p:tgtEl>
                                          <p:spTgt spid="27670"/>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27671"/>
                                        </p:tgtEl>
                                        <p:attrNameLst>
                                          <p:attrName>style.visibility</p:attrName>
                                        </p:attrNameLst>
                                      </p:cBhvr>
                                      <p:to>
                                        <p:strVal val="visible"/>
                                      </p:to>
                                    </p:set>
                                    <p:animEffect transition="in" filter="wipe(right)">
                                      <p:cBhvr>
                                        <p:cTn id="52" dur="500"/>
                                        <p:tgtEl>
                                          <p:spTgt spid="27671"/>
                                        </p:tgtEl>
                                      </p:cBhvr>
                                    </p:animEffect>
                                  </p:childTnLst>
                                </p:cTn>
                              </p:par>
                            </p:childTnLst>
                          </p:cTn>
                        </p:par>
                        <p:par>
                          <p:cTn id="53" fill="hold" nodeType="afterGroup">
                            <p:stCondLst>
                              <p:cond delay="4870"/>
                            </p:stCondLst>
                            <p:childTnLst>
                              <p:par>
                                <p:cTn id="54" presetID="22" presetClass="entr" presetSubtype="8" fill="hold" grpId="0" nodeType="afterEffect">
                                  <p:stCondLst>
                                    <p:cond delay="0"/>
                                  </p:stCondLst>
                                  <p:childTnLst>
                                    <p:set>
                                      <p:cBhvr>
                                        <p:cTn id="55" dur="1" fill="hold">
                                          <p:stCondLst>
                                            <p:cond delay="0"/>
                                          </p:stCondLst>
                                        </p:cTn>
                                        <p:tgtEl>
                                          <p:spTgt spid="27656"/>
                                        </p:tgtEl>
                                        <p:attrNameLst>
                                          <p:attrName>style.visibility</p:attrName>
                                        </p:attrNameLst>
                                      </p:cBhvr>
                                      <p:to>
                                        <p:strVal val="visible"/>
                                      </p:to>
                                    </p:set>
                                    <p:animEffect transition="in" filter="wipe(left)">
                                      <p:cBhvr>
                                        <p:cTn id="56" dur="500"/>
                                        <p:tgtEl>
                                          <p:spTgt spid="2765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7672"/>
                                        </p:tgtEl>
                                        <p:attrNameLst>
                                          <p:attrName>style.visibility</p:attrName>
                                        </p:attrNameLst>
                                      </p:cBhvr>
                                      <p:to>
                                        <p:strVal val="visible"/>
                                      </p:to>
                                    </p:set>
                                    <p:animEffect transition="in" filter="wipe(left)">
                                      <p:cBhvr>
                                        <p:cTn id="59" dur="500"/>
                                        <p:tgtEl>
                                          <p:spTgt spid="2767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7673"/>
                                        </p:tgtEl>
                                        <p:attrNameLst>
                                          <p:attrName>style.visibility</p:attrName>
                                        </p:attrNameLst>
                                      </p:cBhvr>
                                      <p:to>
                                        <p:strVal val="visible"/>
                                      </p:to>
                                    </p:set>
                                    <p:animEffect transition="in" filter="wipe(left)">
                                      <p:cBhvr>
                                        <p:cTn id="62" dur="500"/>
                                        <p:tgtEl>
                                          <p:spTgt spid="27673"/>
                                        </p:tgtEl>
                                      </p:cBhvr>
                                    </p:animEffect>
                                  </p:childTnLst>
                                </p:cTn>
                              </p:par>
                            </p:childTnLst>
                          </p:cTn>
                        </p:par>
                        <p:par>
                          <p:cTn id="63" fill="hold" nodeType="afterGroup">
                            <p:stCondLst>
                              <p:cond delay="5370"/>
                            </p:stCondLst>
                            <p:childTnLst>
                              <p:par>
                                <p:cTn id="64" presetID="22" presetClass="entr" presetSubtype="2" fill="hold" nodeType="afterEffect">
                                  <p:stCondLst>
                                    <p:cond delay="0"/>
                                  </p:stCondLst>
                                  <p:childTnLst>
                                    <p:set>
                                      <p:cBhvr>
                                        <p:cTn id="65" dur="1" fill="hold">
                                          <p:stCondLst>
                                            <p:cond delay="0"/>
                                          </p:stCondLst>
                                        </p:cTn>
                                        <p:tgtEl>
                                          <p:spTgt spid="27650"/>
                                        </p:tgtEl>
                                        <p:attrNameLst>
                                          <p:attrName>style.visibility</p:attrName>
                                        </p:attrNameLst>
                                      </p:cBhvr>
                                      <p:to>
                                        <p:strVal val="visible"/>
                                      </p:to>
                                    </p:set>
                                    <p:animEffect transition="in" filter="wipe(right)">
                                      <p:cBhvr>
                                        <p:cTn id="66" dur="500"/>
                                        <p:tgtEl>
                                          <p:spTgt spid="27650"/>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27677"/>
                                        </p:tgtEl>
                                        <p:attrNameLst>
                                          <p:attrName>style.visibility</p:attrName>
                                        </p:attrNameLst>
                                      </p:cBhvr>
                                      <p:to>
                                        <p:strVal val="visible"/>
                                      </p:to>
                                    </p:set>
                                    <p:animEffect transition="in" filter="wipe(right)">
                                      <p:cBhvr>
                                        <p:cTn id="69" dur="500"/>
                                        <p:tgtEl>
                                          <p:spTgt spid="27677"/>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27676"/>
                                        </p:tgtEl>
                                        <p:attrNameLst>
                                          <p:attrName>style.visibility</p:attrName>
                                        </p:attrNameLst>
                                      </p:cBhvr>
                                      <p:to>
                                        <p:strVal val="visible"/>
                                      </p:to>
                                    </p:set>
                                    <p:animEffect transition="in" filter="wipe(right)">
                                      <p:cBhvr>
                                        <p:cTn id="72" dur="500"/>
                                        <p:tgtEl>
                                          <p:spTgt spid="27676"/>
                                        </p:tgtEl>
                                      </p:cBhvr>
                                    </p:animEffect>
                                  </p:childTnLst>
                                </p:cTn>
                              </p:par>
                            </p:childTnLst>
                          </p:cTn>
                        </p:par>
                        <p:par>
                          <p:cTn id="73" fill="hold" nodeType="afterGroup">
                            <p:stCondLst>
                              <p:cond delay="5870"/>
                            </p:stCondLst>
                            <p:childTnLst>
                              <p:par>
                                <p:cTn id="74" presetID="22" presetClass="entr" presetSubtype="8" fill="hold" nodeType="afterEffect">
                                  <p:stCondLst>
                                    <p:cond delay="0"/>
                                  </p:stCondLst>
                                  <p:childTnLst>
                                    <p:set>
                                      <p:cBhvr>
                                        <p:cTn id="75" dur="1" fill="hold">
                                          <p:stCondLst>
                                            <p:cond delay="0"/>
                                          </p:stCondLst>
                                        </p:cTn>
                                        <p:tgtEl>
                                          <p:spTgt spid="27653"/>
                                        </p:tgtEl>
                                        <p:attrNameLst>
                                          <p:attrName>style.visibility</p:attrName>
                                        </p:attrNameLst>
                                      </p:cBhvr>
                                      <p:to>
                                        <p:strVal val="visible"/>
                                      </p:to>
                                    </p:set>
                                    <p:animEffect transition="in" filter="wipe(left)">
                                      <p:cBhvr>
                                        <p:cTn id="76" dur="500"/>
                                        <p:tgtEl>
                                          <p:spTgt spid="2765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7674"/>
                                        </p:tgtEl>
                                        <p:attrNameLst>
                                          <p:attrName>style.visibility</p:attrName>
                                        </p:attrNameLst>
                                      </p:cBhvr>
                                      <p:to>
                                        <p:strVal val="visible"/>
                                      </p:to>
                                    </p:set>
                                    <p:animEffect transition="in" filter="wipe(left)">
                                      <p:cBhvr>
                                        <p:cTn id="79" dur="500"/>
                                        <p:tgtEl>
                                          <p:spTgt spid="27674"/>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7675"/>
                                        </p:tgtEl>
                                        <p:attrNameLst>
                                          <p:attrName>style.visibility</p:attrName>
                                        </p:attrNameLst>
                                      </p:cBhvr>
                                      <p:to>
                                        <p:strVal val="visible"/>
                                      </p:to>
                                    </p:set>
                                    <p:animEffect transition="in" filter="wipe(left)">
                                      <p:cBhvr>
                                        <p:cTn id="82" dur="500"/>
                                        <p:tgtEl>
                                          <p:spTgt spid="27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6" grpId="0" animBg="1"/>
      <p:bldP spid="27665" grpId="0" animBg="1"/>
      <p:bldP spid="27666" grpId="0" animBg="1"/>
      <p:bldP spid="27667" grpId="0" animBg="1"/>
      <p:bldP spid="27668" grpId="0" animBg="1"/>
      <p:bldP spid="27669" grpId="0" animBg="1"/>
      <p:bldP spid="27670" grpId="0" autoUpdateAnimBg="0"/>
      <p:bldP spid="27671" grpId="0" autoUpdateAnimBg="0"/>
      <p:bldP spid="27672" grpId="0" autoUpdateAnimBg="0"/>
      <p:bldP spid="27673" grpId="0" autoUpdateAnimBg="0"/>
      <p:bldP spid="27674" grpId="0" autoUpdateAnimBg="0"/>
      <p:bldP spid="27675" grpId="0" autoUpdateAnimBg="0"/>
      <p:bldP spid="27676" grpId="0" autoUpdateAnimBg="0"/>
      <p:bldP spid="27677" grpId="0" autoUpdateAnimBg="0"/>
      <p:bldP spid="27682"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2"/>
          <p:cNvGrpSpPr>
            <a:grpSpLocks/>
          </p:cNvGrpSpPr>
          <p:nvPr/>
        </p:nvGrpSpPr>
        <p:grpSpPr bwMode="auto">
          <a:xfrm>
            <a:off x="1708150" y="3159125"/>
            <a:ext cx="2676525" cy="2566988"/>
            <a:chOff x="0" y="0"/>
            <a:chExt cx="2087747" cy="2002003"/>
          </a:xfrm>
        </p:grpSpPr>
        <p:grpSp>
          <p:nvGrpSpPr>
            <p:cNvPr id="27681" name="Group 3"/>
            <p:cNvGrpSpPr>
              <a:grpSpLocks/>
            </p:cNvGrpSpPr>
            <p:nvPr/>
          </p:nvGrpSpPr>
          <p:grpSpPr bwMode="auto">
            <a:xfrm>
              <a:off x="0" y="0"/>
              <a:ext cx="2087747" cy="2002003"/>
              <a:chOff x="0" y="0"/>
              <a:chExt cx="2087747" cy="2002003"/>
            </a:xfrm>
          </p:grpSpPr>
          <p:sp>
            <p:nvSpPr>
              <p:cNvPr id="28676" name="AutoShape 2"/>
              <p:cNvSpPr>
                <a:spLocks noChangeArrowheads="1"/>
              </p:cNvSpPr>
              <p:nvPr/>
            </p:nvSpPr>
            <p:spPr bwMode="auto">
              <a:xfrm>
                <a:off x="0" y="0"/>
                <a:ext cx="2087747" cy="1907908"/>
              </a:xfrm>
              <a:prstGeom prst="roundRect">
                <a:avLst>
                  <a:gd name="adj" fmla="val 894"/>
                </a:avLst>
              </a:prstGeom>
              <a:gradFill rotWithShape="1">
                <a:gsLst>
                  <a:gs pos="0">
                    <a:srgbClr val="FFFFFF"/>
                  </a:gs>
                  <a:gs pos="100000">
                    <a:srgbClr val="D8D8D8"/>
                  </a:gs>
                </a:gsLst>
                <a:lin ang="5400000" scaled="1"/>
              </a:gradFill>
              <a:ln w="6350" cmpd="sng">
                <a:solidFill>
                  <a:srgbClr val="808080"/>
                </a:solidFill>
                <a:round/>
                <a:headEnd/>
                <a:tailEnd/>
              </a:ln>
            </p:spPr>
            <p:txBody>
              <a:bodyPr wrap="none" anchor="ctr"/>
              <a:lstStyle/>
              <a:p>
                <a:pPr marL="92075" algn="ctr" eaLnBrk="1" hangingPunct="1">
                  <a:spcBef>
                    <a:spcPct val="20000"/>
                  </a:spcBef>
                  <a:buClr>
                    <a:srgbClr val="E1B40C"/>
                  </a:buClr>
                  <a:buFont typeface="Wingdings" pitchFamily="2" charset="2"/>
                  <a:buNone/>
                  <a:defRPr/>
                </a:pPr>
                <a:endParaRPr lang="zh-CN" altLang="en-US"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pic>
            <p:nvPicPr>
              <p:cNvPr id="27687" name="Picture 27" descr="投影2"/>
              <p:cNvPicPr>
                <a:picLocks noChangeAspect="1" noChangeArrowheads="1"/>
              </p:cNvPicPr>
              <p:nvPr/>
            </p:nvPicPr>
            <p:blipFill>
              <a:blip r:embed="rId2">
                <a:extLst>
                  <a:ext uri="{28A0092B-C50C-407E-A947-70E740481C1C}">
                    <a14:useLocalDpi xmlns:a14="http://schemas.microsoft.com/office/drawing/2010/main" val="0"/>
                  </a:ext>
                </a:extLst>
              </a:blip>
              <a:srcRect l="2441" t="61200" r="8347" b="7201"/>
              <a:stretch>
                <a:fillRect/>
              </a:stretch>
            </p:blipFill>
            <p:spPr bwMode="auto">
              <a:xfrm>
                <a:off x="0" y="1920156"/>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682" name="Rectangle 9"/>
            <p:cNvSpPr>
              <a:spLocks noChangeArrowheads="1"/>
            </p:cNvSpPr>
            <p:nvPr/>
          </p:nvSpPr>
          <p:spPr bwMode="auto">
            <a:xfrm>
              <a:off x="59761"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600">
                  <a:solidFill>
                    <a:srgbClr val="000000"/>
                  </a:solidFill>
                  <a:latin typeface="微软雅黑" panose="020B0503020204020204" pitchFamily="34" charset="-122"/>
                </a:rPr>
                <a:t>单击此处添加文字内容</a:t>
              </a:r>
            </a:p>
            <a:p>
              <a:pPr eaLnBrk="1" hangingPunct="1">
                <a:lnSpc>
                  <a:spcPct val="120000"/>
                </a:lnSpc>
                <a:spcBef>
                  <a:spcPct val="0"/>
                </a:spcBef>
                <a:buFontTx/>
                <a:buNone/>
              </a:pPr>
              <a:r>
                <a:rPr lang="zh-CN" altLang="en-US" sz="1600">
                  <a:solidFill>
                    <a:srgbClr val="000000"/>
                  </a:solidFill>
                  <a:latin typeface="微软雅黑" panose="020B0503020204020204" pitchFamily="34" charset="-122"/>
                </a:rPr>
                <a:t>单击此处添加文字内容</a:t>
              </a:r>
            </a:p>
            <a:p>
              <a:pPr eaLnBrk="1" hangingPunct="1">
                <a:lnSpc>
                  <a:spcPct val="120000"/>
                </a:lnSpc>
                <a:spcBef>
                  <a:spcPct val="0"/>
                </a:spcBef>
                <a:buFontTx/>
                <a:buNone/>
              </a:pPr>
              <a:r>
                <a:rPr lang="zh-CN" altLang="en-US" sz="1600">
                  <a:solidFill>
                    <a:srgbClr val="000000"/>
                  </a:solidFill>
                  <a:latin typeface="微软雅黑" panose="020B0503020204020204" pitchFamily="34" charset="-122"/>
                </a:rPr>
                <a:t>单击此处添加文字内容</a:t>
              </a:r>
            </a:p>
          </p:txBody>
        </p:sp>
        <p:pic>
          <p:nvPicPr>
            <p:cNvPr id="27683" name="Picture 14" descr="图片1"/>
            <p:cNvPicPr>
              <a:picLocks noChangeAspect="1" noChangeArrowheads="1"/>
            </p:cNvPicPr>
            <p:nvPr/>
          </p:nvPicPr>
          <p:blipFill>
            <a:blip r:embed="rId3">
              <a:extLst>
                <a:ext uri="{28A0092B-C50C-407E-A947-70E740481C1C}">
                  <a14:useLocalDpi xmlns:a14="http://schemas.microsoft.com/office/drawing/2010/main" val="0"/>
                </a:ext>
              </a:extLst>
            </a:blip>
            <a:srcRect l="7112" r="7730" b="73112"/>
            <a:stretch>
              <a:fillRect/>
            </a:stretch>
          </p:blipFill>
          <p:spPr bwMode="auto">
            <a:xfrm>
              <a:off x="1119874" y="162395"/>
              <a:ext cx="824966" cy="79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84" name="Rectangle 15"/>
            <p:cNvSpPr>
              <a:spLocks noChangeArrowheads="1"/>
            </p:cNvSpPr>
            <p:nvPr/>
          </p:nvSpPr>
          <p:spPr bwMode="auto">
            <a:xfrm>
              <a:off x="58463" y="456005"/>
              <a:ext cx="864163" cy="28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000000"/>
                  </a:solidFill>
                  <a:latin typeface="微软雅黑" panose="020B0503020204020204" pitchFamily="34" charset="-122"/>
                </a:rPr>
                <a:t>添加文字</a:t>
              </a:r>
            </a:p>
          </p:txBody>
        </p:sp>
        <p:sp>
          <p:nvSpPr>
            <p:cNvPr id="27685" name="Rectangle 16"/>
            <p:cNvSpPr>
              <a:spLocks noChangeArrowheads="1"/>
            </p:cNvSpPr>
            <p:nvPr/>
          </p:nvSpPr>
          <p:spPr bwMode="auto">
            <a:xfrm>
              <a:off x="1119874" y="136412"/>
              <a:ext cx="822367" cy="822367"/>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0000"/>
                </a:solidFill>
                <a:latin typeface="微软雅黑" panose="020B0503020204020204" pitchFamily="34" charset="-122"/>
              </a:endParaRPr>
            </a:p>
          </p:txBody>
        </p:sp>
      </p:grpSp>
      <p:grpSp>
        <p:nvGrpSpPr>
          <p:cNvPr id="28682" name="Group 10"/>
          <p:cNvGrpSpPr>
            <a:grpSpLocks/>
          </p:cNvGrpSpPr>
          <p:nvPr/>
        </p:nvGrpSpPr>
        <p:grpSpPr bwMode="auto">
          <a:xfrm>
            <a:off x="4760913" y="3159125"/>
            <a:ext cx="2676525" cy="2566988"/>
            <a:chOff x="0" y="0"/>
            <a:chExt cx="2087747" cy="2002003"/>
          </a:xfrm>
        </p:grpSpPr>
        <p:grpSp>
          <p:nvGrpSpPr>
            <p:cNvPr id="27674" name="Group 11"/>
            <p:cNvGrpSpPr>
              <a:grpSpLocks/>
            </p:cNvGrpSpPr>
            <p:nvPr/>
          </p:nvGrpSpPr>
          <p:grpSpPr bwMode="auto">
            <a:xfrm>
              <a:off x="0" y="0"/>
              <a:ext cx="2087747" cy="2002003"/>
              <a:chOff x="0" y="0"/>
              <a:chExt cx="2087747" cy="2002003"/>
            </a:xfrm>
          </p:grpSpPr>
          <p:pic>
            <p:nvPicPr>
              <p:cNvPr id="27679" name="Picture 3" descr="投影2"/>
              <p:cNvPicPr>
                <a:picLocks noChangeAspect="1" noChangeArrowheads="1"/>
              </p:cNvPicPr>
              <p:nvPr/>
            </p:nvPicPr>
            <p:blipFill>
              <a:blip r:embed="rId2">
                <a:extLst>
                  <a:ext uri="{28A0092B-C50C-407E-A947-70E740481C1C}">
                    <a14:useLocalDpi xmlns:a14="http://schemas.microsoft.com/office/drawing/2010/main" val="0"/>
                  </a:ext>
                </a:extLst>
              </a:blip>
              <a:srcRect l="2441" t="61200" r="8347" b="7201"/>
              <a:stretch>
                <a:fillRect/>
              </a:stretch>
            </p:blipFill>
            <p:spPr bwMode="auto">
              <a:xfrm>
                <a:off x="0" y="1920156"/>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5" name="AutoShape 4"/>
              <p:cNvSpPr>
                <a:spLocks noChangeArrowheads="1"/>
              </p:cNvSpPr>
              <p:nvPr/>
            </p:nvSpPr>
            <p:spPr bwMode="auto">
              <a:xfrm>
                <a:off x="0" y="0"/>
                <a:ext cx="2087747" cy="1907908"/>
              </a:xfrm>
              <a:prstGeom prst="roundRect">
                <a:avLst>
                  <a:gd name="adj" fmla="val 894"/>
                </a:avLst>
              </a:prstGeom>
              <a:gradFill rotWithShape="1">
                <a:gsLst>
                  <a:gs pos="0">
                    <a:srgbClr val="FFFFFF"/>
                  </a:gs>
                  <a:gs pos="100000">
                    <a:srgbClr val="D8D8D8"/>
                  </a:gs>
                </a:gsLst>
                <a:lin ang="5400000" scaled="1"/>
              </a:gradFill>
              <a:ln w="6350" cmpd="sng">
                <a:solidFill>
                  <a:srgbClr val="808080"/>
                </a:solidFill>
                <a:round/>
                <a:headEnd/>
                <a:tailEnd/>
              </a:ln>
            </p:spPr>
            <p:txBody>
              <a:bodyPr wrap="none" anchor="ctr"/>
              <a:lstStyle/>
              <a:p>
                <a:pPr algn="ctr" eaLnBrk="1" hangingPunct="1">
                  <a:spcBef>
                    <a:spcPct val="20000"/>
                  </a:spcBef>
                  <a:buClr>
                    <a:srgbClr val="E1B40C"/>
                  </a:buClr>
                  <a:buFont typeface="Wingdings" pitchFamily="2" charset="2"/>
                  <a:buNone/>
                  <a:defRPr/>
                </a:pPr>
                <a:endParaRPr lang="zh-CN" altLang="en-US"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grpSp>
        <p:pic>
          <p:nvPicPr>
            <p:cNvPr id="27675" name="Picture 7" descr="图片2"/>
            <p:cNvPicPr>
              <a:picLocks noChangeAspect="1" noChangeArrowheads="1"/>
            </p:cNvPicPr>
            <p:nvPr/>
          </p:nvPicPr>
          <p:blipFill>
            <a:blip r:embed="rId4">
              <a:extLst>
                <a:ext uri="{28A0092B-C50C-407E-A947-70E740481C1C}">
                  <a14:useLocalDpi xmlns:a14="http://schemas.microsoft.com/office/drawing/2010/main" val="0"/>
                </a:ext>
              </a:extLst>
            </a:blip>
            <a:srcRect l="5891" r="2945" b="74030"/>
            <a:stretch>
              <a:fillRect/>
            </a:stretch>
          </p:blipFill>
          <p:spPr bwMode="auto">
            <a:xfrm>
              <a:off x="1112079" y="175387"/>
              <a:ext cx="804179" cy="76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76" name="Rectangle 10"/>
            <p:cNvSpPr>
              <a:spLocks noChangeArrowheads="1"/>
            </p:cNvSpPr>
            <p:nvPr/>
          </p:nvSpPr>
          <p:spPr bwMode="auto">
            <a:xfrm>
              <a:off x="36377" y="456005"/>
              <a:ext cx="864163" cy="28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000000"/>
                  </a:solidFill>
                  <a:latin typeface="微软雅黑" panose="020B0503020204020204" pitchFamily="34" charset="-122"/>
                </a:rPr>
                <a:t>添加文字</a:t>
              </a:r>
            </a:p>
          </p:txBody>
        </p:sp>
        <p:sp>
          <p:nvSpPr>
            <p:cNvPr id="27677" name="Rectangle 11"/>
            <p:cNvSpPr>
              <a:spLocks noChangeArrowheads="1"/>
            </p:cNvSpPr>
            <p:nvPr/>
          </p:nvSpPr>
          <p:spPr bwMode="auto">
            <a:xfrm>
              <a:off x="37676"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600">
                  <a:solidFill>
                    <a:srgbClr val="000000"/>
                  </a:solidFill>
                  <a:latin typeface="微软雅黑" panose="020B0503020204020204" pitchFamily="34" charset="-122"/>
                </a:rPr>
                <a:t>单击此处添加文字内容</a:t>
              </a:r>
            </a:p>
            <a:p>
              <a:pPr eaLnBrk="1" hangingPunct="1">
                <a:lnSpc>
                  <a:spcPct val="120000"/>
                </a:lnSpc>
                <a:spcBef>
                  <a:spcPct val="0"/>
                </a:spcBef>
                <a:buFontTx/>
                <a:buNone/>
              </a:pPr>
              <a:r>
                <a:rPr lang="zh-CN" altLang="en-US" sz="1600">
                  <a:solidFill>
                    <a:srgbClr val="000000"/>
                  </a:solidFill>
                  <a:latin typeface="微软雅黑" panose="020B0503020204020204" pitchFamily="34" charset="-122"/>
                </a:rPr>
                <a:t>单击此处添加文字内容</a:t>
              </a:r>
            </a:p>
            <a:p>
              <a:pPr eaLnBrk="1" hangingPunct="1">
                <a:lnSpc>
                  <a:spcPct val="120000"/>
                </a:lnSpc>
                <a:spcBef>
                  <a:spcPct val="0"/>
                </a:spcBef>
                <a:buFontTx/>
                <a:buNone/>
              </a:pPr>
              <a:r>
                <a:rPr lang="zh-CN" altLang="en-US" sz="1600">
                  <a:solidFill>
                    <a:srgbClr val="000000"/>
                  </a:solidFill>
                  <a:latin typeface="微软雅黑" panose="020B0503020204020204" pitchFamily="34" charset="-122"/>
                </a:rPr>
                <a:t>单击此处添加文字内容</a:t>
              </a:r>
            </a:p>
          </p:txBody>
        </p:sp>
        <p:sp>
          <p:nvSpPr>
            <p:cNvPr id="27678" name="Rectangle 17"/>
            <p:cNvSpPr>
              <a:spLocks noChangeArrowheads="1"/>
            </p:cNvSpPr>
            <p:nvPr/>
          </p:nvSpPr>
          <p:spPr bwMode="auto">
            <a:xfrm>
              <a:off x="1110781" y="135113"/>
              <a:ext cx="808076" cy="808076"/>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0000"/>
                </a:solidFill>
                <a:latin typeface="微软雅黑" panose="020B0503020204020204" pitchFamily="34" charset="-122"/>
              </a:endParaRPr>
            </a:p>
          </p:txBody>
        </p:sp>
      </p:grpSp>
      <p:grpSp>
        <p:nvGrpSpPr>
          <p:cNvPr id="28690" name="Group 18"/>
          <p:cNvGrpSpPr>
            <a:grpSpLocks/>
          </p:cNvGrpSpPr>
          <p:nvPr/>
        </p:nvGrpSpPr>
        <p:grpSpPr bwMode="auto">
          <a:xfrm>
            <a:off x="7821613" y="3159125"/>
            <a:ext cx="2720975" cy="2566988"/>
            <a:chOff x="0" y="0"/>
            <a:chExt cx="2121524" cy="2002003"/>
          </a:xfrm>
        </p:grpSpPr>
        <p:grpSp>
          <p:nvGrpSpPr>
            <p:cNvPr id="27667" name="Group 19"/>
            <p:cNvGrpSpPr>
              <a:grpSpLocks/>
            </p:cNvGrpSpPr>
            <p:nvPr/>
          </p:nvGrpSpPr>
          <p:grpSpPr bwMode="auto">
            <a:xfrm>
              <a:off x="0" y="0"/>
              <a:ext cx="2121524" cy="2002003"/>
              <a:chOff x="0" y="0"/>
              <a:chExt cx="2121524" cy="2002003"/>
            </a:xfrm>
          </p:grpSpPr>
          <p:pic>
            <p:nvPicPr>
              <p:cNvPr id="27672" name="Picture 5" descr="投影2"/>
              <p:cNvPicPr>
                <a:picLocks noChangeAspect="1" noChangeArrowheads="1"/>
              </p:cNvPicPr>
              <p:nvPr/>
            </p:nvPicPr>
            <p:blipFill>
              <a:blip r:embed="rId2">
                <a:extLst>
                  <a:ext uri="{28A0092B-C50C-407E-A947-70E740481C1C}">
                    <a14:useLocalDpi xmlns:a14="http://schemas.microsoft.com/office/drawing/2010/main" val="0"/>
                  </a:ext>
                </a:extLst>
              </a:blip>
              <a:srcRect l="2441" t="61200" r="8347" b="7201"/>
              <a:stretch>
                <a:fillRect/>
              </a:stretch>
            </p:blipFill>
            <p:spPr bwMode="auto">
              <a:xfrm>
                <a:off x="0" y="1920156"/>
                <a:ext cx="2121524"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93" name="AutoShape 6"/>
              <p:cNvSpPr>
                <a:spLocks noChangeArrowheads="1"/>
              </p:cNvSpPr>
              <p:nvPr/>
            </p:nvSpPr>
            <p:spPr bwMode="auto">
              <a:xfrm>
                <a:off x="0" y="0"/>
                <a:ext cx="2121524" cy="1907908"/>
              </a:xfrm>
              <a:prstGeom prst="roundRect">
                <a:avLst>
                  <a:gd name="adj" fmla="val 894"/>
                </a:avLst>
              </a:prstGeom>
              <a:gradFill rotWithShape="1">
                <a:gsLst>
                  <a:gs pos="0">
                    <a:srgbClr val="FFFFFF"/>
                  </a:gs>
                  <a:gs pos="100000">
                    <a:srgbClr val="D8D8D8"/>
                  </a:gs>
                </a:gsLst>
                <a:lin ang="5400000" scaled="1"/>
              </a:gradFill>
              <a:ln w="6350" cmpd="sng">
                <a:solidFill>
                  <a:srgbClr val="808080"/>
                </a:solidFill>
                <a:round/>
                <a:headEnd/>
                <a:tailEnd/>
              </a:ln>
            </p:spPr>
            <p:txBody>
              <a:bodyPr wrap="none" anchor="ctr"/>
              <a:lstStyle/>
              <a:p>
                <a:pPr marL="92075" algn="ctr" eaLnBrk="1" hangingPunct="1">
                  <a:spcBef>
                    <a:spcPct val="20000"/>
                  </a:spcBef>
                  <a:buClr>
                    <a:srgbClr val="E1B40C"/>
                  </a:buClr>
                  <a:buFont typeface="Wingdings" pitchFamily="2" charset="2"/>
                  <a:buNone/>
                  <a:defRPr/>
                </a:pPr>
                <a:endParaRPr lang="zh-CN" altLang="en-US"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grpSp>
        <p:pic>
          <p:nvPicPr>
            <p:cNvPr id="27668" name="Picture 8" descr="图片3"/>
            <p:cNvPicPr>
              <a:picLocks noChangeAspect="1" noChangeArrowheads="1"/>
            </p:cNvPicPr>
            <p:nvPr/>
          </p:nvPicPr>
          <p:blipFill>
            <a:blip r:embed="rId5">
              <a:extLst>
                <a:ext uri="{28A0092B-C50C-407E-A947-70E740481C1C}">
                  <a14:useLocalDpi xmlns:a14="http://schemas.microsoft.com/office/drawing/2010/main" val="0"/>
                </a:ext>
              </a:extLst>
            </a:blip>
            <a:srcRect l="6876" r="15500" b="73854"/>
            <a:stretch>
              <a:fillRect/>
            </a:stretch>
          </p:blipFill>
          <p:spPr bwMode="auto">
            <a:xfrm>
              <a:off x="1153652" y="170190"/>
              <a:ext cx="806777" cy="7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9" name="Rectangle 12"/>
            <p:cNvSpPr>
              <a:spLocks noChangeArrowheads="1"/>
            </p:cNvSpPr>
            <p:nvPr/>
          </p:nvSpPr>
          <p:spPr bwMode="auto">
            <a:xfrm>
              <a:off x="61060" y="456005"/>
              <a:ext cx="864163" cy="28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000000"/>
                  </a:solidFill>
                  <a:latin typeface="微软雅黑" panose="020B0503020204020204" pitchFamily="34" charset="-122"/>
                </a:rPr>
                <a:t>添加文字</a:t>
              </a:r>
            </a:p>
          </p:txBody>
        </p:sp>
        <p:sp>
          <p:nvSpPr>
            <p:cNvPr id="27670" name="Rectangle 13"/>
            <p:cNvSpPr>
              <a:spLocks noChangeArrowheads="1"/>
            </p:cNvSpPr>
            <p:nvPr/>
          </p:nvSpPr>
          <p:spPr bwMode="auto">
            <a:xfrm>
              <a:off x="62359" y="1117276"/>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600">
                  <a:solidFill>
                    <a:srgbClr val="000000"/>
                  </a:solidFill>
                  <a:latin typeface="微软雅黑" panose="020B0503020204020204" pitchFamily="34" charset="-122"/>
                </a:rPr>
                <a:t>单击此处添加文字内容</a:t>
              </a:r>
            </a:p>
            <a:p>
              <a:pPr eaLnBrk="1" hangingPunct="1">
                <a:lnSpc>
                  <a:spcPct val="120000"/>
                </a:lnSpc>
                <a:spcBef>
                  <a:spcPct val="0"/>
                </a:spcBef>
                <a:buFontTx/>
                <a:buNone/>
              </a:pPr>
              <a:r>
                <a:rPr lang="zh-CN" altLang="en-US" sz="1600">
                  <a:solidFill>
                    <a:srgbClr val="000000"/>
                  </a:solidFill>
                  <a:latin typeface="微软雅黑" panose="020B0503020204020204" pitchFamily="34" charset="-122"/>
                </a:rPr>
                <a:t>单击此处添加文字内容</a:t>
              </a:r>
            </a:p>
            <a:p>
              <a:pPr eaLnBrk="1" hangingPunct="1">
                <a:lnSpc>
                  <a:spcPct val="120000"/>
                </a:lnSpc>
                <a:spcBef>
                  <a:spcPct val="0"/>
                </a:spcBef>
                <a:buFontTx/>
                <a:buNone/>
              </a:pPr>
              <a:r>
                <a:rPr lang="zh-CN" altLang="en-US" sz="1600">
                  <a:solidFill>
                    <a:srgbClr val="000000"/>
                  </a:solidFill>
                  <a:latin typeface="微软雅黑" panose="020B0503020204020204" pitchFamily="34" charset="-122"/>
                </a:rPr>
                <a:t>单击此处添加文字内容</a:t>
              </a:r>
            </a:p>
          </p:txBody>
        </p:sp>
        <p:sp>
          <p:nvSpPr>
            <p:cNvPr id="27671" name="Rectangle 18"/>
            <p:cNvSpPr>
              <a:spLocks noChangeArrowheads="1"/>
            </p:cNvSpPr>
            <p:nvPr/>
          </p:nvSpPr>
          <p:spPr bwMode="auto">
            <a:xfrm>
              <a:off x="1158848" y="135113"/>
              <a:ext cx="808076" cy="808076"/>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0000"/>
                </a:solidFill>
                <a:latin typeface="微软雅黑" panose="020B0503020204020204" pitchFamily="34" charset="-122"/>
              </a:endParaRPr>
            </a:p>
          </p:txBody>
        </p:sp>
      </p:grpSp>
      <p:grpSp>
        <p:nvGrpSpPr>
          <p:cNvPr id="28698" name="Group 26"/>
          <p:cNvGrpSpPr>
            <a:grpSpLocks/>
          </p:cNvGrpSpPr>
          <p:nvPr/>
        </p:nvGrpSpPr>
        <p:grpSpPr bwMode="auto">
          <a:xfrm>
            <a:off x="2728913" y="2660650"/>
            <a:ext cx="5794375" cy="498475"/>
            <a:chOff x="0" y="0"/>
            <a:chExt cx="3398" cy="383"/>
          </a:xfrm>
        </p:grpSpPr>
        <p:cxnSp>
          <p:nvCxnSpPr>
            <p:cNvPr id="27664" name="AutoShape 20"/>
            <p:cNvCxnSpPr>
              <a:cxnSpLocks noChangeShapeType="1"/>
            </p:cNvCxnSpPr>
            <p:nvPr/>
          </p:nvCxnSpPr>
          <p:spPr bwMode="auto">
            <a:xfrm rot="5400000">
              <a:off x="22" y="-22"/>
              <a:ext cx="383" cy="427"/>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27665" name="AutoShape 21"/>
            <p:cNvCxnSpPr>
              <a:cxnSpLocks noChangeShapeType="1"/>
              <a:endCxn id="28685" idx="0"/>
            </p:cNvCxnSpPr>
            <p:nvPr/>
          </p:nvCxnSpPr>
          <p:spPr bwMode="auto">
            <a:xfrm>
              <a:off x="1343" y="191"/>
              <a:ext cx="634" cy="192"/>
            </a:xfrm>
            <a:prstGeom prst="bentConnector2">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27666" name="AutoShape 22"/>
            <p:cNvCxnSpPr>
              <a:cxnSpLocks noChangeShapeType="1"/>
            </p:cNvCxnSpPr>
            <p:nvPr/>
          </p:nvCxnSpPr>
          <p:spPr bwMode="auto">
            <a:xfrm rot="16200000" flipH="1">
              <a:off x="1719" y="-1294"/>
              <a:ext cx="383" cy="2971"/>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grpSp>
      <p:sp>
        <p:nvSpPr>
          <p:cNvPr id="28702" name="AutoShape 23"/>
          <p:cNvSpPr>
            <a:spLocks noChangeArrowheads="1"/>
          </p:cNvSpPr>
          <p:nvPr/>
        </p:nvSpPr>
        <p:spPr bwMode="auto">
          <a:xfrm>
            <a:off x="3476625" y="1801813"/>
            <a:ext cx="6553200" cy="758825"/>
          </a:xfrm>
          <a:prstGeom prst="roundRect">
            <a:avLst>
              <a:gd name="adj" fmla="val 10250"/>
            </a:avLst>
          </a:prstGeom>
          <a:solidFill>
            <a:srgbClr val="808080"/>
          </a:solidFill>
          <a:ln w="9525">
            <a:solidFill>
              <a:srgbClr val="808080"/>
            </a:solidFill>
            <a:round/>
            <a:headEnd/>
            <a:tailEnd/>
          </a:ln>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000000"/>
              </a:solidFill>
              <a:latin typeface="微软雅黑" panose="020B0503020204020204" pitchFamily="34" charset="-122"/>
            </a:endParaRPr>
          </a:p>
        </p:txBody>
      </p:sp>
      <p:sp>
        <p:nvSpPr>
          <p:cNvPr id="28703" name="AutoShape 24"/>
          <p:cNvSpPr>
            <a:spLocks noChangeArrowheads="1"/>
          </p:cNvSpPr>
          <p:nvPr/>
        </p:nvSpPr>
        <p:spPr bwMode="auto">
          <a:xfrm>
            <a:off x="2120900" y="1701800"/>
            <a:ext cx="2117725" cy="917575"/>
          </a:xfrm>
          <a:prstGeom prst="roundRect">
            <a:avLst>
              <a:gd name="adj" fmla="val 12144"/>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FFFFF"/>
                </a:solidFill>
                <a:latin typeface="微软雅黑" panose="020B0503020204020204" pitchFamily="34" charset="-122"/>
              </a:rPr>
              <a:t>单击此处</a:t>
            </a:r>
          </a:p>
          <a:p>
            <a:pPr algn="ctr" eaLnBrk="1" hangingPunct="1">
              <a:spcBef>
                <a:spcPct val="0"/>
              </a:spcBef>
              <a:buFontTx/>
              <a:buNone/>
            </a:pPr>
            <a:r>
              <a:rPr lang="zh-CN" altLang="en-US">
                <a:solidFill>
                  <a:srgbClr val="FFFFFF"/>
                </a:solidFill>
                <a:latin typeface="微软雅黑" panose="020B0503020204020204" pitchFamily="34" charset="-122"/>
              </a:rPr>
              <a:t>添加文字</a:t>
            </a:r>
          </a:p>
        </p:txBody>
      </p:sp>
      <p:sp>
        <p:nvSpPr>
          <p:cNvPr id="28704" name="Rectangle 26"/>
          <p:cNvSpPr>
            <a:spLocks noChangeArrowheads="1"/>
          </p:cNvSpPr>
          <p:nvPr/>
        </p:nvSpPr>
        <p:spPr bwMode="auto">
          <a:xfrm>
            <a:off x="4621213" y="1938338"/>
            <a:ext cx="4545012"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单击此处添加段落文字内容</a:t>
            </a:r>
          </a:p>
        </p:txBody>
      </p:sp>
      <p:sp>
        <p:nvSpPr>
          <p:cNvPr id="28705" name="TextBox 46"/>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28706" name="Group 34"/>
          <p:cNvGrpSpPr>
            <a:grpSpLocks/>
          </p:cNvGrpSpPr>
          <p:nvPr/>
        </p:nvGrpSpPr>
        <p:grpSpPr bwMode="auto">
          <a:xfrm>
            <a:off x="300038" y="142875"/>
            <a:ext cx="10548937" cy="525463"/>
            <a:chOff x="0" y="0"/>
            <a:chExt cx="10548612" cy="525463"/>
          </a:xfrm>
        </p:grpSpPr>
        <p:grpSp>
          <p:nvGrpSpPr>
            <p:cNvPr id="27660" name="Group 35"/>
            <p:cNvGrpSpPr>
              <a:grpSpLocks/>
            </p:cNvGrpSpPr>
            <p:nvPr/>
          </p:nvGrpSpPr>
          <p:grpSpPr bwMode="auto">
            <a:xfrm flipH="1" flipV="1">
              <a:off x="0" y="0"/>
              <a:ext cx="584200" cy="525463"/>
              <a:chOff x="0" y="0"/>
              <a:chExt cx="584200" cy="525463"/>
            </a:xfrm>
          </p:grpSpPr>
          <p:sp>
            <p:nvSpPr>
              <p:cNvPr id="27662"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7663"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7661" name="直接连接符 49"/>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8711" name="图片 5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8706"/>
                                        </p:tgtEl>
                                        <p:attrNameLst>
                                          <p:attrName>style.visibility</p:attrName>
                                        </p:attrNameLst>
                                      </p:cBhvr>
                                      <p:to>
                                        <p:strVal val="visible"/>
                                      </p:to>
                                    </p:set>
                                    <p:animEffect transition="in" filter="wipe(left)">
                                      <p:cBhvr>
                                        <p:cTn id="7" dur="500"/>
                                        <p:tgtEl>
                                          <p:spTgt spid="28706"/>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28711"/>
                                        </p:tgtEl>
                                        <p:attrNameLst>
                                          <p:attrName>style.visibility</p:attrName>
                                        </p:attrNameLst>
                                      </p:cBhvr>
                                      <p:to>
                                        <p:strVal val="visible"/>
                                      </p:to>
                                    </p:set>
                                    <p:anim calcmode="lin" valueType="num">
                                      <p:cBhvr additive="base">
                                        <p:cTn id="11" dur="300"/>
                                        <p:tgtEl>
                                          <p:spTgt spid="28711"/>
                                        </p:tgtEl>
                                        <p:attrNameLst>
                                          <p:attrName>ppt_x</p:attrName>
                                        </p:attrNameLst>
                                      </p:cBhvr>
                                      <p:tavLst>
                                        <p:tav tm="0">
                                          <p:val>
                                            <p:strVal val="#ppt_x-#ppt_w*1.125000"/>
                                          </p:val>
                                        </p:tav>
                                        <p:tav tm="100000">
                                          <p:val>
                                            <p:strVal val="#ppt_x"/>
                                          </p:val>
                                        </p:tav>
                                      </p:tavLst>
                                    </p:anim>
                                    <p:animEffect transition="in" filter="wipe(right)">
                                      <p:cBhvr>
                                        <p:cTn id="12" dur="300"/>
                                        <p:tgtEl>
                                          <p:spTgt spid="28711"/>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8705"/>
                                        </p:tgtEl>
                                        <p:attrNameLst>
                                          <p:attrName>style.visibility</p:attrName>
                                        </p:attrNameLst>
                                      </p:cBhvr>
                                      <p:to>
                                        <p:strVal val="visible"/>
                                      </p:to>
                                    </p:set>
                                    <p:anim calcmode="lin" valueType="num">
                                      <p:cBhvr>
                                        <p:cTn id="16" dur="300" fill="hold"/>
                                        <p:tgtEl>
                                          <p:spTgt spid="28705"/>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8705"/>
                                        </p:tgtEl>
                                        <p:attrNameLst>
                                          <p:attrName>ppt_y</p:attrName>
                                        </p:attrNameLst>
                                      </p:cBhvr>
                                      <p:tavLst>
                                        <p:tav tm="0">
                                          <p:val>
                                            <p:strVal val="#ppt_y"/>
                                          </p:val>
                                        </p:tav>
                                        <p:tav tm="100000">
                                          <p:val>
                                            <p:strVal val="#ppt_y"/>
                                          </p:val>
                                        </p:tav>
                                      </p:tavLst>
                                    </p:anim>
                                    <p:anim calcmode="lin" valueType="num">
                                      <p:cBhvr>
                                        <p:cTn id="18" dur="300" fill="hold"/>
                                        <p:tgtEl>
                                          <p:spTgt spid="28705"/>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870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8705"/>
                                        </p:tgtEl>
                                      </p:cBhvr>
                                    </p:animEffect>
                                  </p:childTnLst>
                                </p:cTn>
                              </p:par>
                            </p:childTnLst>
                          </p:cTn>
                        </p:par>
                        <p:par>
                          <p:cTn id="21" fill="hold" nodeType="afterGroup">
                            <p:stCondLst>
                              <p:cond delay="1370"/>
                            </p:stCondLst>
                            <p:childTnLst>
                              <p:par>
                                <p:cTn id="22" presetID="10" presetClass="entr" presetSubtype="0" fill="hold" grpId="0" nodeType="afterEffect">
                                  <p:stCondLst>
                                    <p:cond delay="0"/>
                                  </p:stCondLst>
                                  <p:childTnLst>
                                    <p:set>
                                      <p:cBhvr>
                                        <p:cTn id="23" dur="1" fill="hold">
                                          <p:stCondLst>
                                            <p:cond delay="0"/>
                                          </p:stCondLst>
                                        </p:cTn>
                                        <p:tgtEl>
                                          <p:spTgt spid="28703"/>
                                        </p:tgtEl>
                                        <p:attrNameLst>
                                          <p:attrName>style.visibility</p:attrName>
                                        </p:attrNameLst>
                                      </p:cBhvr>
                                      <p:to>
                                        <p:strVal val="visible"/>
                                      </p:to>
                                    </p:set>
                                    <p:animEffect transition="in" filter="fade">
                                      <p:cBhvr>
                                        <p:cTn id="24" dur="500"/>
                                        <p:tgtEl>
                                          <p:spTgt spid="28703"/>
                                        </p:tgtEl>
                                      </p:cBhvr>
                                    </p:animEffect>
                                  </p:childTnLst>
                                </p:cTn>
                              </p:par>
                            </p:childTnLst>
                          </p:cTn>
                        </p:par>
                        <p:par>
                          <p:cTn id="25" fill="hold" nodeType="afterGroup">
                            <p:stCondLst>
                              <p:cond delay="1870"/>
                            </p:stCondLst>
                            <p:childTnLst>
                              <p:par>
                                <p:cTn id="26" presetID="22" presetClass="entr" presetSubtype="8" fill="hold" grpId="0" nodeType="afterEffect">
                                  <p:stCondLst>
                                    <p:cond delay="0"/>
                                  </p:stCondLst>
                                  <p:childTnLst>
                                    <p:set>
                                      <p:cBhvr>
                                        <p:cTn id="27" dur="1" fill="hold">
                                          <p:stCondLst>
                                            <p:cond delay="0"/>
                                          </p:stCondLst>
                                        </p:cTn>
                                        <p:tgtEl>
                                          <p:spTgt spid="28702"/>
                                        </p:tgtEl>
                                        <p:attrNameLst>
                                          <p:attrName>style.visibility</p:attrName>
                                        </p:attrNameLst>
                                      </p:cBhvr>
                                      <p:to>
                                        <p:strVal val="visible"/>
                                      </p:to>
                                    </p:set>
                                    <p:animEffect transition="in" filter="wipe(left)">
                                      <p:cBhvr>
                                        <p:cTn id="28" dur="750"/>
                                        <p:tgtEl>
                                          <p:spTgt spid="28702"/>
                                        </p:tgtEl>
                                      </p:cBhvr>
                                    </p:animEffect>
                                  </p:childTnLst>
                                </p:cTn>
                              </p:par>
                            </p:childTnLst>
                          </p:cTn>
                        </p:par>
                        <p:par>
                          <p:cTn id="29" fill="hold" nodeType="afterGroup">
                            <p:stCondLst>
                              <p:cond delay="2620"/>
                            </p:stCondLst>
                            <p:childTnLst>
                              <p:par>
                                <p:cTn id="30" presetID="10" presetClass="entr" presetSubtype="0" fill="hold" grpId="0" nodeType="afterEffect">
                                  <p:stCondLst>
                                    <p:cond delay="0"/>
                                  </p:stCondLst>
                                  <p:childTnLst>
                                    <p:set>
                                      <p:cBhvr>
                                        <p:cTn id="31" dur="1" fill="hold">
                                          <p:stCondLst>
                                            <p:cond delay="0"/>
                                          </p:stCondLst>
                                        </p:cTn>
                                        <p:tgtEl>
                                          <p:spTgt spid="28704"/>
                                        </p:tgtEl>
                                        <p:attrNameLst>
                                          <p:attrName>style.visibility</p:attrName>
                                        </p:attrNameLst>
                                      </p:cBhvr>
                                      <p:to>
                                        <p:strVal val="visible"/>
                                      </p:to>
                                    </p:set>
                                    <p:animEffect transition="in" filter="fade">
                                      <p:cBhvr>
                                        <p:cTn id="32" dur="500"/>
                                        <p:tgtEl>
                                          <p:spTgt spid="28704"/>
                                        </p:tgtEl>
                                      </p:cBhvr>
                                    </p:animEffect>
                                  </p:childTnLst>
                                </p:cTn>
                              </p:par>
                            </p:childTnLst>
                          </p:cTn>
                        </p:par>
                        <p:par>
                          <p:cTn id="33" fill="hold" nodeType="afterGroup">
                            <p:stCondLst>
                              <p:cond delay="3120"/>
                            </p:stCondLst>
                            <p:childTnLst>
                              <p:par>
                                <p:cTn id="34" presetID="22" presetClass="entr" presetSubtype="1" fill="hold" nodeType="afterEffect">
                                  <p:stCondLst>
                                    <p:cond delay="0"/>
                                  </p:stCondLst>
                                  <p:childTnLst>
                                    <p:set>
                                      <p:cBhvr>
                                        <p:cTn id="35" dur="1" fill="hold">
                                          <p:stCondLst>
                                            <p:cond delay="0"/>
                                          </p:stCondLst>
                                        </p:cTn>
                                        <p:tgtEl>
                                          <p:spTgt spid="28698"/>
                                        </p:tgtEl>
                                        <p:attrNameLst>
                                          <p:attrName>style.visibility</p:attrName>
                                        </p:attrNameLst>
                                      </p:cBhvr>
                                      <p:to>
                                        <p:strVal val="visible"/>
                                      </p:to>
                                    </p:set>
                                    <p:animEffect transition="in" filter="wipe(up)">
                                      <p:cBhvr>
                                        <p:cTn id="36" dur="750"/>
                                        <p:tgtEl>
                                          <p:spTgt spid="28698"/>
                                        </p:tgtEl>
                                      </p:cBhvr>
                                    </p:animEffect>
                                  </p:childTnLst>
                                </p:cTn>
                              </p:par>
                            </p:childTnLst>
                          </p:cTn>
                        </p:par>
                        <p:par>
                          <p:cTn id="37" fill="hold" nodeType="afterGroup">
                            <p:stCondLst>
                              <p:cond delay="3870"/>
                            </p:stCondLst>
                            <p:childTnLst>
                              <p:par>
                                <p:cTn id="38" presetID="42" presetClass="entr" presetSubtype="0" fill="hold" nodeType="afterEffect">
                                  <p:stCondLst>
                                    <p:cond delay="0"/>
                                  </p:stCondLst>
                                  <p:childTnLst>
                                    <p:set>
                                      <p:cBhvr>
                                        <p:cTn id="39" dur="1" fill="hold">
                                          <p:stCondLst>
                                            <p:cond delay="0"/>
                                          </p:stCondLst>
                                        </p:cTn>
                                        <p:tgtEl>
                                          <p:spTgt spid="28674"/>
                                        </p:tgtEl>
                                        <p:attrNameLst>
                                          <p:attrName>style.visibility</p:attrName>
                                        </p:attrNameLst>
                                      </p:cBhvr>
                                      <p:to>
                                        <p:strVal val="visible"/>
                                      </p:to>
                                    </p:set>
                                    <p:animEffect transition="in" filter="fade">
                                      <p:cBhvr>
                                        <p:cTn id="40" dur="750"/>
                                        <p:tgtEl>
                                          <p:spTgt spid="28674"/>
                                        </p:tgtEl>
                                      </p:cBhvr>
                                    </p:animEffect>
                                    <p:anim calcmode="lin" valueType="num">
                                      <p:cBhvr>
                                        <p:cTn id="41" dur="750" fill="hold"/>
                                        <p:tgtEl>
                                          <p:spTgt spid="28674"/>
                                        </p:tgtEl>
                                        <p:attrNameLst>
                                          <p:attrName>ppt_x</p:attrName>
                                        </p:attrNameLst>
                                      </p:cBhvr>
                                      <p:tavLst>
                                        <p:tav tm="0">
                                          <p:val>
                                            <p:strVal val="#ppt_x"/>
                                          </p:val>
                                        </p:tav>
                                        <p:tav tm="100000">
                                          <p:val>
                                            <p:strVal val="#ppt_x"/>
                                          </p:val>
                                        </p:tav>
                                      </p:tavLst>
                                    </p:anim>
                                    <p:anim calcmode="lin" valueType="num">
                                      <p:cBhvr>
                                        <p:cTn id="42" dur="750" fill="hold"/>
                                        <p:tgtEl>
                                          <p:spTgt spid="28674"/>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500"/>
                                  </p:stCondLst>
                                  <p:childTnLst>
                                    <p:set>
                                      <p:cBhvr>
                                        <p:cTn id="44" dur="1" fill="hold">
                                          <p:stCondLst>
                                            <p:cond delay="0"/>
                                          </p:stCondLst>
                                        </p:cTn>
                                        <p:tgtEl>
                                          <p:spTgt spid="28682"/>
                                        </p:tgtEl>
                                        <p:attrNameLst>
                                          <p:attrName>style.visibility</p:attrName>
                                        </p:attrNameLst>
                                      </p:cBhvr>
                                      <p:to>
                                        <p:strVal val="visible"/>
                                      </p:to>
                                    </p:set>
                                    <p:animEffect transition="in" filter="fade">
                                      <p:cBhvr>
                                        <p:cTn id="45" dur="750"/>
                                        <p:tgtEl>
                                          <p:spTgt spid="28682"/>
                                        </p:tgtEl>
                                      </p:cBhvr>
                                    </p:animEffect>
                                    <p:anim calcmode="lin" valueType="num">
                                      <p:cBhvr>
                                        <p:cTn id="46" dur="750" fill="hold"/>
                                        <p:tgtEl>
                                          <p:spTgt spid="28682"/>
                                        </p:tgtEl>
                                        <p:attrNameLst>
                                          <p:attrName>ppt_x</p:attrName>
                                        </p:attrNameLst>
                                      </p:cBhvr>
                                      <p:tavLst>
                                        <p:tav tm="0">
                                          <p:val>
                                            <p:strVal val="#ppt_x"/>
                                          </p:val>
                                        </p:tav>
                                        <p:tav tm="100000">
                                          <p:val>
                                            <p:strVal val="#ppt_x"/>
                                          </p:val>
                                        </p:tav>
                                      </p:tavLst>
                                    </p:anim>
                                    <p:anim calcmode="lin" valueType="num">
                                      <p:cBhvr>
                                        <p:cTn id="47" dur="750" fill="hold"/>
                                        <p:tgtEl>
                                          <p:spTgt spid="28682"/>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1000"/>
                                  </p:stCondLst>
                                  <p:childTnLst>
                                    <p:set>
                                      <p:cBhvr>
                                        <p:cTn id="49" dur="1" fill="hold">
                                          <p:stCondLst>
                                            <p:cond delay="0"/>
                                          </p:stCondLst>
                                        </p:cTn>
                                        <p:tgtEl>
                                          <p:spTgt spid="28690"/>
                                        </p:tgtEl>
                                        <p:attrNameLst>
                                          <p:attrName>style.visibility</p:attrName>
                                        </p:attrNameLst>
                                      </p:cBhvr>
                                      <p:to>
                                        <p:strVal val="visible"/>
                                      </p:to>
                                    </p:set>
                                    <p:animEffect transition="in" filter="fade">
                                      <p:cBhvr>
                                        <p:cTn id="50" dur="750"/>
                                        <p:tgtEl>
                                          <p:spTgt spid="28690"/>
                                        </p:tgtEl>
                                      </p:cBhvr>
                                    </p:animEffect>
                                    <p:anim calcmode="lin" valueType="num">
                                      <p:cBhvr>
                                        <p:cTn id="51" dur="750" fill="hold"/>
                                        <p:tgtEl>
                                          <p:spTgt spid="28690"/>
                                        </p:tgtEl>
                                        <p:attrNameLst>
                                          <p:attrName>ppt_x</p:attrName>
                                        </p:attrNameLst>
                                      </p:cBhvr>
                                      <p:tavLst>
                                        <p:tav tm="0">
                                          <p:val>
                                            <p:strVal val="#ppt_x"/>
                                          </p:val>
                                        </p:tav>
                                        <p:tav tm="100000">
                                          <p:val>
                                            <p:strVal val="#ppt_x"/>
                                          </p:val>
                                        </p:tav>
                                      </p:tavLst>
                                    </p:anim>
                                    <p:anim calcmode="lin" valueType="num">
                                      <p:cBhvr>
                                        <p:cTn id="52" dur="750" fill="hold"/>
                                        <p:tgtEl>
                                          <p:spTgt spid="286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02" grpId="0" animBg="1" autoUpdateAnimBg="0"/>
      <p:bldP spid="28703" grpId="0" animBg="1" autoUpdateAnimBg="0"/>
      <p:bldP spid="28704" grpId="0" autoUpdateAnimBg="0"/>
      <p:bldP spid="2870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7"/>
          <p:cNvSpPr>
            <a:spLocks noChangeArrowheads="1"/>
          </p:cNvSpPr>
          <p:nvPr/>
        </p:nvSpPr>
        <p:spPr bwMode="auto">
          <a:xfrm>
            <a:off x="3767138" y="3868738"/>
            <a:ext cx="1517650" cy="1323975"/>
          </a:xfrm>
          <a:prstGeom prst="hexagon">
            <a:avLst>
              <a:gd name="adj" fmla="val 28652"/>
              <a:gd name="vf" fmla="val 115470"/>
            </a:avLst>
          </a:prstGeom>
          <a:solidFill>
            <a:srgbClr val="63708A">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42900" indent="-342900">
              <a:spcBef>
                <a:spcPct val="20000"/>
              </a:spcBef>
              <a:buChar char="•"/>
              <a:tabLst>
                <a:tab pos="136525" algn="l"/>
              </a:tabLst>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tabLst>
                <a:tab pos="136525" algn="l"/>
              </a:tabLst>
              <a:defRPr sz="2000">
                <a:solidFill>
                  <a:schemeClr val="bg1"/>
                </a:solidFill>
                <a:latin typeface="Arial" panose="020B0604020202020204" pitchFamily="34" charset="0"/>
                <a:ea typeface="仿宋_GB2312" pitchFamily="49" charset="-122"/>
              </a:defRPr>
            </a:lvl2pPr>
            <a:lvl3pPr>
              <a:spcBef>
                <a:spcPct val="20000"/>
              </a:spcBef>
              <a:buChar char="•"/>
              <a:tabLst>
                <a:tab pos="136525"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tabLst>
                <a:tab pos="136525"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tabLst>
                <a:tab pos="136525"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9pPr>
          </a:lstStyle>
          <a:p>
            <a:pPr marL="0" lvl="2" algn="ctr" eaLnBrk="1" fontAlgn="ctr" hangingPunct="1">
              <a:spcBef>
                <a:spcPct val="0"/>
              </a:spcBef>
              <a:buClr>
                <a:srgbClr val="FF0000"/>
              </a:buClr>
              <a:buSzPct val="70000"/>
              <a:buFont typeface="Wingdings" panose="05000000000000000000" pitchFamily="2" charset="2"/>
              <a:buChar char="u"/>
            </a:pPr>
            <a:r>
              <a:rPr lang="en-US"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1800"/>
          </a:p>
        </p:txBody>
      </p:sp>
      <p:sp>
        <p:nvSpPr>
          <p:cNvPr id="29699" name="AutoShape 8"/>
          <p:cNvSpPr>
            <a:spLocks noChangeArrowheads="1"/>
          </p:cNvSpPr>
          <p:nvPr/>
        </p:nvSpPr>
        <p:spPr bwMode="auto">
          <a:xfrm>
            <a:off x="6332538" y="3417888"/>
            <a:ext cx="2600325" cy="2216150"/>
          </a:xfrm>
          <a:prstGeom prst="hexagon">
            <a:avLst>
              <a:gd name="adj" fmla="val 29334"/>
              <a:gd name="vf" fmla="val 11547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bg1"/>
                </a:solidFill>
                <a:latin typeface="Arial" panose="020B0604020202020204" pitchFamily="34" charset="0"/>
                <a:ea typeface="仿宋_GB2312" pitchFamily="49" charset="-122"/>
              </a:defRPr>
            </a:lvl2pPr>
            <a:lvl3pPr marL="1143000" indent="-228600">
              <a:spcBef>
                <a:spcPct val="20000"/>
              </a:spcBef>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Arial" panose="020B0604020202020204" pitchFamily="34" charset="0"/>
                <a:ea typeface="宋体" panose="02010600030101010101" pitchFamily="2" charset="-122"/>
              </a:defRPr>
            </a:lvl9pPr>
          </a:lstStyle>
          <a:p>
            <a:pPr eaLnBrk="1" fontAlgn="ctr" hangingPunct="1">
              <a:lnSpc>
                <a:spcPct val="118000"/>
              </a:lnSpc>
              <a:spcBef>
                <a:spcPct val="0"/>
              </a:spcBef>
              <a:buClr>
                <a:srgbClr val="FF0000"/>
              </a:buClr>
              <a:buSzPct val="70000"/>
              <a:buFontTx/>
              <a:buNone/>
            </a:pPr>
            <a:endParaRPr lang="zh-CN" altLang="en-US" sz="1600">
              <a:latin typeface="微软雅黑" panose="020B0503020204020204" pitchFamily="34" charset="-122"/>
              <a:sym typeface="微软雅黑" panose="020B0503020204020204" pitchFamily="34" charset="-122"/>
            </a:endParaRPr>
          </a:p>
        </p:txBody>
      </p:sp>
      <p:cxnSp>
        <p:nvCxnSpPr>
          <p:cNvPr id="29700" name="AutoShape 9"/>
          <p:cNvCxnSpPr>
            <a:cxnSpLocks noChangeShapeType="1"/>
            <a:stCxn id="29698" idx="2"/>
            <a:endCxn id="29699" idx="2"/>
          </p:cNvCxnSpPr>
          <p:nvPr/>
        </p:nvCxnSpPr>
        <p:spPr bwMode="auto">
          <a:xfrm>
            <a:off x="4514850" y="4519613"/>
            <a:ext cx="1819275" cy="6350"/>
          </a:xfrm>
          <a:prstGeom prst="straightConnector1">
            <a:avLst/>
          </a:prstGeom>
          <a:noFill/>
          <a:ln w="38100">
            <a:solidFill>
              <a:srgbClr val="2B2E30"/>
            </a:solidFill>
            <a:round/>
            <a:headEnd/>
            <a:tailEnd type="triangle" w="med" len="med"/>
          </a:ln>
          <a:extLst>
            <a:ext uri="{909E8E84-426E-40DD-AFC4-6F175D3DCCD1}">
              <a14:hiddenFill xmlns:a14="http://schemas.microsoft.com/office/drawing/2010/main">
                <a:noFill/>
              </a14:hiddenFill>
            </a:ext>
          </a:extLst>
        </p:spPr>
      </p:cxnSp>
      <p:sp>
        <p:nvSpPr>
          <p:cNvPr id="29701" name="TextBox 147"/>
          <p:cNvSpPr>
            <a:spLocks noChangeArrowheads="1"/>
          </p:cNvSpPr>
          <p:nvPr/>
        </p:nvSpPr>
        <p:spPr bwMode="auto">
          <a:xfrm>
            <a:off x="6464300" y="4281488"/>
            <a:ext cx="2268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Tx/>
              <a:buNone/>
            </a:pPr>
            <a:r>
              <a:rPr lang="zh-CN" altLang="en-US" b="1">
                <a:solidFill>
                  <a:srgbClr val="F8F8F8"/>
                </a:solidFill>
                <a:latin typeface="微软雅黑" panose="020B0503020204020204" pitchFamily="34" charset="-122"/>
                <a:sym typeface="微软雅黑" panose="020B0503020204020204" pitchFamily="34" charset="-122"/>
              </a:rPr>
              <a:t>添加标题</a:t>
            </a:r>
            <a:endParaRPr lang="zh-CN" altLang="en-US" b="1">
              <a:solidFill>
                <a:srgbClr val="F8F8F8"/>
              </a:solidFill>
              <a:ea typeface="宋体" panose="02010600030101010101" pitchFamily="2" charset="-122"/>
            </a:endParaRPr>
          </a:p>
        </p:txBody>
      </p:sp>
      <p:sp>
        <p:nvSpPr>
          <p:cNvPr id="29702" name="AutoShape 1"/>
          <p:cNvSpPr>
            <a:spLocks noChangeArrowheads="1"/>
          </p:cNvSpPr>
          <p:nvPr/>
        </p:nvSpPr>
        <p:spPr bwMode="auto">
          <a:xfrm>
            <a:off x="2544763" y="1781175"/>
            <a:ext cx="1517650" cy="1323975"/>
          </a:xfrm>
          <a:prstGeom prst="hexagon">
            <a:avLst>
              <a:gd name="adj" fmla="val 28652"/>
              <a:gd name="vf" fmla="val 115470"/>
            </a:avLst>
          </a:prstGeom>
          <a:noFill/>
          <a:ln w="25400">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tabLst>
                <a:tab pos="723900" algn="l"/>
                <a:tab pos="1447800" algn="l"/>
              </a:tabLst>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tabLst>
                <a:tab pos="723900" algn="l"/>
                <a:tab pos="1447800" algn="l"/>
              </a:tabLst>
              <a:defRPr sz="2000">
                <a:solidFill>
                  <a:schemeClr val="bg1"/>
                </a:solidFill>
                <a:latin typeface="Arial" panose="020B0604020202020204" pitchFamily="34" charset="0"/>
                <a:ea typeface="仿宋_GB2312" pitchFamily="49" charset="-122"/>
              </a:defRPr>
            </a:lvl2pPr>
            <a:lvl3pPr marL="1143000" indent="-228600">
              <a:spcBef>
                <a:spcPct val="20000"/>
              </a:spcBef>
              <a:buChar char="•"/>
              <a:tabLst>
                <a:tab pos="723900" algn="l"/>
                <a:tab pos="1447800"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 typeface="Wingdings" panose="05000000000000000000" pitchFamily="2" charset="2"/>
              <a:buChar char="u"/>
            </a:pPr>
            <a:endParaRPr lang="zh-CN" altLang="en-US" sz="1600">
              <a:latin typeface="微软雅黑" panose="020B0503020204020204" pitchFamily="34" charset="-122"/>
              <a:sym typeface="微软雅黑" panose="020B0503020204020204" pitchFamily="34" charset="-122"/>
            </a:endParaRPr>
          </a:p>
        </p:txBody>
      </p:sp>
      <p:sp>
        <p:nvSpPr>
          <p:cNvPr id="29703" name="TextBox 147"/>
          <p:cNvSpPr>
            <a:spLocks noChangeArrowheads="1"/>
          </p:cNvSpPr>
          <p:nvPr/>
        </p:nvSpPr>
        <p:spPr bwMode="auto">
          <a:xfrm>
            <a:off x="2749550" y="2281238"/>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Tx/>
              <a:buNone/>
            </a:pPr>
            <a:r>
              <a:rPr lang="zh-CN" altLang="en-US" sz="1400">
                <a:solidFill>
                  <a:srgbClr val="2B2E30"/>
                </a:solidFill>
                <a:latin typeface="微软雅黑" panose="020B0503020204020204" pitchFamily="34" charset="-122"/>
                <a:sym typeface="微软雅黑" panose="020B0503020204020204" pitchFamily="34" charset="-122"/>
              </a:rPr>
              <a:t>添加标题</a:t>
            </a:r>
            <a:endParaRPr lang="zh-CN" altLang="en-US" sz="1800">
              <a:solidFill>
                <a:srgbClr val="2B2E30"/>
              </a:solidFill>
              <a:ea typeface="宋体" panose="02010600030101010101" pitchFamily="2" charset="-122"/>
            </a:endParaRPr>
          </a:p>
        </p:txBody>
      </p:sp>
      <p:sp>
        <p:nvSpPr>
          <p:cNvPr id="29704" name="AutoShape 4"/>
          <p:cNvSpPr>
            <a:spLocks noChangeArrowheads="1"/>
          </p:cNvSpPr>
          <p:nvPr/>
        </p:nvSpPr>
        <p:spPr bwMode="auto">
          <a:xfrm>
            <a:off x="3768725" y="2465388"/>
            <a:ext cx="1517650" cy="1323975"/>
          </a:xfrm>
          <a:prstGeom prst="hexagon">
            <a:avLst>
              <a:gd name="adj" fmla="val 28652"/>
              <a:gd name="vf" fmla="val 115470"/>
            </a:avLst>
          </a:prstGeom>
          <a:noFill/>
          <a:ln w="25400">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tabLst>
                <a:tab pos="723900" algn="l"/>
                <a:tab pos="1447800" algn="l"/>
              </a:tabLst>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tabLst>
                <a:tab pos="723900" algn="l"/>
                <a:tab pos="1447800" algn="l"/>
              </a:tabLst>
              <a:defRPr sz="2000">
                <a:solidFill>
                  <a:schemeClr val="bg1"/>
                </a:solidFill>
                <a:latin typeface="Arial" panose="020B0604020202020204" pitchFamily="34" charset="0"/>
                <a:ea typeface="仿宋_GB2312" pitchFamily="49" charset="-122"/>
              </a:defRPr>
            </a:lvl2pPr>
            <a:lvl3pPr marL="1143000" indent="-228600">
              <a:spcBef>
                <a:spcPct val="20000"/>
              </a:spcBef>
              <a:buChar char="•"/>
              <a:tabLst>
                <a:tab pos="723900" algn="l"/>
                <a:tab pos="1447800"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 typeface="Wingdings" panose="05000000000000000000" pitchFamily="2" charset="2"/>
              <a:buChar char="u"/>
            </a:pPr>
            <a:endParaRPr lang="zh-CN" altLang="en-US" sz="1600">
              <a:latin typeface="微软雅黑" panose="020B0503020204020204" pitchFamily="34" charset="-122"/>
              <a:sym typeface="微软雅黑" panose="020B0503020204020204" pitchFamily="34" charset="-122"/>
            </a:endParaRPr>
          </a:p>
        </p:txBody>
      </p:sp>
      <p:sp>
        <p:nvSpPr>
          <p:cNvPr id="29705" name="TextBox 147"/>
          <p:cNvSpPr>
            <a:spLocks noChangeArrowheads="1"/>
          </p:cNvSpPr>
          <p:nvPr/>
        </p:nvSpPr>
        <p:spPr bwMode="auto">
          <a:xfrm>
            <a:off x="3963988" y="2924175"/>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Tx/>
              <a:buNone/>
            </a:pPr>
            <a:r>
              <a:rPr lang="zh-CN" altLang="en-US" sz="1400">
                <a:solidFill>
                  <a:srgbClr val="2B2E30"/>
                </a:solidFill>
                <a:latin typeface="微软雅黑" panose="020B0503020204020204" pitchFamily="34" charset="-122"/>
                <a:sym typeface="微软雅黑" panose="020B0503020204020204" pitchFamily="34" charset="-122"/>
              </a:rPr>
              <a:t>添加标题</a:t>
            </a:r>
            <a:endParaRPr lang="zh-CN" altLang="en-US" sz="1800">
              <a:solidFill>
                <a:srgbClr val="2B2E30"/>
              </a:solidFill>
              <a:ea typeface="宋体" panose="02010600030101010101" pitchFamily="2" charset="-122"/>
            </a:endParaRPr>
          </a:p>
        </p:txBody>
      </p:sp>
      <p:sp>
        <p:nvSpPr>
          <p:cNvPr id="29706" name="AutoShape 2"/>
          <p:cNvSpPr>
            <a:spLocks noChangeArrowheads="1"/>
          </p:cNvSpPr>
          <p:nvPr/>
        </p:nvSpPr>
        <p:spPr bwMode="auto">
          <a:xfrm>
            <a:off x="1320800" y="2465388"/>
            <a:ext cx="1517650" cy="1323975"/>
          </a:xfrm>
          <a:prstGeom prst="hexagon">
            <a:avLst>
              <a:gd name="adj" fmla="val 28652"/>
              <a:gd name="vf" fmla="val 115470"/>
            </a:avLst>
          </a:prstGeom>
          <a:noFill/>
          <a:ln w="25400">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tabLst>
                <a:tab pos="723900" algn="l"/>
                <a:tab pos="1447800" algn="l"/>
              </a:tabLst>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tabLst>
                <a:tab pos="723900" algn="l"/>
                <a:tab pos="1447800" algn="l"/>
              </a:tabLst>
              <a:defRPr sz="2000">
                <a:solidFill>
                  <a:schemeClr val="bg1"/>
                </a:solidFill>
                <a:latin typeface="Arial" panose="020B0604020202020204" pitchFamily="34" charset="0"/>
                <a:ea typeface="仿宋_GB2312" pitchFamily="49" charset="-122"/>
              </a:defRPr>
            </a:lvl2pPr>
            <a:lvl3pPr marL="1143000" indent="-228600">
              <a:spcBef>
                <a:spcPct val="20000"/>
              </a:spcBef>
              <a:buChar char="•"/>
              <a:tabLst>
                <a:tab pos="723900" algn="l"/>
                <a:tab pos="1447800"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 typeface="Wingdings" panose="05000000000000000000" pitchFamily="2" charset="2"/>
              <a:buChar char="u"/>
            </a:pPr>
            <a:endParaRPr lang="zh-CN" altLang="en-US" sz="1600">
              <a:latin typeface="微软雅黑" panose="020B0503020204020204" pitchFamily="34" charset="-122"/>
              <a:sym typeface="微软雅黑" panose="020B0503020204020204" pitchFamily="34" charset="-122"/>
            </a:endParaRPr>
          </a:p>
        </p:txBody>
      </p:sp>
      <p:sp>
        <p:nvSpPr>
          <p:cNvPr id="29707" name="TextBox 147"/>
          <p:cNvSpPr>
            <a:spLocks noChangeArrowheads="1"/>
          </p:cNvSpPr>
          <p:nvPr/>
        </p:nvSpPr>
        <p:spPr bwMode="auto">
          <a:xfrm>
            <a:off x="1535113" y="2924175"/>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Tx/>
              <a:buNone/>
            </a:pPr>
            <a:r>
              <a:rPr lang="zh-CN" altLang="en-US" sz="1400">
                <a:solidFill>
                  <a:srgbClr val="2B2E30"/>
                </a:solidFill>
                <a:latin typeface="微软雅黑" panose="020B0503020204020204" pitchFamily="34" charset="-122"/>
                <a:sym typeface="微软雅黑" panose="020B0503020204020204" pitchFamily="34" charset="-122"/>
              </a:rPr>
              <a:t>添加标题</a:t>
            </a:r>
            <a:endParaRPr lang="zh-CN" altLang="en-US" sz="1800">
              <a:solidFill>
                <a:srgbClr val="2B2E30"/>
              </a:solidFill>
              <a:ea typeface="宋体" panose="02010600030101010101" pitchFamily="2" charset="-122"/>
            </a:endParaRPr>
          </a:p>
        </p:txBody>
      </p:sp>
      <p:sp>
        <p:nvSpPr>
          <p:cNvPr id="29708" name="AutoShape 3"/>
          <p:cNvSpPr>
            <a:spLocks noChangeArrowheads="1"/>
          </p:cNvSpPr>
          <p:nvPr/>
        </p:nvSpPr>
        <p:spPr bwMode="auto">
          <a:xfrm>
            <a:off x="1320800" y="3868738"/>
            <a:ext cx="1517650" cy="1323975"/>
          </a:xfrm>
          <a:prstGeom prst="hexagon">
            <a:avLst>
              <a:gd name="adj" fmla="val 28652"/>
              <a:gd name="vf" fmla="val 115470"/>
            </a:avLst>
          </a:prstGeom>
          <a:noFill/>
          <a:ln w="25400">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tabLst>
                <a:tab pos="723900" algn="l"/>
                <a:tab pos="1447800" algn="l"/>
              </a:tabLst>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tabLst>
                <a:tab pos="723900" algn="l"/>
                <a:tab pos="1447800" algn="l"/>
              </a:tabLst>
              <a:defRPr sz="2000">
                <a:solidFill>
                  <a:schemeClr val="bg1"/>
                </a:solidFill>
                <a:latin typeface="Arial" panose="020B0604020202020204" pitchFamily="34" charset="0"/>
                <a:ea typeface="仿宋_GB2312" pitchFamily="49" charset="-122"/>
              </a:defRPr>
            </a:lvl2pPr>
            <a:lvl3pPr marL="1143000" indent="-228600">
              <a:spcBef>
                <a:spcPct val="20000"/>
              </a:spcBef>
              <a:buChar char="•"/>
              <a:tabLst>
                <a:tab pos="723900" algn="l"/>
                <a:tab pos="1447800"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 typeface="Wingdings" panose="05000000000000000000" pitchFamily="2" charset="2"/>
              <a:buChar char="u"/>
            </a:pPr>
            <a:endParaRPr lang="zh-CN" altLang="en-US" sz="1600">
              <a:latin typeface="微软雅黑" panose="020B0503020204020204" pitchFamily="34" charset="-122"/>
              <a:sym typeface="微软雅黑" panose="020B0503020204020204" pitchFamily="34" charset="-122"/>
            </a:endParaRPr>
          </a:p>
        </p:txBody>
      </p:sp>
      <p:sp>
        <p:nvSpPr>
          <p:cNvPr id="29709" name="TextBox 147"/>
          <p:cNvSpPr>
            <a:spLocks noChangeArrowheads="1"/>
          </p:cNvSpPr>
          <p:nvPr/>
        </p:nvSpPr>
        <p:spPr bwMode="auto">
          <a:xfrm>
            <a:off x="1535113" y="4352925"/>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Tx/>
              <a:buNone/>
            </a:pPr>
            <a:r>
              <a:rPr lang="zh-CN" altLang="en-US" sz="1400">
                <a:solidFill>
                  <a:srgbClr val="2B2E30"/>
                </a:solidFill>
                <a:latin typeface="微软雅黑" panose="020B0503020204020204" pitchFamily="34" charset="-122"/>
                <a:sym typeface="微软雅黑" panose="020B0503020204020204" pitchFamily="34" charset="-122"/>
              </a:rPr>
              <a:t>添加标题</a:t>
            </a:r>
            <a:endParaRPr lang="zh-CN" altLang="en-US" sz="1800">
              <a:solidFill>
                <a:srgbClr val="2B2E30"/>
              </a:solidFill>
              <a:ea typeface="宋体" panose="02010600030101010101" pitchFamily="2" charset="-122"/>
            </a:endParaRPr>
          </a:p>
        </p:txBody>
      </p:sp>
      <p:sp>
        <p:nvSpPr>
          <p:cNvPr id="29710" name="AutoShape 6"/>
          <p:cNvSpPr>
            <a:spLocks noChangeArrowheads="1"/>
          </p:cNvSpPr>
          <p:nvPr/>
        </p:nvSpPr>
        <p:spPr bwMode="auto">
          <a:xfrm>
            <a:off x="2544763" y="4589463"/>
            <a:ext cx="1517650" cy="1323975"/>
          </a:xfrm>
          <a:prstGeom prst="hexagon">
            <a:avLst>
              <a:gd name="adj" fmla="val 28652"/>
              <a:gd name="vf" fmla="val 115470"/>
            </a:avLst>
          </a:prstGeom>
          <a:noFill/>
          <a:ln w="25400">
            <a:solidFill>
              <a:srgbClr val="2B2E3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tabLst>
                <a:tab pos="723900" algn="l"/>
                <a:tab pos="1447800" algn="l"/>
              </a:tabLst>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tabLst>
                <a:tab pos="723900" algn="l"/>
                <a:tab pos="1447800" algn="l"/>
              </a:tabLst>
              <a:defRPr sz="2000">
                <a:solidFill>
                  <a:schemeClr val="bg1"/>
                </a:solidFill>
                <a:latin typeface="Arial" panose="020B0604020202020204" pitchFamily="34" charset="0"/>
                <a:ea typeface="仿宋_GB2312" pitchFamily="49" charset="-122"/>
              </a:defRPr>
            </a:lvl2pPr>
            <a:lvl3pPr marL="1143000" indent="-228600">
              <a:spcBef>
                <a:spcPct val="20000"/>
              </a:spcBef>
              <a:buChar char="•"/>
              <a:tabLst>
                <a:tab pos="723900" algn="l"/>
                <a:tab pos="1447800"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 typeface="Wingdings" panose="05000000000000000000" pitchFamily="2" charset="2"/>
              <a:buChar char="u"/>
            </a:pPr>
            <a:endParaRPr lang="zh-CN" altLang="en-US" sz="1600">
              <a:latin typeface="微软雅黑" panose="020B0503020204020204" pitchFamily="34" charset="-122"/>
              <a:sym typeface="微软雅黑" panose="020B0503020204020204" pitchFamily="34" charset="-122"/>
            </a:endParaRPr>
          </a:p>
        </p:txBody>
      </p:sp>
      <p:sp>
        <p:nvSpPr>
          <p:cNvPr id="29711" name="TextBox 147"/>
          <p:cNvSpPr>
            <a:spLocks noChangeArrowheads="1"/>
          </p:cNvSpPr>
          <p:nvPr/>
        </p:nvSpPr>
        <p:spPr bwMode="auto">
          <a:xfrm>
            <a:off x="2749550" y="5067300"/>
            <a:ext cx="1054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Tx/>
              <a:buNone/>
            </a:pPr>
            <a:r>
              <a:rPr lang="zh-CN" altLang="en-US" sz="1400">
                <a:solidFill>
                  <a:srgbClr val="2B2E30"/>
                </a:solidFill>
                <a:latin typeface="微软雅黑" panose="020B0503020204020204" pitchFamily="34" charset="-122"/>
                <a:sym typeface="微软雅黑" panose="020B0503020204020204" pitchFamily="34" charset="-122"/>
              </a:rPr>
              <a:t>添加标题</a:t>
            </a:r>
            <a:endParaRPr lang="zh-CN" altLang="en-US" sz="1800">
              <a:solidFill>
                <a:srgbClr val="2B2E30"/>
              </a:solidFill>
              <a:ea typeface="宋体" panose="02010600030101010101" pitchFamily="2" charset="-122"/>
            </a:endParaRPr>
          </a:p>
        </p:txBody>
      </p:sp>
      <p:sp>
        <p:nvSpPr>
          <p:cNvPr id="29712" name="AutoShape 5"/>
          <p:cNvSpPr>
            <a:spLocks noChangeArrowheads="1"/>
          </p:cNvSpPr>
          <p:nvPr/>
        </p:nvSpPr>
        <p:spPr bwMode="auto">
          <a:xfrm>
            <a:off x="2544763" y="3184525"/>
            <a:ext cx="1517650" cy="1323975"/>
          </a:xfrm>
          <a:prstGeom prst="hexagon">
            <a:avLst>
              <a:gd name="adj" fmla="val 28652"/>
              <a:gd name="vf" fmla="val 115470"/>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tabLst>
                <a:tab pos="723900" algn="l"/>
                <a:tab pos="1447800" algn="l"/>
              </a:tabLst>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tabLst>
                <a:tab pos="723900" algn="l"/>
                <a:tab pos="1447800" algn="l"/>
              </a:tabLst>
              <a:defRPr sz="2000">
                <a:solidFill>
                  <a:schemeClr val="bg1"/>
                </a:solidFill>
                <a:latin typeface="Arial" panose="020B0604020202020204" pitchFamily="34" charset="0"/>
                <a:ea typeface="仿宋_GB2312" pitchFamily="49" charset="-122"/>
              </a:defRPr>
            </a:lvl2pPr>
            <a:lvl3pPr marL="1143000" indent="-228600">
              <a:spcBef>
                <a:spcPct val="20000"/>
              </a:spcBef>
              <a:buChar char="•"/>
              <a:tabLst>
                <a:tab pos="723900" algn="l"/>
                <a:tab pos="1447800"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tabLst>
                <a:tab pos="723900" algn="l"/>
                <a:tab pos="1447800" algn="l"/>
              </a:tabLst>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Tx/>
              <a:buNone/>
            </a:pPr>
            <a:endParaRPr lang="zh-CN" altLang="en-US" sz="1600" b="1">
              <a:latin typeface="微软雅黑" panose="020B0503020204020204" pitchFamily="34" charset="-122"/>
              <a:sym typeface="微软雅黑" panose="020B0503020204020204" pitchFamily="34" charset="-122"/>
            </a:endParaRPr>
          </a:p>
        </p:txBody>
      </p:sp>
      <p:sp>
        <p:nvSpPr>
          <p:cNvPr id="29713" name="TextBox 147"/>
          <p:cNvSpPr>
            <a:spLocks noChangeArrowheads="1"/>
          </p:cNvSpPr>
          <p:nvPr/>
        </p:nvSpPr>
        <p:spPr bwMode="auto">
          <a:xfrm>
            <a:off x="2767013" y="3519488"/>
            <a:ext cx="10541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fontAlgn="ctr" hangingPunct="1">
              <a:spcBef>
                <a:spcPct val="0"/>
              </a:spcBef>
              <a:buClr>
                <a:srgbClr val="FF0000"/>
              </a:buClr>
              <a:buSzPct val="70000"/>
              <a:buFontTx/>
              <a:buNone/>
            </a:pPr>
            <a:r>
              <a:rPr lang="zh-CN" altLang="en-US" sz="1800">
                <a:solidFill>
                  <a:srgbClr val="F8F8F8"/>
                </a:solidFill>
                <a:latin typeface="微软雅黑" panose="020B0503020204020204" pitchFamily="34" charset="-122"/>
                <a:sym typeface="微软雅黑" panose="020B0503020204020204" pitchFamily="34" charset="-122"/>
              </a:rPr>
              <a:t>添加标题</a:t>
            </a:r>
            <a:endParaRPr lang="zh-CN" altLang="en-US" sz="1800">
              <a:solidFill>
                <a:srgbClr val="F8F8F8"/>
              </a:solidFill>
              <a:ea typeface="宋体" panose="02010600030101010101" pitchFamily="2" charset="-122"/>
            </a:endParaRPr>
          </a:p>
        </p:txBody>
      </p:sp>
      <p:sp>
        <p:nvSpPr>
          <p:cNvPr id="29714" name="TextBox 22"/>
          <p:cNvSpPr txBox="1">
            <a:spLocks noChangeArrowheads="1"/>
          </p:cNvSpPr>
          <p:nvPr/>
        </p:nvSpPr>
        <p:spPr bwMode="auto">
          <a:xfrm>
            <a:off x="6332538" y="1739900"/>
            <a:ext cx="3168650"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latin typeface="微软雅黑" panose="020B0503020204020204" pitchFamily="34" charset="-122"/>
              </a:rPr>
              <a:t>这里输入您的文字这里输入您的文字这里输入您的文字这里输入您的文字这里输入您</a:t>
            </a:r>
          </a:p>
        </p:txBody>
      </p:sp>
      <p:grpSp>
        <p:nvGrpSpPr>
          <p:cNvPr id="29715" name="Group 19"/>
          <p:cNvGrpSpPr>
            <a:grpSpLocks/>
          </p:cNvGrpSpPr>
          <p:nvPr/>
        </p:nvGrpSpPr>
        <p:grpSpPr bwMode="auto">
          <a:xfrm flipH="1">
            <a:off x="9720263" y="2184400"/>
            <a:ext cx="1368425" cy="4594225"/>
            <a:chOff x="0" y="0"/>
            <a:chExt cx="165" cy="554"/>
          </a:xfrm>
        </p:grpSpPr>
        <p:sp>
          <p:nvSpPr>
            <p:cNvPr id="28699" name="未知"/>
            <p:cNvSpPr>
              <a:spLocks/>
            </p:cNvSpPr>
            <p:nvPr/>
          </p:nvSpPr>
          <p:spPr bwMode="auto">
            <a:xfrm>
              <a:off x="0" y="0"/>
              <a:ext cx="165" cy="554"/>
            </a:xfrm>
            <a:custGeom>
              <a:avLst/>
              <a:gdLst>
                <a:gd name="T0" fmla="*/ 20 w 283"/>
                <a:gd name="T1" fmla="*/ 27 h 949"/>
                <a:gd name="T2" fmla="*/ 21 w 283"/>
                <a:gd name="T3" fmla="*/ 23 h 949"/>
                <a:gd name="T4" fmla="*/ 19 w 283"/>
                <a:gd name="T5" fmla="*/ 16 h 949"/>
                <a:gd name="T6" fmla="*/ 20 w 283"/>
                <a:gd name="T7" fmla="*/ 12 h 949"/>
                <a:gd name="T8" fmla="*/ 26 w 283"/>
                <a:gd name="T9" fmla="*/ 1 h 949"/>
                <a:gd name="T10" fmla="*/ 30 w 283"/>
                <a:gd name="T11" fmla="*/ 1 h 949"/>
                <a:gd name="T12" fmla="*/ 37 w 283"/>
                <a:gd name="T13" fmla="*/ 12 h 949"/>
                <a:gd name="T14" fmla="*/ 38 w 283"/>
                <a:gd name="T15" fmla="*/ 15 h 949"/>
                <a:gd name="T16" fmla="*/ 36 w 283"/>
                <a:gd name="T17" fmla="*/ 19 h 949"/>
                <a:gd name="T18" fmla="*/ 33 w 283"/>
                <a:gd name="T19" fmla="*/ 27 h 949"/>
                <a:gd name="T20" fmla="*/ 45 w 283"/>
                <a:gd name="T21" fmla="*/ 34 h 949"/>
                <a:gd name="T22" fmla="*/ 50 w 283"/>
                <a:gd name="T23" fmla="*/ 41 h 949"/>
                <a:gd name="T24" fmla="*/ 55 w 283"/>
                <a:gd name="T25" fmla="*/ 53 h 949"/>
                <a:gd name="T26" fmla="*/ 47 w 283"/>
                <a:gd name="T27" fmla="*/ 62 h 949"/>
                <a:gd name="T28" fmla="*/ 43 w 283"/>
                <a:gd name="T29" fmla="*/ 74 h 949"/>
                <a:gd name="T30" fmla="*/ 44 w 283"/>
                <a:gd name="T31" fmla="*/ 93 h 949"/>
                <a:gd name="T32" fmla="*/ 42 w 283"/>
                <a:gd name="T33" fmla="*/ 129 h 949"/>
                <a:gd name="T34" fmla="*/ 43 w 283"/>
                <a:gd name="T35" fmla="*/ 158 h 949"/>
                <a:gd name="T36" fmla="*/ 46 w 283"/>
                <a:gd name="T37" fmla="*/ 166 h 949"/>
                <a:gd name="T38" fmla="*/ 55 w 283"/>
                <a:gd name="T39" fmla="*/ 170 h 949"/>
                <a:gd name="T40" fmla="*/ 50 w 283"/>
                <a:gd name="T41" fmla="*/ 174 h 949"/>
                <a:gd name="T42" fmla="*/ 38 w 283"/>
                <a:gd name="T43" fmla="*/ 170 h 949"/>
                <a:gd name="T44" fmla="*/ 30 w 283"/>
                <a:gd name="T45" fmla="*/ 170 h 949"/>
                <a:gd name="T46" fmla="*/ 30 w 283"/>
                <a:gd name="T47" fmla="*/ 168 h 949"/>
                <a:gd name="T48" fmla="*/ 30 w 283"/>
                <a:gd name="T49" fmla="*/ 161 h 949"/>
                <a:gd name="T50" fmla="*/ 30 w 283"/>
                <a:gd name="T51" fmla="*/ 148 h 949"/>
                <a:gd name="T52" fmla="*/ 27 w 283"/>
                <a:gd name="T53" fmla="*/ 126 h 949"/>
                <a:gd name="T54" fmla="*/ 22 w 283"/>
                <a:gd name="T55" fmla="*/ 121 h 949"/>
                <a:gd name="T56" fmla="*/ 17 w 283"/>
                <a:gd name="T57" fmla="*/ 148 h 949"/>
                <a:gd name="T58" fmla="*/ 15 w 283"/>
                <a:gd name="T59" fmla="*/ 172 h 949"/>
                <a:gd name="T60" fmla="*/ 13 w 283"/>
                <a:gd name="T61" fmla="*/ 186 h 949"/>
                <a:gd name="T62" fmla="*/ 2 w 283"/>
                <a:gd name="T63" fmla="*/ 186 h 949"/>
                <a:gd name="T64" fmla="*/ 0 w 283"/>
                <a:gd name="T65" fmla="*/ 170 h 949"/>
                <a:gd name="T66" fmla="*/ 3 w 283"/>
                <a:gd name="T67" fmla="*/ 163 h 949"/>
                <a:gd name="T68" fmla="*/ 3 w 283"/>
                <a:gd name="T69" fmla="*/ 135 h 949"/>
                <a:gd name="T70" fmla="*/ 8 w 283"/>
                <a:gd name="T71" fmla="*/ 106 h 949"/>
                <a:gd name="T72" fmla="*/ 8 w 283"/>
                <a:gd name="T73" fmla="*/ 89 h 949"/>
                <a:gd name="T74" fmla="*/ 11 w 283"/>
                <a:gd name="T75" fmla="*/ 66 h 949"/>
                <a:gd name="T76" fmla="*/ 9 w 283"/>
                <a:gd name="T77" fmla="*/ 57 h 949"/>
                <a:gd name="T78" fmla="*/ 5 w 283"/>
                <a:gd name="T79" fmla="*/ 36 h 949"/>
                <a:gd name="T80" fmla="*/ 12 w 283"/>
                <a:gd name="T81" fmla="*/ 30 h 949"/>
                <a:gd name="T82" fmla="*/ 18 w 283"/>
                <a:gd name="T83" fmla="*/ 28 h 94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83" h="949">
                  <a:moveTo>
                    <a:pt x="91" y="143"/>
                  </a:moveTo>
                  <a:cubicBezTo>
                    <a:pt x="92" y="143"/>
                    <a:pt x="97" y="140"/>
                    <a:pt x="99" y="135"/>
                  </a:cubicBezTo>
                  <a:cubicBezTo>
                    <a:pt x="100" y="130"/>
                    <a:pt x="102" y="118"/>
                    <a:pt x="102" y="118"/>
                  </a:cubicBezTo>
                  <a:cubicBezTo>
                    <a:pt x="106" y="117"/>
                    <a:pt x="106" y="117"/>
                    <a:pt x="106" y="117"/>
                  </a:cubicBezTo>
                  <a:cubicBezTo>
                    <a:pt x="107" y="88"/>
                    <a:pt x="107" y="88"/>
                    <a:pt x="107" y="88"/>
                  </a:cubicBezTo>
                  <a:cubicBezTo>
                    <a:pt x="107" y="88"/>
                    <a:pt x="99" y="88"/>
                    <a:pt x="98" y="81"/>
                  </a:cubicBezTo>
                  <a:cubicBezTo>
                    <a:pt x="97" y="75"/>
                    <a:pt x="98" y="64"/>
                    <a:pt x="101" y="63"/>
                  </a:cubicBezTo>
                  <a:cubicBezTo>
                    <a:pt x="103" y="62"/>
                    <a:pt x="103" y="62"/>
                    <a:pt x="103" y="62"/>
                  </a:cubicBezTo>
                  <a:cubicBezTo>
                    <a:pt x="103" y="62"/>
                    <a:pt x="100" y="29"/>
                    <a:pt x="106" y="21"/>
                  </a:cubicBezTo>
                  <a:cubicBezTo>
                    <a:pt x="112" y="13"/>
                    <a:pt x="121" y="5"/>
                    <a:pt x="129" y="2"/>
                  </a:cubicBezTo>
                  <a:cubicBezTo>
                    <a:pt x="137" y="0"/>
                    <a:pt x="147" y="2"/>
                    <a:pt x="149" y="2"/>
                  </a:cubicBezTo>
                  <a:cubicBezTo>
                    <a:pt x="150" y="2"/>
                    <a:pt x="152" y="2"/>
                    <a:pt x="155" y="2"/>
                  </a:cubicBezTo>
                  <a:cubicBezTo>
                    <a:pt x="158" y="3"/>
                    <a:pt x="177" y="17"/>
                    <a:pt x="180" y="23"/>
                  </a:cubicBezTo>
                  <a:cubicBezTo>
                    <a:pt x="183" y="29"/>
                    <a:pt x="190" y="50"/>
                    <a:pt x="188" y="58"/>
                  </a:cubicBezTo>
                  <a:cubicBezTo>
                    <a:pt x="187" y="66"/>
                    <a:pt x="186" y="69"/>
                    <a:pt x="186" y="69"/>
                  </a:cubicBezTo>
                  <a:cubicBezTo>
                    <a:pt x="186" y="69"/>
                    <a:pt x="191" y="73"/>
                    <a:pt x="190" y="77"/>
                  </a:cubicBezTo>
                  <a:cubicBezTo>
                    <a:pt x="189" y="81"/>
                    <a:pt x="185" y="100"/>
                    <a:pt x="182" y="100"/>
                  </a:cubicBezTo>
                  <a:cubicBezTo>
                    <a:pt x="180" y="99"/>
                    <a:pt x="178" y="98"/>
                    <a:pt x="178" y="98"/>
                  </a:cubicBezTo>
                  <a:cubicBezTo>
                    <a:pt x="178" y="98"/>
                    <a:pt x="167" y="120"/>
                    <a:pt x="166" y="125"/>
                  </a:cubicBezTo>
                  <a:cubicBezTo>
                    <a:pt x="166" y="129"/>
                    <a:pt x="165" y="133"/>
                    <a:pt x="165" y="133"/>
                  </a:cubicBezTo>
                  <a:cubicBezTo>
                    <a:pt x="173" y="155"/>
                    <a:pt x="173" y="155"/>
                    <a:pt x="173" y="155"/>
                  </a:cubicBezTo>
                  <a:cubicBezTo>
                    <a:pt x="173" y="155"/>
                    <a:pt x="224" y="162"/>
                    <a:pt x="230" y="173"/>
                  </a:cubicBezTo>
                  <a:cubicBezTo>
                    <a:pt x="237" y="183"/>
                    <a:pt x="239" y="191"/>
                    <a:pt x="241" y="195"/>
                  </a:cubicBezTo>
                  <a:cubicBezTo>
                    <a:pt x="244" y="199"/>
                    <a:pt x="249" y="204"/>
                    <a:pt x="250" y="209"/>
                  </a:cubicBezTo>
                  <a:cubicBezTo>
                    <a:pt x="250" y="214"/>
                    <a:pt x="253" y="223"/>
                    <a:pt x="257" y="228"/>
                  </a:cubicBezTo>
                  <a:cubicBezTo>
                    <a:pt x="260" y="232"/>
                    <a:pt x="279" y="250"/>
                    <a:pt x="279" y="268"/>
                  </a:cubicBezTo>
                  <a:cubicBezTo>
                    <a:pt x="279" y="287"/>
                    <a:pt x="281" y="311"/>
                    <a:pt x="266" y="311"/>
                  </a:cubicBezTo>
                  <a:cubicBezTo>
                    <a:pt x="251" y="312"/>
                    <a:pt x="235" y="310"/>
                    <a:pt x="235" y="310"/>
                  </a:cubicBezTo>
                  <a:cubicBezTo>
                    <a:pt x="225" y="310"/>
                    <a:pt x="225" y="310"/>
                    <a:pt x="225" y="310"/>
                  </a:cubicBezTo>
                  <a:cubicBezTo>
                    <a:pt x="225" y="310"/>
                    <a:pt x="214" y="363"/>
                    <a:pt x="215" y="368"/>
                  </a:cubicBezTo>
                  <a:cubicBezTo>
                    <a:pt x="216" y="374"/>
                    <a:pt x="227" y="443"/>
                    <a:pt x="224" y="450"/>
                  </a:cubicBezTo>
                  <a:cubicBezTo>
                    <a:pt x="221" y="457"/>
                    <a:pt x="219" y="461"/>
                    <a:pt x="219" y="467"/>
                  </a:cubicBezTo>
                  <a:cubicBezTo>
                    <a:pt x="218" y="472"/>
                    <a:pt x="220" y="487"/>
                    <a:pt x="220" y="487"/>
                  </a:cubicBezTo>
                  <a:cubicBezTo>
                    <a:pt x="220" y="487"/>
                    <a:pt x="211" y="634"/>
                    <a:pt x="212" y="650"/>
                  </a:cubicBezTo>
                  <a:cubicBezTo>
                    <a:pt x="212" y="667"/>
                    <a:pt x="218" y="715"/>
                    <a:pt x="216" y="739"/>
                  </a:cubicBezTo>
                  <a:cubicBezTo>
                    <a:pt x="214" y="763"/>
                    <a:pt x="214" y="793"/>
                    <a:pt x="214" y="793"/>
                  </a:cubicBezTo>
                  <a:cubicBezTo>
                    <a:pt x="214" y="793"/>
                    <a:pt x="223" y="801"/>
                    <a:pt x="225" y="811"/>
                  </a:cubicBezTo>
                  <a:cubicBezTo>
                    <a:pt x="228" y="821"/>
                    <a:pt x="230" y="833"/>
                    <a:pt x="231" y="834"/>
                  </a:cubicBezTo>
                  <a:cubicBezTo>
                    <a:pt x="232" y="835"/>
                    <a:pt x="248" y="845"/>
                    <a:pt x="253" y="847"/>
                  </a:cubicBezTo>
                  <a:cubicBezTo>
                    <a:pt x="258" y="849"/>
                    <a:pt x="278" y="849"/>
                    <a:pt x="280" y="855"/>
                  </a:cubicBezTo>
                  <a:cubicBezTo>
                    <a:pt x="283" y="861"/>
                    <a:pt x="283" y="864"/>
                    <a:pt x="283" y="864"/>
                  </a:cubicBezTo>
                  <a:cubicBezTo>
                    <a:pt x="283" y="864"/>
                    <a:pt x="267" y="875"/>
                    <a:pt x="254" y="875"/>
                  </a:cubicBezTo>
                  <a:cubicBezTo>
                    <a:pt x="241" y="874"/>
                    <a:pt x="227" y="872"/>
                    <a:pt x="217" y="866"/>
                  </a:cubicBezTo>
                  <a:cubicBezTo>
                    <a:pt x="207" y="860"/>
                    <a:pt x="191" y="854"/>
                    <a:pt x="191" y="854"/>
                  </a:cubicBezTo>
                  <a:cubicBezTo>
                    <a:pt x="188" y="862"/>
                    <a:pt x="188" y="862"/>
                    <a:pt x="188" y="862"/>
                  </a:cubicBezTo>
                  <a:cubicBezTo>
                    <a:pt x="188" y="862"/>
                    <a:pt x="158" y="862"/>
                    <a:pt x="153" y="859"/>
                  </a:cubicBezTo>
                  <a:cubicBezTo>
                    <a:pt x="148" y="856"/>
                    <a:pt x="148" y="854"/>
                    <a:pt x="148" y="854"/>
                  </a:cubicBezTo>
                  <a:cubicBezTo>
                    <a:pt x="150" y="841"/>
                    <a:pt x="150" y="841"/>
                    <a:pt x="150" y="841"/>
                  </a:cubicBezTo>
                  <a:cubicBezTo>
                    <a:pt x="150" y="841"/>
                    <a:pt x="148" y="823"/>
                    <a:pt x="150" y="817"/>
                  </a:cubicBezTo>
                  <a:cubicBezTo>
                    <a:pt x="153" y="811"/>
                    <a:pt x="152" y="811"/>
                    <a:pt x="154" y="807"/>
                  </a:cubicBezTo>
                  <a:cubicBezTo>
                    <a:pt x="156" y="803"/>
                    <a:pt x="162" y="799"/>
                    <a:pt x="161" y="796"/>
                  </a:cubicBezTo>
                  <a:cubicBezTo>
                    <a:pt x="161" y="793"/>
                    <a:pt x="158" y="754"/>
                    <a:pt x="154" y="743"/>
                  </a:cubicBezTo>
                  <a:cubicBezTo>
                    <a:pt x="149" y="733"/>
                    <a:pt x="144" y="714"/>
                    <a:pt x="144" y="710"/>
                  </a:cubicBezTo>
                  <a:cubicBezTo>
                    <a:pt x="144" y="705"/>
                    <a:pt x="137" y="651"/>
                    <a:pt x="135" y="634"/>
                  </a:cubicBezTo>
                  <a:cubicBezTo>
                    <a:pt x="132" y="617"/>
                    <a:pt x="126" y="574"/>
                    <a:pt x="126" y="574"/>
                  </a:cubicBezTo>
                  <a:cubicBezTo>
                    <a:pt x="126" y="574"/>
                    <a:pt x="118" y="595"/>
                    <a:pt x="114" y="608"/>
                  </a:cubicBezTo>
                  <a:cubicBezTo>
                    <a:pt x="109" y="621"/>
                    <a:pt x="95" y="691"/>
                    <a:pt x="93" y="710"/>
                  </a:cubicBezTo>
                  <a:cubicBezTo>
                    <a:pt x="90" y="730"/>
                    <a:pt x="88" y="737"/>
                    <a:pt x="87" y="743"/>
                  </a:cubicBezTo>
                  <a:cubicBezTo>
                    <a:pt x="87" y="750"/>
                    <a:pt x="88" y="826"/>
                    <a:pt x="86" y="836"/>
                  </a:cubicBezTo>
                  <a:cubicBezTo>
                    <a:pt x="84" y="846"/>
                    <a:pt x="86" y="856"/>
                    <a:pt x="77" y="865"/>
                  </a:cubicBezTo>
                  <a:cubicBezTo>
                    <a:pt x="68" y="874"/>
                    <a:pt x="58" y="885"/>
                    <a:pt x="58" y="885"/>
                  </a:cubicBezTo>
                  <a:cubicBezTo>
                    <a:pt x="58" y="885"/>
                    <a:pt x="73" y="929"/>
                    <a:pt x="69" y="937"/>
                  </a:cubicBezTo>
                  <a:cubicBezTo>
                    <a:pt x="64" y="945"/>
                    <a:pt x="51" y="949"/>
                    <a:pt x="40" y="948"/>
                  </a:cubicBezTo>
                  <a:cubicBezTo>
                    <a:pt x="29" y="948"/>
                    <a:pt x="15" y="944"/>
                    <a:pt x="10" y="932"/>
                  </a:cubicBezTo>
                  <a:cubicBezTo>
                    <a:pt x="6" y="921"/>
                    <a:pt x="9" y="882"/>
                    <a:pt x="9" y="882"/>
                  </a:cubicBezTo>
                  <a:cubicBezTo>
                    <a:pt x="0" y="853"/>
                    <a:pt x="0" y="853"/>
                    <a:pt x="0" y="853"/>
                  </a:cubicBezTo>
                  <a:cubicBezTo>
                    <a:pt x="0" y="853"/>
                    <a:pt x="3" y="841"/>
                    <a:pt x="8" y="838"/>
                  </a:cubicBezTo>
                  <a:cubicBezTo>
                    <a:pt x="13" y="835"/>
                    <a:pt x="18" y="828"/>
                    <a:pt x="15" y="820"/>
                  </a:cubicBezTo>
                  <a:cubicBezTo>
                    <a:pt x="11" y="811"/>
                    <a:pt x="15" y="713"/>
                    <a:pt x="16" y="708"/>
                  </a:cubicBezTo>
                  <a:cubicBezTo>
                    <a:pt x="17" y="704"/>
                    <a:pt x="18" y="680"/>
                    <a:pt x="18" y="676"/>
                  </a:cubicBezTo>
                  <a:cubicBezTo>
                    <a:pt x="19" y="672"/>
                    <a:pt x="36" y="598"/>
                    <a:pt x="34" y="586"/>
                  </a:cubicBezTo>
                  <a:cubicBezTo>
                    <a:pt x="33" y="574"/>
                    <a:pt x="37" y="535"/>
                    <a:pt x="37" y="532"/>
                  </a:cubicBezTo>
                  <a:cubicBezTo>
                    <a:pt x="37" y="529"/>
                    <a:pt x="39" y="470"/>
                    <a:pt x="40" y="468"/>
                  </a:cubicBezTo>
                  <a:cubicBezTo>
                    <a:pt x="41" y="466"/>
                    <a:pt x="42" y="447"/>
                    <a:pt x="42" y="447"/>
                  </a:cubicBezTo>
                  <a:cubicBezTo>
                    <a:pt x="42" y="447"/>
                    <a:pt x="30" y="421"/>
                    <a:pt x="37" y="402"/>
                  </a:cubicBezTo>
                  <a:cubicBezTo>
                    <a:pt x="43" y="383"/>
                    <a:pt x="57" y="332"/>
                    <a:pt x="57" y="331"/>
                  </a:cubicBezTo>
                  <a:cubicBezTo>
                    <a:pt x="57" y="330"/>
                    <a:pt x="58" y="321"/>
                    <a:pt x="58" y="321"/>
                  </a:cubicBezTo>
                  <a:cubicBezTo>
                    <a:pt x="58" y="321"/>
                    <a:pt x="49" y="296"/>
                    <a:pt x="43" y="286"/>
                  </a:cubicBezTo>
                  <a:cubicBezTo>
                    <a:pt x="38" y="276"/>
                    <a:pt x="21" y="240"/>
                    <a:pt x="24" y="219"/>
                  </a:cubicBezTo>
                  <a:cubicBezTo>
                    <a:pt x="27" y="198"/>
                    <a:pt x="25" y="193"/>
                    <a:pt x="28" y="184"/>
                  </a:cubicBezTo>
                  <a:cubicBezTo>
                    <a:pt x="31" y="176"/>
                    <a:pt x="34" y="168"/>
                    <a:pt x="36" y="165"/>
                  </a:cubicBezTo>
                  <a:cubicBezTo>
                    <a:pt x="37" y="163"/>
                    <a:pt x="52" y="153"/>
                    <a:pt x="58" y="151"/>
                  </a:cubicBezTo>
                  <a:cubicBezTo>
                    <a:pt x="65" y="148"/>
                    <a:pt x="73" y="149"/>
                    <a:pt x="78" y="148"/>
                  </a:cubicBezTo>
                  <a:cubicBezTo>
                    <a:pt x="84" y="147"/>
                    <a:pt x="91" y="143"/>
                    <a:pt x="91" y="1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00" name="未知"/>
            <p:cNvSpPr>
              <a:spLocks/>
            </p:cNvSpPr>
            <p:nvPr/>
          </p:nvSpPr>
          <p:spPr bwMode="auto">
            <a:xfrm>
              <a:off x="79" y="91"/>
              <a:ext cx="45" cy="120"/>
            </a:xfrm>
            <a:custGeom>
              <a:avLst/>
              <a:gdLst>
                <a:gd name="T0" fmla="*/ 1 w 77"/>
                <a:gd name="T1" fmla="*/ 0 h 206"/>
                <a:gd name="T2" fmla="*/ 4 w 77"/>
                <a:gd name="T3" fmla="*/ 1 h 206"/>
                <a:gd name="T4" fmla="*/ 4 w 77"/>
                <a:gd name="T5" fmla="*/ 0 h 206"/>
                <a:gd name="T6" fmla="*/ 6 w 77"/>
                <a:gd name="T7" fmla="*/ 2 h 206"/>
                <a:gd name="T8" fmla="*/ 5 w 77"/>
                <a:gd name="T9" fmla="*/ 5 h 206"/>
                <a:gd name="T10" fmla="*/ 8 w 77"/>
                <a:gd name="T11" fmla="*/ 9 h 206"/>
                <a:gd name="T12" fmla="*/ 12 w 77"/>
                <a:gd name="T13" fmla="*/ 19 h 206"/>
                <a:gd name="T14" fmla="*/ 15 w 77"/>
                <a:gd name="T15" fmla="*/ 34 h 206"/>
                <a:gd name="T16" fmla="*/ 15 w 77"/>
                <a:gd name="T17" fmla="*/ 36 h 206"/>
                <a:gd name="T18" fmla="*/ 12 w 77"/>
                <a:gd name="T19" fmla="*/ 41 h 206"/>
                <a:gd name="T20" fmla="*/ 6 w 77"/>
                <a:gd name="T21" fmla="*/ 34 h 206"/>
                <a:gd name="T22" fmla="*/ 3 w 77"/>
                <a:gd name="T23" fmla="*/ 13 h 206"/>
                <a:gd name="T24" fmla="*/ 3 w 77"/>
                <a:gd name="T25" fmla="*/ 6 h 206"/>
                <a:gd name="T26" fmla="*/ 3 w 77"/>
                <a:gd name="T27" fmla="*/ 5 h 206"/>
                <a:gd name="T28" fmla="*/ 0 w 77"/>
                <a:gd name="T29" fmla="*/ 2 h 206"/>
                <a:gd name="T30" fmla="*/ 1 w 77"/>
                <a:gd name="T31" fmla="*/ 0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7" h="206">
                  <a:moveTo>
                    <a:pt x="7" y="0"/>
                  </a:moveTo>
                  <a:cubicBezTo>
                    <a:pt x="7" y="0"/>
                    <a:pt x="16" y="3"/>
                    <a:pt x="19" y="2"/>
                  </a:cubicBezTo>
                  <a:cubicBezTo>
                    <a:pt x="21" y="0"/>
                    <a:pt x="21" y="0"/>
                    <a:pt x="21" y="0"/>
                  </a:cubicBezTo>
                  <a:cubicBezTo>
                    <a:pt x="21" y="0"/>
                    <a:pt x="28" y="6"/>
                    <a:pt x="29" y="8"/>
                  </a:cubicBezTo>
                  <a:cubicBezTo>
                    <a:pt x="30" y="10"/>
                    <a:pt x="27" y="24"/>
                    <a:pt x="27" y="24"/>
                  </a:cubicBezTo>
                  <a:cubicBezTo>
                    <a:pt x="27" y="24"/>
                    <a:pt x="30" y="41"/>
                    <a:pt x="37" y="48"/>
                  </a:cubicBezTo>
                  <a:cubicBezTo>
                    <a:pt x="44" y="55"/>
                    <a:pt x="58" y="94"/>
                    <a:pt x="58" y="94"/>
                  </a:cubicBezTo>
                  <a:cubicBezTo>
                    <a:pt x="58" y="94"/>
                    <a:pt x="71" y="165"/>
                    <a:pt x="74" y="171"/>
                  </a:cubicBezTo>
                  <a:cubicBezTo>
                    <a:pt x="77" y="178"/>
                    <a:pt x="77" y="179"/>
                    <a:pt x="77" y="179"/>
                  </a:cubicBezTo>
                  <a:cubicBezTo>
                    <a:pt x="61" y="206"/>
                    <a:pt x="61" y="206"/>
                    <a:pt x="61" y="206"/>
                  </a:cubicBezTo>
                  <a:cubicBezTo>
                    <a:pt x="61" y="206"/>
                    <a:pt x="34" y="182"/>
                    <a:pt x="29" y="171"/>
                  </a:cubicBezTo>
                  <a:cubicBezTo>
                    <a:pt x="23" y="161"/>
                    <a:pt x="14" y="74"/>
                    <a:pt x="15" y="66"/>
                  </a:cubicBezTo>
                  <a:cubicBezTo>
                    <a:pt x="15" y="59"/>
                    <a:pt x="13" y="32"/>
                    <a:pt x="13" y="32"/>
                  </a:cubicBezTo>
                  <a:cubicBezTo>
                    <a:pt x="14" y="25"/>
                    <a:pt x="14" y="25"/>
                    <a:pt x="14" y="25"/>
                  </a:cubicBezTo>
                  <a:cubicBezTo>
                    <a:pt x="0" y="8"/>
                    <a:pt x="0" y="8"/>
                    <a:pt x="0" y="8"/>
                  </a:cubicBezTo>
                  <a:lnTo>
                    <a:pt x="7" y="0"/>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9718" name="TextBox 35"/>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29719" name="Group 23"/>
          <p:cNvGrpSpPr>
            <a:grpSpLocks/>
          </p:cNvGrpSpPr>
          <p:nvPr/>
        </p:nvGrpSpPr>
        <p:grpSpPr bwMode="auto">
          <a:xfrm>
            <a:off x="300038" y="142875"/>
            <a:ext cx="10548937" cy="525463"/>
            <a:chOff x="0" y="0"/>
            <a:chExt cx="10548612" cy="525463"/>
          </a:xfrm>
        </p:grpSpPr>
        <p:grpSp>
          <p:nvGrpSpPr>
            <p:cNvPr id="28695" name="Group 24"/>
            <p:cNvGrpSpPr>
              <a:grpSpLocks/>
            </p:cNvGrpSpPr>
            <p:nvPr/>
          </p:nvGrpSpPr>
          <p:grpSpPr bwMode="auto">
            <a:xfrm flipH="1" flipV="1">
              <a:off x="0" y="0"/>
              <a:ext cx="584200" cy="525463"/>
              <a:chOff x="0" y="0"/>
              <a:chExt cx="584200" cy="525463"/>
            </a:xfrm>
          </p:grpSpPr>
          <p:sp>
            <p:nvSpPr>
              <p:cNvPr id="28697"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8698"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8696" name="直接连接符 38"/>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9724" name="图片 4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719"/>
                                        </p:tgtEl>
                                        <p:attrNameLst>
                                          <p:attrName>style.visibility</p:attrName>
                                        </p:attrNameLst>
                                      </p:cBhvr>
                                      <p:to>
                                        <p:strVal val="visible"/>
                                      </p:to>
                                    </p:set>
                                    <p:animEffect transition="in" filter="wipe(left)">
                                      <p:cBhvr>
                                        <p:cTn id="7" dur="500"/>
                                        <p:tgtEl>
                                          <p:spTgt spid="29719"/>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29724"/>
                                        </p:tgtEl>
                                        <p:attrNameLst>
                                          <p:attrName>style.visibility</p:attrName>
                                        </p:attrNameLst>
                                      </p:cBhvr>
                                      <p:to>
                                        <p:strVal val="visible"/>
                                      </p:to>
                                    </p:set>
                                    <p:anim calcmode="lin" valueType="num">
                                      <p:cBhvr additive="base">
                                        <p:cTn id="11" dur="300"/>
                                        <p:tgtEl>
                                          <p:spTgt spid="29724"/>
                                        </p:tgtEl>
                                        <p:attrNameLst>
                                          <p:attrName>ppt_x</p:attrName>
                                        </p:attrNameLst>
                                      </p:cBhvr>
                                      <p:tavLst>
                                        <p:tav tm="0">
                                          <p:val>
                                            <p:strVal val="#ppt_x-#ppt_w*1.125000"/>
                                          </p:val>
                                        </p:tav>
                                        <p:tav tm="100000">
                                          <p:val>
                                            <p:strVal val="#ppt_x"/>
                                          </p:val>
                                        </p:tav>
                                      </p:tavLst>
                                    </p:anim>
                                    <p:animEffect transition="in" filter="wipe(right)">
                                      <p:cBhvr>
                                        <p:cTn id="12" dur="300"/>
                                        <p:tgtEl>
                                          <p:spTgt spid="29724"/>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9718"/>
                                        </p:tgtEl>
                                        <p:attrNameLst>
                                          <p:attrName>style.visibility</p:attrName>
                                        </p:attrNameLst>
                                      </p:cBhvr>
                                      <p:to>
                                        <p:strVal val="visible"/>
                                      </p:to>
                                    </p:set>
                                    <p:anim calcmode="lin" valueType="num">
                                      <p:cBhvr>
                                        <p:cTn id="16" dur="300" fill="hold"/>
                                        <p:tgtEl>
                                          <p:spTgt spid="29718"/>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29718"/>
                                        </p:tgtEl>
                                        <p:attrNameLst>
                                          <p:attrName>ppt_y</p:attrName>
                                        </p:attrNameLst>
                                      </p:cBhvr>
                                      <p:tavLst>
                                        <p:tav tm="0">
                                          <p:val>
                                            <p:strVal val="#ppt_y"/>
                                          </p:val>
                                        </p:tav>
                                        <p:tav tm="100000">
                                          <p:val>
                                            <p:strVal val="#ppt_y"/>
                                          </p:val>
                                        </p:tav>
                                      </p:tavLst>
                                    </p:anim>
                                    <p:anim calcmode="lin" valueType="num">
                                      <p:cBhvr>
                                        <p:cTn id="18" dur="300" fill="hold"/>
                                        <p:tgtEl>
                                          <p:spTgt spid="29718"/>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297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29718"/>
                                        </p:tgtEl>
                                      </p:cBhvr>
                                    </p:animEffect>
                                  </p:childTnLst>
                                </p:cTn>
                              </p:par>
                            </p:childTnLst>
                          </p:cTn>
                        </p:par>
                        <p:par>
                          <p:cTn id="21" fill="hold" nodeType="afterGroup">
                            <p:stCondLst>
                              <p:cond delay="1370"/>
                            </p:stCondLst>
                            <p:childTnLst>
                              <p:par>
                                <p:cTn id="22" presetID="42" presetClass="entr" presetSubtype="0" fill="hold" grpId="0" nodeType="afterEffect">
                                  <p:stCondLst>
                                    <p:cond delay="0"/>
                                  </p:stCondLst>
                                  <p:childTnLst>
                                    <p:set>
                                      <p:cBhvr>
                                        <p:cTn id="23" dur="1" fill="hold">
                                          <p:stCondLst>
                                            <p:cond delay="0"/>
                                          </p:stCondLst>
                                        </p:cTn>
                                        <p:tgtEl>
                                          <p:spTgt spid="29714"/>
                                        </p:tgtEl>
                                        <p:attrNameLst>
                                          <p:attrName>style.visibility</p:attrName>
                                        </p:attrNameLst>
                                      </p:cBhvr>
                                      <p:to>
                                        <p:strVal val="visible"/>
                                      </p:to>
                                    </p:set>
                                    <p:animEffect transition="in" filter="fade">
                                      <p:cBhvr>
                                        <p:cTn id="24" dur="500"/>
                                        <p:tgtEl>
                                          <p:spTgt spid="29714"/>
                                        </p:tgtEl>
                                      </p:cBhvr>
                                    </p:animEffect>
                                    <p:anim calcmode="lin" valueType="num">
                                      <p:cBhvr>
                                        <p:cTn id="25" dur="500" fill="hold"/>
                                        <p:tgtEl>
                                          <p:spTgt spid="29714"/>
                                        </p:tgtEl>
                                        <p:attrNameLst>
                                          <p:attrName>ppt_x</p:attrName>
                                        </p:attrNameLst>
                                      </p:cBhvr>
                                      <p:tavLst>
                                        <p:tav tm="0">
                                          <p:val>
                                            <p:strVal val="#ppt_x"/>
                                          </p:val>
                                        </p:tav>
                                        <p:tav tm="100000">
                                          <p:val>
                                            <p:strVal val="#ppt_x"/>
                                          </p:val>
                                        </p:tav>
                                      </p:tavLst>
                                    </p:anim>
                                    <p:anim calcmode="lin" valueType="num">
                                      <p:cBhvr>
                                        <p:cTn id="26" dur="500" fill="hold"/>
                                        <p:tgtEl>
                                          <p:spTgt spid="29714"/>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1870"/>
                            </p:stCondLst>
                            <p:childTnLst>
                              <p:par>
                                <p:cTn id="28" presetID="10" presetClass="entr" presetSubtype="0" fill="hold" grpId="0" nodeType="afterEffect">
                                  <p:stCondLst>
                                    <p:cond delay="0"/>
                                  </p:stCondLst>
                                  <p:childTnLst>
                                    <p:set>
                                      <p:cBhvr>
                                        <p:cTn id="29" dur="1" fill="hold">
                                          <p:stCondLst>
                                            <p:cond delay="0"/>
                                          </p:stCondLst>
                                        </p:cTn>
                                        <p:tgtEl>
                                          <p:spTgt spid="29712"/>
                                        </p:tgtEl>
                                        <p:attrNameLst>
                                          <p:attrName>style.visibility</p:attrName>
                                        </p:attrNameLst>
                                      </p:cBhvr>
                                      <p:to>
                                        <p:strVal val="visible"/>
                                      </p:to>
                                    </p:set>
                                    <p:anim calcmode="lin" valueType="num">
                                      <p:cBhvr>
                                        <p:cTn id="30" dur="500" fill="hold"/>
                                        <p:tgtEl>
                                          <p:spTgt spid="29712"/>
                                        </p:tgtEl>
                                        <p:attrNameLst>
                                          <p:attrName>ppt_w</p:attrName>
                                        </p:attrNameLst>
                                      </p:cBhvr>
                                      <p:tavLst>
                                        <p:tav tm="0">
                                          <p:val>
                                            <p:fltVal val="0"/>
                                          </p:val>
                                        </p:tav>
                                        <p:tav tm="100000">
                                          <p:val>
                                            <p:strVal val="#ppt_w"/>
                                          </p:val>
                                        </p:tav>
                                      </p:tavLst>
                                    </p:anim>
                                    <p:anim calcmode="lin" valueType="num">
                                      <p:cBhvr>
                                        <p:cTn id="31" dur="500" fill="hold"/>
                                        <p:tgtEl>
                                          <p:spTgt spid="29712"/>
                                        </p:tgtEl>
                                        <p:attrNameLst>
                                          <p:attrName>ppt_h</p:attrName>
                                        </p:attrNameLst>
                                      </p:cBhvr>
                                      <p:tavLst>
                                        <p:tav tm="0">
                                          <p:val>
                                            <p:fltVal val="0"/>
                                          </p:val>
                                        </p:tav>
                                        <p:tav tm="100000">
                                          <p:val>
                                            <p:strVal val="#ppt_h"/>
                                          </p:val>
                                        </p:tav>
                                      </p:tavLst>
                                    </p:anim>
                                    <p:animEffect transition="in" filter="fade">
                                      <p:cBhvr>
                                        <p:cTn id="32" dur="500"/>
                                        <p:tgtEl>
                                          <p:spTgt spid="297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713"/>
                                        </p:tgtEl>
                                        <p:attrNameLst>
                                          <p:attrName>style.visibility</p:attrName>
                                        </p:attrNameLst>
                                      </p:cBhvr>
                                      <p:to>
                                        <p:strVal val="visible"/>
                                      </p:to>
                                    </p:set>
                                    <p:anim calcmode="lin" valueType="num">
                                      <p:cBhvr>
                                        <p:cTn id="35" dur="500" fill="hold"/>
                                        <p:tgtEl>
                                          <p:spTgt spid="29713"/>
                                        </p:tgtEl>
                                        <p:attrNameLst>
                                          <p:attrName>ppt_w</p:attrName>
                                        </p:attrNameLst>
                                      </p:cBhvr>
                                      <p:tavLst>
                                        <p:tav tm="0">
                                          <p:val>
                                            <p:fltVal val="0"/>
                                          </p:val>
                                        </p:tav>
                                        <p:tav tm="100000">
                                          <p:val>
                                            <p:strVal val="#ppt_w"/>
                                          </p:val>
                                        </p:tav>
                                      </p:tavLst>
                                    </p:anim>
                                    <p:anim calcmode="lin" valueType="num">
                                      <p:cBhvr>
                                        <p:cTn id="36" dur="500" fill="hold"/>
                                        <p:tgtEl>
                                          <p:spTgt spid="29713"/>
                                        </p:tgtEl>
                                        <p:attrNameLst>
                                          <p:attrName>ppt_h</p:attrName>
                                        </p:attrNameLst>
                                      </p:cBhvr>
                                      <p:tavLst>
                                        <p:tav tm="0">
                                          <p:val>
                                            <p:fltVal val="0"/>
                                          </p:val>
                                        </p:tav>
                                        <p:tav tm="100000">
                                          <p:val>
                                            <p:strVal val="#ppt_h"/>
                                          </p:val>
                                        </p:tav>
                                      </p:tavLst>
                                    </p:anim>
                                    <p:animEffect transition="in" filter="fade">
                                      <p:cBhvr>
                                        <p:cTn id="37" dur="500"/>
                                        <p:tgtEl>
                                          <p:spTgt spid="29713"/>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29706"/>
                                        </p:tgtEl>
                                        <p:attrNameLst>
                                          <p:attrName>style.visibility</p:attrName>
                                        </p:attrNameLst>
                                      </p:cBhvr>
                                      <p:to>
                                        <p:strVal val="visible"/>
                                      </p:to>
                                    </p:set>
                                  </p:childTnLst>
                                </p:cTn>
                              </p:par>
                              <p:par>
                                <p:cTn id="40" presetID="49" presetClass="path" presetSubtype="0" accel="50000" decel="50000" fill="hold" grpId="1" nodeType="withEffect">
                                  <p:stCondLst>
                                    <p:cond delay="0"/>
                                  </p:stCondLst>
                                  <p:childTnLst>
                                    <p:animMotion origin="layout" path="M -0.27814 -0.39653 L 4.13685E-6 -2.22222E-6 " pathEditMode="relative" rAng="0" ptsTypes="AA">
                                      <p:cBhvr>
                                        <p:cTn id="41" dur="1000" fill="hold"/>
                                        <p:tgtEl>
                                          <p:spTgt spid="29706"/>
                                        </p:tgtEl>
                                        <p:attrNameLst>
                                          <p:attrName>ppt_x,ppt_y</p:attrName>
                                        </p:attrNameLst>
                                      </p:cBhvr>
                                      <p:rCtr x="13900" y="19800"/>
                                    </p:animMotion>
                                  </p:childTnLst>
                                </p:cTn>
                              </p:par>
                              <p:par>
                                <p:cTn id="42" presetID="1" presetClass="entr" presetSubtype="0" fill="hold" grpId="0" nodeType="withEffect">
                                  <p:stCondLst>
                                    <p:cond delay="0"/>
                                  </p:stCondLst>
                                  <p:childTnLst>
                                    <p:set>
                                      <p:cBhvr>
                                        <p:cTn id="43" dur="1" fill="hold">
                                          <p:stCondLst>
                                            <p:cond delay="0"/>
                                          </p:stCondLst>
                                        </p:cTn>
                                        <p:tgtEl>
                                          <p:spTgt spid="29702"/>
                                        </p:tgtEl>
                                        <p:attrNameLst>
                                          <p:attrName>style.visibility</p:attrName>
                                        </p:attrNameLst>
                                      </p:cBhvr>
                                      <p:to>
                                        <p:strVal val="visible"/>
                                      </p:to>
                                    </p:set>
                                  </p:childTnLst>
                                </p:cTn>
                              </p:par>
                              <p:par>
                                <p:cTn id="44" presetID="49" presetClass="path" presetSubtype="0" accel="50000" decel="50000" fill="hold" grpId="1" nodeType="withEffect">
                                  <p:stCondLst>
                                    <p:cond delay="0"/>
                                  </p:stCondLst>
                                  <p:childTnLst>
                                    <p:animMotion origin="layout" path="M 4.9304E-6 -0.49629 L 4.9304E-6 -3.7037E-6 " pathEditMode="relative" rAng="0" ptsTypes="AA">
                                      <p:cBhvr>
                                        <p:cTn id="45" dur="1000" fill="hold"/>
                                        <p:tgtEl>
                                          <p:spTgt spid="29702"/>
                                        </p:tgtEl>
                                        <p:attrNameLst>
                                          <p:attrName>ppt_x,ppt_y</p:attrName>
                                        </p:attrNameLst>
                                      </p:cBhvr>
                                      <p:rCtr x="0" y="24800"/>
                                    </p:animMotion>
                                  </p:childTnLst>
                                </p:cTn>
                              </p:par>
                              <p:par>
                                <p:cTn id="46" presetID="1" presetClass="entr" presetSubtype="0" fill="hold" grpId="0" nodeType="withEffect">
                                  <p:stCondLst>
                                    <p:cond delay="0"/>
                                  </p:stCondLst>
                                  <p:childTnLst>
                                    <p:set>
                                      <p:cBhvr>
                                        <p:cTn id="47" dur="1" fill="hold">
                                          <p:stCondLst>
                                            <p:cond delay="0"/>
                                          </p:stCondLst>
                                        </p:cTn>
                                        <p:tgtEl>
                                          <p:spTgt spid="29704"/>
                                        </p:tgtEl>
                                        <p:attrNameLst>
                                          <p:attrName>style.visibility</p:attrName>
                                        </p:attrNameLst>
                                      </p:cBhvr>
                                      <p:to>
                                        <p:strVal val="visible"/>
                                      </p:to>
                                    </p:set>
                                  </p:childTnLst>
                                </p:cTn>
                              </p:par>
                              <p:par>
                                <p:cTn id="48" presetID="56" presetClass="path" presetSubtype="0" accel="50000" decel="50000" fill="hold" grpId="1" nodeType="withEffect">
                                  <p:stCondLst>
                                    <p:cond delay="0"/>
                                  </p:stCondLst>
                                  <p:childTnLst>
                                    <p:animMotion origin="layout" path="M -4.27605E-6 -2.22222E-6 L 0.37687 -0.50139 " pathEditMode="relative" rAng="0" ptsTypes="AA">
                                      <p:cBhvr>
                                        <p:cTn id="49" dur="1000" spd="-99800" fill="hold"/>
                                        <p:tgtEl>
                                          <p:spTgt spid="29704"/>
                                        </p:tgtEl>
                                        <p:attrNameLst>
                                          <p:attrName>ppt_x,ppt_y</p:attrName>
                                        </p:attrNameLst>
                                      </p:cBhvr>
                                      <p:rCtr x="18800" y="-24900"/>
                                    </p:animMotion>
                                  </p:childTnLst>
                                </p:cTn>
                              </p:par>
                              <p:par>
                                <p:cTn id="50" presetID="1" presetClass="entr" presetSubtype="0" fill="hold" grpId="0" nodeType="withEffect">
                                  <p:stCondLst>
                                    <p:cond delay="0"/>
                                  </p:stCondLst>
                                  <p:childTnLst>
                                    <p:set>
                                      <p:cBhvr>
                                        <p:cTn id="51" dur="1" fill="hold">
                                          <p:stCondLst>
                                            <p:cond delay="0"/>
                                          </p:stCondLst>
                                        </p:cTn>
                                        <p:tgtEl>
                                          <p:spTgt spid="29708"/>
                                        </p:tgtEl>
                                        <p:attrNameLst>
                                          <p:attrName>style.visibility</p:attrName>
                                        </p:attrNameLst>
                                      </p:cBhvr>
                                      <p:to>
                                        <p:strVal val="visible"/>
                                      </p:to>
                                    </p:set>
                                  </p:childTnLst>
                                </p:cTn>
                              </p:par>
                              <p:par>
                                <p:cTn id="52" presetID="49" presetClass="path" presetSubtype="0" accel="50000" decel="50000" fill="hold" grpId="1" nodeType="withEffect">
                                  <p:stCondLst>
                                    <p:cond delay="0"/>
                                  </p:stCondLst>
                                  <p:childTnLst>
                                    <p:animMotion origin="layout" path="M -0.27814 0.25996 L 4.13685E-6 -1.85185E-6 " pathEditMode="relative" rAng="0" ptsTypes="AA">
                                      <p:cBhvr>
                                        <p:cTn id="53" dur="1000" fill="hold"/>
                                        <p:tgtEl>
                                          <p:spTgt spid="29708"/>
                                        </p:tgtEl>
                                        <p:attrNameLst>
                                          <p:attrName>ppt_x,ppt_y</p:attrName>
                                        </p:attrNameLst>
                                      </p:cBhvr>
                                      <p:rCtr x="13900" y="-12800"/>
                                    </p:animMotion>
                                  </p:childTnLst>
                                </p:cTn>
                              </p:par>
                              <p:par>
                                <p:cTn id="54" presetID="1" presetClass="entr" presetSubtype="0" fill="hold" grpId="0" nodeType="withEffect">
                                  <p:stCondLst>
                                    <p:cond delay="0"/>
                                  </p:stCondLst>
                                  <p:childTnLst>
                                    <p:set>
                                      <p:cBhvr>
                                        <p:cTn id="55" dur="1" fill="hold">
                                          <p:stCondLst>
                                            <p:cond delay="0"/>
                                          </p:stCondLst>
                                        </p:cTn>
                                        <p:tgtEl>
                                          <p:spTgt spid="29710"/>
                                        </p:tgtEl>
                                        <p:attrNameLst>
                                          <p:attrName>style.visibility</p:attrName>
                                        </p:attrNameLst>
                                      </p:cBhvr>
                                      <p:to>
                                        <p:strVal val="visible"/>
                                      </p:to>
                                    </p:set>
                                  </p:childTnLst>
                                </p:cTn>
                              </p:par>
                              <p:par>
                                <p:cTn id="56" presetID="49" presetClass="path" presetSubtype="0" accel="50000" decel="50000" fill="hold" grpId="1" nodeType="withEffect">
                                  <p:stCondLst>
                                    <p:cond delay="0"/>
                                  </p:stCondLst>
                                  <p:childTnLst>
                                    <p:animMotion origin="layout" path="M 4.9304E-6 0.32269 L 4.9304E-6 -4.44444E-6 " pathEditMode="relative" rAng="0" ptsTypes="AA">
                                      <p:cBhvr>
                                        <p:cTn id="57" dur="1000" fill="hold"/>
                                        <p:tgtEl>
                                          <p:spTgt spid="29710"/>
                                        </p:tgtEl>
                                        <p:attrNameLst>
                                          <p:attrName>ppt_x,ppt_y</p:attrName>
                                        </p:attrNameLst>
                                      </p:cBhvr>
                                      <p:rCtr x="0" y="-15900"/>
                                    </p:animMotion>
                                  </p:childTnLst>
                                </p:cTn>
                              </p:par>
                              <p:par>
                                <p:cTn id="58" presetID="1" presetClass="entr" presetSubtype="0" fill="hold" grpId="1" nodeType="withEffect">
                                  <p:stCondLst>
                                    <p:cond delay="0"/>
                                  </p:stCondLst>
                                  <p:childTnLst>
                                    <p:set>
                                      <p:cBhvr>
                                        <p:cTn id="59" dur="1" fill="hold">
                                          <p:stCondLst>
                                            <p:cond delay="0"/>
                                          </p:stCondLst>
                                        </p:cTn>
                                        <p:tgtEl>
                                          <p:spTgt spid="29698"/>
                                        </p:tgtEl>
                                        <p:attrNameLst>
                                          <p:attrName>style.visibility</p:attrName>
                                        </p:attrNameLst>
                                      </p:cBhvr>
                                      <p:to>
                                        <p:strVal val="visible"/>
                                      </p:to>
                                    </p:set>
                                  </p:childTnLst>
                                </p:cTn>
                              </p:par>
                              <p:par>
                                <p:cTn id="60" presetID="49" presetClass="path" presetSubtype="0" accel="50000" decel="50000" fill="hold" grpId="0" nodeType="withEffect">
                                  <p:stCondLst>
                                    <p:cond delay="0"/>
                                  </p:stCondLst>
                                  <p:childTnLst>
                                    <p:animMotion origin="layout" path="M 0.35931 0.3963 L -4.18629E-6 -1.85185E-6 " pathEditMode="relative" rAng="0" ptsTypes="AA">
                                      <p:cBhvr>
                                        <p:cTn id="61" dur="1000" fill="hold"/>
                                        <p:tgtEl>
                                          <p:spTgt spid="29698"/>
                                        </p:tgtEl>
                                        <p:attrNameLst>
                                          <p:attrName>ppt_x,ppt_y</p:attrName>
                                        </p:attrNameLst>
                                      </p:cBhvr>
                                      <p:rCtr x="-17800" y="-19600"/>
                                    </p:animMotion>
                                  </p:childTnLst>
                                </p:cTn>
                              </p:par>
                            </p:childTnLst>
                          </p:cTn>
                        </p:par>
                        <p:par>
                          <p:cTn id="62" fill="hold" nodeType="afterGroup">
                            <p:stCondLst>
                              <p:cond delay="2870"/>
                            </p:stCondLst>
                            <p:childTnLst>
                              <p:par>
                                <p:cTn id="63" presetID="31" presetClass="entr" presetSubtype="0" fill="hold" grpId="0" nodeType="afterEffect">
                                  <p:stCondLst>
                                    <p:cond delay="0"/>
                                  </p:stCondLst>
                                  <p:childTnLst>
                                    <p:set>
                                      <p:cBhvr>
                                        <p:cTn id="64" dur="1" fill="hold">
                                          <p:stCondLst>
                                            <p:cond delay="0"/>
                                          </p:stCondLst>
                                        </p:cTn>
                                        <p:tgtEl>
                                          <p:spTgt spid="29703"/>
                                        </p:tgtEl>
                                        <p:attrNameLst>
                                          <p:attrName>style.visibility</p:attrName>
                                        </p:attrNameLst>
                                      </p:cBhvr>
                                      <p:to>
                                        <p:strVal val="visible"/>
                                      </p:to>
                                    </p:set>
                                    <p:anim calcmode="lin" valueType="num">
                                      <p:cBhvr>
                                        <p:cTn id="65" dur="500" fill="hold"/>
                                        <p:tgtEl>
                                          <p:spTgt spid="29703"/>
                                        </p:tgtEl>
                                        <p:attrNameLst>
                                          <p:attrName>ppt_w</p:attrName>
                                        </p:attrNameLst>
                                      </p:cBhvr>
                                      <p:tavLst>
                                        <p:tav tm="0">
                                          <p:val>
                                            <p:fltVal val="0"/>
                                          </p:val>
                                        </p:tav>
                                        <p:tav tm="100000">
                                          <p:val>
                                            <p:strVal val="#ppt_w"/>
                                          </p:val>
                                        </p:tav>
                                      </p:tavLst>
                                    </p:anim>
                                    <p:anim calcmode="lin" valueType="num">
                                      <p:cBhvr>
                                        <p:cTn id="66" dur="500" fill="hold"/>
                                        <p:tgtEl>
                                          <p:spTgt spid="29703"/>
                                        </p:tgtEl>
                                        <p:attrNameLst>
                                          <p:attrName>ppt_h</p:attrName>
                                        </p:attrNameLst>
                                      </p:cBhvr>
                                      <p:tavLst>
                                        <p:tav tm="0">
                                          <p:val>
                                            <p:fltVal val="0"/>
                                          </p:val>
                                        </p:tav>
                                        <p:tav tm="100000">
                                          <p:val>
                                            <p:strVal val="#ppt_h"/>
                                          </p:val>
                                        </p:tav>
                                      </p:tavLst>
                                    </p:anim>
                                    <p:anim calcmode="lin" valueType="num">
                                      <p:cBhvr>
                                        <p:cTn id="67" dur="500" fill="hold"/>
                                        <p:tgtEl>
                                          <p:spTgt spid="29703"/>
                                        </p:tgtEl>
                                        <p:attrNameLst>
                                          <p:attrName>style.rotation</p:attrName>
                                        </p:attrNameLst>
                                      </p:cBhvr>
                                      <p:tavLst>
                                        <p:tav tm="0">
                                          <p:val>
                                            <p:fltVal val="90"/>
                                          </p:val>
                                        </p:tav>
                                        <p:tav tm="100000">
                                          <p:val>
                                            <p:fltVal val="0"/>
                                          </p:val>
                                        </p:tav>
                                      </p:tavLst>
                                    </p:anim>
                                    <p:animEffect transition="in" filter="fade">
                                      <p:cBhvr>
                                        <p:cTn id="68" dur="500"/>
                                        <p:tgtEl>
                                          <p:spTgt spid="29703"/>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9705"/>
                                        </p:tgtEl>
                                        <p:attrNameLst>
                                          <p:attrName>style.visibility</p:attrName>
                                        </p:attrNameLst>
                                      </p:cBhvr>
                                      <p:to>
                                        <p:strVal val="visible"/>
                                      </p:to>
                                    </p:set>
                                    <p:anim calcmode="lin" valueType="num">
                                      <p:cBhvr>
                                        <p:cTn id="71" dur="500" fill="hold"/>
                                        <p:tgtEl>
                                          <p:spTgt spid="29705"/>
                                        </p:tgtEl>
                                        <p:attrNameLst>
                                          <p:attrName>ppt_w</p:attrName>
                                        </p:attrNameLst>
                                      </p:cBhvr>
                                      <p:tavLst>
                                        <p:tav tm="0">
                                          <p:val>
                                            <p:fltVal val="0"/>
                                          </p:val>
                                        </p:tav>
                                        <p:tav tm="100000">
                                          <p:val>
                                            <p:strVal val="#ppt_w"/>
                                          </p:val>
                                        </p:tav>
                                      </p:tavLst>
                                    </p:anim>
                                    <p:anim calcmode="lin" valueType="num">
                                      <p:cBhvr>
                                        <p:cTn id="72" dur="500" fill="hold"/>
                                        <p:tgtEl>
                                          <p:spTgt spid="29705"/>
                                        </p:tgtEl>
                                        <p:attrNameLst>
                                          <p:attrName>ppt_h</p:attrName>
                                        </p:attrNameLst>
                                      </p:cBhvr>
                                      <p:tavLst>
                                        <p:tav tm="0">
                                          <p:val>
                                            <p:fltVal val="0"/>
                                          </p:val>
                                        </p:tav>
                                        <p:tav tm="100000">
                                          <p:val>
                                            <p:strVal val="#ppt_h"/>
                                          </p:val>
                                        </p:tav>
                                      </p:tavLst>
                                    </p:anim>
                                    <p:anim calcmode="lin" valueType="num">
                                      <p:cBhvr>
                                        <p:cTn id="73" dur="500" fill="hold"/>
                                        <p:tgtEl>
                                          <p:spTgt spid="29705"/>
                                        </p:tgtEl>
                                        <p:attrNameLst>
                                          <p:attrName>style.rotation</p:attrName>
                                        </p:attrNameLst>
                                      </p:cBhvr>
                                      <p:tavLst>
                                        <p:tav tm="0">
                                          <p:val>
                                            <p:fltVal val="90"/>
                                          </p:val>
                                        </p:tav>
                                        <p:tav tm="100000">
                                          <p:val>
                                            <p:fltVal val="0"/>
                                          </p:val>
                                        </p:tav>
                                      </p:tavLst>
                                    </p:anim>
                                    <p:animEffect transition="in" filter="fade">
                                      <p:cBhvr>
                                        <p:cTn id="74" dur="500"/>
                                        <p:tgtEl>
                                          <p:spTgt spid="29705"/>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29707"/>
                                        </p:tgtEl>
                                        <p:attrNameLst>
                                          <p:attrName>style.visibility</p:attrName>
                                        </p:attrNameLst>
                                      </p:cBhvr>
                                      <p:to>
                                        <p:strVal val="visible"/>
                                      </p:to>
                                    </p:set>
                                    <p:anim calcmode="lin" valueType="num">
                                      <p:cBhvr>
                                        <p:cTn id="77" dur="500" fill="hold"/>
                                        <p:tgtEl>
                                          <p:spTgt spid="29707"/>
                                        </p:tgtEl>
                                        <p:attrNameLst>
                                          <p:attrName>ppt_w</p:attrName>
                                        </p:attrNameLst>
                                      </p:cBhvr>
                                      <p:tavLst>
                                        <p:tav tm="0">
                                          <p:val>
                                            <p:fltVal val="0"/>
                                          </p:val>
                                        </p:tav>
                                        <p:tav tm="100000">
                                          <p:val>
                                            <p:strVal val="#ppt_w"/>
                                          </p:val>
                                        </p:tav>
                                      </p:tavLst>
                                    </p:anim>
                                    <p:anim calcmode="lin" valueType="num">
                                      <p:cBhvr>
                                        <p:cTn id="78" dur="500" fill="hold"/>
                                        <p:tgtEl>
                                          <p:spTgt spid="29707"/>
                                        </p:tgtEl>
                                        <p:attrNameLst>
                                          <p:attrName>ppt_h</p:attrName>
                                        </p:attrNameLst>
                                      </p:cBhvr>
                                      <p:tavLst>
                                        <p:tav tm="0">
                                          <p:val>
                                            <p:fltVal val="0"/>
                                          </p:val>
                                        </p:tav>
                                        <p:tav tm="100000">
                                          <p:val>
                                            <p:strVal val="#ppt_h"/>
                                          </p:val>
                                        </p:tav>
                                      </p:tavLst>
                                    </p:anim>
                                    <p:anim calcmode="lin" valueType="num">
                                      <p:cBhvr>
                                        <p:cTn id="79" dur="500" fill="hold"/>
                                        <p:tgtEl>
                                          <p:spTgt spid="29707"/>
                                        </p:tgtEl>
                                        <p:attrNameLst>
                                          <p:attrName>style.rotation</p:attrName>
                                        </p:attrNameLst>
                                      </p:cBhvr>
                                      <p:tavLst>
                                        <p:tav tm="0">
                                          <p:val>
                                            <p:fltVal val="90"/>
                                          </p:val>
                                        </p:tav>
                                        <p:tav tm="100000">
                                          <p:val>
                                            <p:fltVal val="0"/>
                                          </p:val>
                                        </p:tav>
                                      </p:tavLst>
                                    </p:anim>
                                    <p:animEffect transition="in" filter="fade">
                                      <p:cBhvr>
                                        <p:cTn id="80" dur="500"/>
                                        <p:tgtEl>
                                          <p:spTgt spid="29707"/>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29709"/>
                                        </p:tgtEl>
                                        <p:attrNameLst>
                                          <p:attrName>style.visibility</p:attrName>
                                        </p:attrNameLst>
                                      </p:cBhvr>
                                      <p:to>
                                        <p:strVal val="visible"/>
                                      </p:to>
                                    </p:set>
                                    <p:anim calcmode="lin" valueType="num">
                                      <p:cBhvr>
                                        <p:cTn id="83" dur="500" fill="hold"/>
                                        <p:tgtEl>
                                          <p:spTgt spid="29709"/>
                                        </p:tgtEl>
                                        <p:attrNameLst>
                                          <p:attrName>ppt_w</p:attrName>
                                        </p:attrNameLst>
                                      </p:cBhvr>
                                      <p:tavLst>
                                        <p:tav tm="0">
                                          <p:val>
                                            <p:fltVal val="0"/>
                                          </p:val>
                                        </p:tav>
                                        <p:tav tm="100000">
                                          <p:val>
                                            <p:strVal val="#ppt_w"/>
                                          </p:val>
                                        </p:tav>
                                      </p:tavLst>
                                    </p:anim>
                                    <p:anim calcmode="lin" valueType="num">
                                      <p:cBhvr>
                                        <p:cTn id="84" dur="500" fill="hold"/>
                                        <p:tgtEl>
                                          <p:spTgt spid="29709"/>
                                        </p:tgtEl>
                                        <p:attrNameLst>
                                          <p:attrName>ppt_h</p:attrName>
                                        </p:attrNameLst>
                                      </p:cBhvr>
                                      <p:tavLst>
                                        <p:tav tm="0">
                                          <p:val>
                                            <p:fltVal val="0"/>
                                          </p:val>
                                        </p:tav>
                                        <p:tav tm="100000">
                                          <p:val>
                                            <p:strVal val="#ppt_h"/>
                                          </p:val>
                                        </p:tav>
                                      </p:tavLst>
                                    </p:anim>
                                    <p:anim calcmode="lin" valueType="num">
                                      <p:cBhvr>
                                        <p:cTn id="85" dur="500" fill="hold"/>
                                        <p:tgtEl>
                                          <p:spTgt spid="29709"/>
                                        </p:tgtEl>
                                        <p:attrNameLst>
                                          <p:attrName>style.rotation</p:attrName>
                                        </p:attrNameLst>
                                      </p:cBhvr>
                                      <p:tavLst>
                                        <p:tav tm="0">
                                          <p:val>
                                            <p:fltVal val="90"/>
                                          </p:val>
                                        </p:tav>
                                        <p:tav tm="100000">
                                          <p:val>
                                            <p:fltVal val="0"/>
                                          </p:val>
                                        </p:tav>
                                      </p:tavLst>
                                    </p:anim>
                                    <p:animEffect transition="in" filter="fade">
                                      <p:cBhvr>
                                        <p:cTn id="86" dur="500"/>
                                        <p:tgtEl>
                                          <p:spTgt spid="29709"/>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29711"/>
                                        </p:tgtEl>
                                        <p:attrNameLst>
                                          <p:attrName>style.visibility</p:attrName>
                                        </p:attrNameLst>
                                      </p:cBhvr>
                                      <p:to>
                                        <p:strVal val="visible"/>
                                      </p:to>
                                    </p:set>
                                    <p:anim calcmode="lin" valueType="num">
                                      <p:cBhvr>
                                        <p:cTn id="89" dur="500" fill="hold"/>
                                        <p:tgtEl>
                                          <p:spTgt spid="29711"/>
                                        </p:tgtEl>
                                        <p:attrNameLst>
                                          <p:attrName>ppt_w</p:attrName>
                                        </p:attrNameLst>
                                      </p:cBhvr>
                                      <p:tavLst>
                                        <p:tav tm="0">
                                          <p:val>
                                            <p:fltVal val="0"/>
                                          </p:val>
                                        </p:tav>
                                        <p:tav tm="100000">
                                          <p:val>
                                            <p:strVal val="#ppt_w"/>
                                          </p:val>
                                        </p:tav>
                                      </p:tavLst>
                                    </p:anim>
                                    <p:anim calcmode="lin" valueType="num">
                                      <p:cBhvr>
                                        <p:cTn id="90" dur="500" fill="hold"/>
                                        <p:tgtEl>
                                          <p:spTgt spid="29711"/>
                                        </p:tgtEl>
                                        <p:attrNameLst>
                                          <p:attrName>ppt_h</p:attrName>
                                        </p:attrNameLst>
                                      </p:cBhvr>
                                      <p:tavLst>
                                        <p:tav tm="0">
                                          <p:val>
                                            <p:fltVal val="0"/>
                                          </p:val>
                                        </p:tav>
                                        <p:tav tm="100000">
                                          <p:val>
                                            <p:strVal val="#ppt_h"/>
                                          </p:val>
                                        </p:tav>
                                      </p:tavLst>
                                    </p:anim>
                                    <p:anim calcmode="lin" valueType="num">
                                      <p:cBhvr>
                                        <p:cTn id="91" dur="500" fill="hold"/>
                                        <p:tgtEl>
                                          <p:spTgt spid="29711"/>
                                        </p:tgtEl>
                                        <p:attrNameLst>
                                          <p:attrName>style.rotation</p:attrName>
                                        </p:attrNameLst>
                                      </p:cBhvr>
                                      <p:tavLst>
                                        <p:tav tm="0">
                                          <p:val>
                                            <p:fltVal val="90"/>
                                          </p:val>
                                        </p:tav>
                                        <p:tav tm="100000">
                                          <p:val>
                                            <p:fltVal val="0"/>
                                          </p:val>
                                        </p:tav>
                                      </p:tavLst>
                                    </p:anim>
                                    <p:animEffect transition="in" filter="fade">
                                      <p:cBhvr>
                                        <p:cTn id="92" dur="500"/>
                                        <p:tgtEl>
                                          <p:spTgt spid="29711"/>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29701"/>
                                        </p:tgtEl>
                                        <p:attrNameLst>
                                          <p:attrName>style.visibility</p:attrName>
                                        </p:attrNameLst>
                                      </p:cBhvr>
                                      <p:to>
                                        <p:strVal val="visible"/>
                                      </p:to>
                                    </p:set>
                                    <p:anim calcmode="lin" valueType="num">
                                      <p:cBhvr>
                                        <p:cTn id="95" dur="500" fill="hold"/>
                                        <p:tgtEl>
                                          <p:spTgt spid="29701"/>
                                        </p:tgtEl>
                                        <p:attrNameLst>
                                          <p:attrName>ppt_w</p:attrName>
                                        </p:attrNameLst>
                                      </p:cBhvr>
                                      <p:tavLst>
                                        <p:tav tm="0">
                                          <p:val>
                                            <p:fltVal val="0"/>
                                          </p:val>
                                        </p:tav>
                                        <p:tav tm="100000">
                                          <p:val>
                                            <p:strVal val="#ppt_w"/>
                                          </p:val>
                                        </p:tav>
                                      </p:tavLst>
                                    </p:anim>
                                    <p:anim calcmode="lin" valueType="num">
                                      <p:cBhvr>
                                        <p:cTn id="96" dur="500" fill="hold"/>
                                        <p:tgtEl>
                                          <p:spTgt spid="29701"/>
                                        </p:tgtEl>
                                        <p:attrNameLst>
                                          <p:attrName>ppt_h</p:attrName>
                                        </p:attrNameLst>
                                      </p:cBhvr>
                                      <p:tavLst>
                                        <p:tav tm="0">
                                          <p:val>
                                            <p:fltVal val="0"/>
                                          </p:val>
                                        </p:tav>
                                        <p:tav tm="100000">
                                          <p:val>
                                            <p:strVal val="#ppt_h"/>
                                          </p:val>
                                        </p:tav>
                                      </p:tavLst>
                                    </p:anim>
                                    <p:anim calcmode="lin" valueType="num">
                                      <p:cBhvr>
                                        <p:cTn id="97" dur="500" fill="hold"/>
                                        <p:tgtEl>
                                          <p:spTgt spid="29701"/>
                                        </p:tgtEl>
                                        <p:attrNameLst>
                                          <p:attrName>style.rotation</p:attrName>
                                        </p:attrNameLst>
                                      </p:cBhvr>
                                      <p:tavLst>
                                        <p:tav tm="0">
                                          <p:val>
                                            <p:fltVal val="90"/>
                                          </p:val>
                                        </p:tav>
                                        <p:tav tm="100000">
                                          <p:val>
                                            <p:fltVal val="0"/>
                                          </p:val>
                                        </p:tav>
                                      </p:tavLst>
                                    </p:anim>
                                    <p:animEffect transition="in" filter="fade">
                                      <p:cBhvr>
                                        <p:cTn id="98" dur="500"/>
                                        <p:tgtEl>
                                          <p:spTgt spid="29701"/>
                                        </p:tgtEl>
                                      </p:cBhvr>
                                    </p:animEffect>
                                  </p:childTnLst>
                                </p:cTn>
                              </p:par>
                            </p:childTnLst>
                          </p:cTn>
                        </p:par>
                        <p:par>
                          <p:cTn id="99" fill="hold" nodeType="afterGroup">
                            <p:stCondLst>
                              <p:cond delay="3370"/>
                            </p:stCondLst>
                            <p:childTnLst>
                              <p:par>
                                <p:cTn id="100" presetID="26" presetClass="emph" presetSubtype="0" fill="hold" grpId="2" nodeType="afterEffect">
                                  <p:stCondLst>
                                    <p:cond delay="0"/>
                                  </p:stCondLst>
                                  <p:childTnLst>
                                    <p:animEffect transition="out" filter="fade">
                                      <p:cBhvr>
                                        <p:cTn id="101" dur="500" tmFilter="0, 0; .2, .5; .8, .5; 1, 0"/>
                                        <p:tgtEl>
                                          <p:spTgt spid="29698"/>
                                        </p:tgtEl>
                                      </p:cBhvr>
                                    </p:animEffect>
                                    <p:animScale>
                                      <p:cBhvr>
                                        <p:cTn id="102" dur="250" autoRev="1" fill="hold"/>
                                        <p:tgtEl>
                                          <p:spTgt spid="29698"/>
                                        </p:tgtEl>
                                      </p:cBhvr>
                                      <p:by x="105000" y="105000"/>
                                    </p:animScale>
                                  </p:childTnLst>
                                </p:cTn>
                              </p:par>
                            </p:childTnLst>
                          </p:cTn>
                        </p:par>
                        <p:par>
                          <p:cTn id="103" fill="hold" nodeType="afterGroup">
                            <p:stCondLst>
                              <p:cond delay="3870"/>
                            </p:stCondLst>
                            <p:childTnLst>
                              <p:par>
                                <p:cTn id="104" presetID="22" presetClass="entr" presetSubtype="8" fill="hold" nodeType="afterEffect">
                                  <p:stCondLst>
                                    <p:cond delay="0"/>
                                  </p:stCondLst>
                                  <p:childTnLst>
                                    <p:set>
                                      <p:cBhvr>
                                        <p:cTn id="105" dur="1" fill="hold">
                                          <p:stCondLst>
                                            <p:cond delay="0"/>
                                          </p:stCondLst>
                                        </p:cTn>
                                        <p:tgtEl>
                                          <p:spTgt spid="29700"/>
                                        </p:tgtEl>
                                        <p:attrNameLst>
                                          <p:attrName>style.visibility</p:attrName>
                                        </p:attrNameLst>
                                      </p:cBhvr>
                                      <p:to>
                                        <p:strVal val="visible"/>
                                      </p:to>
                                    </p:set>
                                    <p:animEffect transition="in" filter="wipe(left)">
                                      <p:cBhvr>
                                        <p:cTn id="106" dur="500"/>
                                        <p:tgtEl>
                                          <p:spTgt spid="29700"/>
                                        </p:tgtEl>
                                      </p:cBhvr>
                                    </p:animEffect>
                                  </p:childTnLst>
                                </p:cTn>
                              </p:par>
                            </p:childTnLst>
                          </p:cTn>
                        </p:par>
                        <p:par>
                          <p:cTn id="107" fill="hold" nodeType="afterGroup">
                            <p:stCondLst>
                              <p:cond delay="4370"/>
                            </p:stCondLst>
                            <p:childTnLst>
                              <p:par>
                                <p:cTn id="108" presetID="10" presetClass="entr" presetSubtype="0" fill="hold" grpId="0" nodeType="afterEffect">
                                  <p:stCondLst>
                                    <p:cond delay="0"/>
                                  </p:stCondLst>
                                  <p:childTnLst>
                                    <p:set>
                                      <p:cBhvr>
                                        <p:cTn id="109" dur="1" fill="hold">
                                          <p:stCondLst>
                                            <p:cond delay="0"/>
                                          </p:stCondLst>
                                        </p:cTn>
                                        <p:tgtEl>
                                          <p:spTgt spid="29699"/>
                                        </p:tgtEl>
                                        <p:attrNameLst>
                                          <p:attrName>style.visibility</p:attrName>
                                        </p:attrNameLst>
                                      </p:cBhvr>
                                      <p:to>
                                        <p:strVal val="visible"/>
                                      </p:to>
                                    </p:set>
                                    <p:animEffect transition="in" filter="fade">
                                      <p:cBhvr>
                                        <p:cTn id="110" dur="500"/>
                                        <p:tgtEl>
                                          <p:spTgt spid="29699"/>
                                        </p:tgtEl>
                                      </p:cBhvr>
                                    </p:animEffect>
                                  </p:childTnLst>
                                </p:cTn>
                              </p:par>
                            </p:childTnLst>
                          </p:cTn>
                        </p:par>
                        <p:par>
                          <p:cTn id="111" fill="hold" nodeType="afterGroup">
                            <p:stCondLst>
                              <p:cond delay="4870"/>
                            </p:stCondLst>
                            <p:childTnLst>
                              <p:par>
                                <p:cTn id="112" presetID="26" presetClass="emph" presetSubtype="0" fill="hold" grpId="1" nodeType="afterEffect">
                                  <p:stCondLst>
                                    <p:cond delay="0"/>
                                  </p:stCondLst>
                                  <p:childTnLst>
                                    <p:animEffect transition="out" filter="fade">
                                      <p:cBhvr>
                                        <p:cTn id="113" dur="500" tmFilter="0, 0; .2, .5; .8, .5; 1, 0"/>
                                        <p:tgtEl>
                                          <p:spTgt spid="29699"/>
                                        </p:tgtEl>
                                      </p:cBhvr>
                                    </p:animEffect>
                                    <p:animScale>
                                      <p:cBhvr>
                                        <p:cTn id="114" dur="250" autoRev="1" fill="hold"/>
                                        <p:tgtEl>
                                          <p:spTgt spid="29699"/>
                                        </p:tgtEl>
                                      </p:cBhvr>
                                      <p:by x="105000" y="105000"/>
                                    </p:animScale>
                                  </p:childTnLst>
                                </p:cTn>
                              </p:par>
                              <p:par>
                                <p:cTn id="115" presetID="42" presetClass="entr" presetSubtype="0" fill="hold" nodeType="withEffect">
                                  <p:stCondLst>
                                    <p:cond delay="0"/>
                                  </p:stCondLst>
                                  <p:childTnLst>
                                    <p:set>
                                      <p:cBhvr>
                                        <p:cTn id="116" dur="1" fill="hold">
                                          <p:stCondLst>
                                            <p:cond delay="0"/>
                                          </p:stCondLst>
                                        </p:cTn>
                                        <p:tgtEl>
                                          <p:spTgt spid="29715"/>
                                        </p:tgtEl>
                                        <p:attrNameLst>
                                          <p:attrName>style.visibility</p:attrName>
                                        </p:attrNameLst>
                                      </p:cBhvr>
                                      <p:to>
                                        <p:strVal val="visible"/>
                                      </p:to>
                                    </p:set>
                                    <p:animEffect transition="in" filter="fade">
                                      <p:cBhvr>
                                        <p:cTn id="117" dur="500"/>
                                        <p:tgtEl>
                                          <p:spTgt spid="29715"/>
                                        </p:tgtEl>
                                      </p:cBhvr>
                                    </p:animEffect>
                                    <p:anim calcmode="lin" valueType="num">
                                      <p:cBhvr>
                                        <p:cTn id="118" dur="500" fill="hold"/>
                                        <p:tgtEl>
                                          <p:spTgt spid="29715"/>
                                        </p:tgtEl>
                                        <p:attrNameLst>
                                          <p:attrName>ppt_x</p:attrName>
                                        </p:attrNameLst>
                                      </p:cBhvr>
                                      <p:tavLst>
                                        <p:tav tm="0">
                                          <p:val>
                                            <p:strVal val="#ppt_x"/>
                                          </p:val>
                                        </p:tav>
                                        <p:tav tm="100000">
                                          <p:val>
                                            <p:strVal val="#ppt_x"/>
                                          </p:val>
                                        </p:tav>
                                      </p:tavLst>
                                    </p:anim>
                                    <p:anim calcmode="lin" valueType="num">
                                      <p:cBhvr>
                                        <p:cTn id="119" dur="500" fill="hold"/>
                                        <p:tgtEl>
                                          <p:spTgt spid="297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autoUpdateAnimBg="0"/>
      <p:bldP spid="29698" grpId="1" animBg="1" autoUpdateAnimBg="0"/>
      <p:bldP spid="29698" grpId="2" animBg="1" autoUpdateAnimBg="0"/>
      <p:bldP spid="29699" grpId="0" animBg="1" autoUpdateAnimBg="0"/>
      <p:bldP spid="29699" grpId="1" animBg="1" autoUpdateAnimBg="0"/>
      <p:bldP spid="29701" grpId="0" autoUpdateAnimBg="0"/>
      <p:bldP spid="29702" grpId="0" animBg="1" autoUpdateAnimBg="0"/>
      <p:bldP spid="29702" grpId="1" animBg="1" autoUpdateAnimBg="0"/>
      <p:bldP spid="29703" grpId="0" autoUpdateAnimBg="0"/>
      <p:bldP spid="29704" grpId="0" animBg="1" autoUpdateAnimBg="0"/>
      <p:bldP spid="29704" grpId="1" animBg="1" autoUpdateAnimBg="0"/>
      <p:bldP spid="29705" grpId="0" autoUpdateAnimBg="0"/>
      <p:bldP spid="29706" grpId="0" animBg="1" autoUpdateAnimBg="0"/>
      <p:bldP spid="29706" grpId="1" animBg="1" autoUpdateAnimBg="0"/>
      <p:bldP spid="29707" grpId="0" autoUpdateAnimBg="0"/>
      <p:bldP spid="29708" grpId="0" animBg="1" autoUpdateAnimBg="0"/>
      <p:bldP spid="29708" grpId="1" animBg="1" autoUpdateAnimBg="0"/>
      <p:bldP spid="29709" grpId="0" autoUpdateAnimBg="0"/>
      <p:bldP spid="29710" grpId="0" animBg="1" autoUpdateAnimBg="0"/>
      <p:bldP spid="29710" grpId="1" animBg="1" autoUpdateAnimBg="0"/>
      <p:bldP spid="29711" grpId="0" autoUpdateAnimBg="0"/>
      <p:bldP spid="29712" grpId="0" animBg="1" autoUpdateAnimBg="0"/>
      <p:bldP spid="29713" grpId="0" autoUpdateAnimBg="0"/>
      <p:bldP spid="29714" grpId="0" autoUpdateAnimBg="0"/>
      <p:bldP spid="29718"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24525" y="1773238"/>
            <a:ext cx="5048250" cy="3309937"/>
          </a:xfrm>
          <a:prstGeom prst="rect">
            <a:avLst/>
          </a:prstGeom>
          <a:noFill/>
          <a:ln w="28575">
            <a:solidFill>
              <a:schemeClr val="bg1"/>
            </a:solidFill>
            <a:miter lim="800000"/>
            <a:headEnd/>
            <a:tailEnd/>
          </a:ln>
          <a:effectLst>
            <a:outerShdw algn="ctr" rotWithShape="0">
              <a:srgbClr val="000000">
                <a:alpha val="37999"/>
              </a:srgbClr>
            </a:outerShdw>
          </a:effectLst>
          <a:extLst>
            <a:ext uri="{909E8E84-426E-40DD-AFC4-6F175D3DCCD1}">
              <a14:hiddenFill xmlns:a14="http://schemas.microsoft.com/office/drawing/2010/main">
                <a:solidFill>
                  <a:srgbClr val="FFFFFF"/>
                </a:solidFill>
              </a14:hiddenFill>
            </a:ext>
          </a:extLst>
        </p:spPr>
      </p:pic>
      <p:sp>
        <p:nvSpPr>
          <p:cNvPr id="30723" name="TextBox 6"/>
          <p:cNvSpPr txBox="1">
            <a:spLocks noChangeArrowheads="1"/>
          </p:cNvSpPr>
          <p:nvPr/>
        </p:nvSpPr>
        <p:spPr bwMode="auto">
          <a:xfrm>
            <a:off x="2347913" y="1773238"/>
            <a:ext cx="31686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latin typeface="微软雅黑" panose="020B0503020204020204" pitchFamily="34" charset="-122"/>
              </a:rPr>
              <a:t>这里输入您的文字这里输入您的文字这里输入您的文字这里输入您的文字这里输入您</a:t>
            </a:r>
          </a:p>
        </p:txBody>
      </p:sp>
      <p:cxnSp>
        <p:nvCxnSpPr>
          <p:cNvPr id="30724" name="直接连接符 7"/>
          <p:cNvCxnSpPr>
            <a:cxnSpLocks noChangeShapeType="1"/>
          </p:cNvCxnSpPr>
          <p:nvPr/>
        </p:nvCxnSpPr>
        <p:spPr bwMode="auto">
          <a:xfrm>
            <a:off x="1266825" y="3306763"/>
            <a:ext cx="4249738" cy="0"/>
          </a:xfrm>
          <a:prstGeom prst="line">
            <a:avLst/>
          </a:prstGeom>
          <a:noFill/>
          <a:ln w="9525">
            <a:solidFill>
              <a:schemeClr val="bg1"/>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725" name="TextBox 8"/>
          <p:cNvSpPr txBox="1">
            <a:spLocks noChangeArrowheads="1"/>
          </p:cNvSpPr>
          <p:nvPr/>
        </p:nvSpPr>
        <p:spPr bwMode="auto">
          <a:xfrm>
            <a:off x="2347913" y="3602038"/>
            <a:ext cx="31686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latin typeface="微软雅黑" panose="020B0503020204020204" pitchFamily="34" charset="-122"/>
              </a:rPr>
              <a:t>这里输入您的文字这里输入您的文字这里输入您的文字这里输入您的文字这里输入您</a:t>
            </a:r>
          </a:p>
        </p:txBody>
      </p:sp>
      <p:pic>
        <p:nvPicPr>
          <p:cNvPr id="30726" name="组合 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850" y="1925638"/>
            <a:ext cx="1157288"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7" name="Group 7"/>
          <p:cNvGrpSpPr>
            <a:grpSpLocks/>
          </p:cNvGrpSpPr>
          <p:nvPr/>
        </p:nvGrpSpPr>
        <p:grpSpPr bwMode="auto">
          <a:xfrm>
            <a:off x="1060450" y="3695700"/>
            <a:ext cx="1333500" cy="1150938"/>
            <a:chOff x="0" y="0"/>
            <a:chExt cx="1333073" cy="1152128"/>
          </a:xfrm>
        </p:grpSpPr>
        <p:sp>
          <p:nvSpPr>
            <p:cNvPr id="29711" name="等腰三角形 2"/>
            <p:cNvSpPr>
              <a:spLocks/>
            </p:cNvSpPr>
            <p:nvPr/>
          </p:nvSpPr>
          <p:spPr bwMode="auto">
            <a:xfrm rot="3036074">
              <a:off x="90473" y="-90473"/>
              <a:ext cx="1152128" cy="133307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2" name="TextBox 14"/>
            <p:cNvSpPr txBox="1">
              <a:spLocks noChangeArrowheads="1"/>
            </p:cNvSpPr>
            <p:nvPr/>
          </p:nvSpPr>
          <p:spPr bwMode="auto">
            <a:xfrm>
              <a:off x="278719" y="428123"/>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8F8F8"/>
                  </a:solidFill>
                  <a:latin typeface="微软雅黑" panose="020B0503020204020204" pitchFamily="34" charset="-122"/>
                </a:rPr>
                <a:t>标题</a:t>
              </a:r>
            </a:p>
          </p:txBody>
        </p:sp>
      </p:grpSp>
      <p:sp>
        <p:nvSpPr>
          <p:cNvPr id="30730" name="TextBox 18"/>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30731" name="Group 11"/>
          <p:cNvGrpSpPr>
            <a:grpSpLocks/>
          </p:cNvGrpSpPr>
          <p:nvPr/>
        </p:nvGrpSpPr>
        <p:grpSpPr bwMode="auto">
          <a:xfrm>
            <a:off x="300038" y="142875"/>
            <a:ext cx="10548937" cy="525463"/>
            <a:chOff x="0" y="0"/>
            <a:chExt cx="10548612" cy="525463"/>
          </a:xfrm>
        </p:grpSpPr>
        <p:grpSp>
          <p:nvGrpSpPr>
            <p:cNvPr id="29707" name="Group 12"/>
            <p:cNvGrpSpPr>
              <a:grpSpLocks/>
            </p:cNvGrpSpPr>
            <p:nvPr/>
          </p:nvGrpSpPr>
          <p:grpSpPr bwMode="auto">
            <a:xfrm flipH="1" flipV="1">
              <a:off x="0" y="0"/>
              <a:ext cx="584200" cy="525463"/>
              <a:chOff x="0" y="0"/>
              <a:chExt cx="584200" cy="525463"/>
            </a:xfrm>
          </p:grpSpPr>
          <p:sp>
            <p:nvSpPr>
              <p:cNvPr id="29709"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9710"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9708" name="直接连接符 24"/>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0736" name="图片 2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0731"/>
                                        </p:tgtEl>
                                        <p:attrNameLst>
                                          <p:attrName>style.visibility</p:attrName>
                                        </p:attrNameLst>
                                      </p:cBhvr>
                                      <p:to>
                                        <p:strVal val="visible"/>
                                      </p:to>
                                    </p:set>
                                    <p:animEffect transition="in" filter="wipe(left)">
                                      <p:cBhvr>
                                        <p:cTn id="7" dur="500"/>
                                        <p:tgtEl>
                                          <p:spTgt spid="30731"/>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30736"/>
                                        </p:tgtEl>
                                        <p:attrNameLst>
                                          <p:attrName>style.visibility</p:attrName>
                                        </p:attrNameLst>
                                      </p:cBhvr>
                                      <p:to>
                                        <p:strVal val="visible"/>
                                      </p:to>
                                    </p:set>
                                    <p:anim calcmode="lin" valueType="num">
                                      <p:cBhvr additive="base">
                                        <p:cTn id="11" dur="300"/>
                                        <p:tgtEl>
                                          <p:spTgt spid="30736"/>
                                        </p:tgtEl>
                                        <p:attrNameLst>
                                          <p:attrName>ppt_x</p:attrName>
                                        </p:attrNameLst>
                                      </p:cBhvr>
                                      <p:tavLst>
                                        <p:tav tm="0">
                                          <p:val>
                                            <p:strVal val="#ppt_x-#ppt_w*1.125000"/>
                                          </p:val>
                                        </p:tav>
                                        <p:tav tm="100000">
                                          <p:val>
                                            <p:strVal val="#ppt_x"/>
                                          </p:val>
                                        </p:tav>
                                      </p:tavLst>
                                    </p:anim>
                                    <p:animEffect transition="in" filter="wipe(right)">
                                      <p:cBhvr>
                                        <p:cTn id="12" dur="300"/>
                                        <p:tgtEl>
                                          <p:spTgt spid="30736"/>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0730"/>
                                        </p:tgtEl>
                                        <p:attrNameLst>
                                          <p:attrName>style.visibility</p:attrName>
                                        </p:attrNameLst>
                                      </p:cBhvr>
                                      <p:to>
                                        <p:strVal val="visible"/>
                                      </p:to>
                                    </p:set>
                                    <p:anim calcmode="lin" valueType="num">
                                      <p:cBhvr>
                                        <p:cTn id="16" dur="300" fill="hold"/>
                                        <p:tgtEl>
                                          <p:spTgt spid="30730"/>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30730"/>
                                        </p:tgtEl>
                                        <p:attrNameLst>
                                          <p:attrName>ppt_y</p:attrName>
                                        </p:attrNameLst>
                                      </p:cBhvr>
                                      <p:tavLst>
                                        <p:tav tm="0">
                                          <p:val>
                                            <p:strVal val="#ppt_y"/>
                                          </p:val>
                                        </p:tav>
                                        <p:tav tm="100000">
                                          <p:val>
                                            <p:strVal val="#ppt_y"/>
                                          </p:val>
                                        </p:tav>
                                      </p:tavLst>
                                    </p:anim>
                                    <p:anim calcmode="lin" valueType="num">
                                      <p:cBhvr>
                                        <p:cTn id="18" dur="300" fill="hold"/>
                                        <p:tgtEl>
                                          <p:spTgt spid="30730"/>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3073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30730"/>
                                        </p:tgtEl>
                                      </p:cBhvr>
                                    </p:animEffect>
                                  </p:childTnLst>
                                </p:cTn>
                              </p:par>
                            </p:childTnLst>
                          </p:cTn>
                        </p:par>
                        <p:par>
                          <p:cTn id="21" fill="hold" nodeType="afterGroup">
                            <p:stCondLst>
                              <p:cond delay="1370"/>
                            </p:stCondLst>
                            <p:childTnLst>
                              <p:par>
                                <p:cTn id="22" presetID="26" presetClass="entr" presetSubtype="0" fill="hold" nodeType="afterEffect">
                                  <p:stCondLst>
                                    <p:cond delay="0"/>
                                  </p:stCondLst>
                                  <p:childTnLst>
                                    <p:set>
                                      <p:cBhvr>
                                        <p:cTn id="23" dur="1" fill="hold">
                                          <p:stCondLst>
                                            <p:cond delay="0"/>
                                          </p:stCondLst>
                                        </p:cTn>
                                        <p:tgtEl>
                                          <p:spTgt spid="30726"/>
                                        </p:tgtEl>
                                        <p:attrNameLst>
                                          <p:attrName>style.visibility</p:attrName>
                                        </p:attrNameLst>
                                      </p:cBhvr>
                                      <p:to>
                                        <p:strVal val="visible"/>
                                      </p:to>
                                    </p:set>
                                    <p:animEffect transition="in" filter="wipe(down)">
                                      <p:cBhvr>
                                        <p:cTn id="24" dur="290">
                                          <p:stCondLst>
                                            <p:cond delay="0"/>
                                          </p:stCondLst>
                                        </p:cTn>
                                        <p:tgtEl>
                                          <p:spTgt spid="30726"/>
                                        </p:tgtEl>
                                      </p:cBhvr>
                                    </p:animEffect>
                                    <p:anim calcmode="lin" valueType="num">
                                      <p:cBhvr>
                                        <p:cTn id="25" dur="911" tmFilter="0,0; 0.14,0.36; 0.43,0.73; 0.71,0.91; 1.0,1.0">
                                          <p:stCondLst>
                                            <p:cond delay="0"/>
                                          </p:stCondLst>
                                        </p:cTn>
                                        <p:tgtEl>
                                          <p:spTgt spid="30726"/>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30726"/>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30726"/>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30726"/>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30726"/>
                                        </p:tgtEl>
                                        <p:attrNameLst>
                                          <p:attrName>ppt_y</p:attrName>
                                        </p:attrNameLst>
                                      </p:cBhvr>
                                      <p:tavLst>
                                        <p:tav tm="0" fmla="#ppt_y-sin(pi*$)/81">
                                          <p:val>
                                            <p:fltVal val="0"/>
                                          </p:val>
                                        </p:tav>
                                        <p:tav tm="100000">
                                          <p:val>
                                            <p:fltVal val="1"/>
                                          </p:val>
                                        </p:tav>
                                      </p:tavLst>
                                    </p:anim>
                                    <p:animScale>
                                      <p:cBhvr>
                                        <p:cTn id="30" dur="13">
                                          <p:stCondLst>
                                            <p:cond delay="325"/>
                                          </p:stCondLst>
                                        </p:cTn>
                                        <p:tgtEl>
                                          <p:spTgt spid="30726"/>
                                        </p:tgtEl>
                                      </p:cBhvr>
                                      <p:to x="100000" y="60000"/>
                                    </p:animScale>
                                    <p:animScale>
                                      <p:cBhvr>
                                        <p:cTn id="31" dur="83" decel="50000">
                                          <p:stCondLst>
                                            <p:cond delay="338"/>
                                          </p:stCondLst>
                                        </p:cTn>
                                        <p:tgtEl>
                                          <p:spTgt spid="30726"/>
                                        </p:tgtEl>
                                      </p:cBhvr>
                                      <p:to x="100000" y="100000"/>
                                    </p:animScale>
                                    <p:animScale>
                                      <p:cBhvr>
                                        <p:cTn id="32" dur="13">
                                          <p:stCondLst>
                                            <p:cond delay="656"/>
                                          </p:stCondLst>
                                        </p:cTn>
                                        <p:tgtEl>
                                          <p:spTgt spid="30726"/>
                                        </p:tgtEl>
                                      </p:cBhvr>
                                      <p:to x="100000" y="80000"/>
                                    </p:animScale>
                                    <p:animScale>
                                      <p:cBhvr>
                                        <p:cTn id="33" dur="83" decel="50000">
                                          <p:stCondLst>
                                            <p:cond delay="669"/>
                                          </p:stCondLst>
                                        </p:cTn>
                                        <p:tgtEl>
                                          <p:spTgt spid="30726"/>
                                        </p:tgtEl>
                                      </p:cBhvr>
                                      <p:to x="100000" y="100000"/>
                                    </p:animScale>
                                    <p:animScale>
                                      <p:cBhvr>
                                        <p:cTn id="34" dur="13">
                                          <p:stCondLst>
                                            <p:cond delay="821"/>
                                          </p:stCondLst>
                                        </p:cTn>
                                        <p:tgtEl>
                                          <p:spTgt spid="30726"/>
                                        </p:tgtEl>
                                      </p:cBhvr>
                                      <p:to x="100000" y="90000"/>
                                    </p:animScale>
                                    <p:animScale>
                                      <p:cBhvr>
                                        <p:cTn id="35" dur="83" decel="50000">
                                          <p:stCondLst>
                                            <p:cond delay="834"/>
                                          </p:stCondLst>
                                        </p:cTn>
                                        <p:tgtEl>
                                          <p:spTgt spid="30726"/>
                                        </p:tgtEl>
                                      </p:cBhvr>
                                      <p:to x="100000" y="100000"/>
                                    </p:animScale>
                                    <p:animScale>
                                      <p:cBhvr>
                                        <p:cTn id="36" dur="13">
                                          <p:stCondLst>
                                            <p:cond delay="904"/>
                                          </p:stCondLst>
                                        </p:cTn>
                                        <p:tgtEl>
                                          <p:spTgt spid="30726"/>
                                        </p:tgtEl>
                                      </p:cBhvr>
                                      <p:to x="100000" y="95000"/>
                                    </p:animScale>
                                    <p:animScale>
                                      <p:cBhvr>
                                        <p:cTn id="37" dur="83" decel="50000">
                                          <p:stCondLst>
                                            <p:cond delay="917"/>
                                          </p:stCondLst>
                                        </p:cTn>
                                        <p:tgtEl>
                                          <p:spTgt spid="30726"/>
                                        </p:tgtEl>
                                      </p:cBhvr>
                                      <p:to x="100000" y="100000"/>
                                    </p:animScale>
                                  </p:childTnLst>
                                </p:cTn>
                              </p:par>
                              <p:par>
                                <p:cTn id="38" presetID="26" presetClass="entr" presetSubtype="0" fill="hold" nodeType="withEffect">
                                  <p:stCondLst>
                                    <p:cond delay="0"/>
                                  </p:stCondLst>
                                  <p:childTnLst>
                                    <p:set>
                                      <p:cBhvr>
                                        <p:cTn id="39" dur="1" fill="hold">
                                          <p:stCondLst>
                                            <p:cond delay="0"/>
                                          </p:stCondLst>
                                        </p:cTn>
                                        <p:tgtEl>
                                          <p:spTgt spid="30727"/>
                                        </p:tgtEl>
                                        <p:attrNameLst>
                                          <p:attrName>style.visibility</p:attrName>
                                        </p:attrNameLst>
                                      </p:cBhvr>
                                      <p:to>
                                        <p:strVal val="visible"/>
                                      </p:to>
                                    </p:set>
                                    <p:animEffect transition="in" filter="wipe(down)">
                                      <p:cBhvr>
                                        <p:cTn id="40" dur="290">
                                          <p:stCondLst>
                                            <p:cond delay="0"/>
                                          </p:stCondLst>
                                        </p:cTn>
                                        <p:tgtEl>
                                          <p:spTgt spid="30727"/>
                                        </p:tgtEl>
                                      </p:cBhvr>
                                    </p:animEffect>
                                    <p:anim calcmode="lin" valueType="num">
                                      <p:cBhvr>
                                        <p:cTn id="41" dur="911" tmFilter="0,0; 0.14,0.36; 0.43,0.73; 0.71,0.91; 1.0,1.0">
                                          <p:stCondLst>
                                            <p:cond delay="0"/>
                                          </p:stCondLst>
                                        </p:cTn>
                                        <p:tgtEl>
                                          <p:spTgt spid="30727"/>
                                        </p:tgtEl>
                                        <p:attrNameLst>
                                          <p:attrName>ppt_x</p:attrName>
                                        </p:attrNameLst>
                                      </p:cBhvr>
                                      <p:tavLst>
                                        <p:tav tm="0">
                                          <p:val>
                                            <p:strVal val="#ppt_x-0.25"/>
                                          </p:val>
                                        </p:tav>
                                        <p:tav tm="100000">
                                          <p:val>
                                            <p:strVal val="#ppt_x"/>
                                          </p:val>
                                        </p:tav>
                                      </p:tavLst>
                                    </p:anim>
                                    <p:anim calcmode="lin" valueType="num">
                                      <p:cBhvr>
                                        <p:cTn id="42" dur="332" tmFilter="0.0,0.0; 0.25,0.07; 0.50,0.2; 0.75,0.467; 1.0,1.0">
                                          <p:stCondLst>
                                            <p:cond delay="0"/>
                                          </p:stCondLst>
                                        </p:cTn>
                                        <p:tgtEl>
                                          <p:spTgt spid="30727"/>
                                        </p:tgtEl>
                                        <p:attrNameLst>
                                          <p:attrName>ppt_y</p:attrName>
                                        </p:attrNameLst>
                                      </p:cBhvr>
                                      <p:tavLst>
                                        <p:tav tm="0" fmla="#ppt_y-sin(pi*$)/3">
                                          <p:val>
                                            <p:fltVal val="0.5"/>
                                          </p:val>
                                        </p:tav>
                                        <p:tav tm="100000">
                                          <p:val>
                                            <p:fltVal val="1"/>
                                          </p:val>
                                        </p:tav>
                                      </p:tavLst>
                                    </p:anim>
                                    <p:anim calcmode="lin" valueType="num">
                                      <p:cBhvr>
                                        <p:cTn id="43" dur="332" tmFilter="0, 0; 0.125,0.2665; 0.25,0.4; 0.375,0.465; 0.5,0.5;  0.625,0.535; 0.75,0.6; 0.875,0.7335; 1,1">
                                          <p:stCondLst>
                                            <p:cond delay="332"/>
                                          </p:stCondLst>
                                        </p:cTn>
                                        <p:tgtEl>
                                          <p:spTgt spid="30727"/>
                                        </p:tgtEl>
                                        <p:attrNameLst>
                                          <p:attrName>ppt_y</p:attrName>
                                        </p:attrNameLst>
                                      </p:cBhvr>
                                      <p:tavLst>
                                        <p:tav tm="0" fmla="#ppt_y-sin(pi*$)/9">
                                          <p:val>
                                            <p:fltVal val="0"/>
                                          </p:val>
                                        </p:tav>
                                        <p:tav tm="100000">
                                          <p:val>
                                            <p:fltVal val="1"/>
                                          </p:val>
                                        </p:tav>
                                      </p:tavLst>
                                    </p:anim>
                                    <p:anim calcmode="lin" valueType="num">
                                      <p:cBhvr>
                                        <p:cTn id="44" dur="166" tmFilter="0, 0; 0.125,0.2665; 0.25,0.4; 0.375,0.465; 0.5,0.5;  0.625,0.535; 0.75,0.6; 0.875,0.7335; 1,1">
                                          <p:stCondLst>
                                            <p:cond delay="662"/>
                                          </p:stCondLst>
                                        </p:cTn>
                                        <p:tgtEl>
                                          <p:spTgt spid="30727"/>
                                        </p:tgtEl>
                                        <p:attrNameLst>
                                          <p:attrName>ppt_y</p:attrName>
                                        </p:attrNameLst>
                                      </p:cBhvr>
                                      <p:tavLst>
                                        <p:tav tm="0" fmla="#ppt_y-sin(pi*$)/27">
                                          <p:val>
                                            <p:fltVal val="0"/>
                                          </p:val>
                                        </p:tav>
                                        <p:tav tm="100000">
                                          <p:val>
                                            <p:fltVal val="1"/>
                                          </p:val>
                                        </p:tav>
                                      </p:tavLst>
                                    </p:anim>
                                    <p:anim calcmode="lin" valueType="num">
                                      <p:cBhvr>
                                        <p:cTn id="45" dur="82" tmFilter="0, 0; 0.125,0.2665; 0.25,0.4; 0.375,0.465; 0.5,0.5;  0.625,0.535; 0.75,0.6; 0.875,0.7335; 1,1">
                                          <p:stCondLst>
                                            <p:cond delay="828"/>
                                          </p:stCondLst>
                                        </p:cTn>
                                        <p:tgtEl>
                                          <p:spTgt spid="30727"/>
                                        </p:tgtEl>
                                        <p:attrNameLst>
                                          <p:attrName>ppt_y</p:attrName>
                                        </p:attrNameLst>
                                      </p:cBhvr>
                                      <p:tavLst>
                                        <p:tav tm="0" fmla="#ppt_y-sin(pi*$)/81">
                                          <p:val>
                                            <p:fltVal val="0"/>
                                          </p:val>
                                        </p:tav>
                                        <p:tav tm="100000">
                                          <p:val>
                                            <p:fltVal val="1"/>
                                          </p:val>
                                        </p:tav>
                                      </p:tavLst>
                                    </p:anim>
                                    <p:animScale>
                                      <p:cBhvr>
                                        <p:cTn id="46" dur="13">
                                          <p:stCondLst>
                                            <p:cond delay="325"/>
                                          </p:stCondLst>
                                        </p:cTn>
                                        <p:tgtEl>
                                          <p:spTgt spid="30727"/>
                                        </p:tgtEl>
                                      </p:cBhvr>
                                      <p:to x="100000" y="60000"/>
                                    </p:animScale>
                                    <p:animScale>
                                      <p:cBhvr>
                                        <p:cTn id="47" dur="83" decel="50000">
                                          <p:stCondLst>
                                            <p:cond delay="338"/>
                                          </p:stCondLst>
                                        </p:cTn>
                                        <p:tgtEl>
                                          <p:spTgt spid="30727"/>
                                        </p:tgtEl>
                                      </p:cBhvr>
                                      <p:to x="100000" y="100000"/>
                                    </p:animScale>
                                    <p:animScale>
                                      <p:cBhvr>
                                        <p:cTn id="48" dur="13">
                                          <p:stCondLst>
                                            <p:cond delay="656"/>
                                          </p:stCondLst>
                                        </p:cTn>
                                        <p:tgtEl>
                                          <p:spTgt spid="30727"/>
                                        </p:tgtEl>
                                      </p:cBhvr>
                                      <p:to x="100000" y="80000"/>
                                    </p:animScale>
                                    <p:animScale>
                                      <p:cBhvr>
                                        <p:cTn id="49" dur="83" decel="50000">
                                          <p:stCondLst>
                                            <p:cond delay="669"/>
                                          </p:stCondLst>
                                        </p:cTn>
                                        <p:tgtEl>
                                          <p:spTgt spid="30727"/>
                                        </p:tgtEl>
                                      </p:cBhvr>
                                      <p:to x="100000" y="100000"/>
                                    </p:animScale>
                                    <p:animScale>
                                      <p:cBhvr>
                                        <p:cTn id="50" dur="13">
                                          <p:stCondLst>
                                            <p:cond delay="821"/>
                                          </p:stCondLst>
                                        </p:cTn>
                                        <p:tgtEl>
                                          <p:spTgt spid="30727"/>
                                        </p:tgtEl>
                                      </p:cBhvr>
                                      <p:to x="100000" y="90000"/>
                                    </p:animScale>
                                    <p:animScale>
                                      <p:cBhvr>
                                        <p:cTn id="51" dur="83" decel="50000">
                                          <p:stCondLst>
                                            <p:cond delay="834"/>
                                          </p:stCondLst>
                                        </p:cTn>
                                        <p:tgtEl>
                                          <p:spTgt spid="30727"/>
                                        </p:tgtEl>
                                      </p:cBhvr>
                                      <p:to x="100000" y="100000"/>
                                    </p:animScale>
                                    <p:animScale>
                                      <p:cBhvr>
                                        <p:cTn id="52" dur="13">
                                          <p:stCondLst>
                                            <p:cond delay="904"/>
                                          </p:stCondLst>
                                        </p:cTn>
                                        <p:tgtEl>
                                          <p:spTgt spid="30727"/>
                                        </p:tgtEl>
                                      </p:cBhvr>
                                      <p:to x="100000" y="95000"/>
                                    </p:animScale>
                                    <p:animScale>
                                      <p:cBhvr>
                                        <p:cTn id="53" dur="83" decel="50000">
                                          <p:stCondLst>
                                            <p:cond delay="917"/>
                                          </p:stCondLst>
                                        </p:cTn>
                                        <p:tgtEl>
                                          <p:spTgt spid="30727"/>
                                        </p:tgtEl>
                                      </p:cBhvr>
                                      <p:to x="100000" y="100000"/>
                                    </p:animScale>
                                  </p:childTnLst>
                                </p:cTn>
                              </p:par>
                            </p:childTnLst>
                          </p:cTn>
                        </p:par>
                        <p:par>
                          <p:cTn id="54" fill="hold" nodeType="afterGroup">
                            <p:stCondLst>
                              <p:cond delay="2370"/>
                            </p:stCondLst>
                            <p:childTnLst>
                              <p:par>
                                <p:cTn id="55" presetID="42" presetClass="entr" presetSubtype="0" fill="hold" grpId="0" nodeType="afterEffect">
                                  <p:stCondLst>
                                    <p:cond delay="0"/>
                                  </p:stCondLst>
                                  <p:childTnLst>
                                    <p:set>
                                      <p:cBhvr>
                                        <p:cTn id="56" dur="1" fill="hold">
                                          <p:stCondLst>
                                            <p:cond delay="0"/>
                                          </p:stCondLst>
                                        </p:cTn>
                                        <p:tgtEl>
                                          <p:spTgt spid="30723"/>
                                        </p:tgtEl>
                                        <p:attrNameLst>
                                          <p:attrName>style.visibility</p:attrName>
                                        </p:attrNameLst>
                                      </p:cBhvr>
                                      <p:to>
                                        <p:strVal val="visible"/>
                                      </p:to>
                                    </p:set>
                                    <p:animEffect transition="in" filter="fade">
                                      <p:cBhvr>
                                        <p:cTn id="57" dur="500"/>
                                        <p:tgtEl>
                                          <p:spTgt spid="30723"/>
                                        </p:tgtEl>
                                      </p:cBhvr>
                                    </p:animEffect>
                                    <p:anim calcmode="lin" valueType="num">
                                      <p:cBhvr>
                                        <p:cTn id="58" dur="500" fill="hold"/>
                                        <p:tgtEl>
                                          <p:spTgt spid="30723"/>
                                        </p:tgtEl>
                                        <p:attrNameLst>
                                          <p:attrName>ppt_x</p:attrName>
                                        </p:attrNameLst>
                                      </p:cBhvr>
                                      <p:tavLst>
                                        <p:tav tm="0">
                                          <p:val>
                                            <p:strVal val="#ppt_x"/>
                                          </p:val>
                                        </p:tav>
                                        <p:tav tm="100000">
                                          <p:val>
                                            <p:strVal val="#ppt_x"/>
                                          </p:val>
                                        </p:tav>
                                      </p:tavLst>
                                    </p:anim>
                                    <p:anim calcmode="lin" valueType="num">
                                      <p:cBhvr>
                                        <p:cTn id="59" dur="500" fill="hold"/>
                                        <p:tgtEl>
                                          <p:spTgt spid="30723"/>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2870"/>
                            </p:stCondLst>
                            <p:childTnLst>
                              <p:par>
                                <p:cTn id="61" presetID="22" presetClass="entr" presetSubtype="8" fill="hold" nodeType="afterEffect">
                                  <p:stCondLst>
                                    <p:cond delay="0"/>
                                  </p:stCondLst>
                                  <p:childTnLst>
                                    <p:set>
                                      <p:cBhvr>
                                        <p:cTn id="62" dur="1" fill="hold">
                                          <p:stCondLst>
                                            <p:cond delay="0"/>
                                          </p:stCondLst>
                                        </p:cTn>
                                        <p:tgtEl>
                                          <p:spTgt spid="30724"/>
                                        </p:tgtEl>
                                        <p:attrNameLst>
                                          <p:attrName>style.visibility</p:attrName>
                                        </p:attrNameLst>
                                      </p:cBhvr>
                                      <p:to>
                                        <p:strVal val="visible"/>
                                      </p:to>
                                    </p:set>
                                    <p:animEffect transition="in" filter="wipe(left)">
                                      <p:cBhvr>
                                        <p:cTn id="63" dur="500"/>
                                        <p:tgtEl>
                                          <p:spTgt spid="30724"/>
                                        </p:tgtEl>
                                      </p:cBhvr>
                                    </p:animEffect>
                                  </p:childTnLst>
                                </p:cTn>
                              </p:par>
                            </p:childTnLst>
                          </p:cTn>
                        </p:par>
                        <p:par>
                          <p:cTn id="64" fill="hold" nodeType="afterGroup">
                            <p:stCondLst>
                              <p:cond delay="3370"/>
                            </p:stCondLst>
                            <p:childTnLst>
                              <p:par>
                                <p:cTn id="65" presetID="10" presetClass="entr" presetSubtype="0" fill="hold" nodeType="afterEffect">
                                  <p:stCondLst>
                                    <p:cond delay="0"/>
                                  </p:stCondLst>
                                  <p:childTnLst>
                                    <p:set>
                                      <p:cBhvr>
                                        <p:cTn id="66" dur="1" fill="hold">
                                          <p:stCondLst>
                                            <p:cond delay="0"/>
                                          </p:stCondLst>
                                        </p:cTn>
                                        <p:tgtEl>
                                          <p:spTgt spid="30722"/>
                                        </p:tgtEl>
                                        <p:attrNameLst>
                                          <p:attrName>style.visibility</p:attrName>
                                        </p:attrNameLst>
                                      </p:cBhvr>
                                      <p:to>
                                        <p:strVal val="visible"/>
                                      </p:to>
                                    </p:set>
                                    <p:anim calcmode="lin" valueType="num">
                                      <p:cBhvr>
                                        <p:cTn id="67" dur="300" fill="hold"/>
                                        <p:tgtEl>
                                          <p:spTgt spid="30722"/>
                                        </p:tgtEl>
                                        <p:attrNameLst>
                                          <p:attrName>ppt_w</p:attrName>
                                        </p:attrNameLst>
                                      </p:cBhvr>
                                      <p:tavLst>
                                        <p:tav tm="0">
                                          <p:val>
                                            <p:fltVal val="0"/>
                                          </p:val>
                                        </p:tav>
                                        <p:tav tm="100000">
                                          <p:val>
                                            <p:strVal val="#ppt_w"/>
                                          </p:val>
                                        </p:tav>
                                      </p:tavLst>
                                    </p:anim>
                                    <p:anim calcmode="lin" valueType="num">
                                      <p:cBhvr>
                                        <p:cTn id="68" dur="300" fill="hold"/>
                                        <p:tgtEl>
                                          <p:spTgt spid="30722"/>
                                        </p:tgtEl>
                                        <p:attrNameLst>
                                          <p:attrName>ppt_h</p:attrName>
                                        </p:attrNameLst>
                                      </p:cBhvr>
                                      <p:tavLst>
                                        <p:tav tm="0">
                                          <p:val>
                                            <p:fltVal val="0"/>
                                          </p:val>
                                        </p:tav>
                                        <p:tav tm="100000">
                                          <p:val>
                                            <p:strVal val="#ppt_h"/>
                                          </p:val>
                                        </p:tav>
                                      </p:tavLst>
                                    </p:anim>
                                    <p:animEffect transition="in" filter="fade">
                                      <p:cBhvr>
                                        <p:cTn id="69" dur="300"/>
                                        <p:tgtEl>
                                          <p:spTgt spid="30722"/>
                                        </p:tgtEl>
                                      </p:cBhvr>
                                    </p:animEffect>
                                  </p:childTnLst>
                                </p:cTn>
                              </p:par>
                            </p:childTnLst>
                          </p:cTn>
                        </p:par>
                        <p:par>
                          <p:cTn id="70" fill="hold" nodeType="afterGroup">
                            <p:stCondLst>
                              <p:cond delay="3670"/>
                            </p:stCondLst>
                            <p:childTnLst>
                              <p:par>
                                <p:cTn id="71" presetID="42" presetClass="entr" presetSubtype="0" fill="hold" grpId="0" nodeType="afterEffect">
                                  <p:stCondLst>
                                    <p:cond delay="0"/>
                                  </p:stCondLst>
                                  <p:childTnLst>
                                    <p:set>
                                      <p:cBhvr>
                                        <p:cTn id="72" dur="1" fill="hold">
                                          <p:stCondLst>
                                            <p:cond delay="0"/>
                                          </p:stCondLst>
                                        </p:cTn>
                                        <p:tgtEl>
                                          <p:spTgt spid="30725"/>
                                        </p:tgtEl>
                                        <p:attrNameLst>
                                          <p:attrName>style.visibility</p:attrName>
                                        </p:attrNameLst>
                                      </p:cBhvr>
                                      <p:to>
                                        <p:strVal val="visible"/>
                                      </p:to>
                                    </p:set>
                                    <p:animEffect transition="in" filter="fade">
                                      <p:cBhvr>
                                        <p:cTn id="73" dur="500"/>
                                        <p:tgtEl>
                                          <p:spTgt spid="30725"/>
                                        </p:tgtEl>
                                      </p:cBhvr>
                                    </p:animEffect>
                                    <p:anim calcmode="lin" valueType="num">
                                      <p:cBhvr>
                                        <p:cTn id="74" dur="500" fill="hold"/>
                                        <p:tgtEl>
                                          <p:spTgt spid="30725"/>
                                        </p:tgtEl>
                                        <p:attrNameLst>
                                          <p:attrName>ppt_x</p:attrName>
                                        </p:attrNameLst>
                                      </p:cBhvr>
                                      <p:tavLst>
                                        <p:tav tm="0">
                                          <p:val>
                                            <p:strVal val="#ppt_x"/>
                                          </p:val>
                                        </p:tav>
                                        <p:tav tm="100000">
                                          <p:val>
                                            <p:strVal val="#ppt_x"/>
                                          </p:val>
                                        </p:tav>
                                      </p:tavLst>
                                    </p:anim>
                                    <p:anim calcmode="lin" valueType="num">
                                      <p:cBhvr>
                                        <p:cTn id="75" dur="500" fill="hold"/>
                                        <p:tgtEl>
                                          <p:spTgt spid="307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utoUpdateAnimBg="0"/>
      <p:bldP spid="30725" grpId="0" autoUpdateAnimBg="0"/>
      <p:bldP spid="30730"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Group 2"/>
          <p:cNvGrpSpPr>
            <a:grpSpLocks/>
          </p:cNvGrpSpPr>
          <p:nvPr/>
        </p:nvGrpSpPr>
        <p:grpSpPr bwMode="auto">
          <a:xfrm>
            <a:off x="1498600" y="1830388"/>
            <a:ext cx="1871663" cy="1871662"/>
            <a:chOff x="0" y="0"/>
            <a:chExt cx="1872208" cy="1872208"/>
          </a:xfrm>
        </p:grpSpPr>
        <p:sp>
          <p:nvSpPr>
            <p:cNvPr id="30756" name="弦形 6"/>
            <p:cNvSpPr>
              <a:spLocks/>
            </p:cNvSpPr>
            <p:nvPr/>
          </p:nvSpPr>
          <p:spPr bwMode="auto">
            <a:xfrm rot="-1884825">
              <a:off x="69640" y="66098"/>
              <a:ext cx="1732929" cy="1732929"/>
            </a:xfrm>
            <a:custGeom>
              <a:avLst/>
              <a:gdLst>
                <a:gd name="T0" fmla="*/ 1479147 w 1732929"/>
                <a:gd name="T1" fmla="*/ 1479147 h 1732929"/>
                <a:gd name="T2" fmla="*/ 426570 w 1732929"/>
                <a:gd name="T3" fmla="*/ 1612959 h 1732929"/>
                <a:gd name="T4" fmla="*/ 33647 w 1732929"/>
                <a:gd name="T5" fmla="*/ 627345 h 1732929"/>
                <a:gd name="T6" fmla="*/ 1479147 w 1732929"/>
                <a:gd name="T7" fmla="*/ 1479147 h 17329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32929" h="1732929">
                  <a:moveTo>
                    <a:pt x="1479147" y="1479147"/>
                  </a:moveTo>
                  <a:cubicBezTo>
                    <a:pt x="1199814" y="1758480"/>
                    <a:pt x="766910" y="1813514"/>
                    <a:pt x="426570" y="1612959"/>
                  </a:cubicBezTo>
                  <a:cubicBezTo>
                    <a:pt x="86230" y="1412404"/>
                    <a:pt x="-75371" y="1007040"/>
                    <a:pt x="33647" y="627345"/>
                  </a:cubicBezTo>
                  <a:lnTo>
                    <a:pt x="1479147" y="1479147"/>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30757" name="Group 4"/>
            <p:cNvGrpSpPr>
              <a:grpSpLocks/>
            </p:cNvGrpSpPr>
            <p:nvPr/>
          </p:nvGrpSpPr>
          <p:grpSpPr bwMode="auto">
            <a:xfrm>
              <a:off x="0" y="0"/>
              <a:ext cx="1872208" cy="1872208"/>
              <a:chOff x="0" y="0"/>
              <a:chExt cx="1872208" cy="1872208"/>
            </a:xfrm>
          </p:grpSpPr>
          <p:sp>
            <p:nvSpPr>
              <p:cNvPr id="30758" name="椭圆 8"/>
              <p:cNvSpPr>
                <a:spLocks noChangeArrowheads="1"/>
              </p:cNvSpPr>
              <p:nvPr/>
            </p:nvSpPr>
            <p:spPr bwMode="auto">
              <a:xfrm>
                <a:off x="0" y="0"/>
                <a:ext cx="1872208" cy="1872208"/>
              </a:xfrm>
              <a:prstGeom prst="ellipse">
                <a:avLst/>
              </a:prstGeom>
              <a:noFill/>
              <a:ln w="38100">
                <a:solidFill>
                  <a:srgbClr val="999999"/>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400">
                  <a:solidFill>
                    <a:srgbClr val="000000"/>
                  </a:solidFill>
                </a:endParaRPr>
              </a:p>
            </p:txBody>
          </p:sp>
          <p:sp>
            <p:nvSpPr>
              <p:cNvPr id="30759" name="TextBox 9"/>
              <p:cNvSpPr txBox="1">
                <a:spLocks noChangeArrowheads="1"/>
              </p:cNvSpPr>
              <p:nvPr/>
            </p:nvSpPr>
            <p:spPr bwMode="auto">
              <a:xfrm>
                <a:off x="483896" y="615559"/>
                <a:ext cx="9044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800">
                    <a:solidFill>
                      <a:schemeClr val="tx1"/>
                    </a:solidFill>
                    <a:ea typeface="宋体" panose="02010600030101010101" pitchFamily="2" charset="-122"/>
                  </a:rPr>
                  <a:t>20%</a:t>
                </a:r>
                <a:endParaRPr lang="zh-CN" altLang="en-US" sz="2800">
                  <a:solidFill>
                    <a:schemeClr val="tx1"/>
                  </a:solidFill>
                  <a:ea typeface="宋体" panose="02010600030101010101" pitchFamily="2" charset="-122"/>
                </a:endParaRPr>
              </a:p>
            </p:txBody>
          </p:sp>
        </p:grpSp>
      </p:grpSp>
      <p:grpSp>
        <p:nvGrpSpPr>
          <p:cNvPr id="31751" name="Group 7"/>
          <p:cNvGrpSpPr>
            <a:grpSpLocks/>
          </p:cNvGrpSpPr>
          <p:nvPr/>
        </p:nvGrpSpPr>
        <p:grpSpPr bwMode="auto">
          <a:xfrm>
            <a:off x="3633788" y="1830388"/>
            <a:ext cx="1873250" cy="1871662"/>
            <a:chOff x="0" y="0"/>
            <a:chExt cx="1872208" cy="1872208"/>
          </a:xfrm>
        </p:grpSpPr>
        <p:sp>
          <p:nvSpPr>
            <p:cNvPr id="30752" name="弦形 11"/>
            <p:cNvSpPr>
              <a:spLocks/>
            </p:cNvSpPr>
            <p:nvPr/>
          </p:nvSpPr>
          <p:spPr bwMode="auto">
            <a:xfrm rot="-2819689">
              <a:off x="74438" y="73105"/>
              <a:ext cx="1732929" cy="1732929"/>
            </a:xfrm>
            <a:custGeom>
              <a:avLst/>
              <a:gdLst>
                <a:gd name="T0" fmla="*/ 1479147 w 1732929"/>
                <a:gd name="T1" fmla="*/ 1479147 h 1732929"/>
                <a:gd name="T2" fmla="*/ 630580 w 1732929"/>
                <a:gd name="T3" fmla="*/ 1700203 h 1732929"/>
                <a:gd name="T4" fmla="*/ 23606 w 1732929"/>
                <a:gd name="T5" fmla="*/ 1067342 h 1732929"/>
                <a:gd name="T6" fmla="*/ 279888 w 1732929"/>
                <a:gd name="T7" fmla="*/ 228741 h 1732929"/>
                <a:gd name="T8" fmla="*/ 1479147 w 1732929"/>
                <a:gd name="T9" fmla="*/ 1479147 h 17329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2929" h="1732929">
                  <a:moveTo>
                    <a:pt x="1479147" y="1479147"/>
                  </a:moveTo>
                  <a:cubicBezTo>
                    <a:pt x="1257207" y="1701087"/>
                    <a:pt x="932596" y="1785650"/>
                    <a:pt x="630580" y="1700203"/>
                  </a:cubicBezTo>
                  <a:cubicBezTo>
                    <a:pt x="328564" y="1614756"/>
                    <a:pt x="96372" y="1372661"/>
                    <a:pt x="23606" y="1067342"/>
                  </a:cubicBezTo>
                  <a:cubicBezTo>
                    <a:pt x="-49160" y="762023"/>
                    <a:pt x="48878" y="441224"/>
                    <a:pt x="279888" y="228741"/>
                  </a:cubicBezTo>
                  <a:lnTo>
                    <a:pt x="1479147" y="147914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30753" name="Group 9"/>
            <p:cNvGrpSpPr>
              <a:grpSpLocks/>
            </p:cNvGrpSpPr>
            <p:nvPr/>
          </p:nvGrpSpPr>
          <p:grpSpPr bwMode="auto">
            <a:xfrm>
              <a:off x="0" y="0"/>
              <a:ext cx="1872208" cy="1872208"/>
              <a:chOff x="0" y="0"/>
              <a:chExt cx="1872208" cy="1872208"/>
            </a:xfrm>
          </p:grpSpPr>
          <p:sp>
            <p:nvSpPr>
              <p:cNvPr id="30754" name="椭圆 13"/>
              <p:cNvSpPr>
                <a:spLocks noChangeArrowheads="1"/>
              </p:cNvSpPr>
              <p:nvPr/>
            </p:nvSpPr>
            <p:spPr bwMode="auto">
              <a:xfrm>
                <a:off x="0" y="0"/>
                <a:ext cx="1872208" cy="1872208"/>
              </a:xfrm>
              <a:prstGeom prst="ellipse">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400">
                  <a:solidFill>
                    <a:srgbClr val="000000"/>
                  </a:solidFill>
                </a:endParaRPr>
              </a:p>
            </p:txBody>
          </p:sp>
          <p:sp>
            <p:nvSpPr>
              <p:cNvPr id="30755" name="TextBox 14"/>
              <p:cNvSpPr txBox="1">
                <a:spLocks noChangeArrowheads="1"/>
              </p:cNvSpPr>
              <p:nvPr/>
            </p:nvSpPr>
            <p:spPr bwMode="auto">
              <a:xfrm>
                <a:off x="488696" y="615559"/>
                <a:ext cx="9044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800">
                    <a:solidFill>
                      <a:schemeClr val="tx1"/>
                    </a:solidFill>
                    <a:ea typeface="宋体" panose="02010600030101010101" pitchFamily="2" charset="-122"/>
                  </a:rPr>
                  <a:t>40%</a:t>
                </a:r>
                <a:endParaRPr lang="zh-CN" altLang="en-US" sz="2800">
                  <a:solidFill>
                    <a:schemeClr val="tx1"/>
                  </a:solidFill>
                  <a:ea typeface="宋体" panose="02010600030101010101" pitchFamily="2" charset="-122"/>
                </a:endParaRPr>
              </a:p>
            </p:txBody>
          </p:sp>
        </p:grpSp>
      </p:grpSp>
      <p:grpSp>
        <p:nvGrpSpPr>
          <p:cNvPr id="31756" name="Group 12"/>
          <p:cNvGrpSpPr>
            <a:grpSpLocks/>
          </p:cNvGrpSpPr>
          <p:nvPr/>
        </p:nvGrpSpPr>
        <p:grpSpPr bwMode="auto">
          <a:xfrm>
            <a:off x="5770563" y="1830388"/>
            <a:ext cx="1871662" cy="1871662"/>
            <a:chOff x="0" y="0"/>
            <a:chExt cx="1872208" cy="1872208"/>
          </a:xfrm>
        </p:grpSpPr>
        <p:sp>
          <p:nvSpPr>
            <p:cNvPr id="30749" name="椭圆 16"/>
            <p:cNvSpPr>
              <a:spLocks noChangeArrowheads="1"/>
            </p:cNvSpPr>
            <p:nvPr/>
          </p:nvSpPr>
          <p:spPr bwMode="auto">
            <a:xfrm>
              <a:off x="0" y="0"/>
              <a:ext cx="1872208" cy="1872208"/>
            </a:xfrm>
            <a:prstGeom prst="ellipse">
              <a:avLst/>
            </a:prstGeom>
            <a:noFill/>
            <a:ln w="38100">
              <a:solidFill>
                <a:srgbClr val="FF6600"/>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400">
                <a:solidFill>
                  <a:srgbClr val="000000"/>
                </a:solidFill>
              </a:endParaRPr>
            </a:p>
          </p:txBody>
        </p:sp>
        <p:sp>
          <p:nvSpPr>
            <p:cNvPr id="30750" name="弦形 17"/>
            <p:cNvSpPr>
              <a:spLocks/>
            </p:cNvSpPr>
            <p:nvPr/>
          </p:nvSpPr>
          <p:spPr bwMode="auto">
            <a:xfrm rot="-3600000">
              <a:off x="84151" y="73104"/>
              <a:ext cx="1732929" cy="1732929"/>
            </a:xfrm>
            <a:custGeom>
              <a:avLst/>
              <a:gdLst>
                <a:gd name="T0" fmla="*/ 1479147 w 1732929"/>
                <a:gd name="T1" fmla="*/ 1479147 h 1732929"/>
                <a:gd name="T2" fmla="*/ 502407 w 1732929"/>
                <a:gd name="T3" fmla="*/ 1652736 h 1732929"/>
                <a:gd name="T4" fmla="*/ 2900 w 1732929"/>
                <a:gd name="T5" fmla="*/ 795621 h 1732929"/>
                <a:gd name="T6" fmla="*/ 635416 w 1732929"/>
                <a:gd name="T7" fmla="*/ 31372 h 1732929"/>
                <a:gd name="T8" fmla="*/ 1479147 w 1732929"/>
                <a:gd name="T9" fmla="*/ 1479147 h 17329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2929" h="1732929">
                  <a:moveTo>
                    <a:pt x="1479147" y="1479147"/>
                  </a:moveTo>
                  <a:cubicBezTo>
                    <a:pt x="1222184" y="1736110"/>
                    <a:pt x="832175" y="1805424"/>
                    <a:pt x="502407" y="1652736"/>
                  </a:cubicBezTo>
                  <a:cubicBezTo>
                    <a:pt x="172639" y="1500048"/>
                    <a:pt x="-26812" y="1157805"/>
                    <a:pt x="2900" y="795621"/>
                  </a:cubicBezTo>
                  <a:cubicBezTo>
                    <a:pt x="32612" y="433437"/>
                    <a:pt x="285173" y="128275"/>
                    <a:pt x="635416" y="31372"/>
                  </a:cubicBezTo>
                  <a:lnTo>
                    <a:pt x="1479147" y="1479147"/>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1" name="TextBox 19"/>
            <p:cNvSpPr txBox="1">
              <a:spLocks noChangeArrowheads="1"/>
            </p:cNvSpPr>
            <p:nvPr/>
          </p:nvSpPr>
          <p:spPr bwMode="auto">
            <a:xfrm>
              <a:off x="502782" y="615559"/>
              <a:ext cx="9044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800">
                  <a:solidFill>
                    <a:schemeClr val="tx1"/>
                  </a:solidFill>
                  <a:ea typeface="宋体" panose="02010600030101010101" pitchFamily="2" charset="-122"/>
                </a:rPr>
                <a:t>60%</a:t>
              </a:r>
              <a:endParaRPr lang="zh-CN" altLang="en-US" sz="2800">
                <a:solidFill>
                  <a:schemeClr val="tx1"/>
                </a:solidFill>
                <a:ea typeface="宋体" panose="02010600030101010101" pitchFamily="2" charset="-122"/>
              </a:endParaRPr>
            </a:p>
          </p:txBody>
        </p:sp>
      </p:grpSp>
      <p:grpSp>
        <p:nvGrpSpPr>
          <p:cNvPr id="31760" name="Group 16"/>
          <p:cNvGrpSpPr>
            <a:grpSpLocks/>
          </p:cNvGrpSpPr>
          <p:nvPr/>
        </p:nvGrpSpPr>
        <p:grpSpPr bwMode="auto">
          <a:xfrm>
            <a:off x="7907338" y="1830388"/>
            <a:ext cx="1871662" cy="1871662"/>
            <a:chOff x="0" y="0"/>
            <a:chExt cx="1872208" cy="1872208"/>
          </a:xfrm>
        </p:grpSpPr>
        <p:sp>
          <p:nvSpPr>
            <p:cNvPr id="30746" name="椭圆 21"/>
            <p:cNvSpPr>
              <a:spLocks noChangeArrowheads="1"/>
            </p:cNvSpPr>
            <p:nvPr/>
          </p:nvSpPr>
          <p:spPr bwMode="auto">
            <a:xfrm>
              <a:off x="0" y="0"/>
              <a:ext cx="1872208" cy="1872208"/>
            </a:xfrm>
            <a:prstGeom prst="ellipse">
              <a:avLst/>
            </a:prstGeom>
            <a:noFill/>
            <a:ln w="38100">
              <a:solidFill>
                <a:srgbClr val="99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400">
                <a:solidFill>
                  <a:srgbClr val="000000"/>
                </a:solidFill>
              </a:endParaRPr>
            </a:p>
          </p:txBody>
        </p:sp>
        <p:sp>
          <p:nvSpPr>
            <p:cNvPr id="30747" name="弦形 22"/>
            <p:cNvSpPr>
              <a:spLocks/>
            </p:cNvSpPr>
            <p:nvPr/>
          </p:nvSpPr>
          <p:spPr bwMode="auto">
            <a:xfrm rot="-5241008">
              <a:off x="84151" y="69638"/>
              <a:ext cx="1732929" cy="1732929"/>
            </a:xfrm>
            <a:custGeom>
              <a:avLst/>
              <a:gdLst>
                <a:gd name="T0" fmla="*/ 1479147 w 1732929"/>
                <a:gd name="T1" fmla="*/ 1479147 h 1732929"/>
                <a:gd name="T2" fmla="*/ 275934 w 1732929"/>
                <a:gd name="T3" fmla="*/ 1500527 h 1732929"/>
                <a:gd name="T4" fmla="*/ 211822 w 1732929"/>
                <a:gd name="T5" fmla="*/ 298833 h 1732929"/>
                <a:gd name="T6" fmla="*/ 1410480 w 1732929"/>
                <a:gd name="T7" fmla="*/ 192069 h 1732929"/>
                <a:gd name="T8" fmla="*/ 1479147 w 1732929"/>
                <a:gd name="T9" fmla="*/ 1479147 h 17329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2929" h="1732929">
                  <a:moveTo>
                    <a:pt x="1479147" y="1479147"/>
                  </a:moveTo>
                  <a:cubicBezTo>
                    <a:pt x="1149243" y="1809051"/>
                    <a:pt x="617350" y="1818503"/>
                    <a:pt x="275934" y="1500527"/>
                  </a:cubicBezTo>
                  <a:cubicBezTo>
                    <a:pt x="-65483" y="1182551"/>
                    <a:pt x="-93824" y="651330"/>
                    <a:pt x="211822" y="298833"/>
                  </a:cubicBezTo>
                  <a:cubicBezTo>
                    <a:pt x="517468" y="-53665"/>
                    <a:pt x="1047346" y="-100861"/>
                    <a:pt x="1410480" y="192069"/>
                  </a:cubicBezTo>
                  <a:lnTo>
                    <a:pt x="1479147" y="1479147"/>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48" name="TextBox 26"/>
            <p:cNvSpPr txBox="1">
              <a:spLocks noChangeArrowheads="1"/>
            </p:cNvSpPr>
            <p:nvPr/>
          </p:nvSpPr>
          <p:spPr bwMode="auto">
            <a:xfrm>
              <a:off x="505962" y="615559"/>
              <a:ext cx="9044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800">
                  <a:solidFill>
                    <a:srgbClr val="F8F8F8"/>
                  </a:solidFill>
                  <a:ea typeface="宋体" panose="02010600030101010101" pitchFamily="2" charset="-122"/>
                </a:rPr>
                <a:t>90%</a:t>
              </a:r>
              <a:endParaRPr lang="zh-CN" altLang="en-US" sz="2800">
                <a:solidFill>
                  <a:srgbClr val="F8F8F8"/>
                </a:solidFill>
                <a:ea typeface="宋体" panose="02010600030101010101" pitchFamily="2" charset="-122"/>
              </a:endParaRPr>
            </a:p>
          </p:txBody>
        </p:sp>
      </p:grpSp>
      <p:cxnSp>
        <p:nvCxnSpPr>
          <p:cNvPr id="31764" name="直接连接符 27"/>
          <p:cNvCxnSpPr>
            <a:cxnSpLocks noChangeShapeType="1"/>
          </p:cNvCxnSpPr>
          <p:nvPr/>
        </p:nvCxnSpPr>
        <p:spPr bwMode="auto">
          <a:xfrm>
            <a:off x="1425575" y="3941763"/>
            <a:ext cx="8337550"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cxnSp>
      <p:grpSp>
        <p:nvGrpSpPr>
          <p:cNvPr id="31765" name="Group 21"/>
          <p:cNvGrpSpPr>
            <a:grpSpLocks/>
          </p:cNvGrpSpPr>
          <p:nvPr/>
        </p:nvGrpSpPr>
        <p:grpSpPr bwMode="auto">
          <a:xfrm>
            <a:off x="1282700" y="4208463"/>
            <a:ext cx="2252663" cy="1560512"/>
            <a:chOff x="0" y="0"/>
            <a:chExt cx="2252948" cy="1559788"/>
          </a:xfrm>
        </p:grpSpPr>
        <p:sp>
          <p:nvSpPr>
            <p:cNvPr id="30744" name="TextBox 29"/>
            <p:cNvSpPr txBox="1">
              <a:spLocks noChangeArrowheads="1"/>
            </p:cNvSpPr>
            <p:nvPr/>
          </p:nvSpPr>
          <p:spPr bwMode="auto">
            <a:xfrm>
              <a:off x="72008" y="0"/>
              <a:ext cx="21089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a:latin typeface="微软雅黑" panose="020B0503020204020204" pitchFamily="34" charset="-122"/>
                </a:rPr>
                <a:t>单击添加文本</a:t>
              </a:r>
            </a:p>
          </p:txBody>
        </p:sp>
        <p:sp>
          <p:nvSpPr>
            <p:cNvPr id="30745" name="矩形 30"/>
            <p:cNvSpPr>
              <a:spLocks noChangeArrowheads="1"/>
            </p:cNvSpPr>
            <p:nvPr/>
          </p:nvSpPr>
          <p:spPr bwMode="auto">
            <a:xfrm>
              <a:off x="0" y="482570"/>
              <a:ext cx="225294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p>
          </p:txBody>
        </p:sp>
      </p:grpSp>
      <p:grpSp>
        <p:nvGrpSpPr>
          <p:cNvPr id="31768" name="Group 24"/>
          <p:cNvGrpSpPr>
            <a:grpSpLocks/>
          </p:cNvGrpSpPr>
          <p:nvPr/>
        </p:nvGrpSpPr>
        <p:grpSpPr bwMode="auto">
          <a:xfrm>
            <a:off x="3403600" y="4208463"/>
            <a:ext cx="2252663" cy="1560512"/>
            <a:chOff x="0" y="0"/>
            <a:chExt cx="2252948" cy="1559788"/>
          </a:xfrm>
        </p:grpSpPr>
        <p:sp>
          <p:nvSpPr>
            <p:cNvPr id="30742" name="TextBox 32"/>
            <p:cNvSpPr txBox="1">
              <a:spLocks noChangeArrowheads="1"/>
            </p:cNvSpPr>
            <p:nvPr/>
          </p:nvSpPr>
          <p:spPr bwMode="auto">
            <a:xfrm>
              <a:off x="39454" y="0"/>
              <a:ext cx="21602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a:latin typeface="微软雅黑" panose="020B0503020204020204" pitchFamily="34" charset="-122"/>
                </a:rPr>
                <a:t>单击添加文本</a:t>
              </a:r>
            </a:p>
          </p:txBody>
        </p:sp>
        <p:sp>
          <p:nvSpPr>
            <p:cNvPr id="30743" name="矩形 33"/>
            <p:cNvSpPr>
              <a:spLocks noChangeArrowheads="1"/>
            </p:cNvSpPr>
            <p:nvPr/>
          </p:nvSpPr>
          <p:spPr bwMode="auto">
            <a:xfrm>
              <a:off x="0" y="482570"/>
              <a:ext cx="225294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p>
          </p:txBody>
        </p:sp>
      </p:grpSp>
      <p:grpSp>
        <p:nvGrpSpPr>
          <p:cNvPr id="31771" name="Group 27"/>
          <p:cNvGrpSpPr>
            <a:grpSpLocks/>
          </p:cNvGrpSpPr>
          <p:nvPr/>
        </p:nvGrpSpPr>
        <p:grpSpPr bwMode="auto">
          <a:xfrm>
            <a:off x="5524500" y="4208463"/>
            <a:ext cx="2252663" cy="1560512"/>
            <a:chOff x="0" y="0"/>
            <a:chExt cx="2252948" cy="1559788"/>
          </a:xfrm>
        </p:grpSpPr>
        <p:sp>
          <p:nvSpPr>
            <p:cNvPr id="30740" name="TextBox 35"/>
            <p:cNvSpPr txBox="1">
              <a:spLocks noChangeArrowheads="1"/>
            </p:cNvSpPr>
            <p:nvPr/>
          </p:nvSpPr>
          <p:spPr bwMode="auto">
            <a:xfrm>
              <a:off x="64112" y="0"/>
              <a:ext cx="21750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a:latin typeface="微软雅黑" panose="020B0503020204020204" pitchFamily="34" charset="-122"/>
                </a:rPr>
                <a:t>单击添加文本</a:t>
              </a:r>
            </a:p>
          </p:txBody>
        </p:sp>
        <p:sp>
          <p:nvSpPr>
            <p:cNvPr id="30741" name="矩形 36"/>
            <p:cNvSpPr>
              <a:spLocks noChangeArrowheads="1"/>
            </p:cNvSpPr>
            <p:nvPr/>
          </p:nvSpPr>
          <p:spPr bwMode="auto">
            <a:xfrm>
              <a:off x="0" y="482570"/>
              <a:ext cx="225294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p>
          </p:txBody>
        </p:sp>
      </p:grpSp>
      <p:grpSp>
        <p:nvGrpSpPr>
          <p:cNvPr id="31774" name="Group 30"/>
          <p:cNvGrpSpPr>
            <a:grpSpLocks/>
          </p:cNvGrpSpPr>
          <p:nvPr/>
        </p:nvGrpSpPr>
        <p:grpSpPr bwMode="auto">
          <a:xfrm>
            <a:off x="7813675" y="4208463"/>
            <a:ext cx="2252663" cy="1560512"/>
            <a:chOff x="0" y="0"/>
            <a:chExt cx="2252948" cy="1559788"/>
          </a:xfrm>
        </p:grpSpPr>
        <p:sp>
          <p:nvSpPr>
            <p:cNvPr id="30738" name="TextBox 38"/>
            <p:cNvSpPr txBox="1">
              <a:spLocks noChangeArrowheads="1"/>
            </p:cNvSpPr>
            <p:nvPr/>
          </p:nvSpPr>
          <p:spPr bwMode="auto">
            <a:xfrm>
              <a:off x="137728" y="0"/>
              <a:ext cx="19712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a:latin typeface="微软雅黑" panose="020B0503020204020204" pitchFamily="34" charset="-122"/>
                </a:rPr>
                <a:t>单击添加文本</a:t>
              </a:r>
            </a:p>
          </p:txBody>
        </p:sp>
        <p:sp>
          <p:nvSpPr>
            <p:cNvPr id="30739" name="矩形 39"/>
            <p:cNvSpPr>
              <a:spLocks noChangeArrowheads="1"/>
            </p:cNvSpPr>
            <p:nvPr/>
          </p:nvSpPr>
          <p:spPr bwMode="auto">
            <a:xfrm>
              <a:off x="0" y="482570"/>
              <a:ext cx="225294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p>
          </p:txBody>
        </p:sp>
      </p:grpSp>
      <p:sp>
        <p:nvSpPr>
          <p:cNvPr id="31777" name="TextBox 46"/>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31778" name="Group 34"/>
          <p:cNvGrpSpPr>
            <a:grpSpLocks/>
          </p:cNvGrpSpPr>
          <p:nvPr/>
        </p:nvGrpSpPr>
        <p:grpSpPr bwMode="auto">
          <a:xfrm>
            <a:off x="300038" y="142875"/>
            <a:ext cx="10548937" cy="525463"/>
            <a:chOff x="0" y="0"/>
            <a:chExt cx="10548612" cy="525463"/>
          </a:xfrm>
        </p:grpSpPr>
        <p:grpSp>
          <p:nvGrpSpPr>
            <p:cNvPr id="30734" name="Group 35"/>
            <p:cNvGrpSpPr>
              <a:grpSpLocks/>
            </p:cNvGrpSpPr>
            <p:nvPr/>
          </p:nvGrpSpPr>
          <p:grpSpPr bwMode="auto">
            <a:xfrm flipH="1" flipV="1">
              <a:off x="0" y="0"/>
              <a:ext cx="584200" cy="525463"/>
              <a:chOff x="0" y="0"/>
              <a:chExt cx="584200" cy="525463"/>
            </a:xfrm>
          </p:grpSpPr>
          <p:sp>
            <p:nvSpPr>
              <p:cNvPr id="30736"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0737"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30735" name="直接连接符 49"/>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1783" name="图片 5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1778"/>
                                        </p:tgtEl>
                                        <p:attrNameLst>
                                          <p:attrName>style.visibility</p:attrName>
                                        </p:attrNameLst>
                                      </p:cBhvr>
                                      <p:to>
                                        <p:strVal val="visible"/>
                                      </p:to>
                                    </p:set>
                                    <p:animEffect transition="in" filter="wipe(left)">
                                      <p:cBhvr>
                                        <p:cTn id="7" dur="500"/>
                                        <p:tgtEl>
                                          <p:spTgt spid="31778"/>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31783"/>
                                        </p:tgtEl>
                                        <p:attrNameLst>
                                          <p:attrName>style.visibility</p:attrName>
                                        </p:attrNameLst>
                                      </p:cBhvr>
                                      <p:to>
                                        <p:strVal val="visible"/>
                                      </p:to>
                                    </p:set>
                                    <p:anim calcmode="lin" valueType="num">
                                      <p:cBhvr additive="base">
                                        <p:cTn id="11" dur="300"/>
                                        <p:tgtEl>
                                          <p:spTgt spid="31783"/>
                                        </p:tgtEl>
                                        <p:attrNameLst>
                                          <p:attrName>ppt_x</p:attrName>
                                        </p:attrNameLst>
                                      </p:cBhvr>
                                      <p:tavLst>
                                        <p:tav tm="0">
                                          <p:val>
                                            <p:strVal val="#ppt_x-#ppt_w*1.125000"/>
                                          </p:val>
                                        </p:tav>
                                        <p:tav tm="100000">
                                          <p:val>
                                            <p:strVal val="#ppt_x"/>
                                          </p:val>
                                        </p:tav>
                                      </p:tavLst>
                                    </p:anim>
                                    <p:animEffect transition="in" filter="wipe(right)">
                                      <p:cBhvr>
                                        <p:cTn id="12" dur="300"/>
                                        <p:tgtEl>
                                          <p:spTgt spid="31783"/>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1777"/>
                                        </p:tgtEl>
                                        <p:attrNameLst>
                                          <p:attrName>style.visibility</p:attrName>
                                        </p:attrNameLst>
                                      </p:cBhvr>
                                      <p:to>
                                        <p:strVal val="visible"/>
                                      </p:to>
                                    </p:set>
                                    <p:anim calcmode="lin" valueType="num">
                                      <p:cBhvr>
                                        <p:cTn id="16" dur="300" fill="hold"/>
                                        <p:tgtEl>
                                          <p:spTgt spid="31777"/>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31777"/>
                                        </p:tgtEl>
                                        <p:attrNameLst>
                                          <p:attrName>ppt_y</p:attrName>
                                        </p:attrNameLst>
                                      </p:cBhvr>
                                      <p:tavLst>
                                        <p:tav tm="0">
                                          <p:val>
                                            <p:strVal val="#ppt_y"/>
                                          </p:val>
                                        </p:tav>
                                        <p:tav tm="100000">
                                          <p:val>
                                            <p:strVal val="#ppt_y"/>
                                          </p:val>
                                        </p:tav>
                                      </p:tavLst>
                                    </p:anim>
                                    <p:anim calcmode="lin" valueType="num">
                                      <p:cBhvr>
                                        <p:cTn id="18" dur="300" fill="hold"/>
                                        <p:tgtEl>
                                          <p:spTgt spid="31777"/>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317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31777"/>
                                        </p:tgtEl>
                                      </p:cBhvr>
                                    </p:animEffect>
                                  </p:childTnLst>
                                </p:cTn>
                              </p:par>
                            </p:childTnLst>
                          </p:cTn>
                        </p:par>
                        <p:par>
                          <p:cTn id="21" fill="hold" nodeType="afterGroup">
                            <p:stCondLst>
                              <p:cond delay="1370"/>
                            </p:stCondLst>
                            <p:childTnLst>
                              <p:par>
                                <p:cTn id="22" presetID="22" presetClass="entr" presetSubtype="8" fill="hold" nodeType="afterEffect">
                                  <p:stCondLst>
                                    <p:cond delay="0"/>
                                  </p:stCondLst>
                                  <p:childTnLst>
                                    <p:set>
                                      <p:cBhvr>
                                        <p:cTn id="23" dur="1" fill="hold">
                                          <p:stCondLst>
                                            <p:cond delay="0"/>
                                          </p:stCondLst>
                                        </p:cTn>
                                        <p:tgtEl>
                                          <p:spTgt spid="31764"/>
                                        </p:tgtEl>
                                        <p:attrNameLst>
                                          <p:attrName>style.visibility</p:attrName>
                                        </p:attrNameLst>
                                      </p:cBhvr>
                                      <p:to>
                                        <p:strVal val="visible"/>
                                      </p:to>
                                    </p:set>
                                    <p:animEffect transition="in" filter="wipe(left)">
                                      <p:cBhvr>
                                        <p:cTn id="24" dur="500"/>
                                        <p:tgtEl>
                                          <p:spTgt spid="31764"/>
                                        </p:tgtEl>
                                      </p:cBhvr>
                                    </p:animEffect>
                                  </p:childTnLst>
                                </p:cTn>
                              </p:par>
                            </p:childTnLst>
                          </p:cTn>
                        </p:par>
                        <p:par>
                          <p:cTn id="25" fill="hold" nodeType="afterGroup">
                            <p:stCondLst>
                              <p:cond delay="1870"/>
                            </p:stCondLst>
                            <p:childTnLst>
                              <p:par>
                                <p:cTn id="26" presetID="2" presetClass="entr" presetSubtype="1" fill="hold" nodeType="afterEffect">
                                  <p:stCondLst>
                                    <p:cond delay="0"/>
                                  </p:stCondLst>
                                  <p:childTnLst>
                                    <p:set>
                                      <p:cBhvr>
                                        <p:cTn id="27" dur="1" fill="hold">
                                          <p:stCondLst>
                                            <p:cond delay="0"/>
                                          </p:stCondLst>
                                        </p:cTn>
                                        <p:tgtEl>
                                          <p:spTgt spid="31746"/>
                                        </p:tgtEl>
                                        <p:attrNameLst>
                                          <p:attrName>style.visibility</p:attrName>
                                        </p:attrNameLst>
                                      </p:cBhvr>
                                      <p:to>
                                        <p:strVal val="visible"/>
                                      </p:to>
                                    </p:set>
                                    <p:anim calcmode="lin" valueType="num">
                                      <p:cBhvr additive="base">
                                        <p:cTn id="28" dur="500" fill="hold"/>
                                        <p:tgtEl>
                                          <p:spTgt spid="31746"/>
                                        </p:tgtEl>
                                        <p:attrNameLst>
                                          <p:attrName>ppt_x</p:attrName>
                                        </p:attrNameLst>
                                      </p:cBhvr>
                                      <p:tavLst>
                                        <p:tav tm="0">
                                          <p:val>
                                            <p:strVal val="#ppt_x"/>
                                          </p:val>
                                        </p:tav>
                                        <p:tav tm="100000">
                                          <p:val>
                                            <p:strVal val="#ppt_x"/>
                                          </p:val>
                                        </p:tav>
                                      </p:tavLst>
                                    </p:anim>
                                    <p:anim calcmode="lin" valueType="num">
                                      <p:cBhvr additive="base">
                                        <p:cTn id="29" dur="500" fill="hold"/>
                                        <p:tgtEl>
                                          <p:spTgt spid="31746"/>
                                        </p:tgtEl>
                                        <p:attrNameLst>
                                          <p:attrName>ppt_y</p:attrName>
                                        </p:attrNameLst>
                                      </p:cBhvr>
                                      <p:tavLst>
                                        <p:tav tm="0">
                                          <p:val>
                                            <p:strVal val="0-#ppt_h/2"/>
                                          </p:val>
                                        </p:tav>
                                        <p:tav tm="100000">
                                          <p:val>
                                            <p:strVal val="#ppt_y"/>
                                          </p:val>
                                        </p:tav>
                                      </p:tavLst>
                                    </p:anim>
                                  </p:childTnLst>
                                </p:cTn>
                              </p:par>
                              <p:par>
                                <p:cTn id="30" presetID="22" presetClass="entr" presetSubtype="1" fill="hold" nodeType="withEffect">
                                  <p:stCondLst>
                                    <p:cond delay="0"/>
                                  </p:stCondLst>
                                  <p:childTnLst>
                                    <p:set>
                                      <p:cBhvr>
                                        <p:cTn id="31" dur="1" fill="hold">
                                          <p:stCondLst>
                                            <p:cond delay="0"/>
                                          </p:stCondLst>
                                        </p:cTn>
                                        <p:tgtEl>
                                          <p:spTgt spid="31765"/>
                                        </p:tgtEl>
                                        <p:attrNameLst>
                                          <p:attrName>style.visibility</p:attrName>
                                        </p:attrNameLst>
                                      </p:cBhvr>
                                      <p:to>
                                        <p:strVal val="visible"/>
                                      </p:to>
                                    </p:set>
                                    <p:animEffect transition="in" filter="wipe(up)">
                                      <p:cBhvr>
                                        <p:cTn id="32" dur="500"/>
                                        <p:tgtEl>
                                          <p:spTgt spid="31765"/>
                                        </p:tgtEl>
                                      </p:cBhvr>
                                    </p:animEffect>
                                  </p:childTnLst>
                                </p:cTn>
                              </p:par>
                            </p:childTnLst>
                          </p:cTn>
                        </p:par>
                        <p:par>
                          <p:cTn id="33" fill="hold" nodeType="afterGroup">
                            <p:stCondLst>
                              <p:cond delay="2370"/>
                            </p:stCondLst>
                            <p:childTnLst>
                              <p:par>
                                <p:cTn id="34" presetID="2" presetClass="entr" presetSubtype="1" fill="hold" nodeType="afterEffect">
                                  <p:stCondLst>
                                    <p:cond delay="0"/>
                                  </p:stCondLst>
                                  <p:childTnLst>
                                    <p:set>
                                      <p:cBhvr>
                                        <p:cTn id="35" dur="1" fill="hold">
                                          <p:stCondLst>
                                            <p:cond delay="0"/>
                                          </p:stCondLst>
                                        </p:cTn>
                                        <p:tgtEl>
                                          <p:spTgt spid="31751"/>
                                        </p:tgtEl>
                                        <p:attrNameLst>
                                          <p:attrName>style.visibility</p:attrName>
                                        </p:attrNameLst>
                                      </p:cBhvr>
                                      <p:to>
                                        <p:strVal val="visible"/>
                                      </p:to>
                                    </p:set>
                                    <p:anim calcmode="lin" valueType="num">
                                      <p:cBhvr additive="base">
                                        <p:cTn id="36" dur="500" fill="hold"/>
                                        <p:tgtEl>
                                          <p:spTgt spid="31751"/>
                                        </p:tgtEl>
                                        <p:attrNameLst>
                                          <p:attrName>ppt_x</p:attrName>
                                        </p:attrNameLst>
                                      </p:cBhvr>
                                      <p:tavLst>
                                        <p:tav tm="0">
                                          <p:val>
                                            <p:strVal val="#ppt_x"/>
                                          </p:val>
                                        </p:tav>
                                        <p:tav tm="100000">
                                          <p:val>
                                            <p:strVal val="#ppt_x"/>
                                          </p:val>
                                        </p:tav>
                                      </p:tavLst>
                                    </p:anim>
                                    <p:anim calcmode="lin" valueType="num">
                                      <p:cBhvr additive="base">
                                        <p:cTn id="37" dur="500" fill="hold"/>
                                        <p:tgtEl>
                                          <p:spTgt spid="31751"/>
                                        </p:tgtEl>
                                        <p:attrNameLst>
                                          <p:attrName>ppt_y</p:attrName>
                                        </p:attrNameLst>
                                      </p:cBhvr>
                                      <p:tavLst>
                                        <p:tav tm="0">
                                          <p:val>
                                            <p:strVal val="0-#ppt_h/2"/>
                                          </p:val>
                                        </p:tav>
                                        <p:tav tm="100000">
                                          <p:val>
                                            <p:strVal val="#ppt_y"/>
                                          </p:val>
                                        </p:tav>
                                      </p:tavLst>
                                    </p:anim>
                                  </p:childTnLst>
                                </p:cTn>
                              </p:par>
                              <p:par>
                                <p:cTn id="38" presetID="22" presetClass="entr" presetSubtype="1" fill="hold" nodeType="withEffect">
                                  <p:stCondLst>
                                    <p:cond delay="0"/>
                                  </p:stCondLst>
                                  <p:childTnLst>
                                    <p:set>
                                      <p:cBhvr>
                                        <p:cTn id="39" dur="1" fill="hold">
                                          <p:stCondLst>
                                            <p:cond delay="0"/>
                                          </p:stCondLst>
                                        </p:cTn>
                                        <p:tgtEl>
                                          <p:spTgt spid="31768"/>
                                        </p:tgtEl>
                                        <p:attrNameLst>
                                          <p:attrName>style.visibility</p:attrName>
                                        </p:attrNameLst>
                                      </p:cBhvr>
                                      <p:to>
                                        <p:strVal val="visible"/>
                                      </p:to>
                                    </p:set>
                                    <p:animEffect transition="in" filter="wipe(up)">
                                      <p:cBhvr>
                                        <p:cTn id="40" dur="500"/>
                                        <p:tgtEl>
                                          <p:spTgt spid="31768"/>
                                        </p:tgtEl>
                                      </p:cBhvr>
                                    </p:animEffect>
                                  </p:childTnLst>
                                </p:cTn>
                              </p:par>
                            </p:childTnLst>
                          </p:cTn>
                        </p:par>
                        <p:par>
                          <p:cTn id="41" fill="hold" nodeType="afterGroup">
                            <p:stCondLst>
                              <p:cond delay="2870"/>
                            </p:stCondLst>
                            <p:childTnLst>
                              <p:par>
                                <p:cTn id="42" presetID="2" presetClass="entr" presetSubtype="1" fill="hold" nodeType="afterEffect">
                                  <p:stCondLst>
                                    <p:cond delay="0"/>
                                  </p:stCondLst>
                                  <p:childTnLst>
                                    <p:set>
                                      <p:cBhvr>
                                        <p:cTn id="43" dur="1" fill="hold">
                                          <p:stCondLst>
                                            <p:cond delay="0"/>
                                          </p:stCondLst>
                                        </p:cTn>
                                        <p:tgtEl>
                                          <p:spTgt spid="31756"/>
                                        </p:tgtEl>
                                        <p:attrNameLst>
                                          <p:attrName>style.visibility</p:attrName>
                                        </p:attrNameLst>
                                      </p:cBhvr>
                                      <p:to>
                                        <p:strVal val="visible"/>
                                      </p:to>
                                    </p:set>
                                    <p:anim calcmode="lin" valueType="num">
                                      <p:cBhvr additive="base">
                                        <p:cTn id="44" dur="500" fill="hold"/>
                                        <p:tgtEl>
                                          <p:spTgt spid="31756"/>
                                        </p:tgtEl>
                                        <p:attrNameLst>
                                          <p:attrName>ppt_x</p:attrName>
                                        </p:attrNameLst>
                                      </p:cBhvr>
                                      <p:tavLst>
                                        <p:tav tm="0">
                                          <p:val>
                                            <p:strVal val="#ppt_x"/>
                                          </p:val>
                                        </p:tav>
                                        <p:tav tm="100000">
                                          <p:val>
                                            <p:strVal val="#ppt_x"/>
                                          </p:val>
                                        </p:tav>
                                      </p:tavLst>
                                    </p:anim>
                                    <p:anim calcmode="lin" valueType="num">
                                      <p:cBhvr additive="base">
                                        <p:cTn id="45" dur="500" fill="hold"/>
                                        <p:tgtEl>
                                          <p:spTgt spid="31756"/>
                                        </p:tgtEl>
                                        <p:attrNameLst>
                                          <p:attrName>ppt_y</p:attrName>
                                        </p:attrNameLst>
                                      </p:cBhvr>
                                      <p:tavLst>
                                        <p:tav tm="0">
                                          <p:val>
                                            <p:strVal val="0-#ppt_h/2"/>
                                          </p:val>
                                        </p:tav>
                                        <p:tav tm="100000">
                                          <p:val>
                                            <p:strVal val="#ppt_y"/>
                                          </p:val>
                                        </p:tav>
                                      </p:tavLst>
                                    </p:anim>
                                  </p:childTnLst>
                                </p:cTn>
                              </p:par>
                              <p:par>
                                <p:cTn id="46" presetID="22" presetClass="entr" presetSubtype="1" fill="hold" nodeType="withEffect">
                                  <p:stCondLst>
                                    <p:cond delay="0"/>
                                  </p:stCondLst>
                                  <p:childTnLst>
                                    <p:set>
                                      <p:cBhvr>
                                        <p:cTn id="47" dur="1" fill="hold">
                                          <p:stCondLst>
                                            <p:cond delay="0"/>
                                          </p:stCondLst>
                                        </p:cTn>
                                        <p:tgtEl>
                                          <p:spTgt spid="31771"/>
                                        </p:tgtEl>
                                        <p:attrNameLst>
                                          <p:attrName>style.visibility</p:attrName>
                                        </p:attrNameLst>
                                      </p:cBhvr>
                                      <p:to>
                                        <p:strVal val="visible"/>
                                      </p:to>
                                    </p:set>
                                    <p:animEffect transition="in" filter="wipe(up)">
                                      <p:cBhvr>
                                        <p:cTn id="48" dur="500"/>
                                        <p:tgtEl>
                                          <p:spTgt spid="31771"/>
                                        </p:tgtEl>
                                      </p:cBhvr>
                                    </p:animEffect>
                                  </p:childTnLst>
                                </p:cTn>
                              </p:par>
                            </p:childTnLst>
                          </p:cTn>
                        </p:par>
                        <p:par>
                          <p:cTn id="49" fill="hold" nodeType="afterGroup">
                            <p:stCondLst>
                              <p:cond delay="3370"/>
                            </p:stCondLst>
                            <p:childTnLst>
                              <p:par>
                                <p:cTn id="50" presetID="2" presetClass="entr" presetSubtype="1" fill="hold" nodeType="afterEffect">
                                  <p:stCondLst>
                                    <p:cond delay="0"/>
                                  </p:stCondLst>
                                  <p:childTnLst>
                                    <p:set>
                                      <p:cBhvr>
                                        <p:cTn id="51" dur="1" fill="hold">
                                          <p:stCondLst>
                                            <p:cond delay="0"/>
                                          </p:stCondLst>
                                        </p:cTn>
                                        <p:tgtEl>
                                          <p:spTgt spid="31760"/>
                                        </p:tgtEl>
                                        <p:attrNameLst>
                                          <p:attrName>style.visibility</p:attrName>
                                        </p:attrNameLst>
                                      </p:cBhvr>
                                      <p:to>
                                        <p:strVal val="visible"/>
                                      </p:to>
                                    </p:set>
                                    <p:anim calcmode="lin" valueType="num">
                                      <p:cBhvr additive="base">
                                        <p:cTn id="52" dur="500" fill="hold"/>
                                        <p:tgtEl>
                                          <p:spTgt spid="31760"/>
                                        </p:tgtEl>
                                        <p:attrNameLst>
                                          <p:attrName>ppt_x</p:attrName>
                                        </p:attrNameLst>
                                      </p:cBhvr>
                                      <p:tavLst>
                                        <p:tav tm="0">
                                          <p:val>
                                            <p:strVal val="#ppt_x"/>
                                          </p:val>
                                        </p:tav>
                                        <p:tav tm="100000">
                                          <p:val>
                                            <p:strVal val="#ppt_x"/>
                                          </p:val>
                                        </p:tav>
                                      </p:tavLst>
                                    </p:anim>
                                    <p:anim calcmode="lin" valueType="num">
                                      <p:cBhvr additive="base">
                                        <p:cTn id="53" dur="500" fill="hold"/>
                                        <p:tgtEl>
                                          <p:spTgt spid="31760"/>
                                        </p:tgtEl>
                                        <p:attrNameLst>
                                          <p:attrName>ppt_y</p:attrName>
                                        </p:attrNameLst>
                                      </p:cBhvr>
                                      <p:tavLst>
                                        <p:tav tm="0">
                                          <p:val>
                                            <p:strVal val="0-#ppt_h/2"/>
                                          </p:val>
                                        </p:tav>
                                        <p:tav tm="100000">
                                          <p:val>
                                            <p:strVal val="#ppt_y"/>
                                          </p:val>
                                        </p:tav>
                                      </p:tavLst>
                                    </p:anim>
                                  </p:childTnLst>
                                </p:cTn>
                              </p:par>
                              <p:par>
                                <p:cTn id="54" presetID="22" presetClass="entr" presetSubtype="1" fill="hold" nodeType="withEffect">
                                  <p:stCondLst>
                                    <p:cond delay="0"/>
                                  </p:stCondLst>
                                  <p:childTnLst>
                                    <p:set>
                                      <p:cBhvr>
                                        <p:cTn id="55" dur="1" fill="hold">
                                          <p:stCondLst>
                                            <p:cond delay="0"/>
                                          </p:stCondLst>
                                        </p:cTn>
                                        <p:tgtEl>
                                          <p:spTgt spid="31774"/>
                                        </p:tgtEl>
                                        <p:attrNameLst>
                                          <p:attrName>style.visibility</p:attrName>
                                        </p:attrNameLst>
                                      </p:cBhvr>
                                      <p:to>
                                        <p:strVal val="visible"/>
                                      </p:to>
                                    </p:set>
                                    <p:animEffect transition="in" filter="wipe(up)">
                                      <p:cBhvr>
                                        <p:cTn id="56" dur="500"/>
                                        <p:tgtEl>
                                          <p:spTgt spid="31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7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reeform 6"/>
          <p:cNvSpPr>
            <a:spLocks/>
          </p:cNvSpPr>
          <p:nvPr/>
        </p:nvSpPr>
        <p:spPr bwMode="auto">
          <a:xfrm>
            <a:off x="1096963" y="2740025"/>
            <a:ext cx="9972675" cy="1593850"/>
          </a:xfrm>
          <a:custGeom>
            <a:avLst/>
            <a:gdLst>
              <a:gd name="T0" fmla="*/ 3857525 w 9972375"/>
              <a:gd name="T1" fmla="*/ 0 h 1593851"/>
              <a:gd name="T2" fmla="*/ 4653706 w 9972375"/>
              <a:gd name="T3" fmla="*/ 796925 h 1593851"/>
              <a:gd name="T4" fmla="*/ 4653706 w 9972375"/>
              <a:gd name="T5" fmla="*/ 803897 h 1593851"/>
              <a:gd name="T6" fmla="*/ 5524052 w 9972375"/>
              <a:gd name="T7" fmla="*/ 803897 h 1593851"/>
              <a:gd name="T8" fmla="*/ 5524052 w 9972375"/>
              <a:gd name="T9" fmla="*/ 930695 h 1593851"/>
              <a:gd name="T10" fmla="*/ 6180775 w 9972375"/>
              <a:gd name="T11" fmla="*/ 1467050 h 1593851"/>
              <a:gd name="T12" fmla="*/ 6836864 w 9972375"/>
              <a:gd name="T13" fmla="*/ 930695 h 1593851"/>
              <a:gd name="T14" fmla="*/ 6836864 w 9972375"/>
              <a:gd name="T15" fmla="*/ 803897 h 1593851"/>
              <a:gd name="T16" fmla="*/ 7735736 w 9972375"/>
              <a:gd name="T17" fmla="*/ 803897 h 1593851"/>
              <a:gd name="T18" fmla="*/ 7735736 w 9972375"/>
              <a:gd name="T19" fmla="*/ 796925 h 1593851"/>
              <a:gd name="T20" fmla="*/ 8532550 w 9972375"/>
              <a:gd name="T21" fmla="*/ 0 h 1593851"/>
              <a:gd name="T22" fmla="*/ 9329365 w 9972375"/>
              <a:gd name="T23" fmla="*/ 796925 h 1593851"/>
              <a:gd name="T24" fmla="*/ 9329365 w 9972375"/>
              <a:gd name="T25" fmla="*/ 803897 h 1593851"/>
              <a:gd name="T26" fmla="*/ 9973275 w 9972375"/>
              <a:gd name="T27" fmla="*/ 803897 h 1593851"/>
              <a:gd name="T28" fmla="*/ 9973275 w 9972375"/>
              <a:gd name="T29" fmla="*/ 930695 h 1593851"/>
              <a:gd name="T30" fmla="*/ 9202584 w 9972375"/>
              <a:gd name="T31" fmla="*/ 930695 h 1593851"/>
              <a:gd name="T32" fmla="*/ 9202584 w 9972375"/>
              <a:gd name="T33" fmla="*/ 803897 h 1593851"/>
              <a:gd name="T34" fmla="*/ 9202584 w 9972375"/>
              <a:gd name="T35" fmla="*/ 796925 h 1593851"/>
              <a:gd name="T36" fmla="*/ 8532550 w 9972375"/>
              <a:gd name="T37" fmla="*/ 126798 h 1593851"/>
              <a:gd name="T38" fmla="*/ 7862517 w 9972375"/>
              <a:gd name="T39" fmla="*/ 796925 h 1593851"/>
              <a:gd name="T40" fmla="*/ 7862517 w 9972375"/>
              <a:gd name="T41" fmla="*/ 803897 h 1593851"/>
              <a:gd name="T42" fmla="*/ 7862517 w 9972375"/>
              <a:gd name="T43" fmla="*/ 930695 h 1593851"/>
              <a:gd name="T44" fmla="*/ 6966180 w 9972375"/>
              <a:gd name="T45" fmla="*/ 930695 h 1593851"/>
              <a:gd name="T46" fmla="*/ 6180775 w 9972375"/>
              <a:gd name="T47" fmla="*/ 1593848 h 1593851"/>
              <a:gd name="T48" fmla="*/ 5395370 w 9972375"/>
              <a:gd name="T49" fmla="*/ 930695 h 1593851"/>
              <a:gd name="T50" fmla="*/ 4526925 w 9972375"/>
              <a:gd name="T51" fmla="*/ 930695 h 1593851"/>
              <a:gd name="T52" fmla="*/ 4526925 w 9972375"/>
              <a:gd name="T53" fmla="*/ 800093 h 1593851"/>
              <a:gd name="T54" fmla="*/ 4526925 w 9972375"/>
              <a:gd name="T55" fmla="*/ 796925 h 1593851"/>
              <a:gd name="T56" fmla="*/ 3857525 w 9972375"/>
              <a:gd name="T57" fmla="*/ 126798 h 1593851"/>
              <a:gd name="T58" fmla="*/ 3187492 w 9972375"/>
              <a:gd name="T59" fmla="*/ 796925 h 1593851"/>
              <a:gd name="T60" fmla="*/ 3187492 w 9972375"/>
              <a:gd name="T61" fmla="*/ 800727 h 1593851"/>
              <a:gd name="T62" fmla="*/ 3187492 w 9972375"/>
              <a:gd name="T63" fmla="*/ 930695 h 1593851"/>
              <a:gd name="T64" fmla="*/ 2271503 w 9972375"/>
              <a:gd name="T65" fmla="*/ 930695 h 1593851"/>
              <a:gd name="T66" fmla="*/ 1486101 w 9972375"/>
              <a:gd name="T67" fmla="*/ 1593848 h 1593851"/>
              <a:gd name="T68" fmla="*/ 700695 w 9972375"/>
              <a:gd name="T69" fmla="*/ 930695 h 1593851"/>
              <a:gd name="T70" fmla="*/ 0 w 9972375"/>
              <a:gd name="T71" fmla="*/ 930695 h 1593851"/>
              <a:gd name="T72" fmla="*/ 0 w 9972375"/>
              <a:gd name="T73" fmla="*/ 803897 h 1593851"/>
              <a:gd name="T74" fmla="*/ 829378 w 9972375"/>
              <a:gd name="T75" fmla="*/ 803897 h 1593851"/>
              <a:gd name="T76" fmla="*/ 829378 w 9972375"/>
              <a:gd name="T77" fmla="*/ 930695 h 1593851"/>
              <a:gd name="T78" fmla="*/ 1486101 w 9972375"/>
              <a:gd name="T79" fmla="*/ 1467050 h 1593851"/>
              <a:gd name="T80" fmla="*/ 2142186 w 9972375"/>
              <a:gd name="T81" fmla="*/ 930695 h 1593851"/>
              <a:gd name="T82" fmla="*/ 2142186 w 9972375"/>
              <a:gd name="T83" fmla="*/ 803897 h 1593851"/>
              <a:gd name="T84" fmla="*/ 3060711 w 9972375"/>
              <a:gd name="T85" fmla="*/ 803897 h 1593851"/>
              <a:gd name="T86" fmla="*/ 3060711 w 9972375"/>
              <a:gd name="T87" fmla="*/ 796925 h 1593851"/>
              <a:gd name="T88" fmla="*/ 3857525 w 9972375"/>
              <a:gd name="T89" fmla="*/ 0 h 15938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972375" h="1593851">
                <a:moveTo>
                  <a:pt x="3857177" y="0"/>
                </a:moveTo>
                <a:cubicBezTo>
                  <a:pt x="4297065" y="0"/>
                  <a:pt x="4653286" y="356937"/>
                  <a:pt x="4653286" y="796926"/>
                </a:cubicBezTo>
                <a:lnTo>
                  <a:pt x="4653286" y="803900"/>
                </a:lnTo>
                <a:lnTo>
                  <a:pt x="5523554" y="803900"/>
                </a:lnTo>
                <a:lnTo>
                  <a:pt x="5523554" y="930698"/>
                </a:lnTo>
                <a:cubicBezTo>
                  <a:pt x="5585671" y="1236281"/>
                  <a:pt x="5855689" y="1467053"/>
                  <a:pt x="6180217" y="1467053"/>
                </a:cubicBezTo>
                <a:cubicBezTo>
                  <a:pt x="6504111" y="1467053"/>
                  <a:pt x="6774129" y="1236281"/>
                  <a:pt x="6836246" y="930698"/>
                </a:cubicBezTo>
                <a:lnTo>
                  <a:pt x="6836246" y="803900"/>
                </a:lnTo>
                <a:lnTo>
                  <a:pt x="7735037" y="803900"/>
                </a:lnTo>
                <a:lnTo>
                  <a:pt x="7735037" y="796926"/>
                </a:lnTo>
                <a:cubicBezTo>
                  <a:pt x="7735037" y="356937"/>
                  <a:pt x="8091891" y="0"/>
                  <a:pt x="8531779" y="0"/>
                </a:cubicBezTo>
                <a:cubicBezTo>
                  <a:pt x="8971667" y="0"/>
                  <a:pt x="9328522" y="356937"/>
                  <a:pt x="9328522" y="796926"/>
                </a:cubicBezTo>
                <a:lnTo>
                  <a:pt x="9328522" y="803900"/>
                </a:lnTo>
                <a:lnTo>
                  <a:pt x="9972375" y="803900"/>
                </a:lnTo>
                <a:lnTo>
                  <a:pt x="9972375" y="930698"/>
                </a:lnTo>
                <a:lnTo>
                  <a:pt x="9201753" y="930698"/>
                </a:lnTo>
                <a:lnTo>
                  <a:pt x="9201753" y="803900"/>
                </a:lnTo>
                <a:lnTo>
                  <a:pt x="9201753" y="796926"/>
                </a:lnTo>
                <a:cubicBezTo>
                  <a:pt x="9201753" y="426675"/>
                  <a:pt x="8901944" y="126798"/>
                  <a:pt x="8531779" y="126798"/>
                </a:cubicBezTo>
                <a:cubicBezTo>
                  <a:pt x="8162248" y="126798"/>
                  <a:pt x="7861806" y="426675"/>
                  <a:pt x="7861806" y="796926"/>
                </a:cubicBezTo>
                <a:lnTo>
                  <a:pt x="7861806" y="803900"/>
                </a:lnTo>
                <a:lnTo>
                  <a:pt x="7861806" y="930698"/>
                </a:lnTo>
                <a:lnTo>
                  <a:pt x="6965550" y="930698"/>
                </a:lnTo>
                <a:cubicBezTo>
                  <a:pt x="6901532" y="1306654"/>
                  <a:pt x="6574468" y="1593851"/>
                  <a:pt x="6180217" y="1593851"/>
                </a:cubicBezTo>
                <a:cubicBezTo>
                  <a:pt x="5785332" y="1593851"/>
                  <a:pt x="5458268" y="1306654"/>
                  <a:pt x="5394884" y="930698"/>
                </a:cubicBezTo>
                <a:lnTo>
                  <a:pt x="4526517" y="930698"/>
                </a:lnTo>
                <a:lnTo>
                  <a:pt x="4526517" y="800096"/>
                </a:lnTo>
                <a:lnTo>
                  <a:pt x="4526517" y="796926"/>
                </a:lnTo>
                <a:cubicBezTo>
                  <a:pt x="4526517" y="426675"/>
                  <a:pt x="4226709" y="126798"/>
                  <a:pt x="3857177" y="126798"/>
                </a:cubicBezTo>
                <a:cubicBezTo>
                  <a:pt x="3487012" y="126798"/>
                  <a:pt x="3187204" y="426675"/>
                  <a:pt x="3187204" y="796926"/>
                </a:cubicBezTo>
                <a:lnTo>
                  <a:pt x="3187204" y="800730"/>
                </a:lnTo>
                <a:lnTo>
                  <a:pt x="3187204" y="930698"/>
                </a:lnTo>
                <a:lnTo>
                  <a:pt x="2271299" y="930698"/>
                </a:lnTo>
                <a:cubicBezTo>
                  <a:pt x="2207280" y="1306654"/>
                  <a:pt x="1880217" y="1593851"/>
                  <a:pt x="1485966" y="1593851"/>
                </a:cubicBezTo>
                <a:cubicBezTo>
                  <a:pt x="1091080" y="1593851"/>
                  <a:pt x="764017" y="1306654"/>
                  <a:pt x="700632" y="930698"/>
                </a:cubicBezTo>
                <a:lnTo>
                  <a:pt x="0" y="930698"/>
                </a:lnTo>
                <a:lnTo>
                  <a:pt x="0" y="803900"/>
                </a:lnTo>
                <a:lnTo>
                  <a:pt x="829303" y="803900"/>
                </a:lnTo>
                <a:lnTo>
                  <a:pt x="829303" y="930698"/>
                </a:lnTo>
                <a:cubicBezTo>
                  <a:pt x="891419" y="1236281"/>
                  <a:pt x="1161437" y="1467053"/>
                  <a:pt x="1485966" y="1467053"/>
                </a:cubicBezTo>
                <a:cubicBezTo>
                  <a:pt x="1809860" y="1467053"/>
                  <a:pt x="2079878" y="1236281"/>
                  <a:pt x="2141994" y="930698"/>
                </a:cubicBezTo>
                <a:lnTo>
                  <a:pt x="2141994" y="803900"/>
                </a:lnTo>
                <a:lnTo>
                  <a:pt x="3060435" y="803900"/>
                </a:lnTo>
                <a:lnTo>
                  <a:pt x="3060435" y="796926"/>
                </a:lnTo>
                <a:cubicBezTo>
                  <a:pt x="3060435" y="356937"/>
                  <a:pt x="3417289" y="0"/>
                  <a:pt x="385717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771" name="Group 3"/>
          <p:cNvGrpSpPr>
            <a:grpSpLocks/>
          </p:cNvGrpSpPr>
          <p:nvPr/>
        </p:nvGrpSpPr>
        <p:grpSpPr bwMode="auto">
          <a:xfrm>
            <a:off x="1116013" y="4381500"/>
            <a:ext cx="3009900" cy="1135063"/>
            <a:chOff x="0" y="0"/>
            <a:chExt cx="1856582" cy="881252"/>
          </a:xfrm>
        </p:grpSpPr>
        <p:sp>
          <p:nvSpPr>
            <p:cNvPr id="31771" name="Line 58"/>
            <p:cNvSpPr>
              <a:spLocks noChangeShapeType="1"/>
            </p:cNvSpPr>
            <p:nvPr/>
          </p:nvSpPr>
          <p:spPr bwMode="auto">
            <a:xfrm>
              <a:off x="913706" y="0"/>
              <a:ext cx="1" cy="334963"/>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1772" name="Line 59"/>
            <p:cNvSpPr>
              <a:spLocks noChangeShapeType="1"/>
            </p:cNvSpPr>
            <p:nvPr/>
          </p:nvSpPr>
          <p:spPr bwMode="auto">
            <a:xfrm flipH="1">
              <a:off x="158056" y="344488"/>
              <a:ext cx="1495425"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1773"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30000"/>
                </a:lnSpc>
                <a:spcBef>
                  <a:spcPct val="0"/>
                </a:spcBef>
                <a:buClr>
                  <a:schemeClr val="hlink"/>
                </a:buClr>
                <a:buFontTx/>
                <a:buNone/>
              </a:pPr>
              <a:r>
                <a:rPr lang="en-US" altLang="zh-CN" sz="1600">
                  <a:latin typeface="微软雅黑" panose="020B0503020204020204" pitchFamily="34" charset="-122"/>
                  <a:sym typeface="宋体" panose="02010600030101010101" pitchFamily="2" charset="-122"/>
                </a:rPr>
                <a:t> </a:t>
              </a:r>
              <a:r>
                <a:rPr lang="zh-CN" altLang="en-US" sz="1600">
                  <a:latin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sym typeface="宋体" panose="02010600030101010101" pitchFamily="2" charset="-122"/>
              </a:endParaRPr>
            </a:p>
            <a:p>
              <a:pPr algn="ctr">
                <a:lnSpc>
                  <a:spcPct val="130000"/>
                </a:lnSpc>
                <a:spcBef>
                  <a:spcPct val="0"/>
                </a:spcBef>
                <a:buClr>
                  <a:schemeClr val="hlink"/>
                </a:buClr>
                <a:buFontTx/>
                <a:buNone/>
              </a:pPr>
              <a:r>
                <a:rPr lang="en-US" altLang="zh-CN" sz="1600">
                  <a:latin typeface="微软雅黑" panose="020B0503020204020204" pitchFamily="34" charset="-122"/>
                  <a:sym typeface="宋体" panose="02010600030101010101" pitchFamily="2" charset="-122"/>
                </a:rPr>
                <a:t> </a:t>
              </a:r>
              <a:r>
                <a:rPr lang="zh-CN" altLang="en-US" sz="1600">
                  <a:latin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sym typeface="宋体" panose="02010600030101010101" pitchFamily="2" charset="-122"/>
              </a:endParaRPr>
            </a:p>
          </p:txBody>
        </p:sp>
      </p:grpSp>
      <p:grpSp>
        <p:nvGrpSpPr>
          <p:cNvPr id="32775" name="Group 7"/>
          <p:cNvGrpSpPr>
            <a:grpSpLocks/>
          </p:cNvGrpSpPr>
          <p:nvPr/>
        </p:nvGrpSpPr>
        <p:grpSpPr bwMode="auto">
          <a:xfrm>
            <a:off x="3476625" y="1582738"/>
            <a:ext cx="2952750" cy="1098550"/>
            <a:chOff x="0" y="0"/>
            <a:chExt cx="2952326" cy="1098602"/>
          </a:xfrm>
        </p:grpSpPr>
        <p:sp>
          <p:nvSpPr>
            <p:cNvPr id="31768" name="Line 68"/>
            <p:cNvSpPr>
              <a:spLocks noChangeShapeType="1"/>
            </p:cNvSpPr>
            <p:nvPr/>
          </p:nvSpPr>
          <p:spPr bwMode="auto">
            <a:xfrm>
              <a:off x="1440568" y="776698"/>
              <a:ext cx="0" cy="321904"/>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1769" name="Line 69"/>
            <p:cNvSpPr>
              <a:spLocks noChangeShapeType="1"/>
            </p:cNvSpPr>
            <p:nvPr/>
          </p:nvSpPr>
          <p:spPr bwMode="auto">
            <a:xfrm flipH="1">
              <a:off x="0" y="765835"/>
              <a:ext cx="2872531"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1770" name="Text Box 70"/>
            <p:cNvSpPr>
              <a:spLocks noChangeArrowheads="1"/>
            </p:cNvSpPr>
            <p:nvPr/>
          </p:nvSpPr>
          <p:spPr bwMode="auto">
            <a:xfrm>
              <a:off x="0" y="0"/>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30000"/>
                </a:lnSpc>
                <a:spcBef>
                  <a:spcPct val="0"/>
                </a:spcBef>
                <a:buClr>
                  <a:schemeClr val="accent2"/>
                </a:buClr>
                <a:buFontTx/>
                <a:buNone/>
              </a:pPr>
              <a:r>
                <a:rPr lang="zh-CN" altLang="en-US" sz="1600">
                  <a:latin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sym typeface="宋体" panose="02010600030101010101" pitchFamily="2" charset="-122"/>
              </a:endParaRPr>
            </a:p>
            <a:p>
              <a:pPr algn="ctr">
                <a:lnSpc>
                  <a:spcPct val="130000"/>
                </a:lnSpc>
                <a:spcBef>
                  <a:spcPct val="0"/>
                </a:spcBef>
                <a:buClr>
                  <a:schemeClr val="accent2"/>
                </a:buClr>
                <a:buFontTx/>
                <a:buNone/>
              </a:pPr>
              <a:r>
                <a:rPr lang="zh-CN" altLang="en-US" sz="1600">
                  <a:latin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sym typeface="宋体" panose="02010600030101010101" pitchFamily="2" charset="-122"/>
              </a:endParaRPr>
            </a:p>
          </p:txBody>
        </p:sp>
      </p:grpSp>
      <p:sp>
        <p:nvSpPr>
          <p:cNvPr id="32779" name="椭圆 14"/>
          <p:cNvSpPr>
            <a:spLocks noChangeArrowheads="1"/>
          </p:cNvSpPr>
          <p:nvPr/>
        </p:nvSpPr>
        <p:spPr bwMode="auto">
          <a:xfrm>
            <a:off x="1876425" y="2797175"/>
            <a:ext cx="1389063" cy="1385888"/>
          </a:xfrm>
          <a:prstGeom prst="ellipse">
            <a:avLst/>
          </a:prstGeom>
          <a:solidFill>
            <a:srgbClr val="808080"/>
          </a:solidFill>
          <a:ln w="25400">
            <a:solidFill>
              <a:srgbClr val="FFFFEB"/>
            </a:solidFill>
            <a:round/>
            <a:headEnd/>
            <a:tailEnd/>
          </a:ln>
        </p:spPr>
        <p:txBody>
          <a:bodyPr lIns="72574" tIns="36287" rIns="72574" bIns="36287"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b="1">
                <a:solidFill>
                  <a:srgbClr val="FFFFFF"/>
                </a:solidFill>
                <a:latin typeface="微软雅黑" panose="020B0503020204020204" pitchFamily="34" charset="-122"/>
                <a:sym typeface="宋体" panose="02010600030101010101" pitchFamily="2" charset="-122"/>
              </a:rPr>
              <a:t>文本</a:t>
            </a:r>
            <a:endParaRPr lang="zh-CN" altLang="en-US" sz="1800">
              <a:solidFill>
                <a:schemeClr val="tx1"/>
              </a:solidFill>
              <a:latin typeface="微软雅黑" panose="020B0503020204020204" pitchFamily="34" charset="-122"/>
            </a:endParaRPr>
          </a:p>
        </p:txBody>
      </p:sp>
      <p:sp>
        <p:nvSpPr>
          <p:cNvPr id="32780" name="椭圆 15"/>
          <p:cNvSpPr>
            <a:spLocks noChangeArrowheads="1"/>
          </p:cNvSpPr>
          <p:nvPr/>
        </p:nvSpPr>
        <p:spPr bwMode="auto">
          <a:xfrm>
            <a:off x="4257675" y="2871788"/>
            <a:ext cx="1389063" cy="1385887"/>
          </a:xfrm>
          <a:prstGeom prst="ellipse">
            <a:avLst/>
          </a:prstGeom>
          <a:solidFill>
            <a:srgbClr val="404040"/>
          </a:solidFill>
          <a:ln w="25400">
            <a:solidFill>
              <a:srgbClr val="FFFFEB"/>
            </a:solidFill>
            <a:round/>
            <a:headEnd/>
            <a:tailEnd/>
          </a:ln>
        </p:spPr>
        <p:txBody>
          <a:bodyPr lIns="72574" tIns="36287" rIns="72574" bIns="36287"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b="1">
                <a:solidFill>
                  <a:srgbClr val="FFFFFF"/>
                </a:solidFill>
                <a:latin typeface="微软雅黑" panose="020B0503020204020204" pitchFamily="34" charset="-122"/>
                <a:sym typeface="宋体" panose="02010600030101010101" pitchFamily="2" charset="-122"/>
              </a:rPr>
              <a:t>文本</a:t>
            </a:r>
            <a:endParaRPr lang="zh-CN" altLang="en-US" sz="1800">
              <a:solidFill>
                <a:schemeClr val="tx1"/>
              </a:solidFill>
              <a:latin typeface="微软雅黑" panose="020B0503020204020204" pitchFamily="34" charset="-122"/>
            </a:endParaRPr>
          </a:p>
        </p:txBody>
      </p:sp>
      <p:sp>
        <p:nvSpPr>
          <p:cNvPr id="32781" name="椭圆 16"/>
          <p:cNvSpPr>
            <a:spLocks noChangeArrowheads="1"/>
          </p:cNvSpPr>
          <p:nvPr/>
        </p:nvSpPr>
        <p:spPr bwMode="auto">
          <a:xfrm>
            <a:off x="6580188" y="2811463"/>
            <a:ext cx="1389062" cy="1385887"/>
          </a:xfrm>
          <a:prstGeom prst="ellipse">
            <a:avLst/>
          </a:prstGeom>
          <a:solidFill>
            <a:srgbClr val="FF6600"/>
          </a:solidFill>
          <a:ln w="25400">
            <a:solidFill>
              <a:srgbClr val="FFFFEB"/>
            </a:solidFill>
            <a:round/>
            <a:headEnd/>
            <a:tailEnd/>
          </a:ln>
        </p:spPr>
        <p:txBody>
          <a:bodyPr lIns="72574" tIns="36287" rIns="72574" bIns="36287"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b="1">
                <a:solidFill>
                  <a:srgbClr val="FFFFFF"/>
                </a:solidFill>
                <a:latin typeface="微软雅黑" panose="020B0503020204020204" pitchFamily="34" charset="-122"/>
                <a:sym typeface="宋体" panose="02010600030101010101" pitchFamily="2" charset="-122"/>
              </a:rPr>
              <a:t>文本</a:t>
            </a:r>
            <a:endParaRPr lang="zh-CN" altLang="en-US" sz="1800">
              <a:solidFill>
                <a:schemeClr val="tx1"/>
              </a:solidFill>
              <a:latin typeface="微软雅黑" panose="020B0503020204020204" pitchFamily="34" charset="-122"/>
            </a:endParaRPr>
          </a:p>
        </p:txBody>
      </p:sp>
      <p:sp>
        <p:nvSpPr>
          <p:cNvPr id="32782" name="椭圆 17"/>
          <p:cNvSpPr>
            <a:spLocks noChangeArrowheads="1"/>
          </p:cNvSpPr>
          <p:nvPr/>
        </p:nvSpPr>
        <p:spPr bwMode="auto">
          <a:xfrm>
            <a:off x="8951913" y="2844800"/>
            <a:ext cx="1389062" cy="1385888"/>
          </a:xfrm>
          <a:prstGeom prst="ellipse">
            <a:avLst/>
          </a:prstGeom>
          <a:solidFill>
            <a:srgbClr val="CC0000"/>
          </a:solidFill>
          <a:ln w="25400">
            <a:solidFill>
              <a:srgbClr val="FFFFEB"/>
            </a:solidFill>
            <a:round/>
            <a:headEnd/>
            <a:tailEnd/>
          </a:ln>
        </p:spPr>
        <p:txBody>
          <a:bodyPr lIns="72574" tIns="36287" rIns="72574" bIns="36287"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b="1">
                <a:solidFill>
                  <a:srgbClr val="FFFFFF"/>
                </a:solidFill>
                <a:latin typeface="微软雅黑" panose="020B0503020204020204" pitchFamily="34" charset="-122"/>
                <a:sym typeface="宋体" panose="02010600030101010101" pitchFamily="2" charset="-122"/>
              </a:rPr>
              <a:t>文本</a:t>
            </a:r>
            <a:endParaRPr lang="zh-CN" altLang="en-US" sz="1800">
              <a:solidFill>
                <a:schemeClr val="tx1"/>
              </a:solidFill>
              <a:latin typeface="微软雅黑" panose="020B0503020204020204" pitchFamily="34" charset="-122"/>
            </a:endParaRPr>
          </a:p>
        </p:txBody>
      </p:sp>
      <p:grpSp>
        <p:nvGrpSpPr>
          <p:cNvPr id="32783" name="Group 15"/>
          <p:cNvGrpSpPr>
            <a:grpSpLocks/>
          </p:cNvGrpSpPr>
          <p:nvPr/>
        </p:nvGrpSpPr>
        <p:grpSpPr bwMode="auto">
          <a:xfrm>
            <a:off x="5800725" y="4381500"/>
            <a:ext cx="3011488" cy="1135063"/>
            <a:chOff x="0" y="0"/>
            <a:chExt cx="1856582" cy="881252"/>
          </a:xfrm>
        </p:grpSpPr>
        <p:sp>
          <p:nvSpPr>
            <p:cNvPr id="31765" name="Line 58"/>
            <p:cNvSpPr>
              <a:spLocks noChangeShapeType="1"/>
            </p:cNvSpPr>
            <p:nvPr/>
          </p:nvSpPr>
          <p:spPr bwMode="auto">
            <a:xfrm>
              <a:off x="913706" y="0"/>
              <a:ext cx="1" cy="334963"/>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1766" name="Line 59"/>
            <p:cNvSpPr>
              <a:spLocks noChangeShapeType="1"/>
            </p:cNvSpPr>
            <p:nvPr/>
          </p:nvSpPr>
          <p:spPr bwMode="auto">
            <a:xfrm flipH="1">
              <a:off x="158056" y="344488"/>
              <a:ext cx="1495425"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1767"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30000"/>
                </a:lnSpc>
                <a:spcBef>
                  <a:spcPct val="0"/>
                </a:spcBef>
                <a:buClr>
                  <a:schemeClr val="hlink"/>
                </a:buClr>
                <a:buFontTx/>
                <a:buNone/>
              </a:pPr>
              <a:r>
                <a:rPr lang="en-US" altLang="zh-CN" sz="1600">
                  <a:latin typeface="微软雅黑" panose="020B0503020204020204" pitchFamily="34" charset="-122"/>
                  <a:sym typeface="宋体" panose="02010600030101010101" pitchFamily="2" charset="-122"/>
                </a:rPr>
                <a:t> </a:t>
              </a:r>
              <a:r>
                <a:rPr lang="zh-CN" altLang="en-US" sz="1600">
                  <a:latin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sym typeface="宋体" panose="02010600030101010101" pitchFamily="2" charset="-122"/>
              </a:endParaRPr>
            </a:p>
            <a:p>
              <a:pPr algn="ctr">
                <a:lnSpc>
                  <a:spcPct val="130000"/>
                </a:lnSpc>
                <a:spcBef>
                  <a:spcPct val="0"/>
                </a:spcBef>
                <a:buClr>
                  <a:schemeClr val="hlink"/>
                </a:buClr>
                <a:buFontTx/>
                <a:buNone/>
              </a:pPr>
              <a:r>
                <a:rPr lang="en-US" altLang="zh-CN" sz="1600">
                  <a:latin typeface="微软雅黑" panose="020B0503020204020204" pitchFamily="34" charset="-122"/>
                  <a:sym typeface="宋体" panose="02010600030101010101" pitchFamily="2" charset="-122"/>
                </a:rPr>
                <a:t> </a:t>
              </a:r>
              <a:r>
                <a:rPr lang="zh-CN" altLang="en-US" sz="1600">
                  <a:latin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sym typeface="宋体" panose="02010600030101010101" pitchFamily="2" charset="-122"/>
              </a:endParaRPr>
            </a:p>
          </p:txBody>
        </p:sp>
      </p:grpSp>
      <p:grpSp>
        <p:nvGrpSpPr>
          <p:cNvPr id="32787" name="Group 19"/>
          <p:cNvGrpSpPr>
            <a:grpSpLocks/>
          </p:cNvGrpSpPr>
          <p:nvPr/>
        </p:nvGrpSpPr>
        <p:grpSpPr bwMode="auto">
          <a:xfrm>
            <a:off x="8196263" y="1658938"/>
            <a:ext cx="2952750" cy="1098550"/>
            <a:chOff x="0" y="0"/>
            <a:chExt cx="2952326" cy="1098602"/>
          </a:xfrm>
        </p:grpSpPr>
        <p:sp>
          <p:nvSpPr>
            <p:cNvPr id="31762" name="Line 68"/>
            <p:cNvSpPr>
              <a:spLocks noChangeShapeType="1"/>
            </p:cNvSpPr>
            <p:nvPr/>
          </p:nvSpPr>
          <p:spPr bwMode="auto">
            <a:xfrm>
              <a:off x="1440568" y="776698"/>
              <a:ext cx="0" cy="321904"/>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1763" name="Line 69"/>
            <p:cNvSpPr>
              <a:spLocks noChangeShapeType="1"/>
            </p:cNvSpPr>
            <p:nvPr/>
          </p:nvSpPr>
          <p:spPr bwMode="auto">
            <a:xfrm flipH="1">
              <a:off x="0" y="765835"/>
              <a:ext cx="2872531"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31764" name="Text Box 70"/>
            <p:cNvSpPr>
              <a:spLocks noChangeArrowheads="1"/>
            </p:cNvSpPr>
            <p:nvPr/>
          </p:nvSpPr>
          <p:spPr bwMode="auto">
            <a:xfrm>
              <a:off x="0" y="0"/>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30000"/>
                </a:lnSpc>
                <a:spcBef>
                  <a:spcPct val="0"/>
                </a:spcBef>
                <a:buClr>
                  <a:schemeClr val="accent2"/>
                </a:buClr>
                <a:buFontTx/>
                <a:buNone/>
              </a:pPr>
              <a:r>
                <a:rPr lang="zh-CN" altLang="en-US" sz="1600">
                  <a:latin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sym typeface="宋体" panose="02010600030101010101" pitchFamily="2" charset="-122"/>
              </a:endParaRPr>
            </a:p>
            <a:p>
              <a:pPr algn="ctr">
                <a:lnSpc>
                  <a:spcPct val="130000"/>
                </a:lnSpc>
                <a:spcBef>
                  <a:spcPct val="0"/>
                </a:spcBef>
                <a:buClr>
                  <a:schemeClr val="accent2"/>
                </a:buClr>
                <a:buFontTx/>
                <a:buNone/>
              </a:pPr>
              <a:r>
                <a:rPr lang="zh-CN" altLang="en-US" sz="1600">
                  <a:latin typeface="微软雅黑" panose="020B0503020204020204" pitchFamily="34" charset="-122"/>
                  <a:sym typeface="宋体" panose="02010600030101010101" pitchFamily="2" charset="-122"/>
                </a:rPr>
                <a:t>单击此处添加文本</a:t>
              </a:r>
              <a:endParaRPr lang="en-US" altLang="zh-CN" sz="1600">
                <a:latin typeface="微软雅黑" panose="020B0503020204020204" pitchFamily="34" charset="-122"/>
                <a:sym typeface="宋体" panose="02010600030101010101" pitchFamily="2" charset="-122"/>
              </a:endParaRPr>
            </a:p>
          </p:txBody>
        </p:sp>
      </p:grpSp>
      <p:sp>
        <p:nvSpPr>
          <p:cNvPr id="32791" name="TextBox 36"/>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32792" name="Group 24"/>
          <p:cNvGrpSpPr>
            <a:grpSpLocks/>
          </p:cNvGrpSpPr>
          <p:nvPr/>
        </p:nvGrpSpPr>
        <p:grpSpPr bwMode="auto">
          <a:xfrm>
            <a:off x="300038" y="142875"/>
            <a:ext cx="10548937" cy="525463"/>
            <a:chOff x="0" y="0"/>
            <a:chExt cx="10548612" cy="525463"/>
          </a:xfrm>
        </p:grpSpPr>
        <p:grpSp>
          <p:nvGrpSpPr>
            <p:cNvPr id="31758" name="Group 25"/>
            <p:cNvGrpSpPr>
              <a:grpSpLocks/>
            </p:cNvGrpSpPr>
            <p:nvPr/>
          </p:nvGrpSpPr>
          <p:grpSpPr bwMode="auto">
            <a:xfrm flipH="1" flipV="1">
              <a:off x="0" y="0"/>
              <a:ext cx="584200" cy="525463"/>
              <a:chOff x="0" y="0"/>
              <a:chExt cx="584200" cy="525463"/>
            </a:xfrm>
          </p:grpSpPr>
          <p:sp>
            <p:nvSpPr>
              <p:cNvPr id="31760"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1761"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31759" name="直接连接符 39"/>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2797" name="图片 4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2792"/>
                                        </p:tgtEl>
                                        <p:attrNameLst>
                                          <p:attrName>style.visibility</p:attrName>
                                        </p:attrNameLst>
                                      </p:cBhvr>
                                      <p:to>
                                        <p:strVal val="visible"/>
                                      </p:to>
                                    </p:set>
                                    <p:animEffect transition="in" filter="wipe(left)">
                                      <p:cBhvr>
                                        <p:cTn id="7" dur="500"/>
                                        <p:tgtEl>
                                          <p:spTgt spid="32792"/>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32797"/>
                                        </p:tgtEl>
                                        <p:attrNameLst>
                                          <p:attrName>style.visibility</p:attrName>
                                        </p:attrNameLst>
                                      </p:cBhvr>
                                      <p:to>
                                        <p:strVal val="visible"/>
                                      </p:to>
                                    </p:set>
                                    <p:anim calcmode="lin" valueType="num">
                                      <p:cBhvr additive="base">
                                        <p:cTn id="11" dur="300"/>
                                        <p:tgtEl>
                                          <p:spTgt spid="32797"/>
                                        </p:tgtEl>
                                        <p:attrNameLst>
                                          <p:attrName>ppt_x</p:attrName>
                                        </p:attrNameLst>
                                      </p:cBhvr>
                                      <p:tavLst>
                                        <p:tav tm="0">
                                          <p:val>
                                            <p:strVal val="#ppt_x-#ppt_w*1.125000"/>
                                          </p:val>
                                        </p:tav>
                                        <p:tav tm="100000">
                                          <p:val>
                                            <p:strVal val="#ppt_x"/>
                                          </p:val>
                                        </p:tav>
                                      </p:tavLst>
                                    </p:anim>
                                    <p:animEffect transition="in" filter="wipe(right)">
                                      <p:cBhvr>
                                        <p:cTn id="12" dur="300"/>
                                        <p:tgtEl>
                                          <p:spTgt spid="32797"/>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2791"/>
                                        </p:tgtEl>
                                        <p:attrNameLst>
                                          <p:attrName>style.visibility</p:attrName>
                                        </p:attrNameLst>
                                      </p:cBhvr>
                                      <p:to>
                                        <p:strVal val="visible"/>
                                      </p:to>
                                    </p:set>
                                    <p:anim calcmode="lin" valueType="num">
                                      <p:cBhvr>
                                        <p:cTn id="16" dur="300" fill="hold"/>
                                        <p:tgtEl>
                                          <p:spTgt spid="32791"/>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32791"/>
                                        </p:tgtEl>
                                        <p:attrNameLst>
                                          <p:attrName>ppt_y</p:attrName>
                                        </p:attrNameLst>
                                      </p:cBhvr>
                                      <p:tavLst>
                                        <p:tav tm="0">
                                          <p:val>
                                            <p:strVal val="#ppt_y"/>
                                          </p:val>
                                        </p:tav>
                                        <p:tav tm="100000">
                                          <p:val>
                                            <p:strVal val="#ppt_y"/>
                                          </p:val>
                                        </p:tav>
                                      </p:tavLst>
                                    </p:anim>
                                    <p:anim calcmode="lin" valueType="num">
                                      <p:cBhvr>
                                        <p:cTn id="18" dur="300" fill="hold"/>
                                        <p:tgtEl>
                                          <p:spTgt spid="32791"/>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3279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32791"/>
                                        </p:tgtEl>
                                      </p:cBhvr>
                                    </p:animEffect>
                                  </p:childTnLst>
                                </p:cTn>
                              </p:par>
                            </p:childTnLst>
                          </p:cTn>
                        </p:par>
                        <p:par>
                          <p:cTn id="21" fill="hold" nodeType="afterGroup">
                            <p:stCondLst>
                              <p:cond delay="1370"/>
                            </p:stCondLst>
                            <p:childTnLst>
                              <p:par>
                                <p:cTn id="22" presetID="22" presetClass="entr" presetSubtype="8" fill="hold" grpId="0" nodeType="afterEffect">
                                  <p:stCondLst>
                                    <p:cond delay="0"/>
                                  </p:stCondLst>
                                  <p:childTnLst>
                                    <p:set>
                                      <p:cBhvr>
                                        <p:cTn id="23" dur="1" fill="hold">
                                          <p:stCondLst>
                                            <p:cond delay="0"/>
                                          </p:stCondLst>
                                        </p:cTn>
                                        <p:tgtEl>
                                          <p:spTgt spid="32770"/>
                                        </p:tgtEl>
                                        <p:attrNameLst>
                                          <p:attrName>style.visibility</p:attrName>
                                        </p:attrNameLst>
                                      </p:cBhvr>
                                      <p:to>
                                        <p:strVal val="visible"/>
                                      </p:to>
                                    </p:set>
                                    <p:animEffect transition="in" filter="wipe(left)">
                                      <p:cBhvr>
                                        <p:cTn id="24" dur="1000"/>
                                        <p:tgtEl>
                                          <p:spTgt spid="32770"/>
                                        </p:tgtEl>
                                      </p:cBhvr>
                                    </p:animEffect>
                                  </p:childTnLst>
                                </p:cTn>
                              </p:par>
                            </p:childTnLst>
                          </p:cTn>
                        </p:par>
                        <p:par>
                          <p:cTn id="25" fill="hold" nodeType="afterGroup">
                            <p:stCondLst>
                              <p:cond delay="2370"/>
                            </p:stCondLst>
                            <p:childTnLst>
                              <p:par>
                                <p:cTn id="26" presetID="21" presetClass="entr" presetSubtype="1" fill="hold" grpId="0" nodeType="afterEffect">
                                  <p:stCondLst>
                                    <p:cond delay="0"/>
                                  </p:stCondLst>
                                  <p:childTnLst>
                                    <p:set>
                                      <p:cBhvr>
                                        <p:cTn id="27" dur="1" fill="hold">
                                          <p:stCondLst>
                                            <p:cond delay="0"/>
                                          </p:stCondLst>
                                        </p:cTn>
                                        <p:tgtEl>
                                          <p:spTgt spid="32779"/>
                                        </p:tgtEl>
                                        <p:attrNameLst>
                                          <p:attrName>style.visibility</p:attrName>
                                        </p:attrNameLst>
                                      </p:cBhvr>
                                      <p:to>
                                        <p:strVal val="visible"/>
                                      </p:to>
                                    </p:set>
                                    <p:animEffect transition="in" filter="wheel(1)">
                                      <p:cBhvr>
                                        <p:cTn id="28" dur="500"/>
                                        <p:tgtEl>
                                          <p:spTgt spid="32779"/>
                                        </p:tgtEl>
                                      </p:cBhvr>
                                    </p:animEffect>
                                  </p:childTnLst>
                                </p:cTn>
                              </p:par>
                            </p:childTnLst>
                          </p:cTn>
                        </p:par>
                        <p:par>
                          <p:cTn id="29" fill="hold" nodeType="afterGroup">
                            <p:stCondLst>
                              <p:cond delay="2870"/>
                            </p:stCondLst>
                            <p:childTnLst>
                              <p:par>
                                <p:cTn id="30" presetID="42" presetClass="entr" presetSubtype="0" fill="hold" nodeType="afterEffect">
                                  <p:stCondLst>
                                    <p:cond delay="0"/>
                                  </p:stCondLst>
                                  <p:childTnLst>
                                    <p:set>
                                      <p:cBhvr>
                                        <p:cTn id="31" dur="1" fill="hold">
                                          <p:stCondLst>
                                            <p:cond delay="0"/>
                                          </p:stCondLst>
                                        </p:cTn>
                                        <p:tgtEl>
                                          <p:spTgt spid="32771"/>
                                        </p:tgtEl>
                                        <p:attrNameLst>
                                          <p:attrName>style.visibility</p:attrName>
                                        </p:attrNameLst>
                                      </p:cBhvr>
                                      <p:to>
                                        <p:strVal val="visible"/>
                                      </p:to>
                                    </p:set>
                                    <p:animEffect transition="in" filter="fade">
                                      <p:cBhvr>
                                        <p:cTn id="32" dur="1000"/>
                                        <p:tgtEl>
                                          <p:spTgt spid="32771"/>
                                        </p:tgtEl>
                                      </p:cBhvr>
                                    </p:animEffect>
                                    <p:anim calcmode="lin" valueType="num">
                                      <p:cBhvr>
                                        <p:cTn id="33" dur="1000" fill="hold"/>
                                        <p:tgtEl>
                                          <p:spTgt spid="32771"/>
                                        </p:tgtEl>
                                        <p:attrNameLst>
                                          <p:attrName>ppt_x</p:attrName>
                                        </p:attrNameLst>
                                      </p:cBhvr>
                                      <p:tavLst>
                                        <p:tav tm="0">
                                          <p:val>
                                            <p:strVal val="#ppt_x"/>
                                          </p:val>
                                        </p:tav>
                                        <p:tav tm="100000">
                                          <p:val>
                                            <p:strVal val="#ppt_x"/>
                                          </p:val>
                                        </p:tav>
                                      </p:tavLst>
                                    </p:anim>
                                    <p:anim calcmode="lin" valueType="num">
                                      <p:cBhvr>
                                        <p:cTn id="34" dur="1000" fill="hold"/>
                                        <p:tgtEl>
                                          <p:spTgt spid="32771"/>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3870"/>
                            </p:stCondLst>
                            <p:childTnLst>
                              <p:par>
                                <p:cTn id="36" presetID="21" presetClass="entr" presetSubtype="1" fill="hold" grpId="0" nodeType="afterEffect">
                                  <p:stCondLst>
                                    <p:cond delay="0"/>
                                  </p:stCondLst>
                                  <p:childTnLst>
                                    <p:set>
                                      <p:cBhvr>
                                        <p:cTn id="37" dur="1" fill="hold">
                                          <p:stCondLst>
                                            <p:cond delay="0"/>
                                          </p:stCondLst>
                                        </p:cTn>
                                        <p:tgtEl>
                                          <p:spTgt spid="32780"/>
                                        </p:tgtEl>
                                        <p:attrNameLst>
                                          <p:attrName>style.visibility</p:attrName>
                                        </p:attrNameLst>
                                      </p:cBhvr>
                                      <p:to>
                                        <p:strVal val="visible"/>
                                      </p:to>
                                    </p:set>
                                    <p:animEffect transition="in" filter="wheel(1)">
                                      <p:cBhvr>
                                        <p:cTn id="38" dur="500"/>
                                        <p:tgtEl>
                                          <p:spTgt spid="32780"/>
                                        </p:tgtEl>
                                      </p:cBhvr>
                                    </p:animEffect>
                                  </p:childTnLst>
                                </p:cTn>
                              </p:par>
                            </p:childTnLst>
                          </p:cTn>
                        </p:par>
                        <p:par>
                          <p:cTn id="39" fill="hold" nodeType="afterGroup">
                            <p:stCondLst>
                              <p:cond delay="4370"/>
                            </p:stCondLst>
                            <p:childTnLst>
                              <p:par>
                                <p:cTn id="40" presetID="47" presetClass="entr" presetSubtype="0" fill="hold" nodeType="afterEffect">
                                  <p:stCondLst>
                                    <p:cond delay="0"/>
                                  </p:stCondLst>
                                  <p:childTnLst>
                                    <p:set>
                                      <p:cBhvr>
                                        <p:cTn id="41" dur="1" fill="hold">
                                          <p:stCondLst>
                                            <p:cond delay="0"/>
                                          </p:stCondLst>
                                        </p:cTn>
                                        <p:tgtEl>
                                          <p:spTgt spid="32775"/>
                                        </p:tgtEl>
                                        <p:attrNameLst>
                                          <p:attrName>style.visibility</p:attrName>
                                        </p:attrNameLst>
                                      </p:cBhvr>
                                      <p:to>
                                        <p:strVal val="visible"/>
                                      </p:to>
                                    </p:set>
                                    <p:animEffect transition="in" filter="fade">
                                      <p:cBhvr>
                                        <p:cTn id="42" dur="1000"/>
                                        <p:tgtEl>
                                          <p:spTgt spid="32775"/>
                                        </p:tgtEl>
                                      </p:cBhvr>
                                    </p:animEffect>
                                    <p:anim calcmode="lin" valueType="num">
                                      <p:cBhvr>
                                        <p:cTn id="43" dur="1000" fill="hold"/>
                                        <p:tgtEl>
                                          <p:spTgt spid="32775"/>
                                        </p:tgtEl>
                                        <p:attrNameLst>
                                          <p:attrName>ppt_x</p:attrName>
                                        </p:attrNameLst>
                                      </p:cBhvr>
                                      <p:tavLst>
                                        <p:tav tm="0">
                                          <p:val>
                                            <p:strVal val="#ppt_x"/>
                                          </p:val>
                                        </p:tav>
                                        <p:tav tm="100000">
                                          <p:val>
                                            <p:strVal val="#ppt_x"/>
                                          </p:val>
                                        </p:tav>
                                      </p:tavLst>
                                    </p:anim>
                                    <p:anim calcmode="lin" valueType="num">
                                      <p:cBhvr>
                                        <p:cTn id="44" dur="1000" fill="hold"/>
                                        <p:tgtEl>
                                          <p:spTgt spid="32775"/>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5370"/>
                            </p:stCondLst>
                            <p:childTnLst>
                              <p:par>
                                <p:cTn id="46" presetID="21" presetClass="entr" presetSubtype="1" fill="hold" grpId="0" nodeType="afterEffect">
                                  <p:stCondLst>
                                    <p:cond delay="0"/>
                                  </p:stCondLst>
                                  <p:childTnLst>
                                    <p:set>
                                      <p:cBhvr>
                                        <p:cTn id="47" dur="1" fill="hold">
                                          <p:stCondLst>
                                            <p:cond delay="0"/>
                                          </p:stCondLst>
                                        </p:cTn>
                                        <p:tgtEl>
                                          <p:spTgt spid="32781"/>
                                        </p:tgtEl>
                                        <p:attrNameLst>
                                          <p:attrName>style.visibility</p:attrName>
                                        </p:attrNameLst>
                                      </p:cBhvr>
                                      <p:to>
                                        <p:strVal val="visible"/>
                                      </p:to>
                                    </p:set>
                                    <p:animEffect transition="in" filter="wheel(1)">
                                      <p:cBhvr>
                                        <p:cTn id="48" dur="500"/>
                                        <p:tgtEl>
                                          <p:spTgt spid="32781"/>
                                        </p:tgtEl>
                                      </p:cBhvr>
                                    </p:animEffect>
                                  </p:childTnLst>
                                </p:cTn>
                              </p:par>
                            </p:childTnLst>
                          </p:cTn>
                        </p:par>
                        <p:par>
                          <p:cTn id="49" fill="hold" nodeType="afterGroup">
                            <p:stCondLst>
                              <p:cond delay="5870"/>
                            </p:stCondLst>
                            <p:childTnLst>
                              <p:par>
                                <p:cTn id="50" presetID="42" presetClass="entr" presetSubtype="0" fill="hold" nodeType="afterEffect">
                                  <p:stCondLst>
                                    <p:cond delay="0"/>
                                  </p:stCondLst>
                                  <p:childTnLst>
                                    <p:set>
                                      <p:cBhvr>
                                        <p:cTn id="51" dur="1" fill="hold">
                                          <p:stCondLst>
                                            <p:cond delay="0"/>
                                          </p:stCondLst>
                                        </p:cTn>
                                        <p:tgtEl>
                                          <p:spTgt spid="32783"/>
                                        </p:tgtEl>
                                        <p:attrNameLst>
                                          <p:attrName>style.visibility</p:attrName>
                                        </p:attrNameLst>
                                      </p:cBhvr>
                                      <p:to>
                                        <p:strVal val="visible"/>
                                      </p:to>
                                    </p:set>
                                    <p:animEffect transition="in" filter="fade">
                                      <p:cBhvr>
                                        <p:cTn id="52" dur="1000"/>
                                        <p:tgtEl>
                                          <p:spTgt spid="32783"/>
                                        </p:tgtEl>
                                      </p:cBhvr>
                                    </p:animEffect>
                                    <p:anim calcmode="lin" valueType="num">
                                      <p:cBhvr>
                                        <p:cTn id="53" dur="1000" fill="hold"/>
                                        <p:tgtEl>
                                          <p:spTgt spid="32783"/>
                                        </p:tgtEl>
                                        <p:attrNameLst>
                                          <p:attrName>ppt_x</p:attrName>
                                        </p:attrNameLst>
                                      </p:cBhvr>
                                      <p:tavLst>
                                        <p:tav tm="0">
                                          <p:val>
                                            <p:strVal val="#ppt_x"/>
                                          </p:val>
                                        </p:tav>
                                        <p:tav tm="100000">
                                          <p:val>
                                            <p:strVal val="#ppt_x"/>
                                          </p:val>
                                        </p:tav>
                                      </p:tavLst>
                                    </p:anim>
                                    <p:anim calcmode="lin" valueType="num">
                                      <p:cBhvr>
                                        <p:cTn id="54" dur="1000" fill="hold"/>
                                        <p:tgtEl>
                                          <p:spTgt spid="32783"/>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6870"/>
                            </p:stCondLst>
                            <p:childTnLst>
                              <p:par>
                                <p:cTn id="56" presetID="21" presetClass="entr" presetSubtype="1" fill="hold" grpId="0" nodeType="afterEffect">
                                  <p:stCondLst>
                                    <p:cond delay="0"/>
                                  </p:stCondLst>
                                  <p:childTnLst>
                                    <p:set>
                                      <p:cBhvr>
                                        <p:cTn id="57" dur="1" fill="hold">
                                          <p:stCondLst>
                                            <p:cond delay="0"/>
                                          </p:stCondLst>
                                        </p:cTn>
                                        <p:tgtEl>
                                          <p:spTgt spid="32782"/>
                                        </p:tgtEl>
                                        <p:attrNameLst>
                                          <p:attrName>style.visibility</p:attrName>
                                        </p:attrNameLst>
                                      </p:cBhvr>
                                      <p:to>
                                        <p:strVal val="visible"/>
                                      </p:to>
                                    </p:set>
                                    <p:animEffect transition="in" filter="wheel(1)">
                                      <p:cBhvr>
                                        <p:cTn id="58" dur="500"/>
                                        <p:tgtEl>
                                          <p:spTgt spid="32782"/>
                                        </p:tgtEl>
                                      </p:cBhvr>
                                    </p:animEffect>
                                  </p:childTnLst>
                                </p:cTn>
                              </p:par>
                            </p:childTnLst>
                          </p:cTn>
                        </p:par>
                        <p:par>
                          <p:cTn id="59" fill="hold" nodeType="afterGroup">
                            <p:stCondLst>
                              <p:cond delay="7370"/>
                            </p:stCondLst>
                            <p:childTnLst>
                              <p:par>
                                <p:cTn id="60" presetID="47" presetClass="entr" presetSubtype="0" fill="hold" nodeType="afterEffect">
                                  <p:stCondLst>
                                    <p:cond delay="0"/>
                                  </p:stCondLst>
                                  <p:childTnLst>
                                    <p:set>
                                      <p:cBhvr>
                                        <p:cTn id="61" dur="1" fill="hold">
                                          <p:stCondLst>
                                            <p:cond delay="0"/>
                                          </p:stCondLst>
                                        </p:cTn>
                                        <p:tgtEl>
                                          <p:spTgt spid="32787"/>
                                        </p:tgtEl>
                                        <p:attrNameLst>
                                          <p:attrName>style.visibility</p:attrName>
                                        </p:attrNameLst>
                                      </p:cBhvr>
                                      <p:to>
                                        <p:strVal val="visible"/>
                                      </p:to>
                                    </p:set>
                                    <p:animEffect transition="in" filter="fade">
                                      <p:cBhvr>
                                        <p:cTn id="62" dur="1000"/>
                                        <p:tgtEl>
                                          <p:spTgt spid="32787"/>
                                        </p:tgtEl>
                                      </p:cBhvr>
                                    </p:animEffect>
                                    <p:anim calcmode="lin" valueType="num">
                                      <p:cBhvr>
                                        <p:cTn id="63" dur="1000" fill="hold"/>
                                        <p:tgtEl>
                                          <p:spTgt spid="32787"/>
                                        </p:tgtEl>
                                        <p:attrNameLst>
                                          <p:attrName>ppt_x</p:attrName>
                                        </p:attrNameLst>
                                      </p:cBhvr>
                                      <p:tavLst>
                                        <p:tav tm="0">
                                          <p:val>
                                            <p:strVal val="#ppt_x"/>
                                          </p:val>
                                        </p:tav>
                                        <p:tav tm="100000">
                                          <p:val>
                                            <p:strVal val="#ppt_x"/>
                                          </p:val>
                                        </p:tav>
                                      </p:tavLst>
                                    </p:anim>
                                    <p:anim calcmode="lin" valueType="num">
                                      <p:cBhvr>
                                        <p:cTn id="64" dur="1000" fill="hold"/>
                                        <p:tgtEl>
                                          <p:spTgt spid="327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9" grpId="0" animBg="1" autoUpdateAnimBg="0"/>
      <p:bldP spid="32780" grpId="0" animBg="1" autoUpdateAnimBg="0"/>
      <p:bldP spid="32781" grpId="0" animBg="1" autoUpdateAnimBg="0"/>
      <p:bldP spid="32782" grpId="0" animBg="1" autoUpdateAnimBg="0"/>
      <p:bldP spid="3279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Group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6325" y="1731963"/>
            <a:ext cx="2359025"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Group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1731963"/>
            <a:ext cx="2359025"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 Box 16"/>
          <p:cNvSpPr txBox="1">
            <a:spLocks noChangeArrowheads="1"/>
          </p:cNvSpPr>
          <p:nvPr/>
        </p:nvSpPr>
        <p:spPr bwMode="auto">
          <a:xfrm>
            <a:off x="2336800" y="3575050"/>
            <a:ext cx="2373313" cy="3683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rPr>
              <a:t>某某团队</a:t>
            </a:r>
          </a:p>
        </p:txBody>
      </p:sp>
      <p:sp>
        <p:nvSpPr>
          <p:cNvPr id="33797" name="Rectangle 17"/>
          <p:cNvSpPr>
            <a:spLocks noChangeArrowheads="1"/>
          </p:cNvSpPr>
          <p:nvPr/>
        </p:nvSpPr>
        <p:spPr bwMode="auto">
          <a:xfrm>
            <a:off x="2336800" y="4006850"/>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3798" name="Text Box 18"/>
          <p:cNvSpPr txBox="1">
            <a:spLocks noChangeArrowheads="1"/>
          </p:cNvSpPr>
          <p:nvPr/>
        </p:nvSpPr>
        <p:spPr bwMode="auto">
          <a:xfrm>
            <a:off x="6389688" y="3575050"/>
            <a:ext cx="2374900" cy="368300"/>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rPr>
              <a:t>某某团队</a:t>
            </a:r>
          </a:p>
        </p:txBody>
      </p:sp>
      <p:sp>
        <p:nvSpPr>
          <p:cNvPr id="33799" name="Rectangle 19"/>
          <p:cNvSpPr>
            <a:spLocks noChangeArrowheads="1"/>
          </p:cNvSpPr>
          <p:nvPr/>
        </p:nvSpPr>
        <p:spPr bwMode="auto">
          <a:xfrm>
            <a:off x="6389688" y="4006850"/>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3800" name="Text Box 20"/>
          <p:cNvSpPr txBox="1">
            <a:spLocks noChangeArrowheads="1"/>
          </p:cNvSpPr>
          <p:nvPr/>
        </p:nvSpPr>
        <p:spPr bwMode="auto">
          <a:xfrm>
            <a:off x="2513013" y="4222750"/>
            <a:ext cx="206375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spcBef>
                <a:spcPct val="0"/>
              </a:spcBef>
              <a:buFontTx/>
              <a:buNone/>
            </a:pPr>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spcBef>
                <a:spcPct val="0"/>
              </a:spcBef>
              <a:buFontTx/>
              <a:buNone/>
            </a:pPr>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spcBef>
                <a:spcPct val="0"/>
              </a:spcBef>
              <a:buFontTx/>
              <a:buNone/>
            </a:pPr>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spcBef>
                <a:spcPct val="0"/>
              </a:spcBef>
              <a:buFontTx/>
              <a:buNone/>
            </a:pPr>
            <a:r>
              <a:rPr lang="zh-CN" altLang="en-US" sz="1600">
                <a:solidFill>
                  <a:srgbClr val="292929"/>
                </a:solidFill>
                <a:latin typeface="楷体_GB2312" panose="02010609030101010101" pitchFamily="49" charset="-122"/>
                <a:ea typeface="楷体_GB2312" panose="02010609030101010101" pitchFamily="49" charset="-122"/>
              </a:rPr>
              <a:t>●这里输入您的文字</a:t>
            </a:r>
            <a:endParaRPr lang="zh-CN" altLang="en-US" sz="1800">
              <a:solidFill>
                <a:srgbClr val="292929"/>
              </a:solidFill>
              <a:ea typeface="宋体" panose="02010600030101010101" pitchFamily="2" charset="-122"/>
            </a:endParaRPr>
          </a:p>
        </p:txBody>
      </p:sp>
      <p:sp>
        <p:nvSpPr>
          <p:cNvPr id="33801" name="Text Box 21"/>
          <p:cNvSpPr txBox="1">
            <a:spLocks noChangeArrowheads="1"/>
          </p:cNvSpPr>
          <p:nvPr/>
        </p:nvSpPr>
        <p:spPr bwMode="auto">
          <a:xfrm>
            <a:off x="6567488" y="4222750"/>
            <a:ext cx="206375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spcBef>
                <a:spcPct val="0"/>
              </a:spcBef>
              <a:buFontTx/>
              <a:buNone/>
            </a:pPr>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spcBef>
                <a:spcPct val="0"/>
              </a:spcBef>
              <a:buFontTx/>
              <a:buNone/>
            </a:pPr>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spcBef>
                <a:spcPct val="0"/>
              </a:spcBef>
              <a:buFontTx/>
              <a:buNone/>
            </a:pPr>
            <a:r>
              <a:rPr lang="zh-CN" altLang="en-US" sz="1600">
                <a:solidFill>
                  <a:srgbClr val="292929"/>
                </a:solidFill>
                <a:latin typeface="楷体_GB2312" panose="02010609030101010101" pitchFamily="49" charset="-122"/>
                <a:ea typeface="楷体_GB2312" panose="02010609030101010101" pitchFamily="49" charset="-122"/>
              </a:rPr>
              <a:t>●这里输入您的文字</a:t>
            </a:r>
          </a:p>
          <a:p>
            <a:pPr eaLnBrk="1" hangingPunct="1">
              <a:spcBef>
                <a:spcPct val="0"/>
              </a:spcBef>
              <a:buFontTx/>
              <a:buNone/>
            </a:pPr>
            <a:r>
              <a:rPr lang="zh-CN" altLang="en-US" sz="1600">
                <a:solidFill>
                  <a:srgbClr val="292929"/>
                </a:solidFill>
                <a:latin typeface="楷体_GB2312" panose="02010609030101010101" pitchFamily="49" charset="-122"/>
                <a:ea typeface="楷体_GB2312" panose="02010609030101010101" pitchFamily="49" charset="-122"/>
              </a:rPr>
              <a:t>●这里输入您的文字</a:t>
            </a:r>
            <a:endParaRPr lang="zh-CN" altLang="en-US" sz="1800">
              <a:solidFill>
                <a:srgbClr val="292929"/>
              </a:solidFill>
              <a:ea typeface="宋体" panose="02010600030101010101" pitchFamily="2" charset="-122"/>
            </a:endParaRPr>
          </a:p>
        </p:txBody>
      </p:sp>
      <p:pic>
        <p:nvPicPr>
          <p:cNvPr id="33802" name="Group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3013" y="3243263"/>
            <a:ext cx="10795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3" name="TextBox 24"/>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33804" name="Group 12"/>
          <p:cNvGrpSpPr>
            <a:grpSpLocks/>
          </p:cNvGrpSpPr>
          <p:nvPr/>
        </p:nvGrpSpPr>
        <p:grpSpPr bwMode="auto">
          <a:xfrm>
            <a:off x="300038" y="142875"/>
            <a:ext cx="10548937" cy="525463"/>
            <a:chOff x="0" y="0"/>
            <a:chExt cx="10548612" cy="525463"/>
          </a:xfrm>
        </p:grpSpPr>
        <p:grpSp>
          <p:nvGrpSpPr>
            <p:cNvPr id="32782" name="Group 13"/>
            <p:cNvGrpSpPr>
              <a:grpSpLocks/>
            </p:cNvGrpSpPr>
            <p:nvPr/>
          </p:nvGrpSpPr>
          <p:grpSpPr bwMode="auto">
            <a:xfrm flipH="1" flipV="1">
              <a:off x="0" y="0"/>
              <a:ext cx="584200" cy="525463"/>
              <a:chOff x="0" y="0"/>
              <a:chExt cx="584200" cy="525463"/>
            </a:xfrm>
          </p:grpSpPr>
          <p:sp>
            <p:nvSpPr>
              <p:cNvPr id="32784"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785"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32783" name="直接连接符 33"/>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3809" name="图片 3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3804"/>
                                        </p:tgtEl>
                                        <p:attrNameLst>
                                          <p:attrName>style.visibility</p:attrName>
                                        </p:attrNameLst>
                                      </p:cBhvr>
                                      <p:to>
                                        <p:strVal val="visible"/>
                                      </p:to>
                                    </p:set>
                                    <p:animEffect transition="in" filter="wipe(left)">
                                      <p:cBhvr>
                                        <p:cTn id="7" dur="500"/>
                                        <p:tgtEl>
                                          <p:spTgt spid="33804"/>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33809"/>
                                        </p:tgtEl>
                                        <p:attrNameLst>
                                          <p:attrName>style.visibility</p:attrName>
                                        </p:attrNameLst>
                                      </p:cBhvr>
                                      <p:to>
                                        <p:strVal val="visible"/>
                                      </p:to>
                                    </p:set>
                                    <p:anim calcmode="lin" valueType="num">
                                      <p:cBhvr additive="base">
                                        <p:cTn id="11" dur="300"/>
                                        <p:tgtEl>
                                          <p:spTgt spid="33809"/>
                                        </p:tgtEl>
                                        <p:attrNameLst>
                                          <p:attrName>ppt_x</p:attrName>
                                        </p:attrNameLst>
                                      </p:cBhvr>
                                      <p:tavLst>
                                        <p:tav tm="0">
                                          <p:val>
                                            <p:strVal val="#ppt_x-#ppt_w*1.125000"/>
                                          </p:val>
                                        </p:tav>
                                        <p:tav tm="100000">
                                          <p:val>
                                            <p:strVal val="#ppt_x"/>
                                          </p:val>
                                        </p:tav>
                                      </p:tavLst>
                                    </p:anim>
                                    <p:animEffect transition="in" filter="wipe(right)">
                                      <p:cBhvr>
                                        <p:cTn id="12" dur="300"/>
                                        <p:tgtEl>
                                          <p:spTgt spid="33809"/>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3803"/>
                                        </p:tgtEl>
                                        <p:attrNameLst>
                                          <p:attrName>style.visibility</p:attrName>
                                        </p:attrNameLst>
                                      </p:cBhvr>
                                      <p:to>
                                        <p:strVal val="visible"/>
                                      </p:to>
                                    </p:set>
                                    <p:anim calcmode="lin" valueType="num">
                                      <p:cBhvr>
                                        <p:cTn id="16" dur="300" fill="hold"/>
                                        <p:tgtEl>
                                          <p:spTgt spid="33803"/>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33803"/>
                                        </p:tgtEl>
                                        <p:attrNameLst>
                                          <p:attrName>ppt_y</p:attrName>
                                        </p:attrNameLst>
                                      </p:cBhvr>
                                      <p:tavLst>
                                        <p:tav tm="0">
                                          <p:val>
                                            <p:strVal val="#ppt_y"/>
                                          </p:val>
                                        </p:tav>
                                        <p:tav tm="100000">
                                          <p:val>
                                            <p:strVal val="#ppt_y"/>
                                          </p:val>
                                        </p:tav>
                                      </p:tavLst>
                                    </p:anim>
                                    <p:anim calcmode="lin" valueType="num">
                                      <p:cBhvr>
                                        <p:cTn id="18" dur="300" fill="hold"/>
                                        <p:tgtEl>
                                          <p:spTgt spid="33803"/>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3380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33803"/>
                                        </p:tgtEl>
                                      </p:cBhvr>
                                    </p:animEffect>
                                  </p:childTnLst>
                                </p:cTn>
                              </p:par>
                            </p:childTnLst>
                          </p:cTn>
                        </p:par>
                        <p:par>
                          <p:cTn id="21" fill="hold" nodeType="afterGroup">
                            <p:stCondLst>
                              <p:cond delay="1370"/>
                            </p:stCondLst>
                            <p:childTnLst>
                              <p:par>
                                <p:cTn id="22" presetID="2" presetClass="entr" presetSubtype="1" fill="hold" nodeType="afterEffect">
                                  <p:stCondLst>
                                    <p:cond delay="0"/>
                                  </p:stCondLst>
                                  <p:childTnLst>
                                    <p:set>
                                      <p:cBhvr>
                                        <p:cTn id="23" dur="1" fill="hold">
                                          <p:stCondLst>
                                            <p:cond delay="0"/>
                                          </p:stCondLst>
                                        </p:cTn>
                                        <p:tgtEl>
                                          <p:spTgt spid="33794"/>
                                        </p:tgtEl>
                                        <p:attrNameLst>
                                          <p:attrName>style.visibility</p:attrName>
                                        </p:attrNameLst>
                                      </p:cBhvr>
                                      <p:to>
                                        <p:strVal val="visible"/>
                                      </p:to>
                                    </p:set>
                                    <p:anim calcmode="lin" valueType="num">
                                      <p:cBhvr additive="base">
                                        <p:cTn id="24" dur="500" fill="hold"/>
                                        <p:tgtEl>
                                          <p:spTgt spid="33794"/>
                                        </p:tgtEl>
                                        <p:attrNameLst>
                                          <p:attrName>ppt_x</p:attrName>
                                        </p:attrNameLst>
                                      </p:cBhvr>
                                      <p:tavLst>
                                        <p:tav tm="0">
                                          <p:val>
                                            <p:strVal val="#ppt_x"/>
                                          </p:val>
                                        </p:tav>
                                        <p:tav tm="100000">
                                          <p:val>
                                            <p:strVal val="#ppt_x"/>
                                          </p:val>
                                        </p:tav>
                                      </p:tavLst>
                                    </p:anim>
                                    <p:anim calcmode="lin" valueType="num">
                                      <p:cBhvr additive="base">
                                        <p:cTn id="25" dur="500" fill="hold"/>
                                        <p:tgtEl>
                                          <p:spTgt spid="33794"/>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200"/>
                                  </p:stCondLst>
                                  <p:childTnLst>
                                    <p:set>
                                      <p:cBhvr>
                                        <p:cTn id="27" dur="1" fill="hold">
                                          <p:stCondLst>
                                            <p:cond delay="0"/>
                                          </p:stCondLst>
                                        </p:cTn>
                                        <p:tgtEl>
                                          <p:spTgt spid="33796"/>
                                        </p:tgtEl>
                                        <p:attrNameLst>
                                          <p:attrName>style.visibility</p:attrName>
                                        </p:attrNameLst>
                                      </p:cBhvr>
                                      <p:to>
                                        <p:strVal val="visible"/>
                                      </p:to>
                                    </p:set>
                                    <p:anim calcmode="lin" valueType="num">
                                      <p:cBhvr additive="base">
                                        <p:cTn id="28" dur="500" fill="hold"/>
                                        <p:tgtEl>
                                          <p:spTgt spid="33796"/>
                                        </p:tgtEl>
                                        <p:attrNameLst>
                                          <p:attrName>ppt_x</p:attrName>
                                        </p:attrNameLst>
                                      </p:cBhvr>
                                      <p:tavLst>
                                        <p:tav tm="0">
                                          <p:val>
                                            <p:strVal val="#ppt_x"/>
                                          </p:val>
                                        </p:tav>
                                        <p:tav tm="100000">
                                          <p:val>
                                            <p:strVal val="#ppt_x"/>
                                          </p:val>
                                        </p:tav>
                                      </p:tavLst>
                                    </p:anim>
                                    <p:anim calcmode="lin" valueType="num">
                                      <p:cBhvr additive="base">
                                        <p:cTn id="29" dur="500" fill="hold"/>
                                        <p:tgtEl>
                                          <p:spTgt spid="33796"/>
                                        </p:tgtEl>
                                        <p:attrNameLst>
                                          <p:attrName>ppt_y</p:attrName>
                                        </p:attrNameLst>
                                      </p:cBhvr>
                                      <p:tavLst>
                                        <p:tav tm="0">
                                          <p:val>
                                            <p:strVal val="0-#ppt_h/2"/>
                                          </p:val>
                                        </p:tav>
                                        <p:tav tm="100000">
                                          <p:val>
                                            <p:strVal val="#ppt_y"/>
                                          </p:val>
                                        </p:tav>
                                      </p:tavLst>
                                    </p:anim>
                                  </p:childTnLst>
                                </p:cTn>
                              </p:par>
                            </p:childTnLst>
                          </p:cTn>
                        </p:par>
                        <p:par>
                          <p:cTn id="30" fill="hold" nodeType="afterGroup">
                            <p:stCondLst>
                              <p:cond delay="2070"/>
                            </p:stCondLst>
                            <p:childTnLst>
                              <p:par>
                                <p:cTn id="31" presetID="22" presetClass="entr" presetSubtype="1" fill="hold" grpId="0" nodeType="afterEffect">
                                  <p:stCondLst>
                                    <p:cond delay="0"/>
                                  </p:stCondLst>
                                  <p:childTnLst>
                                    <p:set>
                                      <p:cBhvr>
                                        <p:cTn id="32" dur="1" fill="hold">
                                          <p:stCondLst>
                                            <p:cond delay="0"/>
                                          </p:stCondLst>
                                        </p:cTn>
                                        <p:tgtEl>
                                          <p:spTgt spid="33797"/>
                                        </p:tgtEl>
                                        <p:attrNameLst>
                                          <p:attrName>style.visibility</p:attrName>
                                        </p:attrNameLst>
                                      </p:cBhvr>
                                      <p:to>
                                        <p:strVal val="visible"/>
                                      </p:to>
                                    </p:set>
                                    <p:animEffect transition="in" filter="wipe(up)">
                                      <p:cBhvr>
                                        <p:cTn id="33" dur="500"/>
                                        <p:tgtEl>
                                          <p:spTgt spid="33797"/>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3800"/>
                                        </p:tgtEl>
                                        <p:attrNameLst>
                                          <p:attrName>style.visibility</p:attrName>
                                        </p:attrNameLst>
                                      </p:cBhvr>
                                      <p:to>
                                        <p:strVal val="visible"/>
                                      </p:to>
                                    </p:set>
                                    <p:animEffect transition="in" filter="wipe(up)">
                                      <p:cBhvr>
                                        <p:cTn id="36" dur="500"/>
                                        <p:tgtEl>
                                          <p:spTgt spid="33800"/>
                                        </p:tgtEl>
                                      </p:cBhvr>
                                    </p:animEffect>
                                  </p:childTnLst>
                                </p:cTn>
                              </p:par>
                            </p:childTnLst>
                          </p:cTn>
                        </p:par>
                        <p:par>
                          <p:cTn id="37" fill="hold" nodeType="afterGroup">
                            <p:stCondLst>
                              <p:cond delay="2570"/>
                            </p:stCondLst>
                            <p:childTnLst>
                              <p:par>
                                <p:cTn id="38" presetID="2" presetClass="entr" presetSubtype="1" fill="hold" nodeType="afterEffect">
                                  <p:stCondLst>
                                    <p:cond delay="0"/>
                                  </p:stCondLst>
                                  <p:childTnLst>
                                    <p:set>
                                      <p:cBhvr>
                                        <p:cTn id="39" dur="1" fill="hold">
                                          <p:stCondLst>
                                            <p:cond delay="0"/>
                                          </p:stCondLst>
                                        </p:cTn>
                                        <p:tgtEl>
                                          <p:spTgt spid="33795"/>
                                        </p:tgtEl>
                                        <p:attrNameLst>
                                          <p:attrName>style.visibility</p:attrName>
                                        </p:attrNameLst>
                                      </p:cBhvr>
                                      <p:to>
                                        <p:strVal val="visible"/>
                                      </p:to>
                                    </p:set>
                                    <p:anim calcmode="lin" valueType="num">
                                      <p:cBhvr additive="base">
                                        <p:cTn id="40" dur="500" fill="hold"/>
                                        <p:tgtEl>
                                          <p:spTgt spid="33795"/>
                                        </p:tgtEl>
                                        <p:attrNameLst>
                                          <p:attrName>ppt_x</p:attrName>
                                        </p:attrNameLst>
                                      </p:cBhvr>
                                      <p:tavLst>
                                        <p:tav tm="0">
                                          <p:val>
                                            <p:strVal val="#ppt_x"/>
                                          </p:val>
                                        </p:tav>
                                        <p:tav tm="100000">
                                          <p:val>
                                            <p:strVal val="#ppt_x"/>
                                          </p:val>
                                        </p:tav>
                                      </p:tavLst>
                                    </p:anim>
                                    <p:anim calcmode="lin" valueType="num">
                                      <p:cBhvr additive="base">
                                        <p:cTn id="41" dur="500" fill="hold"/>
                                        <p:tgtEl>
                                          <p:spTgt spid="3379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200"/>
                                  </p:stCondLst>
                                  <p:childTnLst>
                                    <p:set>
                                      <p:cBhvr>
                                        <p:cTn id="43" dur="1" fill="hold">
                                          <p:stCondLst>
                                            <p:cond delay="0"/>
                                          </p:stCondLst>
                                        </p:cTn>
                                        <p:tgtEl>
                                          <p:spTgt spid="33798"/>
                                        </p:tgtEl>
                                        <p:attrNameLst>
                                          <p:attrName>style.visibility</p:attrName>
                                        </p:attrNameLst>
                                      </p:cBhvr>
                                      <p:to>
                                        <p:strVal val="visible"/>
                                      </p:to>
                                    </p:set>
                                    <p:anim calcmode="lin" valueType="num">
                                      <p:cBhvr additive="base">
                                        <p:cTn id="44" dur="500" fill="hold"/>
                                        <p:tgtEl>
                                          <p:spTgt spid="33798"/>
                                        </p:tgtEl>
                                        <p:attrNameLst>
                                          <p:attrName>ppt_x</p:attrName>
                                        </p:attrNameLst>
                                      </p:cBhvr>
                                      <p:tavLst>
                                        <p:tav tm="0">
                                          <p:val>
                                            <p:strVal val="#ppt_x"/>
                                          </p:val>
                                        </p:tav>
                                        <p:tav tm="100000">
                                          <p:val>
                                            <p:strVal val="#ppt_x"/>
                                          </p:val>
                                        </p:tav>
                                      </p:tavLst>
                                    </p:anim>
                                    <p:anim calcmode="lin" valueType="num">
                                      <p:cBhvr additive="base">
                                        <p:cTn id="45" dur="500" fill="hold"/>
                                        <p:tgtEl>
                                          <p:spTgt spid="33798"/>
                                        </p:tgtEl>
                                        <p:attrNameLst>
                                          <p:attrName>ppt_y</p:attrName>
                                        </p:attrNameLst>
                                      </p:cBhvr>
                                      <p:tavLst>
                                        <p:tav tm="0">
                                          <p:val>
                                            <p:strVal val="0-#ppt_h/2"/>
                                          </p:val>
                                        </p:tav>
                                        <p:tav tm="100000">
                                          <p:val>
                                            <p:strVal val="#ppt_y"/>
                                          </p:val>
                                        </p:tav>
                                      </p:tavLst>
                                    </p:anim>
                                  </p:childTnLst>
                                </p:cTn>
                              </p:par>
                            </p:childTnLst>
                          </p:cTn>
                        </p:par>
                        <p:par>
                          <p:cTn id="46" fill="hold" nodeType="afterGroup">
                            <p:stCondLst>
                              <p:cond delay="3270"/>
                            </p:stCondLst>
                            <p:childTnLst>
                              <p:par>
                                <p:cTn id="47" presetID="22" presetClass="entr" presetSubtype="1" fill="hold" grpId="0" nodeType="afterEffect">
                                  <p:stCondLst>
                                    <p:cond delay="0"/>
                                  </p:stCondLst>
                                  <p:childTnLst>
                                    <p:set>
                                      <p:cBhvr>
                                        <p:cTn id="48" dur="1" fill="hold">
                                          <p:stCondLst>
                                            <p:cond delay="0"/>
                                          </p:stCondLst>
                                        </p:cTn>
                                        <p:tgtEl>
                                          <p:spTgt spid="33799"/>
                                        </p:tgtEl>
                                        <p:attrNameLst>
                                          <p:attrName>style.visibility</p:attrName>
                                        </p:attrNameLst>
                                      </p:cBhvr>
                                      <p:to>
                                        <p:strVal val="visible"/>
                                      </p:to>
                                    </p:set>
                                    <p:animEffect transition="in" filter="wipe(up)">
                                      <p:cBhvr>
                                        <p:cTn id="49" dur="500"/>
                                        <p:tgtEl>
                                          <p:spTgt spid="33799"/>
                                        </p:tgtEl>
                                      </p:cBhvr>
                                    </p:animEffect>
                                  </p:childTnLst>
                                </p:cTn>
                              </p:par>
                            </p:childTnLst>
                          </p:cTn>
                        </p:par>
                        <p:par>
                          <p:cTn id="50" fill="hold" nodeType="afterGroup">
                            <p:stCondLst>
                              <p:cond delay="3770"/>
                            </p:stCondLst>
                            <p:childTnLst>
                              <p:par>
                                <p:cTn id="51" presetID="22" presetClass="entr" presetSubtype="1" fill="hold" grpId="0" nodeType="afterEffect">
                                  <p:stCondLst>
                                    <p:cond delay="0"/>
                                  </p:stCondLst>
                                  <p:childTnLst>
                                    <p:set>
                                      <p:cBhvr>
                                        <p:cTn id="52" dur="1" fill="hold">
                                          <p:stCondLst>
                                            <p:cond delay="0"/>
                                          </p:stCondLst>
                                        </p:cTn>
                                        <p:tgtEl>
                                          <p:spTgt spid="33801"/>
                                        </p:tgtEl>
                                        <p:attrNameLst>
                                          <p:attrName>style.visibility</p:attrName>
                                        </p:attrNameLst>
                                      </p:cBhvr>
                                      <p:to>
                                        <p:strVal val="visible"/>
                                      </p:to>
                                    </p:set>
                                    <p:animEffect transition="in" filter="wipe(up)">
                                      <p:cBhvr>
                                        <p:cTn id="53" dur="500"/>
                                        <p:tgtEl>
                                          <p:spTgt spid="33801"/>
                                        </p:tgtEl>
                                      </p:cBhvr>
                                    </p:animEffect>
                                  </p:childTnLst>
                                </p:cTn>
                              </p:par>
                            </p:childTnLst>
                          </p:cTn>
                        </p:par>
                        <p:par>
                          <p:cTn id="54" fill="hold" nodeType="afterGroup">
                            <p:stCondLst>
                              <p:cond delay="4270"/>
                            </p:stCondLst>
                            <p:childTnLst>
                              <p:par>
                                <p:cTn id="55" presetID="51" presetClass="entr" presetSubtype="0" fill="hold" nodeType="afterEffect">
                                  <p:stCondLst>
                                    <p:cond delay="0"/>
                                  </p:stCondLst>
                                  <p:childTnLst>
                                    <p:set>
                                      <p:cBhvr>
                                        <p:cTn id="56" dur="1" fill="hold">
                                          <p:stCondLst>
                                            <p:cond delay="0"/>
                                          </p:stCondLst>
                                        </p:cTn>
                                        <p:tgtEl>
                                          <p:spTgt spid="33802"/>
                                        </p:tgtEl>
                                        <p:attrNameLst>
                                          <p:attrName>style.visibility</p:attrName>
                                        </p:attrNameLst>
                                      </p:cBhvr>
                                      <p:to>
                                        <p:strVal val="visible"/>
                                      </p:to>
                                    </p:set>
                                    <p:animEffect transition="in" filter="fade">
                                      <p:cBhvr>
                                        <p:cTn id="57" dur="192" decel="100000"/>
                                        <p:tgtEl>
                                          <p:spTgt spid="33802"/>
                                        </p:tgtEl>
                                      </p:cBhvr>
                                    </p:animEffect>
                                    <p:animScale>
                                      <p:cBhvr>
                                        <p:cTn id="58" dur="192" decel="100000"/>
                                        <p:tgtEl>
                                          <p:spTgt spid="33802"/>
                                        </p:tgtEl>
                                      </p:cBhvr>
                                      <p:from x="10000" y="10000"/>
                                      <p:to x="200000" y="450000"/>
                                    </p:animScale>
                                    <p:animScale>
                                      <p:cBhvr>
                                        <p:cTn id="59" dur="308" accel="100000" fill="hold">
                                          <p:stCondLst>
                                            <p:cond delay="192"/>
                                          </p:stCondLst>
                                        </p:cTn>
                                        <p:tgtEl>
                                          <p:spTgt spid="33802"/>
                                        </p:tgtEl>
                                      </p:cBhvr>
                                      <p:from x="200000" y="450000"/>
                                      <p:to x="100000" y="100000"/>
                                    </p:animScale>
                                    <p:set>
                                      <p:cBhvr>
                                        <p:cTn id="60" dur="192" fill="hold"/>
                                        <p:tgtEl>
                                          <p:spTgt spid="33802"/>
                                        </p:tgtEl>
                                        <p:attrNameLst>
                                          <p:attrName>ppt_x</p:attrName>
                                        </p:attrNameLst>
                                      </p:cBhvr>
                                      <p:to>
                                        <p:strVal val="(0.5)"/>
                                      </p:to>
                                    </p:set>
                                    <p:anim from="(0.5)" to="(#ppt_x)" calcmode="lin" valueType="num">
                                      <p:cBhvr>
                                        <p:cTn id="61" dur="308" accel="100000" fill="hold">
                                          <p:stCondLst>
                                            <p:cond delay="192"/>
                                          </p:stCondLst>
                                        </p:cTn>
                                        <p:tgtEl>
                                          <p:spTgt spid="33802"/>
                                        </p:tgtEl>
                                        <p:attrNameLst>
                                          <p:attrName>ppt_x</p:attrName>
                                        </p:attrNameLst>
                                      </p:cBhvr>
                                    </p:anim>
                                    <p:set>
                                      <p:cBhvr>
                                        <p:cTn id="62" dur="192" fill="hold"/>
                                        <p:tgtEl>
                                          <p:spTgt spid="33802"/>
                                        </p:tgtEl>
                                        <p:attrNameLst>
                                          <p:attrName>ppt_y</p:attrName>
                                        </p:attrNameLst>
                                      </p:cBhvr>
                                      <p:to>
                                        <p:strVal val="(#ppt_y+0.4)"/>
                                      </p:to>
                                    </p:set>
                                    <p:anim from="(#ppt_y+0.4)" to="(#ppt_y)" calcmode="lin" valueType="num">
                                      <p:cBhvr>
                                        <p:cTn id="63" dur="308" accel="100000" fill="hold">
                                          <p:stCondLst>
                                            <p:cond delay="192"/>
                                          </p:stCondLst>
                                        </p:cTn>
                                        <p:tgtEl>
                                          <p:spTgt spid="3380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ldLvl="0" animBg="1" autoUpdateAnimBg="0"/>
      <p:bldP spid="33797" grpId="0" animBg="1" autoUpdateAnimBg="0"/>
      <p:bldP spid="33798" grpId="0" bldLvl="0" animBg="1" autoUpdateAnimBg="0"/>
      <p:bldP spid="33799" grpId="0" animBg="1" autoUpdateAnimBg="0"/>
      <p:bldP spid="33800" grpId="0" autoUpdateAnimBg="0"/>
      <p:bldP spid="33801" grpId="0" autoUpdateAnimBg="0"/>
      <p:bldP spid="3380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Group 2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5950" y="4206875"/>
            <a:ext cx="835025"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Group 2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6063" y="4206875"/>
            <a:ext cx="852487"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Group 3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4850" y="4206875"/>
            <a:ext cx="835025"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Group 2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97275" y="4206875"/>
            <a:ext cx="852488"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Group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22725" y="3352800"/>
            <a:ext cx="83502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 name="Group 3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0400" y="3352800"/>
            <a:ext cx="85407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4" name="Group 3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89188" y="3352800"/>
            <a:ext cx="83502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5" name="Group 3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14738" y="2498725"/>
            <a:ext cx="82867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6" name="Group 3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09875" y="2498725"/>
            <a:ext cx="82867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7" name="Group 31"/>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43263" y="1646238"/>
            <a:ext cx="804862" cy="108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28" name="Group 12"/>
          <p:cNvGrpSpPr>
            <a:grpSpLocks/>
          </p:cNvGrpSpPr>
          <p:nvPr/>
        </p:nvGrpSpPr>
        <p:grpSpPr bwMode="auto">
          <a:xfrm>
            <a:off x="5776913" y="1628775"/>
            <a:ext cx="3676650" cy="871538"/>
            <a:chOff x="0" y="0"/>
            <a:chExt cx="3677056" cy="871500"/>
          </a:xfrm>
        </p:grpSpPr>
        <p:cxnSp>
          <p:nvCxnSpPr>
            <p:cNvPr id="33825" name="直接连接符 40"/>
            <p:cNvCxnSpPr>
              <a:cxnSpLocks noChangeShapeType="1"/>
              <a:stCxn id="33827" idx="7"/>
            </p:cNvCxnSpPr>
            <p:nvPr/>
          </p:nvCxnSpPr>
          <p:spPr bwMode="auto">
            <a:xfrm>
              <a:off x="871500" y="0"/>
              <a:ext cx="2805556" cy="0"/>
            </a:xfrm>
            <a:prstGeom prst="line">
              <a:avLst/>
            </a:prstGeom>
            <a:noFill/>
            <a:ln w="12700">
              <a:solidFill>
                <a:srgbClr val="FF6600"/>
              </a:solidFill>
              <a:round/>
              <a:headEnd/>
              <a:tailEnd/>
            </a:ln>
            <a:extLst>
              <a:ext uri="{909E8E84-426E-40DD-AFC4-6F175D3DCCD1}">
                <a14:hiddenFill xmlns:a14="http://schemas.microsoft.com/office/drawing/2010/main">
                  <a:noFill/>
                </a14:hiddenFill>
              </a:ext>
            </a:extLst>
          </p:spPr>
        </p:cxnSp>
        <p:grpSp>
          <p:nvGrpSpPr>
            <p:cNvPr id="33826" name="Group 14"/>
            <p:cNvGrpSpPr>
              <a:grpSpLocks/>
            </p:cNvGrpSpPr>
            <p:nvPr/>
          </p:nvGrpSpPr>
          <p:grpSpPr bwMode="auto">
            <a:xfrm>
              <a:off x="0" y="0"/>
              <a:ext cx="902652" cy="871500"/>
              <a:chOff x="0" y="0"/>
              <a:chExt cx="902652" cy="871500"/>
            </a:xfrm>
          </p:grpSpPr>
          <p:sp>
            <p:nvSpPr>
              <p:cNvPr id="33827" name="泪滴形 42"/>
              <p:cNvSpPr>
                <a:spLocks/>
              </p:cNvSpPr>
              <p:nvPr/>
            </p:nvSpPr>
            <p:spPr bwMode="auto">
              <a:xfrm>
                <a:off x="0" y="0"/>
                <a:ext cx="871500" cy="871500"/>
              </a:xfrm>
              <a:custGeom>
                <a:avLst/>
                <a:gdLst>
                  <a:gd name="T0" fmla="*/ 0 w 871500"/>
                  <a:gd name="T1" fmla="*/ 435750 h 871500"/>
                  <a:gd name="T2" fmla="*/ 435750 w 871500"/>
                  <a:gd name="T3" fmla="*/ 0 h 871500"/>
                  <a:gd name="T4" fmla="*/ 871500 w 871500"/>
                  <a:gd name="T5" fmla="*/ 0 h 871500"/>
                  <a:gd name="T6" fmla="*/ 871500 w 871500"/>
                  <a:gd name="T7" fmla="*/ 435750 h 871500"/>
                  <a:gd name="T8" fmla="*/ 435750 w 871500"/>
                  <a:gd name="T9" fmla="*/ 871500 h 871500"/>
                  <a:gd name="T10" fmla="*/ 0 w 871500"/>
                  <a:gd name="T11" fmla="*/ 435750 h 871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1500" h="871500">
                    <a:moveTo>
                      <a:pt x="0" y="435750"/>
                    </a:moveTo>
                    <a:cubicBezTo>
                      <a:pt x="0" y="195092"/>
                      <a:pt x="195092" y="0"/>
                      <a:pt x="435750" y="0"/>
                    </a:cubicBezTo>
                    <a:lnTo>
                      <a:pt x="871500" y="0"/>
                    </a:lnTo>
                    <a:lnTo>
                      <a:pt x="871500" y="435750"/>
                    </a:lnTo>
                    <a:cubicBezTo>
                      <a:pt x="871500" y="676408"/>
                      <a:pt x="676408" y="871500"/>
                      <a:pt x="435750" y="871500"/>
                    </a:cubicBezTo>
                    <a:cubicBezTo>
                      <a:pt x="195092" y="871500"/>
                      <a:pt x="0" y="676408"/>
                      <a:pt x="0" y="4357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3828" name="TextBox 43"/>
              <p:cNvSpPr txBox="1">
                <a:spLocks noChangeArrowheads="1"/>
              </p:cNvSpPr>
              <p:nvPr/>
            </p:nvSpPr>
            <p:spPr bwMode="auto">
              <a:xfrm>
                <a:off x="38556" y="247962"/>
                <a:ext cx="8640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rgbClr val="F8F8F8"/>
                    </a:solidFill>
                    <a:ea typeface="宋体" panose="02010600030101010101" pitchFamily="2" charset="-122"/>
                  </a:rPr>
                  <a:t>20%</a:t>
                </a:r>
                <a:endParaRPr lang="zh-CN" altLang="en-US" b="1">
                  <a:solidFill>
                    <a:srgbClr val="F8F8F8"/>
                  </a:solidFill>
                  <a:ea typeface="宋体" panose="02010600030101010101" pitchFamily="2" charset="-122"/>
                </a:endParaRPr>
              </a:p>
            </p:txBody>
          </p:sp>
        </p:grpSp>
      </p:grpSp>
      <p:grpSp>
        <p:nvGrpSpPr>
          <p:cNvPr id="34833" name="Group 17"/>
          <p:cNvGrpSpPr>
            <a:grpSpLocks/>
          </p:cNvGrpSpPr>
          <p:nvPr/>
        </p:nvGrpSpPr>
        <p:grpSpPr bwMode="auto">
          <a:xfrm>
            <a:off x="5754688" y="3133725"/>
            <a:ext cx="3676650" cy="871538"/>
            <a:chOff x="0" y="0"/>
            <a:chExt cx="3677056" cy="871500"/>
          </a:xfrm>
        </p:grpSpPr>
        <p:cxnSp>
          <p:nvCxnSpPr>
            <p:cNvPr id="33821" name="直接连接符 45"/>
            <p:cNvCxnSpPr>
              <a:cxnSpLocks noChangeShapeType="1"/>
            </p:cNvCxnSpPr>
            <p:nvPr/>
          </p:nvCxnSpPr>
          <p:spPr bwMode="auto">
            <a:xfrm>
              <a:off x="871500" y="0"/>
              <a:ext cx="2805556" cy="0"/>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cxnSp>
        <p:grpSp>
          <p:nvGrpSpPr>
            <p:cNvPr id="33822" name="Group 19"/>
            <p:cNvGrpSpPr>
              <a:grpSpLocks/>
            </p:cNvGrpSpPr>
            <p:nvPr/>
          </p:nvGrpSpPr>
          <p:grpSpPr bwMode="auto">
            <a:xfrm>
              <a:off x="0" y="0"/>
              <a:ext cx="886848" cy="871500"/>
              <a:chOff x="0" y="0"/>
              <a:chExt cx="886848" cy="871500"/>
            </a:xfrm>
          </p:grpSpPr>
          <p:sp>
            <p:nvSpPr>
              <p:cNvPr id="33823" name="泪滴形 47"/>
              <p:cNvSpPr>
                <a:spLocks/>
              </p:cNvSpPr>
              <p:nvPr/>
            </p:nvSpPr>
            <p:spPr bwMode="auto">
              <a:xfrm>
                <a:off x="0" y="0"/>
                <a:ext cx="871500" cy="871500"/>
              </a:xfrm>
              <a:custGeom>
                <a:avLst/>
                <a:gdLst>
                  <a:gd name="T0" fmla="*/ 0 w 871500"/>
                  <a:gd name="T1" fmla="*/ 435750 h 871500"/>
                  <a:gd name="T2" fmla="*/ 435750 w 871500"/>
                  <a:gd name="T3" fmla="*/ 0 h 871500"/>
                  <a:gd name="T4" fmla="*/ 871500 w 871500"/>
                  <a:gd name="T5" fmla="*/ 0 h 871500"/>
                  <a:gd name="T6" fmla="*/ 871500 w 871500"/>
                  <a:gd name="T7" fmla="*/ 435750 h 871500"/>
                  <a:gd name="T8" fmla="*/ 435750 w 871500"/>
                  <a:gd name="T9" fmla="*/ 871500 h 871500"/>
                  <a:gd name="T10" fmla="*/ 0 w 871500"/>
                  <a:gd name="T11" fmla="*/ 435750 h 871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1500" h="871500">
                    <a:moveTo>
                      <a:pt x="0" y="435750"/>
                    </a:moveTo>
                    <a:cubicBezTo>
                      <a:pt x="0" y="195092"/>
                      <a:pt x="195092" y="0"/>
                      <a:pt x="435750" y="0"/>
                    </a:cubicBezTo>
                    <a:lnTo>
                      <a:pt x="871500" y="0"/>
                    </a:lnTo>
                    <a:lnTo>
                      <a:pt x="871500" y="435750"/>
                    </a:lnTo>
                    <a:cubicBezTo>
                      <a:pt x="871500" y="676408"/>
                      <a:pt x="676408" y="871500"/>
                      <a:pt x="435750" y="871500"/>
                    </a:cubicBezTo>
                    <a:cubicBezTo>
                      <a:pt x="195092" y="871500"/>
                      <a:pt x="0" y="676408"/>
                      <a:pt x="0" y="435750"/>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3824" name="TextBox 48"/>
              <p:cNvSpPr txBox="1">
                <a:spLocks noChangeArrowheads="1"/>
              </p:cNvSpPr>
              <p:nvPr/>
            </p:nvSpPr>
            <p:spPr bwMode="auto">
              <a:xfrm>
                <a:off x="22752" y="193209"/>
                <a:ext cx="8640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rgbClr val="F8F8F8"/>
                    </a:solidFill>
                    <a:ea typeface="宋体" panose="02010600030101010101" pitchFamily="2" charset="-122"/>
                  </a:rPr>
                  <a:t>30%</a:t>
                </a:r>
                <a:endParaRPr lang="zh-CN" altLang="en-US" b="1">
                  <a:solidFill>
                    <a:srgbClr val="F8F8F8"/>
                  </a:solidFill>
                  <a:ea typeface="宋体" panose="02010600030101010101" pitchFamily="2" charset="-122"/>
                </a:endParaRPr>
              </a:p>
            </p:txBody>
          </p:sp>
        </p:grpSp>
      </p:grpSp>
      <p:grpSp>
        <p:nvGrpSpPr>
          <p:cNvPr id="34838" name="Group 22"/>
          <p:cNvGrpSpPr>
            <a:grpSpLocks/>
          </p:cNvGrpSpPr>
          <p:nvPr/>
        </p:nvGrpSpPr>
        <p:grpSpPr bwMode="auto">
          <a:xfrm>
            <a:off x="5765800" y="4564063"/>
            <a:ext cx="3665538" cy="871537"/>
            <a:chOff x="0" y="0"/>
            <a:chExt cx="3665621" cy="871500"/>
          </a:xfrm>
        </p:grpSpPr>
        <p:cxnSp>
          <p:nvCxnSpPr>
            <p:cNvPr id="33817" name="直接连接符 50"/>
            <p:cNvCxnSpPr>
              <a:cxnSpLocks noChangeShapeType="1"/>
            </p:cNvCxnSpPr>
            <p:nvPr/>
          </p:nvCxnSpPr>
          <p:spPr bwMode="auto">
            <a:xfrm>
              <a:off x="860065" y="0"/>
              <a:ext cx="2805556" cy="0"/>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grpSp>
          <p:nvGrpSpPr>
            <p:cNvPr id="33818" name="Group 24"/>
            <p:cNvGrpSpPr>
              <a:grpSpLocks/>
            </p:cNvGrpSpPr>
            <p:nvPr/>
          </p:nvGrpSpPr>
          <p:grpSpPr bwMode="auto">
            <a:xfrm>
              <a:off x="0" y="0"/>
              <a:ext cx="891217" cy="871500"/>
              <a:chOff x="0" y="0"/>
              <a:chExt cx="891217" cy="871500"/>
            </a:xfrm>
          </p:grpSpPr>
          <p:sp>
            <p:nvSpPr>
              <p:cNvPr id="33819" name="泪滴形 52"/>
              <p:cNvSpPr>
                <a:spLocks/>
              </p:cNvSpPr>
              <p:nvPr/>
            </p:nvSpPr>
            <p:spPr bwMode="auto">
              <a:xfrm>
                <a:off x="0" y="0"/>
                <a:ext cx="871500" cy="871500"/>
              </a:xfrm>
              <a:custGeom>
                <a:avLst/>
                <a:gdLst>
                  <a:gd name="T0" fmla="*/ 0 w 871500"/>
                  <a:gd name="T1" fmla="*/ 435750 h 871500"/>
                  <a:gd name="T2" fmla="*/ 435750 w 871500"/>
                  <a:gd name="T3" fmla="*/ 0 h 871500"/>
                  <a:gd name="T4" fmla="*/ 871500 w 871500"/>
                  <a:gd name="T5" fmla="*/ 0 h 871500"/>
                  <a:gd name="T6" fmla="*/ 871500 w 871500"/>
                  <a:gd name="T7" fmla="*/ 435750 h 871500"/>
                  <a:gd name="T8" fmla="*/ 435750 w 871500"/>
                  <a:gd name="T9" fmla="*/ 871500 h 871500"/>
                  <a:gd name="T10" fmla="*/ 0 w 871500"/>
                  <a:gd name="T11" fmla="*/ 435750 h 871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1500" h="871500">
                    <a:moveTo>
                      <a:pt x="0" y="435750"/>
                    </a:moveTo>
                    <a:cubicBezTo>
                      <a:pt x="0" y="195092"/>
                      <a:pt x="195092" y="0"/>
                      <a:pt x="435750" y="0"/>
                    </a:cubicBezTo>
                    <a:lnTo>
                      <a:pt x="871500" y="0"/>
                    </a:lnTo>
                    <a:lnTo>
                      <a:pt x="871500" y="435750"/>
                    </a:lnTo>
                    <a:cubicBezTo>
                      <a:pt x="871500" y="676408"/>
                      <a:pt x="676408" y="871500"/>
                      <a:pt x="435750" y="871500"/>
                    </a:cubicBezTo>
                    <a:cubicBezTo>
                      <a:pt x="195092" y="871500"/>
                      <a:pt x="0" y="676408"/>
                      <a:pt x="0" y="43575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3820" name="TextBox 53"/>
              <p:cNvSpPr txBox="1">
                <a:spLocks noChangeArrowheads="1"/>
              </p:cNvSpPr>
              <p:nvPr/>
            </p:nvSpPr>
            <p:spPr bwMode="auto">
              <a:xfrm>
                <a:off x="27121" y="235695"/>
                <a:ext cx="8640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b="1">
                    <a:solidFill>
                      <a:srgbClr val="F8F8F8"/>
                    </a:solidFill>
                    <a:ea typeface="宋体" panose="02010600030101010101" pitchFamily="2" charset="-122"/>
                  </a:rPr>
                  <a:t>50%</a:t>
                </a:r>
                <a:endParaRPr lang="zh-CN" altLang="en-US" b="1">
                  <a:solidFill>
                    <a:srgbClr val="F8F8F8"/>
                  </a:solidFill>
                  <a:ea typeface="宋体" panose="02010600030101010101" pitchFamily="2" charset="-122"/>
                </a:endParaRPr>
              </a:p>
            </p:txBody>
          </p:sp>
        </p:grpSp>
      </p:grpSp>
      <p:sp>
        <p:nvSpPr>
          <p:cNvPr id="34843" name="矩形 54"/>
          <p:cNvSpPr>
            <a:spLocks noChangeArrowheads="1"/>
          </p:cNvSpPr>
          <p:nvPr/>
        </p:nvSpPr>
        <p:spPr bwMode="auto">
          <a:xfrm>
            <a:off x="6713538" y="1677988"/>
            <a:ext cx="27400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tx1"/>
                </a:solidFill>
                <a:latin typeface="微软雅黑" panose="020B0503020204020204" pitchFamily="34" charset="-122"/>
              </a:rPr>
              <a:t>单击此处添加文本</a:t>
            </a:r>
            <a:endParaRPr lang="en-US" altLang="zh-CN" sz="1800">
              <a:solidFill>
                <a:schemeClr val="tx1"/>
              </a:solidFill>
              <a:latin typeface="微软雅黑" panose="020B0503020204020204" pitchFamily="34" charset="-122"/>
            </a:endParaRPr>
          </a:p>
          <a:p>
            <a:pPr algn="ctr" eaLnBrk="1" hangingPunct="1">
              <a:spcBef>
                <a:spcPct val="0"/>
              </a:spcBef>
              <a:buFontTx/>
              <a:buNone/>
            </a:pPr>
            <a:r>
              <a:rPr lang="zh-CN" altLang="en-US" sz="1800">
                <a:solidFill>
                  <a:schemeClr val="tx1"/>
                </a:solidFill>
                <a:latin typeface="微软雅黑" panose="020B0503020204020204" pitchFamily="34" charset="-122"/>
              </a:rPr>
              <a:t>单击此处添加文本</a:t>
            </a:r>
          </a:p>
        </p:txBody>
      </p:sp>
      <p:sp>
        <p:nvSpPr>
          <p:cNvPr id="34844" name="矩形 55"/>
          <p:cNvSpPr>
            <a:spLocks noChangeArrowheads="1"/>
          </p:cNvSpPr>
          <p:nvPr/>
        </p:nvSpPr>
        <p:spPr bwMode="auto">
          <a:xfrm>
            <a:off x="6691313" y="3203575"/>
            <a:ext cx="27400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tx1"/>
                </a:solidFill>
                <a:latin typeface="微软雅黑" panose="020B0503020204020204" pitchFamily="34" charset="-122"/>
              </a:rPr>
              <a:t>单击此处添加文本</a:t>
            </a:r>
            <a:endParaRPr lang="en-US" altLang="zh-CN" sz="1800">
              <a:solidFill>
                <a:schemeClr val="tx1"/>
              </a:solidFill>
              <a:latin typeface="微软雅黑" panose="020B0503020204020204" pitchFamily="34" charset="-122"/>
            </a:endParaRPr>
          </a:p>
          <a:p>
            <a:pPr algn="ctr" eaLnBrk="1" hangingPunct="1">
              <a:spcBef>
                <a:spcPct val="0"/>
              </a:spcBef>
              <a:buFontTx/>
              <a:buNone/>
            </a:pPr>
            <a:r>
              <a:rPr lang="zh-CN" altLang="en-US" sz="1800">
                <a:solidFill>
                  <a:schemeClr val="tx1"/>
                </a:solidFill>
                <a:latin typeface="微软雅黑" panose="020B0503020204020204" pitchFamily="34" charset="-122"/>
              </a:rPr>
              <a:t>单击此处添加文本</a:t>
            </a:r>
          </a:p>
        </p:txBody>
      </p:sp>
      <p:sp>
        <p:nvSpPr>
          <p:cNvPr id="34845" name="矩形 56"/>
          <p:cNvSpPr>
            <a:spLocks noChangeArrowheads="1"/>
          </p:cNvSpPr>
          <p:nvPr/>
        </p:nvSpPr>
        <p:spPr bwMode="auto">
          <a:xfrm>
            <a:off x="6721475" y="4618038"/>
            <a:ext cx="27416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chemeClr val="tx1"/>
                </a:solidFill>
                <a:latin typeface="微软雅黑" panose="020B0503020204020204" pitchFamily="34" charset="-122"/>
              </a:rPr>
              <a:t>单击此处添加文本</a:t>
            </a:r>
            <a:endParaRPr lang="en-US" altLang="zh-CN" sz="1800">
              <a:solidFill>
                <a:schemeClr val="tx1"/>
              </a:solidFill>
              <a:latin typeface="微软雅黑" panose="020B0503020204020204" pitchFamily="34" charset="-122"/>
            </a:endParaRPr>
          </a:p>
          <a:p>
            <a:pPr algn="ctr" eaLnBrk="1" hangingPunct="1">
              <a:spcBef>
                <a:spcPct val="0"/>
              </a:spcBef>
              <a:buFontTx/>
              <a:buNone/>
            </a:pPr>
            <a:r>
              <a:rPr lang="zh-CN" altLang="en-US" sz="1800">
                <a:solidFill>
                  <a:schemeClr val="tx1"/>
                </a:solidFill>
                <a:latin typeface="微软雅黑" panose="020B0503020204020204" pitchFamily="34" charset="-122"/>
              </a:rPr>
              <a:t>单击此处添加文本</a:t>
            </a:r>
          </a:p>
        </p:txBody>
      </p:sp>
      <p:sp>
        <p:nvSpPr>
          <p:cNvPr id="34846" name="TextBox 63"/>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34847" name="Group 31"/>
          <p:cNvGrpSpPr>
            <a:grpSpLocks/>
          </p:cNvGrpSpPr>
          <p:nvPr/>
        </p:nvGrpSpPr>
        <p:grpSpPr bwMode="auto">
          <a:xfrm>
            <a:off x="300038" y="142875"/>
            <a:ext cx="10548937" cy="525463"/>
            <a:chOff x="0" y="0"/>
            <a:chExt cx="10548612" cy="525463"/>
          </a:xfrm>
        </p:grpSpPr>
        <p:grpSp>
          <p:nvGrpSpPr>
            <p:cNvPr id="33813" name="Group 32"/>
            <p:cNvGrpSpPr>
              <a:grpSpLocks/>
            </p:cNvGrpSpPr>
            <p:nvPr/>
          </p:nvGrpSpPr>
          <p:grpSpPr bwMode="auto">
            <a:xfrm flipH="1" flipV="1">
              <a:off x="0" y="0"/>
              <a:ext cx="584200" cy="525463"/>
              <a:chOff x="0" y="0"/>
              <a:chExt cx="584200" cy="525463"/>
            </a:xfrm>
          </p:grpSpPr>
          <p:sp>
            <p:nvSpPr>
              <p:cNvPr id="33815"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3816"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33814" name="直接连接符 66"/>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4852" name="图片 6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4847"/>
                                        </p:tgtEl>
                                        <p:attrNameLst>
                                          <p:attrName>style.visibility</p:attrName>
                                        </p:attrNameLst>
                                      </p:cBhvr>
                                      <p:to>
                                        <p:strVal val="visible"/>
                                      </p:to>
                                    </p:set>
                                    <p:animEffect transition="in" filter="wipe(left)">
                                      <p:cBhvr>
                                        <p:cTn id="7" dur="500"/>
                                        <p:tgtEl>
                                          <p:spTgt spid="34847"/>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34852"/>
                                        </p:tgtEl>
                                        <p:attrNameLst>
                                          <p:attrName>style.visibility</p:attrName>
                                        </p:attrNameLst>
                                      </p:cBhvr>
                                      <p:to>
                                        <p:strVal val="visible"/>
                                      </p:to>
                                    </p:set>
                                    <p:anim calcmode="lin" valueType="num">
                                      <p:cBhvr additive="base">
                                        <p:cTn id="11" dur="300"/>
                                        <p:tgtEl>
                                          <p:spTgt spid="34852"/>
                                        </p:tgtEl>
                                        <p:attrNameLst>
                                          <p:attrName>ppt_x</p:attrName>
                                        </p:attrNameLst>
                                      </p:cBhvr>
                                      <p:tavLst>
                                        <p:tav tm="0">
                                          <p:val>
                                            <p:strVal val="#ppt_x-#ppt_w*1.125000"/>
                                          </p:val>
                                        </p:tav>
                                        <p:tav tm="100000">
                                          <p:val>
                                            <p:strVal val="#ppt_x"/>
                                          </p:val>
                                        </p:tav>
                                      </p:tavLst>
                                    </p:anim>
                                    <p:animEffect transition="in" filter="wipe(right)">
                                      <p:cBhvr>
                                        <p:cTn id="12" dur="300"/>
                                        <p:tgtEl>
                                          <p:spTgt spid="34852"/>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4846"/>
                                        </p:tgtEl>
                                        <p:attrNameLst>
                                          <p:attrName>style.visibility</p:attrName>
                                        </p:attrNameLst>
                                      </p:cBhvr>
                                      <p:to>
                                        <p:strVal val="visible"/>
                                      </p:to>
                                    </p:set>
                                    <p:anim calcmode="lin" valueType="num">
                                      <p:cBhvr>
                                        <p:cTn id="16" dur="300" fill="hold"/>
                                        <p:tgtEl>
                                          <p:spTgt spid="34846"/>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34846"/>
                                        </p:tgtEl>
                                        <p:attrNameLst>
                                          <p:attrName>ppt_y</p:attrName>
                                        </p:attrNameLst>
                                      </p:cBhvr>
                                      <p:tavLst>
                                        <p:tav tm="0">
                                          <p:val>
                                            <p:strVal val="#ppt_y"/>
                                          </p:val>
                                        </p:tav>
                                        <p:tav tm="100000">
                                          <p:val>
                                            <p:strVal val="#ppt_y"/>
                                          </p:val>
                                        </p:tav>
                                      </p:tavLst>
                                    </p:anim>
                                    <p:anim calcmode="lin" valueType="num">
                                      <p:cBhvr>
                                        <p:cTn id="18" dur="300" fill="hold"/>
                                        <p:tgtEl>
                                          <p:spTgt spid="34846"/>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3484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34846"/>
                                        </p:tgtEl>
                                      </p:cBhvr>
                                    </p:animEffect>
                                  </p:childTnLst>
                                </p:cTn>
                              </p:par>
                            </p:childTnLst>
                          </p:cTn>
                        </p:par>
                        <p:par>
                          <p:cTn id="21" fill="hold" nodeType="afterGroup">
                            <p:stCondLst>
                              <p:cond delay="1370"/>
                            </p:stCondLst>
                            <p:childTnLst>
                              <p:par>
                                <p:cTn id="22" presetID="10" presetClass="entr" presetSubtype="0" fill="hold" nodeType="afterEffect">
                                  <p:stCondLst>
                                    <p:cond delay="0"/>
                                  </p:stCondLst>
                                  <p:childTnLst>
                                    <p:set>
                                      <p:cBhvr>
                                        <p:cTn id="23" dur="1" fill="hold">
                                          <p:stCondLst>
                                            <p:cond delay="0"/>
                                          </p:stCondLst>
                                        </p:cTn>
                                        <p:tgtEl>
                                          <p:spTgt spid="34820"/>
                                        </p:tgtEl>
                                        <p:attrNameLst>
                                          <p:attrName>style.visibility</p:attrName>
                                        </p:attrNameLst>
                                      </p:cBhvr>
                                      <p:to>
                                        <p:strVal val="visible"/>
                                      </p:to>
                                    </p:set>
                                    <p:animEffect transition="in" filter="fade">
                                      <p:cBhvr>
                                        <p:cTn id="24" dur="500"/>
                                        <p:tgtEl>
                                          <p:spTgt spid="34820"/>
                                        </p:tgtEl>
                                      </p:cBhvr>
                                    </p:animEffect>
                                  </p:childTnLst>
                                </p:cTn>
                              </p:par>
                              <p:par>
                                <p:cTn id="25" presetID="10" presetClass="entr" presetSubtype="0" fill="hold" nodeType="withEffect">
                                  <p:stCondLst>
                                    <p:cond delay="100"/>
                                  </p:stCondLst>
                                  <p:childTnLst>
                                    <p:set>
                                      <p:cBhvr>
                                        <p:cTn id="26" dur="1" fill="hold">
                                          <p:stCondLst>
                                            <p:cond delay="0"/>
                                          </p:stCondLst>
                                        </p:cTn>
                                        <p:tgtEl>
                                          <p:spTgt spid="34819"/>
                                        </p:tgtEl>
                                        <p:attrNameLst>
                                          <p:attrName>style.visibility</p:attrName>
                                        </p:attrNameLst>
                                      </p:cBhvr>
                                      <p:to>
                                        <p:strVal val="visible"/>
                                      </p:to>
                                    </p:set>
                                    <p:animEffect transition="in" filter="fade">
                                      <p:cBhvr>
                                        <p:cTn id="27" dur="500"/>
                                        <p:tgtEl>
                                          <p:spTgt spid="34819"/>
                                        </p:tgtEl>
                                      </p:cBhvr>
                                    </p:animEffect>
                                  </p:childTnLst>
                                </p:cTn>
                              </p:par>
                              <p:par>
                                <p:cTn id="28" presetID="10" presetClass="entr" presetSubtype="0" fill="hold" nodeType="withEffect">
                                  <p:stCondLst>
                                    <p:cond delay="200"/>
                                  </p:stCondLst>
                                  <p:childTnLst>
                                    <p:set>
                                      <p:cBhvr>
                                        <p:cTn id="29" dur="1" fill="hold">
                                          <p:stCondLst>
                                            <p:cond delay="0"/>
                                          </p:stCondLst>
                                        </p:cTn>
                                        <p:tgtEl>
                                          <p:spTgt spid="34821"/>
                                        </p:tgtEl>
                                        <p:attrNameLst>
                                          <p:attrName>style.visibility</p:attrName>
                                        </p:attrNameLst>
                                      </p:cBhvr>
                                      <p:to>
                                        <p:strVal val="visible"/>
                                      </p:to>
                                    </p:set>
                                    <p:animEffect transition="in" filter="fade">
                                      <p:cBhvr>
                                        <p:cTn id="30" dur="500"/>
                                        <p:tgtEl>
                                          <p:spTgt spid="34821"/>
                                        </p:tgtEl>
                                      </p:cBhvr>
                                    </p:animEffect>
                                  </p:childTnLst>
                                </p:cTn>
                              </p:par>
                              <p:par>
                                <p:cTn id="31" presetID="10" presetClass="entr" presetSubtype="0" fill="hold" nodeType="withEffect">
                                  <p:stCondLst>
                                    <p:cond delay="300"/>
                                  </p:stCondLst>
                                  <p:childTnLst>
                                    <p:set>
                                      <p:cBhvr>
                                        <p:cTn id="32" dur="1" fill="hold">
                                          <p:stCondLst>
                                            <p:cond delay="0"/>
                                          </p:stCondLst>
                                        </p:cTn>
                                        <p:tgtEl>
                                          <p:spTgt spid="34818"/>
                                        </p:tgtEl>
                                        <p:attrNameLst>
                                          <p:attrName>style.visibility</p:attrName>
                                        </p:attrNameLst>
                                      </p:cBhvr>
                                      <p:to>
                                        <p:strVal val="visible"/>
                                      </p:to>
                                    </p:set>
                                    <p:animEffect transition="in" filter="fade">
                                      <p:cBhvr>
                                        <p:cTn id="33" dur="500"/>
                                        <p:tgtEl>
                                          <p:spTgt spid="34818"/>
                                        </p:tgtEl>
                                      </p:cBhvr>
                                    </p:animEffect>
                                  </p:childTnLst>
                                </p:cTn>
                              </p:par>
                              <p:par>
                                <p:cTn id="34" presetID="10" presetClass="entr" presetSubtype="0" fill="hold" nodeType="withEffect">
                                  <p:stCondLst>
                                    <p:cond delay="500"/>
                                  </p:stCondLst>
                                  <p:childTnLst>
                                    <p:set>
                                      <p:cBhvr>
                                        <p:cTn id="35" dur="1" fill="hold">
                                          <p:stCondLst>
                                            <p:cond delay="0"/>
                                          </p:stCondLst>
                                        </p:cTn>
                                        <p:tgtEl>
                                          <p:spTgt spid="34824"/>
                                        </p:tgtEl>
                                        <p:attrNameLst>
                                          <p:attrName>style.visibility</p:attrName>
                                        </p:attrNameLst>
                                      </p:cBhvr>
                                      <p:to>
                                        <p:strVal val="visible"/>
                                      </p:to>
                                    </p:set>
                                    <p:animEffect transition="in" filter="fade">
                                      <p:cBhvr>
                                        <p:cTn id="36" dur="500"/>
                                        <p:tgtEl>
                                          <p:spTgt spid="34824"/>
                                        </p:tgtEl>
                                      </p:cBhvr>
                                    </p:animEffect>
                                  </p:childTnLst>
                                </p:cTn>
                              </p:par>
                              <p:par>
                                <p:cTn id="37" presetID="10" presetClass="entr" presetSubtype="0" fill="hold" nodeType="withEffect">
                                  <p:stCondLst>
                                    <p:cond delay="600"/>
                                  </p:stCondLst>
                                  <p:childTnLst>
                                    <p:set>
                                      <p:cBhvr>
                                        <p:cTn id="38" dur="1" fill="hold">
                                          <p:stCondLst>
                                            <p:cond delay="0"/>
                                          </p:stCondLst>
                                        </p:cTn>
                                        <p:tgtEl>
                                          <p:spTgt spid="34823"/>
                                        </p:tgtEl>
                                        <p:attrNameLst>
                                          <p:attrName>style.visibility</p:attrName>
                                        </p:attrNameLst>
                                      </p:cBhvr>
                                      <p:to>
                                        <p:strVal val="visible"/>
                                      </p:to>
                                    </p:set>
                                    <p:animEffect transition="in" filter="fade">
                                      <p:cBhvr>
                                        <p:cTn id="39" dur="500"/>
                                        <p:tgtEl>
                                          <p:spTgt spid="34823"/>
                                        </p:tgtEl>
                                      </p:cBhvr>
                                    </p:animEffect>
                                  </p:childTnLst>
                                </p:cTn>
                              </p:par>
                              <p:par>
                                <p:cTn id="40" presetID="10" presetClass="entr" presetSubtype="0" fill="hold" nodeType="withEffect">
                                  <p:stCondLst>
                                    <p:cond delay="700"/>
                                  </p:stCondLst>
                                  <p:childTnLst>
                                    <p:set>
                                      <p:cBhvr>
                                        <p:cTn id="41" dur="1" fill="hold">
                                          <p:stCondLst>
                                            <p:cond delay="0"/>
                                          </p:stCondLst>
                                        </p:cTn>
                                        <p:tgtEl>
                                          <p:spTgt spid="34822"/>
                                        </p:tgtEl>
                                        <p:attrNameLst>
                                          <p:attrName>style.visibility</p:attrName>
                                        </p:attrNameLst>
                                      </p:cBhvr>
                                      <p:to>
                                        <p:strVal val="visible"/>
                                      </p:to>
                                    </p:set>
                                    <p:animEffect transition="in" filter="fade">
                                      <p:cBhvr>
                                        <p:cTn id="42" dur="500"/>
                                        <p:tgtEl>
                                          <p:spTgt spid="34822"/>
                                        </p:tgtEl>
                                      </p:cBhvr>
                                    </p:animEffect>
                                  </p:childTnLst>
                                </p:cTn>
                              </p:par>
                              <p:par>
                                <p:cTn id="43" presetID="10" presetClass="entr" presetSubtype="0" fill="hold" nodeType="withEffect">
                                  <p:stCondLst>
                                    <p:cond delay="900"/>
                                  </p:stCondLst>
                                  <p:childTnLst>
                                    <p:set>
                                      <p:cBhvr>
                                        <p:cTn id="44" dur="1" fill="hold">
                                          <p:stCondLst>
                                            <p:cond delay="0"/>
                                          </p:stCondLst>
                                        </p:cTn>
                                        <p:tgtEl>
                                          <p:spTgt spid="34826"/>
                                        </p:tgtEl>
                                        <p:attrNameLst>
                                          <p:attrName>style.visibility</p:attrName>
                                        </p:attrNameLst>
                                      </p:cBhvr>
                                      <p:to>
                                        <p:strVal val="visible"/>
                                      </p:to>
                                    </p:set>
                                    <p:animEffect transition="in" filter="fade">
                                      <p:cBhvr>
                                        <p:cTn id="45" dur="500"/>
                                        <p:tgtEl>
                                          <p:spTgt spid="34826"/>
                                        </p:tgtEl>
                                      </p:cBhvr>
                                    </p:animEffect>
                                  </p:childTnLst>
                                </p:cTn>
                              </p:par>
                              <p:par>
                                <p:cTn id="46" presetID="10" presetClass="entr" presetSubtype="0" fill="hold" nodeType="withEffect">
                                  <p:stCondLst>
                                    <p:cond delay="1000"/>
                                  </p:stCondLst>
                                  <p:childTnLst>
                                    <p:set>
                                      <p:cBhvr>
                                        <p:cTn id="47" dur="1" fill="hold">
                                          <p:stCondLst>
                                            <p:cond delay="0"/>
                                          </p:stCondLst>
                                        </p:cTn>
                                        <p:tgtEl>
                                          <p:spTgt spid="34825"/>
                                        </p:tgtEl>
                                        <p:attrNameLst>
                                          <p:attrName>style.visibility</p:attrName>
                                        </p:attrNameLst>
                                      </p:cBhvr>
                                      <p:to>
                                        <p:strVal val="visible"/>
                                      </p:to>
                                    </p:set>
                                    <p:animEffect transition="in" filter="fade">
                                      <p:cBhvr>
                                        <p:cTn id="48" dur="500"/>
                                        <p:tgtEl>
                                          <p:spTgt spid="34825"/>
                                        </p:tgtEl>
                                      </p:cBhvr>
                                    </p:animEffect>
                                  </p:childTnLst>
                                </p:cTn>
                              </p:par>
                              <p:par>
                                <p:cTn id="49" presetID="10" presetClass="entr" presetSubtype="0" fill="hold" nodeType="withEffect">
                                  <p:stCondLst>
                                    <p:cond delay="1100"/>
                                  </p:stCondLst>
                                  <p:childTnLst>
                                    <p:set>
                                      <p:cBhvr>
                                        <p:cTn id="50" dur="1" fill="hold">
                                          <p:stCondLst>
                                            <p:cond delay="0"/>
                                          </p:stCondLst>
                                        </p:cTn>
                                        <p:tgtEl>
                                          <p:spTgt spid="34827"/>
                                        </p:tgtEl>
                                        <p:attrNameLst>
                                          <p:attrName>style.visibility</p:attrName>
                                        </p:attrNameLst>
                                      </p:cBhvr>
                                      <p:to>
                                        <p:strVal val="visible"/>
                                      </p:to>
                                    </p:set>
                                    <p:animEffect transition="in" filter="fade">
                                      <p:cBhvr>
                                        <p:cTn id="51" dur="500"/>
                                        <p:tgtEl>
                                          <p:spTgt spid="34827"/>
                                        </p:tgtEl>
                                      </p:cBhvr>
                                    </p:animEffect>
                                  </p:childTnLst>
                                </p:cTn>
                              </p:par>
                            </p:childTnLst>
                          </p:cTn>
                        </p:par>
                        <p:par>
                          <p:cTn id="52" fill="hold" nodeType="afterGroup">
                            <p:stCondLst>
                              <p:cond delay="2970"/>
                            </p:stCondLst>
                            <p:childTnLst>
                              <p:par>
                                <p:cTn id="53" presetID="22" presetClass="entr" presetSubtype="8" fill="hold" nodeType="afterEffect">
                                  <p:stCondLst>
                                    <p:cond delay="0"/>
                                  </p:stCondLst>
                                  <p:childTnLst>
                                    <p:set>
                                      <p:cBhvr>
                                        <p:cTn id="54" dur="1" fill="hold">
                                          <p:stCondLst>
                                            <p:cond delay="0"/>
                                          </p:stCondLst>
                                        </p:cTn>
                                        <p:tgtEl>
                                          <p:spTgt spid="34828"/>
                                        </p:tgtEl>
                                        <p:attrNameLst>
                                          <p:attrName>style.visibility</p:attrName>
                                        </p:attrNameLst>
                                      </p:cBhvr>
                                      <p:to>
                                        <p:strVal val="visible"/>
                                      </p:to>
                                    </p:set>
                                    <p:animEffect transition="in" filter="wipe(left)">
                                      <p:cBhvr>
                                        <p:cTn id="55" dur="500"/>
                                        <p:tgtEl>
                                          <p:spTgt spid="34828"/>
                                        </p:tgtEl>
                                      </p:cBhvr>
                                    </p:animEffect>
                                  </p:childTnLst>
                                </p:cTn>
                              </p:par>
                              <p:par>
                                <p:cTn id="56" presetID="22" presetClass="entr" presetSubtype="1" fill="hold" grpId="0" nodeType="withEffect">
                                  <p:stCondLst>
                                    <p:cond delay="200"/>
                                  </p:stCondLst>
                                  <p:childTnLst>
                                    <p:set>
                                      <p:cBhvr>
                                        <p:cTn id="57" dur="1" fill="hold">
                                          <p:stCondLst>
                                            <p:cond delay="0"/>
                                          </p:stCondLst>
                                        </p:cTn>
                                        <p:tgtEl>
                                          <p:spTgt spid="34843"/>
                                        </p:tgtEl>
                                        <p:attrNameLst>
                                          <p:attrName>style.visibility</p:attrName>
                                        </p:attrNameLst>
                                      </p:cBhvr>
                                      <p:to>
                                        <p:strVal val="visible"/>
                                      </p:to>
                                    </p:set>
                                    <p:animEffect transition="in" filter="wipe(up)">
                                      <p:cBhvr>
                                        <p:cTn id="58" dur="500"/>
                                        <p:tgtEl>
                                          <p:spTgt spid="34843"/>
                                        </p:tgtEl>
                                      </p:cBhvr>
                                    </p:animEffect>
                                  </p:childTnLst>
                                </p:cTn>
                              </p:par>
                              <p:par>
                                <p:cTn id="59" presetID="22" presetClass="entr" presetSubtype="8" fill="hold" nodeType="withEffect">
                                  <p:stCondLst>
                                    <p:cond delay="500"/>
                                  </p:stCondLst>
                                  <p:childTnLst>
                                    <p:set>
                                      <p:cBhvr>
                                        <p:cTn id="60" dur="1" fill="hold">
                                          <p:stCondLst>
                                            <p:cond delay="0"/>
                                          </p:stCondLst>
                                        </p:cTn>
                                        <p:tgtEl>
                                          <p:spTgt spid="34833"/>
                                        </p:tgtEl>
                                        <p:attrNameLst>
                                          <p:attrName>style.visibility</p:attrName>
                                        </p:attrNameLst>
                                      </p:cBhvr>
                                      <p:to>
                                        <p:strVal val="visible"/>
                                      </p:to>
                                    </p:set>
                                    <p:animEffect transition="in" filter="wipe(left)">
                                      <p:cBhvr>
                                        <p:cTn id="61" dur="500"/>
                                        <p:tgtEl>
                                          <p:spTgt spid="34833"/>
                                        </p:tgtEl>
                                      </p:cBhvr>
                                    </p:animEffect>
                                  </p:childTnLst>
                                </p:cTn>
                              </p:par>
                              <p:par>
                                <p:cTn id="62" presetID="22" presetClass="entr" presetSubtype="1" fill="hold" grpId="0" nodeType="withEffect">
                                  <p:stCondLst>
                                    <p:cond delay="600"/>
                                  </p:stCondLst>
                                  <p:childTnLst>
                                    <p:set>
                                      <p:cBhvr>
                                        <p:cTn id="63" dur="1" fill="hold">
                                          <p:stCondLst>
                                            <p:cond delay="0"/>
                                          </p:stCondLst>
                                        </p:cTn>
                                        <p:tgtEl>
                                          <p:spTgt spid="34844"/>
                                        </p:tgtEl>
                                        <p:attrNameLst>
                                          <p:attrName>style.visibility</p:attrName>
                                        </p:attrNameLst>
                                      </p:cBhvr>
                                      <p:to>
                                        <p:strVal val="visible"/>
                                      </p:to>
                                    </p:set>
                                    <p:animEffect transition="in" filter="wipe(up)">
                                      <p:cBhvr>
                                        <p:cTn id="64" dur="500"/>
                                        <p:tgtEl>
                                          <p:spTgt spid="34844"/>
                                        </p:tgtEl>
                                      </p:cBhvr>
                                    </p:animEffect>
                                  </p:childTnLst>
                                </p:cTn>
                              </p:par>
                              <p:par>
                                <p:cTn id="65" presetID="22" presetClass="entr" presetSubtype="8" fill="hold" nodeType="withEffect">
                                  <p:stCondLst>
                                    <p:cond delay="900"/>
                                  </p:stCondLst>
                                  <p:childTnLst>
                                    <p:set>
                                      <p:cBhvr>
                                        <p:cTn id="66" dur="1" fill="hold">
                                          <p:stCondLst>
                                            <p:cond delay="0"/>
                                          </p:stCondLst>
                                        </p:cTn>
                                        <p:tgtEl>
                                          <p:spTgt spid="34838"/>
                                        </p:tgtEl>
                                        <p:attrNameLst>
                                          <p:attrName>style.visibility</p:attrName>
                                        </p:attrNameLst>
                                      </p:cBhvr>
                                      <p:to>
                                        <p:strVal val="visible"/>
                                      </p:to>
                                    </p:set>
                                    <p:animEffect transition="in" filter="wipe(left)">
                                      <p:cBhvr>
                                        <p:cTn id="67" dur="500"/>
                                        <p:tgtEl>
                                          <p:spTgt spid="34838"/>
                                        </p:tgtEl>
                                      </p:cBhvr>
                                    </p:animEffect>
                                  </p:childTnLst>
                                </p:cTn>
                              </p:par>
                              <p:par>
                                <p:cTn id="68" presetID="22" presetClass="entr" presetSubtype="1" fill="hold" grpId="0" nodeType="withEffect">
                                  <p:stCondLst>
                                    <p:cond delay="1000"/>
                                  </p:stCondLst>
                                  <p:childTnLst>
                                    <p:set>
                                      <p:cBhvr>
                                        <p:cTn id="69" dur="1" fill="hold">
                                          <p:stCondLst>
                                            <p:cond delay="0"/>
                                          </p:stCondLst>
                                        </p:cTn>
                                        <p:tgtEl>
                                          <p:spTgt spid="34845"/>
                                        </p:tgtEl>
                                        <p:attrNameLst>
                                          <p:attrName>style.visibility</p:attrName>
                                        </p:attrNameLst>
                                      </p:cBhvr>
                                      <p:to>
                                        <p:strVal val="visible"/>
                                      </p:to>
                                    </p:set>
                                    <p:animEffect transition="in" filter="wipe(up)">
                                      <p:cBhvr>
                                        <p:cTn id="70" dur="500"/>
                                        <p:tgtEl>
                                          <p:spTgt spid="34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43" grpId="0" autoUpdateAnimBg="0"/>
      <p:bldP spid="34844" grpId="0" autoUpdateAnimBg="0"/>
      <p:bldP spid="34845" grpId="0" autoUpdateAnimBg="0"/>
      <p:bldP spid="34846"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AutoShape 4"/>
          <p:cNvSpPr>
            <a:spLocks noChangeAspect="1" noChangeArrowheads="1" noTextEdit="1"/>
          </p:cNvSpPr>
          <p:nvPr/>
        </p:nvSpPr>
        <p:spPr bwMode="auto">
          <a:xfrm>
            <a:off x="1970088" y="3219450"/>
            <a:ext cx="767397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843" name="Freeform 6"/>
          <p:cNvSpPr>
            <a:spLocks/>
          </p:cNvSpPr>
          <p:nvPr/>
        </p:nvSpPr>
        <p:spPr bwMode="auto">
          <a:xfrm>
            <a:off x="3860800" y="3802063"/>
            <a:ext cx="1035050" cy="415925"/>
          </a:xfrm>
          <a:custGeom>
            <a:avLst/>
            <a:gdLst>
              <a:gd name="T0" fmla="*/ 2147483646 w 1520"/>
              <a:gd name="T1" fmla="*/ 2147483646 h 612"/>
              <a:gd name="T2" fmla="*/ 2147483646 w 1520"/>
              <a:gd name="T3" fmla="*/ 2147483646 h 612"/>
              <a:gd name="T4" fmla="*/ 2147483646 w 1520"/>
              <a:gd name="T5" fmla="*/ 2147483646 h 612"/>
              <a:gd name="T6" fmla="*/ 2147483646 w 1520"/>
              <a:gd name="T7" fmla="*/ 0 h 612"/>
              <a:gd name="T8" fmla="*/ 0 w 1520"/>
              <a:gd name="T9" fmla="*/ 2147483646 h 612"/>
              <a:gd name="T10" fmla="*/ 2147483646 w 1520"/>
              <a:gd name="T11" fmla="*/ 2147483646 h 612"/>
              <a:gd name="T12" fmla="*/ 2147483646 w 1520"/>
              <a:gd name="T13" fmla="*/ 2147483646 h 6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Freeform 7"/>
          <p:cNvSpPr>
            <a:spLocks/>
          </p:cNvSpPr>
          <p:nvPr/>
        </p:nvSpPr>
        <p:spPr bwMode="auto">
          <a:xfrm>
            <a:off x="3446463" y="3219450"/>
            <a:ext cx="1865312" cy="749300"/>
          </a:xfrm>
          <a:custGeom>
            <a:avLst/>
            <a:gdLst>
              <a:gd name="T0" fmla="*/ 2147483646 w 2739"/>
              <a:gd name="T1" fmla="*/ 2147483646 h 1100"/>
              <a:gd name="T2" fmla="*/ 2147483646 w 2739"/>
              <a:gd name="T3" fmla="*/ 2147483646 h 1100"/>
              <a:gd name="T4" fmla="*/ 2147483646 w 2739"/>
              <a:gd name="T5" fmla="*/ 2147483646 h 1100"/>
              <a:gd name="T6" fmla="*/ 2147483646 w 2739"/>
              <a:gd name="T7" fmla="*/ 0 h 1100"/>
              <a:gd name="T8" fmla="*/ 0 w 2739"/>
              <a:gd name="T9" fmla="*/ 2147483646 h 1100"/>
              <a:gd name="T10" fmla="*/ 2147483646 w 2739"/>
              <a:gd name="T11" fmla="*/ 2147483646 h 1100"/>
              <a:gd name="T12" fmla="*/ 2147483646 w 2739"/>
              <a:gd name="T13" fmla="*/ 2147483646 h 11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5" name="Freeform 8"/>
          <p:cNvSpPr>
            <a:spLocks/>
          </p:cNvSpPr>
          <p:nvPr/>
        </p:nvSpPr>
        <p:spPr bwMode="auto">
          <a:xfrm>
            <a:off x="6818313" y="3800475"/>
            <a:ext cx="1036637" cy="419100"/>
          </a:xfrm>
          <a:custGeom>
            <a:avLst/>
            <a:gdLst>
              <a:gd name="T0" fmla="*/ 2147483646 w 1523"/>
              <a:gd name="T1" fmla="*/ 2147483646 h 615"/>
              <a:gd name="T2" fmla="*/ 2147483646 w 1523"/>
              <a:gd name="T3" fmla="*/ 2147483646 h 615"/>
              <a:gd name="T4" fmla="*/ 2147483646 w 1523"/>
              <a:gd name="T5" fmla="*/ 2147483646 h 615"/>
              <a:gd name="T6" fmla="*/ 2147483646 w 1523"/>
              <a:gd name="T7" fmla="*/ 0 h 615"/>
              <a:gd name="T8" fmla="*/ 0 w 1523"/>
              <a:gd name="T9" fmla="*/ 2147483646 h 615"/>
              <a:gd name="T10" fmla="*/ 2147483646 w 1523"/>
              <a:gd name="T11" fmla="*/ 2147483646 h 615"/>
              <a:gd name="T12" fmla="*/ 2147483646 w 1523"/>
              <a:gd name="T13" fmla="*/ 2147483646 h 6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6" name="Freeform 9"/>
          <p:cNvSpPr>
            <a:spLocks/>
          </p:cNvSpPr>
          <p:nvPr/>
        </p:nvSpPr>
        <p:spPr bwMode="auto">
          <a:xfrm>
            <a:off x="6403975" y="3224213"/>
            <a:ext cx="1860550" cy="749300"/>
          </a:xfrm>
          <a:custGeom>
            <a:avLst/>
            <a:gdLst>
              <a:gd name="T0" fmla="*/ 2147483646 w 2733"/>
              <a:gd name="T1" fmla="*/ 2147483646 h 1099"/>
              <a:gd name="T2" fmla="*/ 2147483646 w 2733"/>
              <a:gd name="T3" fmla="*/ 2147483646 h 1099"/>
              <a:gd name="T4" fmla="*/ 2147483646 w 2733"/>
              <a:gd name="T5" fmla="*/ 2147483646 h 1099"/>
              <a:gd name="T6" fmla="*/ 2147483646 w 2733"/>
              <a:gd name="T7" fmla="*/ 0 h 1099"/>
              <a:gd name="T8" fmla="*/ 0 w 2733"/>
              <a:gd name="T9" fmla="*/ 2147483646 h 1099"/>
              <a:gd name="T10" fmla="*/ 2147483646 w 2733"/>
              <a:gd name="T11" fmla="*/ 2147483646 h 1099"/>
              <a:gd name="T12" fmla="*/ 2147483646 w 2733"/>
              <a:gd name="T13" fmla="*/ 2147483646 h 10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Freeform 10"/>
          <p:cNvSpPr>
            <a:spLocks/>
          </p:cNvSpPr>
          <p:nvPr/>
        </p:nvSpPr>
        <p:spPr bwMode="auto">
          <a:xfrm>
            <a:off x="2386013" y="3316288"/>
            <a:ext cx="1036637" cy="417512"/>
          </a:xfrm>
          <a:custGeom>
            <a:avLst/>
            <a:gdLst>
              <a:gd name="T0" fmla="*/ 2147483646 w 1522"/>
              <a:gd name="T1" fmla="*/ 2147483646 h 612"/>
              <a:gd name="T2" fmla="*/ 2147483646 w 1522"/>
              <a:gd name="T3" fmla="*/ 2147483646 h 612"/>
              <a:gd name="T4" fmla="*/ 2147483646 w 1522"/>
              <a:gd name="T5" fmla="*/ 2147483646 h 612"/>
              <a:gd name="T6" fmla="*/ 2147483646 w 1522"/>
              <a:gd name="T7" fmla="*/ 2147483646 h 612"/>
              <a:gd name="T8" fmla="*/ 0 w 1522"/>
              <a:gd name="T9" fmla="*/ 2147483646 h 612"/>
              <a:gd name="T10" fmla="*/ 2147483646 w 1522"/>
              <a:gd name="T11" fmla="*/ 0 h 612"/>
              <a:gd name="T12" fmla="*/ 2147483646 w 1522"/>
              <a:gd name="T13" fmla="*/ 2147483646 h 6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8" name="Freeform 11"/>
          <p:cNvSpPr>
            <a:spLocks/>
          </p:cNvSpPr>
          <p:nvPr/>
        </p:nvSpPr>
        <p:spPr bwMode="auto">
          <a:xfrm>
            <a:off x="1970088" y="3565525"/>
            <a:ext cx="1860550" cy="749300"/>
          </a:xfrm>
          <a:custGeom>
            <a:avLst/>
            <a:gdLst>
              <a:gd name="T0" fmla="*/ 2147483646 w 2733"/>
              <a:gd name="T1" fmla="*/ 2147483646 h 1099"/>
              <a:gd name="T2" fmla="*/ 2147483646 w 2733"/>
              <a:gd name="T3" fmla="*/ 2147483646 h 1099"/>
              <a:gd name="T4" fmla="*/ 2147483646 w 2733"/>
              <a:gd name="T5" fmla="*/ 2147483646 h 1099"/>
              <a:gd name="T6" fmla="*/ 2147483646 w 2733"/>
              <a:gd name="T7" fmla="*/ 2147483646 h 1099"/>
              <a:gd name="T8" fmla="*/ 0 w 2733"/>
              <a:gd name="T9" fmla="*/ 2147483646 h 1099"/>
              <a:gd name="T10" fmla="*/ 2147483646 w 2733"/>
              <a:gd name="T11" fmla="*/ 0 h 1099"/>
              <a:gd name="T12" fmla="*/ 2147483646 w 2733"/>
              <a:gd name="T13" fmla="*/ 2147483646 h 10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9" name="Freeform 12"/>
          <p:cNvSpPr>
            <a:spLocks/>
          </p:cNvSpPr>
          <p:nvPr/>
        </p:nvSpPr>
        <p:spPr bwMode="auto">
          <a:xfrm>
            <a:off x="5346700" y="3319463"/>
            <a:ext cx="1036638" cy="417512"/>
          </a:xfrm>
          <a:custGeom>
            <a:avLst/>
            <a:gdLst>
              <a:gd name="T0" fmla="*/ 2147483646 w 1523"/>
              <a:gd name="T1" fmla="*/ 2147483646 h 613"/>
              <a:gd name="T2" fmla="*/ 2147483646 w 1523"/>
              <a:gd name="T3" fmla="*/ 2147483646 h 613"/>
              <a:gd name="T4" fmla="*/ 2147483646 w 1523"/>
              <a:gd name="T5" fmla="*/ 2147483646 h 613"/>
              <a:gd name="T6" fmla="*/ 2147483646 w 1523"/>
              <a:gd name="T7" fmla="*/ 2147483646 h 613"/>
              <a:gd name="T8" fmla="*/ 0 w 1523"/>
              <a:gd name="T9" fmla="*/ 2147483646 h 613"/>
              <a:gd name="T10" fmla="*/ 2147483646 w 1523"/>
              <a:gd name="T11" fmla="*/ 0 h 613"/>
              <a:gd name="T12" fmla="*/ 2147483646 w 1523"/>
              <a:gd name="T13" fmla="*/ 2147483646 h 6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0" name="Freeform 13"/>
          <p:cNvSpPr>
            <a:spLocks/>
          </p:cNvSpPr>
          <p:nvPr/>
        </p:nvSpPr>
        <p:spPr bwMode="auto">
          <a:xfrm>
            <a:off x="4927600" y="3568700"/>
            <a:ext cx="1862138" cy="752475"/>
          </a:xfrm>
          <a:custGeom>
            <a:avLst/>
            <a:gdLst>
              <a:gd name="T0" fmla="*/ 2147483646 w 2733"/>
              <a:gd name="T1" fmla="*/ 2147483646 h 1103"/>
              <a:gd name="T2" fmla="*/ 2147483646 w 2733"/>
              <a:gd name="T3" fmla="*/ 2147483646 h 1103"/>
              <a:gd name="T4" fmla="*/ 2147483646 w 2733"/>
              <a:gd name="T5" fmla="*/ 2147483646 h 1103"/>
              <a:gd name="T6" fmla="*/ 2147483646 w 2733"/>
              <a:gd name="T7" fmla="*/ 2147483646 h 1103"/>
              <a:gd name="T8" fmla="*/ 0 w 2733"/>
              <a:gd name="T9" fmla="*/ 2147483646 h 1103"/>
              <a:gd name="T10" fmla="*/ 2147483646 w 2733"/>
              <a:gd name="T11" fmla="*/ 0 h 1103"/>
              <a:gd name="T12" fmla="*/ 2147483646 w 2733"/>
              <a:gd name="T13" fmla="*/ 2147483646 h 110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1" name="Freeform 14"/>
          <p:cNvSpPr>
            <a:spLocks/>
          </p:cNvSpPr>
          <p:nvPr/>
        </p:nvSpPr>
        <p:spPr bwMode="auto">
          <a:xfrm>
            <a:off x="8310563" y="3328988"/>
            <a:ext cx="1031875" cy="417512"/>
          </a:xfrm>
          <a:custGeom>
            <a:avLst/>
            <a:gdLst>
              <a:gd name="T0" fmla="*/ 2147483646 w 1516"/>
              <a:gd name="T1" fmla="*/ 2147483646 h 613"/>
              <a:gd name="T2" fmla="*/ 2147483646 w 1516"/>
              <a:gd name="T3" fmla="*/ 2147483646 h 613"/>
              <a:gd name="T4" fmla="*/ 2147483646 w 1516"/>
              <a:gd name="T5" fmla="*/ 2147483646 h 613"/>
              <a:gd name="T6" fmla="*/ 2147483646 w 1516"/>
              <a:gd name="T7" fmla="*/ 2147483646 h 613"/>
              <a:gd name="T8" fmla="*/ 0 w 1516"/>
              <a:gd name="T9" fmla="*/ 2147483646 h 613"/>
              <a:gd name="T10" fmla="*/ 2147483646 w 1516"/>
              <a:gd name="T11" fmla="*/ 0 h 613"/>
              <a:gd name="T12" fmla="*/ 2147483646 w 1516"/>
              <a:gd name="T13" fmla="*/ 2147483646 h 6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Freeform 15"/>
          <p:cNvSpPr>
            <a:spLocks/>
          </p:cNvSpPr>
          <p:nvPr/>
        </p:nvSpPr>
        <p:spPr bwMode="auto">
          <a:xfrm>
            <a:off x="7881938" y="3570288"/>
            <a:ext cx="1858962" cy="749300"/>
          </a:xfrm>
          <a:custGeom>
            <a:avLst/>
            <a:gdLst>
              <a:gd name="T0" fmla="*/ 2147483646 w 2730"/>
              <a:gd name="T1" fmla="*/ 2147483646 h 1099"/>
              <a:gd name="T2" fmla="*/ 2147483646 w 2730"/>
              <a:gd name="T3" fmla="*/ 2147483646 h 1099"/>
              <a:gd name="T4" fmla="*/ 2147483646 w 2730"/>
              <a:gd name="T5" fmla="*/ 2147483646 h 1099"/>
              <a:gd name="T6" fmla="*/ 2147483646 w 2730"/>
              <a:gd name="T7" fmla="*/ 2147483646 h 1099"/>
              <a:gd name="T8" fmla="*/ 0 w 2730"/>
              <a:gd name="T9" fmla="*/ 2147483646 h 1099"/>
              <a:gd name="T10" fmla="*/ 2147483646 w 2730"/>
              <a:gd name="T11" fmla="*/ 0 h 1099"/>
              <a:gd name="T12" fmla="*/ 2147483646 w 2730"/>
              <a:gd name="T13" fmla="*/ 2147483646 h 10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3" name="TextBox 43"/>
          <p:cNvSpPr txBox="1">
            <a:spLocks noChangeArrowheads="1"/>
          </p:cNvSpPr>
          <p:nvPr/>
        </p:nvSpPr>
        <p:spPr bwMode="auto">
          <a:xfrm>
            <a:off x="2247900" y="16954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您的标题</a:t>
            </a:r>
          </a:p>
        </p:txBody>
      </p:sp>
      <p:sp>
        <p:nvSpPr>
          <p:cNvPr id="35854" name="TextBox 44"/>
          <p:cNvSpPr txBox="1">
            <a:spLocks noChangeArrowheads="1"/>
          </p:cNvSpPr>
          <p:nvPr/>
        </p:nvSpPr>
        <p:spPr bwMode="auto">
          <a:xfrm>
            <a:off x="1757363" y="2025650"/>
            <a:ext cx="20399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latin typeface="微软雅黑" panose="020B0503020204020204" pitchFamily="34" charset="-122"/>
              </a:rPr>
              <a:t>输入您的文字内容</a:t>
            </a:r>
            <a:endParaRPr lang="en-US" altLang="zh-CN" sz="1600">
              <a:latin typeface="微软雅黑" panose="020B0503020204020204" pitchFamily="34" charset="-122"/>
            </a:endParaRPr>
          </a:p>
          <a:p>
            <a:pPr algn="r" eaLnBrk="1" hangingPunct="1">
              <a:spcBef>
                <a:spcPct val="0"/>
              </a:spcBef>
              <a:buFontTx/>
              <a:buNone/>
            </a:pPr>
            <a:r>
              <a:rPr lang="zh-CN" altLang="en-US" sz="1600">
                <a:latin typeface="微软雅黑" panose="020B0503020204020204" pitchFamily="34" charset="-122"/>
              </a:rPr>
              <a:t>输入您的文字内容</a:t>
            </a:r>
          </a:p>
        </p:txBody>
      </p:sp>
      <p:grpSp>
        <p:nvGrpSpPr>
          <p:cNvPr id="35855" name="Group 15"/>
          <p:cNvGrpSpPr>
            <a:grpSpLocks/>
          </p:cNvGrpSpPr>
          <p:nvPr/>
        </p:nvGrpSpPr>
        <p:grpSpPr bwMode="auto">
          <a:xfrm>
            <a:off x="1981200" y="2611438"/>
            <a:ext cx="1816100" cy="812800"/>
            <a:chOff x="0" y="0"/>
            <a:chExt cx="1815476" cy="813453"/>
          </a:xfrm>
        </p:grpSpPr>
        <p:cxnSp>
          <p:nvCxnSpPr>
            <p:cNvPr id="34859" name="直接连接符 46"/>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860" name="直接连接符 47"/>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5858" name="TextBox 48"/>
          <p:cNvSpPr txBox="1">
            <a:spLocks noChangeArrowheads="1"/>
          </p:cNvSpPr>
          <p:nvPr/>
        </p:nvSpPr>
        <p:spPr bwMode="auto">
          <a:xfrm>
            <a:off x="3767138" y="4891088"/>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您的标题</a:t>
            </a:r>
          </a:p>
        </p:txBody>
      </p:sp>
      <p:sp>
        <p:nvSpPr>
          <p:cNvPr id="35859" name="TextBox 49"/>
          <p:cNvSpPr txBox="1">
            <a:spLocks noChangeArrowheads="1"/>
          </p:cNvSpPr>
          <p:nvPr/>
        </p:nvSpPr>
        <p:spPr bwMode="auto">
          <a:xfrm>
            <a:off x="3278188" y="5219700"/>
            <a:ext cx="20399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latin typeface="微软雅黑" panose="020B0503020204020204" pitchFamily="34" charset="-122"/>
              </a:rPr>
              <a:t>输入您的文字内容</a:t>
            </a:r>
            <a:endParaRPr lang="en-US" altLang="zh-CN" sz="1600">
              <a:latin typeface="微软雅黑" panose="020B0503020204020204" pitchFamily="34" charset="-122"/>
            </a:endParaRPr>
          </a:p>
          <a:p>
            <a:pPr algn="r" eaLnBrk="1" hangingPunct="1">
              <a:spcBef>
                <a:spcPct val="0"/>
              </a:spcBef>
              <a:buFontTx/>
              <a:buNone/>
            </a:pPr>
            <a:r>
              <a:rPr lang="zh-CN" altLang="en-US" sz="1600">
                <a:latin typeface="微软雅黑" panose="020B0503020204020204" pitchFamily="34" charset="-122"/>
              </a:rPr>
              <a:t>输入您的文字内容</a:t>
            </a:r>
          </a:p>
        </p:txBody>
      </p:sp>
      <p:grpSp>
        <p:nvGrpSpPr>
          <p:cNvPr id="35860" name="Group 20"/>
          <p:cNvGrpSpPr>
            <a:grpSpLocks/>
          </p:cNvGrpSpPr>
          <p:nvPr/>
        </p:nvGrpSpPr>
        <p:grpSpPr bwMode="auto">
          <a:xfrm flipV="1">
            <a:off x="3502025" y="4106863"/>
            <a:ext cx="1816100" cy="812800"/>
            <a:chOff x="0" y="0"/>
            <a:chExt cx="1815476" cy="813453"/>
          </a:xfrm>
        </p:grpSpPr>
        <p:cxnSp>
          <p:nvCxnSpPr>
            <p:cNvPr id="34857" name="直接连接符 51"/>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858" name="直接连接符 52"/>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5863" name="TextBox 53"/>
          <p:cNvSpPr txBox="1">
            <a:spLocks noChangeArrowheads="1"/>
          </p:cNvSpPr>
          <p:nvPr/>
        </p:nvSpPr>
        <p:spPr bwMode="auto">
          <a:xfrm>
            <a:off x="5229225" y="16954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您的标题</a:t>
            </a:r>
          </a:p>
        </p:txBody>
      </p:sp>
      <p:sp>
        <p:nvSpPr>
          <p:cNvPr id="35864" name="TextBox 54"/>
          <p:cNvSpPr txBox="1">
            <a:spLocks noChangeArrowheads="1"/>
          </p:cNvSpPr>
          <p:nvPr/>
        </p:nvSpPr>
        <p:spPr bwMode="auto">
          <a:xfrm>
            <a:off x="4738688" y="2025650"/>
            <a:ext cx="20399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latin typeface="微软雅黑" panose="020B0503020204020204" pitchFamily="34" charset="-122"/>
              </a:rPr>
              <a:t>输入您的文字内容</a:t>
            </a:r>
            <a:endParaRPr lang="en-US" altLang="zh-CN" sz="1600">
              <a:latin typeface="微软雅黑" panose="020B0503020204020204" pitchFamily="34" charset="-122"/>
            </a:endParaRPr>
          </a:p>
          <a:p>
            <a:pPr algn="r" eaLnBrk="1" hangingPunct="1">
              <a:spcBef>
                <a:spcPct val="0"/>
              </a:spcBef>
              <a:buFontTx/>
              <a:buNone/>
            </a:pPr>
            <a:r>
              <a:rPr lang="zh-CN" altLang="en-US" sz="1600">
                <a:latin typeface="微软雅黑" panose="020B0503020204020204" pitchFamily="34" charset="-122"/>
              </a:rPr>
              <a:t>输入您的文字内容</a:t>
            </a:r>
          </a:p>
        </p:txBody>
      </p:sp>
      <p:grpSp>
        <p:nvGrpSpPr>
          <p:cNvPr id="35865" name="Group 25"/>
          <p:cNvGrpSpPr>
            <a:grpSpLocks/>
          </p:cNvGrpSpPr>
          <p:nvPr/>
        </p:nvGrpSpPr>
        <p:grpSpPr bwMode="auto">
          <a:xfrm>
            <a:off x="4962525" y="2611438"/>
            <a:ext cx="1816100" cy="812800"/>
            <a:chOff x="0" y="0"/>
            <a:chExt cx="1815476" cy="813453"/>
          </a:xfrm>
        </p:grpSpPr>
        <p:cxnSp>
          <p:nvCxnSpPr>
            <p:cNvPr id="34855" name="直接连接符 56"/>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856" name="直接连接符 57"/>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5868" name="TextBox 58"/>
          <p:cNvSpPr txBox="1">
            <a:spLocks noChangeArrowheads="1"/>
          </p:cNvSpPr>
          <p:nvPr/>
        </p:nvSpPr>
        <p:spPr bwMode="auto">
          <a:xfrm>
            <a:off x="6677025" y="4891088"/>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您的标题</a:t>
            </a:r>
          </a:p>
        </p:txBody>
      </p:sp>
      <p:sp>
        <p:nvSpPr>
          <p:cNvPr id="35869" name="TextBox 59"/>
          <p:cNvSpPr txBox="1">
            <a:spLocks noChangeArrowheads="1"/>
          </p:cNvSpPr>
          <p:nvPr/>
        </p:nvSpPr>
        <p:spPr bwMode="auto">
          <a:xfrm>
            <a:off x="6186488" y="5219700"/>
            <a:ext cx="20399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latin typeface="微软雅黑" panose="020B0503020204020204" pitchFamily="34" charset="-122"/>
              </a:rPr>
              <a:t>输入您的文字内容</a:t>
            </a:r>
            <a:endParaRPr lang="en-US" altLang="zh-CN" sz="1600">
              <a:latin typeface="微软雅黑" panose="020B0503020204020204" pitchFamily="34" charset="-122"/>
            </a:endParaRPr>
          </a:p>
          <a:p>
            <a:pPr algn="r" eaLnBrk="1" hangingPunct="1">
              <a:spcBef>
                <a:spcPct val="0"/>
              </a:spcBef>
              <a:buFontTx/>
              <a:buNone/>
            </a:pPr>
            <a:r>
              <a:rPr lang="zh-CN" altLang="en-US" sz="1600">
                <a:latin typeface="微软雅黑" panose="020B0503020204020204" pitchFamily="34" charset="-122"/>
              </a:rPr>
              <a:t>输入您的文字内容</a:t>
            </a:r>
          </a:p>
        </p:txBody>
      </p:sp>
      <p:grpSp>
        <p:nvGrpSpPr>
          <p:cNvPr id="35870" name="Group 30"/>
          <p:cNvGrpSpPr>
            <a:grpSpLocks/>
          </p:cNvGrpSpPr>
          <p:nvPr/>
        </p:nvGrpSpPr>
        <p:grpSpPr bwMode="auto">
          <a:xfrm flipV="1">
            <a:off x="6411913" y="4106863"/>
            <a:ext cx="1814512" cy="812800"/>
            <a:chOff x="0" y="0"/>
            <a:chExt cx="1815476" cy="813453"/>
          </a:xfrm>
        </p:grpSpPr>
        <p:cxnSp>
          <p:nvCxnSpPr>
            <p:cNvPr id="34853" name="直接连接符 61"/>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854" name="直接连接符 62"/>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5873" name="TextBox 63"/>
          <p:cNvSpPr txBox="1">
            <a:spLocks noChangeArrowheads="1"/>
          </p:cNvSpPr>
          <p:nvPr/>
        </p:nvSpPr>
        <p:spPr bwMode="auto">
          <a:xfrm>
            <a:off x="8174038" y="16954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latin typeface="微软雅黑" panose="020B0503020204020204" pitchFamily="34" charset="-122"/>
              </a:rPr>
              <a:t>您的标题</a:t>
            </a:r>
          </a:p>
        </p:txBody>
      </p:sp>
      <p:sp>
        <p:nvSpPr>
          <p:cNvPr id="35874" name="TextBox 64"/>
          <p:cNvSpPr txBox="1">
            <a:spLocks noChangeArrowheads="1"/>
          </p:cNvSpPr>
          <p:nvPr/>
        </p:nvSpPr>
        <p:spPr bwMode="auto">
          <a:xfrm>
            <a:off x="7683500" y="2025650"/>
            <a:ext cx="20399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600">
                <a:latin typeface="微软雅黑" panose="020B0503020204020204" pitchFamily="34" charset="-122"/>
              </a:rPr>
              <a:t>输入您的文字内容</a:t>
            </a:r>
            <a:endParaRPr lang="en-US" altLang="zh-CN" sz="1600">
              <a:latin typeface="微软雅黑" panose="020B0503020204020204" pitchFamily="34" charset="-122"/>
            </a:endParaRPr>
          </a:p>
          <a:p>
            <a:pPr algn="r" eaLnBrk="1" hangingPunct="1">
              <a:spcBef>
                <a:spcPct val="0"/>
              </a:spcBef>
              <a:buFontTx/>
              <a:buNone/>
            </a:pPr>
            <a:r>
              <a:rPr lang="zh-CN" altLang="en-US" sz="1600">
                <a:latin typeface="微软雅黑" panose="020B0503020204020204" pitchFamily="34" charset="-122"/>
              </a:rPr>
              <a:t>输入您的文字内容</a:t>
            </a:r>
          </a:p>
        </p:txBody>
      </p:sp>
      <p:grpSp>
        <p:nvGrpSpPr>
          <p:cNvPr id="35875" name="Group 35"/>
          <p:cNvGrpSpPr>
            <a:grpSpLocks/>
          </p:cNvGrpSpPr>
          <p:nvPr/>
        </p:nvGrpSpPr>
        <p:grpSpPr bwMode="auto">
          <a:xfrm>
            <a:off x="7907338" y="2611438"/>
            <a:ext cx="1816100" cy="812800"/>
            <a:chOff x="0" y="0"/>
            <a:chExt cx="1815476" cy="813453"/>
          </a:xfrm>
        </p:grpSpPr>
        <p:cxnSp>
          <p:nvCxnSpPr>
            <p:cNvPr id="34851" name="直接连接符 66"/>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852" name="直接连接符 67"/>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5878" name="TextBox 68"/>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35879" name="Group 39"/>
          <p:cNvGrpSpPr>
            <a:grpSpLocks/>
          </p:cNvGrpSpPr>
          <p:nvPr/>
        </p:nvGrpSpPr>
        <p:grpSpPr bwMode="auto">
          <a:xfrm>
            <a:off x="300038" y="142875"/>
            <a:ext cx="10548937" cy="525463"/>
            <a:chOff x="0" y="0"/>
            <a:chExt cx="10548612" cy="525463"/>
          </a:xfrm>
        </p:grpSpPr>
        <p:grpSp>
          <p:nvGrpSpPr>
            <p:cNvPr id="34847" name="Group 40"/>
            <p:cNvGrpSpPr>
              <a:grpSpLocks/>
            </p:cNvGrpSpPr>
            <p:nvPr/>
          </p:nvGrpSpPr>
          <p:grpSpPr bwMode="auto">
            <a:xfrm flipH="1" flipV="1">
              <a:off x="0" y="0"/>
              <a:ext cx="584200" cy="525463"/>
              <a:chOff x="0" y="0"/>
              <a:chExt cx="584200" cy="525463"/>
            </a:xfrm>
          </p:grpSpPr>
          <p:sp>
            <p:nvSpPr>
              <p:cNvPr id="34849"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4850"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34848" name="直接连接符 71"/>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5884" name="图片 7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5879"/>
                                        </p:tgtEl>
                                        <p:attrNameLst>
                                          <p:attrName>style.visibility</p:attrName>
                                        </p:attrNameLst>
                                      </p:cBhvr>
                                      <p:to>
                                        <p:strVal val="visible"/>
                                      </p:to>
                                    </p:set>
                                    <p:animEffect transition="in" filter="wipe(left)">
                                      <p:cBhvr>
                                        <p:cTn id="7" dur="500"/>
                                        <p:tgtEl>
                                          <p:spTgt spid="35879"/>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35884"/>
                                        </p:tgtEl>
                                        <p:attrNameLst>
                                          <p:attrName>style.visibility</p:attrName>
                                        </p:attrNameLst>
                                      </p:cBhvr>
                                      <p:to>
                                        <p:strVal val="visible"/>
                                      </p:to>
                                    </p:set>
                                    <p:anim calcmode="lin" valueType="num">
                                      <p:cBhvr additive="base">
                                        <p:cTn id="11" dur="300"/>
                                        <p:tgtEl>
                                          <p:spTgt spid="35884"/>
                                        </p:tgtEl>
                                        <p:attrNameLst>
                                          <p:attrName>ppt_x</p:attrName>
                                        </p:attrNameLst>
                                      </p:cBhvr>
                                      <p:tavLst>
                                        <p:tav tm="0">
                                          <p:val>
                                            <p:strVal val="#ppt_x-#ppt_w*1.125000"/>
                                          </p:val>
                                        </p:tav>
                                        <p:tav tm="100000">
                                          <p:val>
                                            <p:strVal val="#ppt_x"/>
                                          </p:val>
                                        </p:tav>
                                      </p:tavLst>
                                    </p:anim>
                                    <p:animEffect transition="in" filter="wipe(right)">
                                      <p:cBhvr>
                                        <p:cTn id="12" dur="300"/>
                                        <p:tgtEl>
                                          <p:spTgt spid="35884"/>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5878"/>
                                        </p:tgtEl>
                                        <p:attrNameLst>
                                          <p:attrName>style.visibility</p:attrName>
                                        </p:attrNameLst>
                                      </p:cBhvr>
                                      <p:to>
                                        <p:strVal val="visible"/>
                                      </p:to>
                                    </p:set>
                                    <p:anim calcmode="lin" valueType="num">
                                      <p:cBhvr>
                                        <p:cTn id="16" dur="300" fill="hold"/>
                                        <p:tgtEl>
                                          <p:spTgt spid="35878"/>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35878"/>
                                        </p:tgtEl>
                                        <p:attrNameLst>
                                          <p:attrName>ppt_y</p:attrName>
                                        </p:attrNameLst>
                                      </p:cBhvr>
                                      <p:tavLst>
                                        <p:tav tm="0">
                                          <p:val>
                                            <p:strVal val="#ppt_y"/>
                                          </p:val>
                                        </p:tav>
                                        <p:tav tm="100000">
                                          <p:val>
                                            <p:strVal val="#ppt_y"/>
                                          </p:val>
                                        </p:tav>
                                      </p:tavLst>
                                    </p:anim>
                                    <p:anim calcmode="lin" valueType="num">
                                      <p:cBhvr>
                                        <p:cTn id="18" dur="300" fill="hold"/>
                                        <p:tgtEl>
                                          <p:spTgt spid="35878"/>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3587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35878"/>
                                        </p:tgtEl>
                                      </p:cBhvr>
                                    </p:animEffect>
                                  </p:childTnLst>
                                </p:cTn>
                              </p:par>
                            </p:childTnLst>
                          </p:cTn>
                        </p:par>
                        <p:par>
                          <p:cTn id="21" fill="hold" nodeType="afterGroup">
                            <p:stCondLst>
                              <p:cond delay="1370"/>
                            </p:stCondLst>
                            <p:childTnLst>
                              <p:par>
                                <p:cTn id="22" presetID="22" presetClass="entr" presetSubtype="8" fill="hold" grpId="0" nodeType="afterEffect">
                                  <p:stCondLst>
                                    <p:cond delay="0"/>
                                  </p:stCondLst>
                                  <p:childTnLst>
                                    <p:set>
                                      <p:cBhvr>
                                        <p:cTn id="23" dur="1" fill="hold">
                                          <p:stCondLst>
                                            <p:cond delay="0"/>
                                          </p:stCondLst>
                                        </p:cTn>
                                        <p:tgtEl>
                                          <p:spTgt spid="35848"/>
                                        </p:tgtEl>
                                        <p:attrNameLst>
                                          <p:attrName>style.visibility</p:attrName>
                                        </p:attrNameLst>
                                      </p:cBhvr>
                                      <p:to>
                                        <p:strVal val="visible"/>
                                      </p:to>
                                    </p:set>
                                    <p:animEffect transition="in" filter="wipe(left)">
                                      <p:cBhvr>
                                        <p:cTn id="24" dur="500"/>
                                        <p:tgtEl>
                                          <p:spTgt spid="35848"/>
                                        </p:tgtEl>
                                      </p:cBhvr>
                                    </p:animEffect>
                                  </p:childTnLst>
                                </p:cTn>
                              </p:par>
                            </p:childTnLst>
                          </p:cTn>
                        </p:par>
                        <p:par>
                          <p:cTn id="25" fill="hold" nodeType="afterGroup">
                            <p:stCondLst>
                              <p:cond delay="1870"/>
                            </p:stCondLst>
                            <p:childTnLst>
                              <p:par>
                                <p:cTn id="26" presetID="22" presetClass="entr" presetSubtype="8" fill="hold" grpId="0" nodeType="afterEffect">
                                  <p:stCondLst>
                                    <p:cond delay="0"/>
                                  </p:stCondLst>
                                  <p:childTnLst>
                                    <p:set>
                                      <p:cBhvr>
                                        <p:cTn id="27" dur="1" fill="hold">
                                          <p:stCondLst>
                                            <p:cond delay="0"/>
                                          </p:stCondLst>
                                        </p:cTn>
                                        <p:tgtEl>
                                          <p:spTgt spid="35844"/>
                                        </p:tgtEl>
                                        <p:attrNameLst>
                                          <p:attrName>style.visibility</p:attrName>
                                        </p:attrNameLst>
                                      </p:cBhvr>
                                      <p:to>
                                        <p:strVal val="visible"/>
                                      </p:to>
                                    </p:set>
                                    <p:animEffect transition="in" filter="wipe(left)">
                                      <p:cBhvr>
                                        <p:cTn id="28" dur="500"/>
                                        <p:tgtEl>
                                          <p:spTgt spid="35844"/>
                                        </p:tgtEl>
                                      </p:cBhvr>
                                    </p:animEffect>
                                  </p:childTnLst>
                                </p:cTn>
                              </p:par>
                            </p:childTnLst>
                          </p:cTn>
                        </p:par>
                        <p:par>
                          <p:cTn id="29" fill="hold" nodeType="afterGroup">
                            <p:stCondLst>
                              <p:cond delay="2370"/>
                            </p:stCondLst>
                            <p:childTnLst>
                              <p:par>
                                <p:cTn id="30" presetID="22" presetClass="entr" presetSubtype="8" fill="hold" grpId="0" nodeType="afterEffect">
                                  <p:stCondLst>
                                    <p:cond delay="0"/>
                                  </p:stCondLst>
                                  <p:childTnLst>
                                    <p:set>
                                      <p:cBhvr>
                                        <p:cTn id="31" dur="1" fill="hold">
                                          <p:stCondLst>
                                            <p:cond delay="0"/>
                                          </p:stCondLst>
                                        </p:cTn>
                                        <p:tgtEl>
                                          <p:spTgt spid="35850"/>
                                        </p:tgtEl>
                                        <p:attrNameLst>
                                          <p:attrName>style.visibility</p:attrName>
                                        </p:attrNameLst>
                                      </p:cBhvr>
                                      <p:to>
                                        <p:strVal val="visible"/>
                                      </p:to>
                                    </p:set>
                                    <p:animEffect transition="in" filter="wipe(left)">
                                      <p:cBhvr>
                                        <p:cTn id="32" dur="500"/>
                                        <p:tgtEl>
                                          <p:spTgt spid="35850"/>
                                        </p:tgtEl>
                                      </p:cBhvr>
                                    </p:animEffect>
                                  </p:childTnLst>
                                </p:cTn>
                              </p:par>
                            </p:childTnLst>
                          </p:cTn>
                        </p:par>
                        <p:par>
                          <p:cTn id="33" fill="hold" nodeType="afterGroup">
                            <p:stCondLst>
                              <p:cond delay="2870"/>
                            </p:stCondLst>
                            <p:childTnLst>
                              <p:par>
                                <p:cTn id="34" presetID="22" presetClass="entr" presetSubtype="8" fill="hold" grpId="0" nodeType="afterEffect">
                                  <p:stCondLst>
                                    <p:cond delay="0"/>
                                  </p:stCondLst>
                                  <p:childTnLst>
                                    <p:set>
                                      <p:cBhvr>
                                        <p:cTn id="35" dur="1" fill="hold">
                                          <p:stCondLst>
                                            <p:cond delay="0"/>
                                          </p:stCondLst>
                                        </p:cTn>
                                        <p:tgtEl>
                                          <p:spTgt spid="35846"/>
                                        </p:tgtEl>
                                        <p:attrNameLst>
                                          <p:attrName>style.visibility</p:attrName>
                                        </p:attrNameLst>
                                      </p:cBhvr>
                                      <p:to>
                                        <p:strVal val="visible"/>
                                      </p:to>
                                    </p:set>
                                    <p:animEffect transition="in" filter="wipe(left)">
                                      <p:cBhvr>
                                        <p:cTn id="36" dur="500"/>
                                        <p:tgtEl>
                                          <p:spTgt spid="35846"/>
                                        </p:tgtEl>
                                      </p:cBhvr>
                                    </p:animEffect>
                                  </p:childTnLst>
                                </p:cTn>
                              </p:par>
                            </p:childTnLst>
                          </p:cTn>
                        </p:par>
                        <p:par>
                          <p:cTn id="37" fill="hold" nodeType="afterGroup">
                            <p:stCondLst>
                              <p:cond delay="3370"/>
                            </p:stCondLst>
                            <p:childTnLst>
                              <p:par>
                                <p:cTn id="38" presetID="22" presetClass="entr" presetSubtype="8" fill="hold" grpId="0" nodeType="afterEffect">
                                  <p:stCondLst>
                                    <p:cond delay="0"/>
                                  </p:stCondLst>
                                  <p:childTnLst>
                                    <p:set>
                                      <p:cBhvr>
                                        <p:cTn id="39" dur="1" fill="hold">
                                          <p:stCondLst>
                                            <p:cond delay="0"/>
                                          </p:stCondLst>
                                        </p:cTn>
                                        <p:tgtEl>
                                          <p:spTgt spid="35852"/>
                                        </p:tgtEl>
                                        <p:attrNameLst>
                                          <p:attrName>style.visibility</p:attrName>
                                        </p:attrNameLst>
                                      </p:cBhvr>
                                      <p:to>
                                        <p:strVal val="visible"/>
                                      </p:to>
                                    </p:set>
                                    <p:animEffect transition="in" filter="wipe(left)">
                                      <p:cBhvr>
                                        <p:cTn id="40" dur="500"/>
                                        <p:tgtEl>
                                          <p:spTgt spid="35852"/>
                                        </p:tgtEl>
                                      </p:cBhvr>
                                    </p:animEffect>
                                  </p:childTnLst>
                                </p:cTn>
                              </p:par>
                            </p:childTnLst>
                          </p:cTn>
                        </p:par>
                        <p:par>
                          <p:cTn id="41" fill="hold" nodeType="afterGroup">
                            <p:stCondLst>
                              <p:cond delay="3870"/>
                            </p:stCondLst>
                            <p:childTnLst>
                              <p:par>
                                <p:cTn id="42" presetID="47" presetClass="entr" presetSubtype="0" fill="hold" grpId="0" nodeType="afterEffect">
                                  <p:stCondLst>
                                    <p:cond delay="0"/>
                                  </p:stCondLst>
                                  <p:childTnLst>
                                    <p:set>
                                      <p:cBhvr>
                                        <p:cTn id="43" dur="1" fill="hold">
                                          <p:stCondLst>
                                            <p:cond delay="0"/>
                                          </p:stCondLst>
                                        </p:cTn>
                                        <p:tgtEl>
                                          <p:spTgt spid="35847"/>
                                        </p:tgtEl>
                                        <p:attrNameLst>
                                          <p:attrName>style.visibility</p:attrName>
                                        </p:attrNameLst>
                                      </p:cBhvr>
                                      <p:to>
                                        <p:strVal val="visible"/>
                                      </p:to>
                                    </p:set>
                                    <p:animEffect transition="in" filter="fade">
                                      <p:cBhvr>
                                        <p:cTn id="44" dur="500"/>
                                        <p:tgtEl>
                                          <p:spTgt spid="35847"/>
                                        </p:tgtEl>
                                      </p:cBhvr>
                                    </p:animEffect>
                                    <p:anim calcmode="lin" valueType="num">
                                      <p:cBhvr>
                                        <p:cTn id="45" dur="500" fill="hold"/>
                                        <p:tgtEl>
                                          <p:spTgt spid="35847"/>
                                        </p:tgtEl>
                                        <p:attrNameLst>
                                          <p:attrName>ppt_x</p:attrName>
                                        </p:attrNameLst>
                                      </p:cBhvr>
                                      <p:tavLst>
                                        <p:tav tm="0">
                                          <p:val>
                                            <p:strVal val="#ppt_x"/>
                                          </p:val>
                                        </p:tav>
                                        <p:tav tm="100000">
                                          <p:val>
                                            <p:strVal val="#ppt_x"/>
                                          </p:val>
                                        </p:tav>
                                      </p:tavLst>
                                    </p:anim>
                                    <p:anim calcmode="lin" valueType="num">
                                      <p:cBhvr>
                                        <p:cTn id="46" dur="500" fill="hold"/>
                                        <p:tgtEl>
                                          <p:spTgt spid="3584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35855"/>
                                        </p:tgtEl>
                                        <p:attrNameLst>
                                          <p:attrName>style.visibility</p:attrName>
                                        </p:attrNameLst>
                                      </p:cBhvr>
                                      <p:to>
                                        <p:strVal val="visible"/>
                                      </p:to>
                                    </p:set>
                                    <p:animEffect transition="in" filter="fade">
                                      <p:cBhvr>
                                        <p:cTn id="49" dur="500"/>
                                        <p:tgtEl>
                                          <p:spTgt spid="35855"/>
                                        </p:tgtEl>
                                      </p:cBhvr>
                                    </p:animEffect>
                                    <p:anim calcmode="lin" valueType="num">
                                      <p:cBhvr>
                                        <p:cTn id="50" dur="500" fill="hold"/>
                                        <p:tgtEl>
                                          <p:spTgt spid="35855"/>
                                        </p:tgtEl>
                                        <p:attrNameLst>
                                          <p:attrName>ppt_x</p:attrName>
                                        </p:attrNameLst>
                                      </p:cBhvr>
                                      <p:tavLst>
                                        <p:tav tm="0">
                                          <p:val>
                                            <p:strVal val="#ppt_x"/>
                                          </p:val>
                                        </p:tav>
                                        <p:tav tm="100000">
                                          <p:val>
                                            <p:strVal val="#ppt_x"/>
                                          </p:val>
                                        </p:tav>
                                      </p:tavLst>
                                    </p:anim>
                                    <p:anim calcmode="lin" valueType="num">
                                      <p:cBhvr>
                                        <p:cTn id="51" dur="500" fill="hold"/>
                                        <p:tgtEl>
                                          <p:spTgt spid="3585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35854"/>
                                        </p:tgtEl>
                                        <p:attrNameLst>
                                          <p:attrName>style.visibility</p:attrName>
                                        </p:attrNameLst>
                                      </p:cBhvr>
                                      <p:to>
                                        <p:strVal val="visible"/>
                                      </p:to>
                                    </p:set>
                                    <p:animEffect transition="in" filter="fade">
                                      <p:cBhvr>
                                        <p:cTn id="54" dur="500"/>
                                        <p:tgtEl>
                                          <p:spTgt spid="35854"/>
                                        </p:tgtEl>
                                      </p:cBhvr>
                                    </p:animEffect>
                                    <p:anim calcmode="lin" valueType="num">
                                      <p:cBhvr>
                                        <p:cTn id="55" dur="500" fill="hold"/>
                                        <p:tgtEl>
                                          <p:spTgt spid="35854"/>
                                        </p:tgtEl>
                                        <p:attrNameLst>
                                          <p:attrName>ppt_x</p:attrName>
                                        </p:attrNameLst>
                                      </p:cBhvr>
                                      <p:tavLst>
                                        <p:tav tm="0">
                                          <p:val>
                                            <p:strVal val="#ppt_x"/>
                                          </p:val>
                                        </p:tav>
                                        <p:tav tm="100000">
                                          <p:val>
                                            <p:strVal val="#ppt_x"/>
                                          </p:val>
                                        </p:tav>
                                      </p:tavLst>
                                    </p:anim>
                                    <p:anim calcmode="lin" valueType="num">
                                      <p:cBhvr>
                                        <p:cTn id="56" dur="500" fill="hold"/>
                                        <p:tgtEl>
                                          <p:spTgt spid="35854"/>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35853"/>
                                        </p:tgtEl>
                                        <p:attrNameLst>
                                          <p:attrName>style.visibility</p:attrName>
                                        </p:attrNameLst>
                                      </p:cBhvr>
                                      <p:to>
                                        <p:strVal val="visible"/>
                                      </p:to>
                                    </p:set>
                                    <p:animEffect transition="in" filter="fade">
                                      <p:cBhvr>
                                        <p:cTn id="59" dur="500"/>
                                        <p:tgtEl>
                                          <p:spTgt spid="35853"/>
                                        </p:tgtEl>
                                      </p:cBhvr>
                                    </p:animEffect>
                                    <p:anim calcmode="lin" valueType="num">
                                      <p:cBhvr>
                                        <p:cTn id="60" dur="500" fill="hold"/>
                                        <p:tgtEl>
                                          <p:spTgt spid="35853"/>
                                        </p:tgtEl>
                                        <p:attrNameLst>
                                          <p:attrName>ppt_x</p:attrName>
                                        </p:attrNameLst>
                                      </p:cBhvr>
                                      <p:tavLst>
                                        <p:tav tm="0">
                                          <p:val>
                                            <p:strVal val="#ppt_x"/>
                                          </p:val>
                                        </p:tav>
                                        <p:tav tm="100000">
                                          <p:val>
                                            <p:strVal val="#ppt_x"/>
                                          </p:val>
                                        </p:tav>
                                      </p:tavLst>
                                    </p:anim>
                                    <p:anim calcmode="lin" valueType="num">
                                      <p:cBhvr>
                                        <p:cTn id="61" dur="500" fill="hold"/>
                                        <p:tgtEl>
                                          <p:spTgt spid="35853"/>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4370"/>
                            </p:stCondLst>
                            <p:childTnLst>
                              <p:par>
                                <p:cTn id="63" presetID="42" presetClass="entr" presetSubtype="0" fill="hold" grpId="0" nodeType="afterEffect">
                                  <p:stCondLst>
                                    <p:cond delay="0"/>
                                  </p:stCondLst>
                                  <p:childTnLst>
                                    <p:set>
                                      <p:cBhvr>
                                        <p:cTn id="64" dur="1" fill="hold">
                                          <p:stCondLst>
                                            <p:cond delay="0"/>
                                          </p:stCondLst>
                                        </p:cTn>
                                        <p:tgtEl>
                                          <p:spTgt spid="35843"/>
                                        </p:tgtEl>
                                        <p:attrNameLst>
                                          <p:attrName>style.visibility</p:attrName>
                                        </p:attrNameLst>
                                      </p:cBhvr>
                                      <p:to>
                                        <p:strVal val="visible"/>
                                      </p:to>
                                    </p:set>
                                    <p:animEffect transition="in" filter="fade">
                                      <p:cBhvr>
                                        <p:cTn id="65" dur="500"/>
                                        <p:tgtEl>
                                          <p:spTgt spid="35843"/>
                                        </p:tgtEl>
                                      </p:cBhvr>
                                    </p:animEffect>
                                    <p:anim calcmode="lin" valueType="num">
                                      <p:cBhvr>
                                        <p:cTn id="66" dur="500" fill="hold"/>
                                        <p:tgtEl>
                                          <p:spTgt spid="35843"/>
                                        </p:tgtEl>
                                        <p:attrNameLst>
                                          <p:attrName>ppt_x</p:attrName>
                                        </p:attrNameLst>
                                      </p:cBhvr>
                                      <p:tavLst>
                                        <p:tav tm="0">
                                          <p:val>
                                            <p:strVal val="#ppt_x"/>
                                          </p:val>
                                        </p:tav>
                                        <p:tav tm="100000">
                                          <p:val>
                                            <p:strVal val="#ppt_x"/>
                                          </p:val>
                                        </p:tav>
                                      </p:tavLst>
                                    </p:anim>
                                    <p:anim calcmode="lin" valueType="num">
                                      <p:cBhvr>
                                        <p:cTn id="67" dur="500" fill="hold"/>
                                        <p:tgtEl>
                                          <p:spTgt spid="3584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5858"/>
                                        </p:tgtEl>
                                        <p:attrNameLst>
                                          <p:attrName>style.visibility</p:attrName>
                                        </p:attrNameLst>
                                      </p:cBhvr>
                                      <p:to>
                                        <p:strVal val="visible"/>
                                      </p:to>
                                    </p:set>
                                    <p:animEffect transition="in" filter="fade">
                                      <p:cBhvr>
                                        <p:cTn id="70" dur="500"/>
                                        <p:tgtEl>
                                          <p:spTgt spid="35858"/>
                                        </p:tgtEl>
                                      </p:cBhvr>
                                    </p:animEffect>
                                    <p:anim calcmode="lin" valueType="num">
                                      <p:cBhvr>
                                        <p:cTn id="71" dur="500" fill="hold"/>
                                        <p:tgtEl>
                                          <p:spTgt spid="35858"/>
                                        </p:tgtEl>
                                        <p:attrNameLst>
                                          <p:attrName>ppt_x</p:attrName>
                                        </p:attrNameLst>
                                      </p:cBhvr>
                                      <p:tavLst>
                                        <p:tav tm="0">
                                          <p:val>
                                            <p:strVal val="#ppt_x"/>
                                          </p:val>
                                        </p:tav>
                                        <p:tav tm="100000">
                                          <p:val>
                                            <p:strVal val="#ppt_x"/>
                                          </p:val>
                                        </p:tav>
                                      </p:tavLst>
                                    </p:anim>
                                    <p:anim calcmode="lin" valueType="num">
                                      <p:cBhvr>
                                        <p:cTn id="72" dur="500" fill="hold"/>
                                        <p:tgtEl>
                                          <p:spTgt spid="3585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5859"/>
                                        </p:tgtEl>
                                        <p:attrNameLst>
                                          <p:attrName>style.visibility</p:attrName>
                                        </p:attrNameLst>
                                      </p:cBhvr>
                                      <p:to>
                                        <p:strVal val="visible"/>
                                      </p:to>
                                    </p:set>
                                    <p:animEffect transition="in" filter="fade">
                                      <p:cBhvr>
                                        <p:cTn id="75" dur="500"/>
                                        <p:tgtEl>
                                          <p:spTgt spid="35859"/>
                                        </p:tgtEl>
                                      </p:cBhvr>
                                    </p:animEffect>
                                    <p:anim calcmode="lin" valueType="num">
                                      <p:cBhvr>
                                        <p:cTn id="76" dur="500" fill="hold"/>
                                        <p:tgtEl>
                                          <p:spTgt spid="35859"/>
                                        </p:tgtEl>
                                        <p:attrNameLst>
                                          <p:attrName>ppt_x</p:attrName>
                                        </p:attrNameLst>
                                      </p:cBhvr>
                                      <p:tavLst>
                                        <p:tav tm="0">
                                          <p:val>
                                            <p:strVal val="#ppt_x"/>
                                          </p:val>
                                        </p:tav>
                                        <p:tav tm="100000">
                                          <p:val>
                                            <p:strVal val="#ppt_x"/>
                                          </p:val>
                                        </p:tav>
                                      </p:tavLst>
                                    </p:anim>
                                    <p:anim calcmode="lin" valueType="num">
                                      <p:cBhvr>
                                        <p:cTn id="77" dur="500" fill="hold"/>
                                        <p:tgtEl>
                                          <p:spTgt spid="35859"/>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35860"/>
                                        </p:tgtEl>
                                        <p:attrNameLst>
                                          <p:attrName>style.visibility</p:attrName>
                                        </p:attrNameLst>
                                      </p:cBhvr>
                                      <p:to>
                                        <p:strVal val="visible"/>
                                      </p:to>
                                    </p:set>
                                    <p:animEffect transition="in" filter="fade">
                                      <p:cBhvr>
                                        <p:cTn id="80" dur="500"/>
                                        <p:tgtEl>
                                          <p:spTgt spid="35860"/>
                                        </p:tgtEl>
                                      </p:cBhvr>
                                    </p:animEffect>
                                    <p:anim calcmode="lin" valueType="num">
                                      <p:cBhvr>
                                        <p:cTn id="81" dur="500" fill="hold"/>
                                        <p:tgtEl>
                                          <p:spTgt spid="35860"/>
                                        </p:tgtEl>
                                        <p:attrNameLst>
                                          <p:attrName>ppt_x</p:attrName>
                                        </p:attrNameLst>
                                      </p:cBhvr>
                                      <p:tavLst>
                                        <p:tav tm="0">
                                          <p:val>
                                            <p:strVal val="#ppt_x"/>
                                          </p:val>
                                        </p:tav>
                                        <p:tav tm="100000">
                                          <p:val>
                                            <p:strVal val="#ppt_x"/>
                                          </p:val>
                                        </p:tav>
                                      </p:tavLst>
                                    </p:anim>
                                    <p:anim calcmode="lin" valueType="num">
                                      <p:cBhvr>
                                        <p:cTn id="82" dur="500" fill="hold"/>
                                        <p:tgtEl>
                                          <p:spTgt spid="35860"/>
                                        </p:tgtEl>
                                        <p:attrNameLst>
                                          <p:attrName>ppt_y</p:attrName>
                                        </p:attrNameLst>
                                      </p:cBhvr>
                                      <p:tavLst>
                                        <p:tav tm="0">
                                          <p:val>
                                            <p:strVal val="#ppt_y+.1"/>
                                          </p:val>
                                        </p:tav>
                                        <p:tav tm="100000">
                                          <p:val>
                                            <p:strVal val="#ppt_y"/>
                                          </p:val>
                                        </p:tav>
                                      </p:tavLst>
                                    </p:anim>
                                  </p:childTnLst>
                                </p:cTn>
                              </p:par>
                            </p:childTnLst>
                          </p:cTn>
                        </p:par>
                        <p:par>
                          <p:cTn id="83" fill="hold" nodeType="afterGroup">
                            <p:stCondLst>
                              <p:cond delay="4870"/>
                            </p:stCondLst>
                            <p:childTnLst>
                              <p:par>
                                <p:cTn id="84" presetID="47" presetClass="entr" presetSubtype="0" fill="hold" grpId="0" nodeType="afterEffect">
                                  <p:stCondLst>
                                    <p:cond delay="0"/>
                                  </p:stCondLst>
                                  <p:childTnLst>
                                    <p:set>
                                      <p:cBhvr>
                                        <p:cTn id="85" dur="1" fill="hold">
                                          <p:stCondLst>
                                            <p:cond delay="0"/>
                                          </p:stCondLst>
                                        </p:cTn>
                                        <p:tgtEl>
                                          <p:spTgt spid="35849"/>
                                        </p:tgtEl>
                                        <p:attrNameLst>
                                          <p:attrName>style.visibility</p:attrName>
                                        </p:attrNameLst>
                                      </p:cBhvr>
                                      <p:to>
                                        <p:strVal val="visible"/>
                                      </p:to>
                                    </p:set>
                                    <p:animEffect transition="in" filter="fade">
                                      <p:cBhvr>
                                        <p:cTn id="86" dur="500"/>
                                        <p:tgtEl>
                                          <p:spTgt spid="35849"/>
                                        </p:tgtEl>
                                      </p:cBhvr>
                                    </p:animEffect>
                                    <p:anim calcmode="lin" valueType="num">
                                      <p:cBhvr>
                                        <p:cTn id="87" dur="500" fill="hold"/>
                                        <p:tgtEl>
                                          <p:spTgt spid="35849"/>
                                        </p:tgtEl>
                                        <p:attrNameLst>
                                          <p:attrName>ppt_x</p:attrName>
                                        </p:attrNameLst>
                                      </p:cBhvr>
                                      <p:tavLst>
                                        <p:tav tm="0">
                                          <p:val>
                                            <p:strVal val="#ppt_x"/>
                                          </p:val>
                                        </p:tav>
                                        <p:tav tm="100000">
                                          <p:val>
                                            <p:strVal val="#ppt_x"/>
                                          </p:val>
                                        </p:tav>
                                      </p:tavLst>
                                    </p:anim>
                                    <p:anim calcmode="lin" valueType="num">
                                      <p:cBhvr>
                                        <p:cTn id="88" dur="500" fill="hold"/>
                                        <p:tgtEl>
                                          <p:spTgt spid="35849"/>
                                        </p:tgtEl>
                                        <p:attrNameLst>
                                          <p:attrName>ppt_y</p:attrName>
                                        </p:attrNameLst>
                                      </p:cBhvr>
                                      <p:tavLst>
                                        <p:tav tm="0">
                                          <p:val>
                                            <p:strVal val="#ppt_y-.1"/>
                                          </p:val>
                                        </p:tav>
                                        <p:tav tm="100000">
                                          <p:val>
                                            <p:strVal val="#ppt_y"/>
                                          </p:val>
                                        </p:tav>
                                      </p:tavLst>
                                    </p:anim>
                                  </p:childTnLst>
                                </p:cTn>
                              </p:par>
                              <p:par>
                                <p:cTn id="89" presetID="47" presetClass="entr" presetSubtype="0" fill="hold" nodeType="withEffect">
                                  <p:stCondLst>
                                    <p:cond delay="0"/>
                                  </p:stCondLst>
                                  <p:childTnLst>
                                    <p:set>
                                      <p:cBhvr>
                                        <p:cTn id="90" dur="1" fill="hold">
                                          <p:stCondLst>
                                            <p:cond delay="0"/>
                                          </p:stCondLst>
                                        </p:cTn>
                                        <p:tgtEl>
                                          <p:spTgt spid="35865"/>
                                        </p:tgtEl>
                                        <p:attrNameLst>
                                          <p:attrName>style.visibility</p:attrName>
                                        </p:attrNameLst>
                                      </p:cBhvr>
                                      <p:to>
                                        <p:strVal val="visible"/>
                                      </p:to>
                                    </p:set>
                                    <p:animEffect transition="in" filter="fade">
                                      <p:cBhvr>
                                        <p:cTn id="91" dur="500"/>
                                        <p:tgtEl>
                                          <p:spTgt spid="35865"/>
                                        </p:tgtEl>
                                      </p:cBhvr>
                                    </p:animEffect>
                                    <p:anim calcmode="lin" valueType="num">
                                      <p:cBhvr>
                                        <p:cTn id="92" dur="500" fill="hold"/>
                                        <p:tgtEl>
                                          <p:spTgt spid="35865"/>
                                        </p:tgtEl>
                                        <p:attrNameLst>
                                          <p:attrName>ppt_x</p:attrName>
                                        </p:attrNameLst>
                                      </p:cBhvr>
                                      <p:tavLst>
                                        <p:tav tm="0">
                                          <p:val>
                                            <p:strVal val="#ppt_x"/>
                                          </p:val>
                                        </p:tav>
                                        <p:tav tm="100000">
                                          <p:val>
                                            <p:strVal val="#ppt_x"/>
                                          </p:val>
                                        </p:tav>
                                      </p:tavLst>
                                    </p:anim>
                                    <p:anim calcmode="lin" valueType="num">
                                      <p:cBhvr>
                                        <p:cTn id="93" dur="500" fill="hold"/>
                                        <p:tgtEl>
                                          <p:spTgt spid="35865"/>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0"/>
                                  </p:stCondLst>
                                  <p:childTnLst>
                                    <p:set>
                                      <p:cBhvr>
                                        <p:cTn id="95" dur="1" fill="hold">
                                          <p:stCondLst>
                                            <p:cond delay="0"/>
                                          </p:stCondLst>
                                        </p:cTn>
                                        <p:tgtEl>
                                          <p:spTgt spid="35864"/>
                                        </p:tgtEl>
                                        <p:attrNameLst>
                                          <p:attrName>style.visibility</p:attrName>
                                        </p:attrNameLst>
                                      </p:cBhvr>
                                      <p:to>
                                        <p:strVal val="visible"/>
                                      </p:to>
                                    </p:set>
                                    <p:animEffect transition="in" filter="fade">
                                      <p:cBhvr>
                                        <p:cTn id="96" dur="500"/>
                                        <p:tgtEl>
                                          <p:spTgt spid="35864"/>
                                        </p:tgtEl>
                                      </p:cBhvr>
                                    </p:animEffect>
                                    <p:anim calcmode="lin" valueType="num">
                                      <p:cBhvr>
                                        <p:cTn id="97" dur="500" fill="hold"/>
                                        <p:tgtEl>
                                          <p:spTgt spid="35864"/>
                                        </p:tgtEl>
                                        <p:attrNameLst>
                                          <p:attrName>ppt_x</p:attrName>
                                        </p:attrNameLst>
                                      </p:cBhvr>
                                      <p:tavLst>
                                        <p:tav tm="0">
                                          <p:val>
                                            <p:strVal val="#ppt_x"/>
                                          </p:val>
                                        </p:tav>
                                        <p:tav tm="100000">
                                          <p:val>
                                            <p:strVal val="#ppt_x"/>
                                          </p:val>
                                        </p:tav>
                                      </p:tavLst>
                                    </p:anim>
                                    <p:anim calcmode="lin" valueType="num">
                                      <p:cBhvr>
                                        <p:cTn id="98" dur="500" fill="hold"/>
                                        <p:tgtEl>
                                          <p:spTgt spid="35864"/>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0"/>
                                  </p:stCondLst>
                                  <p:childTnLst>
                                    <p:set>
                                      <p:cBhvr>
                                        <p:cTn id="100" dur="1" fill="hold">
                                          <p:stCondLst>
                                            <p:cond delay="0"/>
                                          </p:stCondLst>
                                        </p:cTn>
                                        <p:tgtEl>
                                          <p:spTgt spid="35863"/>
                                        </p:tgtEl>
                                        <p:attrNameLst>
                                          <p:attrName>style.visibility</p:attrName>
                                        </p:attrNameLst>
                                      </p:cBhvr>
                                      <p:to>
                                        <p:strVal val="visible"/>
                                      </p:to>
                                    </p:set>
                                    <p:animEffect transition="in" filter="fade">
                                      <p:cBhvr>
                                        <p:cTn id="101" dur="500"/>
                                        <p:tgtEl>
                                          <p:spTgt spid="35863"/>
                                        </p:tgtEl>
                                      </p:cBhvr>
                                    </p:animEffect>
                                    <p:anim calcmode="lin" valueType="num">
                                      <p:cBhvr>
                                        <p:cTn id="102" dur="500" fill="hold"/>
                                        <p:tgtEl>
                                          <p:spTgt spid="35863"/>
                                        </p:tgtEl>
                                        <p:attrNameLst>
                                          <p:attrName>ppt_x</p:attrName>
                                        </p:attrNameLst>
                                      </p:cBhvr>
                                      <p:tavLst>
                                        <p:tav tm="0">
                                          <p:val>
                                            <p:strVal val="#ppt_x"/>
                                          </p:val>
                                        </p:tav>
                                        <p:tav tm="100000">
                                          <p:val>
                                            <p:strVal val="#ppt_x"/>
                                          </p:val>
                                        </p:tav>
                                      </p:tavLst>
                                    </p:anim>
                                    <p:anim calcmode="lin" valueType="num">
                                      <p:cBhvr>
                                        <p:cTn id="103" dur="500" fill="hold"/>
                                        <p:tgtEl>
                                          <p:spTgt spid="35863"/>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5370"/>
                            </p:stCondLst>
                            <p:childTnLst>
                              <p:par>
                                <p:cTn id="105" presetID="42" presetClass="entr" presetSubtype="0" fill="hold" grpId="0" nodeType="afterEffect">
                                  <p:stCondLst>
                                    <p:cond delay="0"/>
                                  </p:stCondLst>
                                  <p:childTnLst>
                                    <p:set>
                                      <p:cBhvr>
                                        <p:cTn id="106" dur="1" fill="hold">
                                          <p:stCondLst>
                                            <p:cond delay="0"/>
                                          </p:stCondLst>
                                        </p:cTn>
                                        <p:tgtEl>
                                          <p:spTgt spid="35845"/>
                                        </p:tgtEl>
                                        <p:attrNameLst>
                                          <p:attrName>style.visibility</p:attrName>
                                        </p:attrNameLst>
                                      </p:cBhvr>
                                      <p:to>
                                        <p:strVal val="visible"/>
                                      </p:to>
                                    </p:set>
                                    <p:animEffect transition="in" filter="fade">
                                      <p:cBhvr>
                                        <p:cTn id="107" dur="500"/>
                                        <p:tgtEl>
                                          <p:spTgt spid="35845"/>
                                        </p:tgtEl>
                                      </p:cBhvr>
                                    </p:animEffect>
                                    <p:anim calcmode="lin" valueType="num">
                                      <p:cBhvr>
                                        <p:cTn id="108" dur="500" fill="hold"/>
                                        <p:tgtEl>
                                          <p:spTgt spid="35845"/>
                                        </p:tgtEl>
                                        <p:attrNameLst>
                                          <p:attrName>ppt_x</p:attrName>
                                        </p:attrNameLst>
                                      </p:cBhvr>
                                      <p:tavLst>
                                        <p:tav tm="0">
                                          <p:val>
                                            <p:strVal val="#ppt_x"/>
                                          </p:val>
                                        </p:tav>
                                        <p:tav tm="100000">
                                          <p:val>
                                            <p:strVal val="#ppt_x"/>
                                          </p:val>
                                        </p:tav>
                                      </p:tavLst>
                                    </p:anim>
                                    <p:anim calcmode="lin" valueType="num">
                                      <p:cBhvr>
                                        <p:cTn id="109" dur="500" fill="hold"/>
                                        <p:tgtEl>
                                          <p:spTgt spid="35845"/>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35868"/>
                                        </p:tgtEl>
                                        <p:attrNameLst>
                                          <p:attrName>style.visibility</p:attrName>
                                        </p:attrNameLst>
                                      </p:cBhvr>
                                      <p:to>
                                        <p:strVal val="visible"/>
                                      </p:to>
                                    </p:set>
                                    <p:animEffect transition="in" filter="fade">
                                      <p:cBhvr>
                                        <p:cTn id="112" dur="500"/>
                                        <p:tgtEl>
                                          <p:spTgt spid="35868"/>
                                        </p:tgtEl>
                                      </p:cBhvr>
                                    </p:animEffect>
                                    <p:anim calcmode="lin" valueType="num">
                                      <p:cBhvr>
                                        <p:cTn id="113" dur="500" fill="hold"/>
                                        <p:tgtEl>
                                          <p:spTgt spid="35868"/>
                                        </p:tgtEl>
                                        <p:attrNameLst>
                                          <p:attrName>ppt_x</p:attrName>
                                        </p:attrNameLst>
                                      </p:cBhvr>
                                      <p:tavLst>
                                        <p:tav tm="0">
                                          <p:val>
                                            <p:strVal val="#ppt_x"/>
                                          </p:val>
                                        </p:tav>
                                        <p:tav tm="100000">
                                          <p:val>
                                            <p:strVal val="#ppt_x"/>
                                          </p:val>
                                        </p:tav>
                                      </p:tavLst>
                                    </p:anim>
                                    <p:anim calcmode="lin" valueType="num">
                                      <p:cBhvr>
                                        <p:cTn id="114" dur="500" fill="hold"/>
                                        <p:tgtEl>
                                          <p:spTgt spid="35868"/>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35869"/>
                                        </p:tgtEl>
                                        <p:attrNameLst>
                                          <p:attrName>style.visibility</p:attrName>
                                        </p:attrNameLst>
                                      </p:cBhvr>
                                      <p:to>
                                        <p:strVal val="visible"/>
                                      </p:to>
                                    </p:set>
                                    <p:animEffect transition="in" filter="fade">
                                      <p:cBhvr>
                                        <p:cTn id="117" dur="500"/>
                                        <p:tgtEl>
                                          <p:spTgt spid="35869"/>
                                        </p:tgtEl>
                                      </p:cBhvr>
                                    </p:animEffect>
                                    <p:anim calcmode="lin" valueType="num">
                                      <p:cBhvr>
                                        <p:cTn id="118" dur="500" fill="hold"/>
                                        <p:tgtEl>
                                          <p:spTgt spid="35869"/>
                                        </p:tgtEl>
                                        <p:attrNameLst>
                                          <p:attrName>ppt_x</p:attrName>
                                        </p:attrNameLst>
                                      </p:cBhvr>
                                      <p:tavLst>
                                        <p:tav tm="0">
                                          <p:val>
                                            <p:strVal val="#ppt_x"/>
                                          </p:val>
                                        </p:tav>
                                        <p:tav tm="100000">
                                          <p:val>
                                            <p:strVal val="#ppt_x"/>
                                          </p:val>
                                        </p:tav>
                                      </p:tavLst>
                                    </p:anim>
                                    <p:anim calcmode="lin" valueType="num">
                                      <p:cBhvr>
                                        <p:cTn id="119" dur="500" fill="hold"/>
                                        <p:tgtEl>
                                          <p:spTgt spid="35869"/>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0"/>
                                  </p:stCondLst>
                                  <p:childTnLst>
                                    <p:set>
                                      <p:cBhvr>
                                        <p:cTn id="121" dur="1" fill="hold">
                                          <p:stCondLst>
                                            <p:cond delay="0"/>
                                          </p:stCondLst>
                                        </p:cTn>
                                        <p:tgtEl>
                                          <p:spTgt spid="35870"/>
                                        </p:tgtEl>
                                        <p:attrNameLst>
                                          <p:attrName>style.visibility</p:attrName>
                                        </p:attrNameLst>
                                      </p:cBhvr>
                                      <p:to>
                                        <p:strVal val="visible"/>
                                      </p:to>
                                    </p:set>
                                    <p:animEffect transition="in" filter="fade">
                                      <p:cBhvr>
                                        <p:cTn id="122" dur="500"/>
                                        <p:tgtEl>
                                          <p:spTgt spid="35870"/>
                                        </p:tgtEl>
                                      </p:cBhvr>
                                    </p:animEffect>
                                    <p:anim calcmode="lin" valueType="num">
                                      <p:cBhvr>
                                        <p:cTn id="123" dur="500" fill="hold"/>
                                        <p:tgtEl>
                                          <p:spTgt spid="35870"/>
                                        </p:tgtEl>
                                        <p:attrNameLst>
                                          <p:attrName>ppt_x</p:attrName>
                                        </p:attrNameLst>
                                      </p:cBhvr>
                                      <p:tavLst>
                                        <p:tav tm="0">
                                          <p:val>
                                            <p:strVal val="#ppt_x"/>
                                          </p:val>
                                        </p:tav>
                                        <p:tav tm="100000">
                                          <p:val>
                                            <p:strVal val="#ppt_x"/>
                                          </p:val>
                                        </p:tav>
                                      </p:tavLst>
                                    </p:anim>
                                    <p:anim calcmode="lin" valueType="num">
                                      <p:cBhvr>
                                        <p:cTn id="124" dur="500" fill="hold"/>
                                        <p:tgtEl>
                                          <p:spTgt spid="35870"/>
                                        </p:tgtEl>
                                        <p:attrNameLst>
                                          <p:attrName>ppt_y</p:attrName>
                                        </p:attrNameLst>
                                      </p:cBhvr>
                                      <p:tavLst>
                                        <p:tav tm="0">
                                          <p:val>
                                            <p:strVal val="#ppt_y+.1"/>
                                          </p:val>
                                        </p:tav>
                                        <p:tav tm="100000">
                                          <p:val>
                                            <p:strVal val="#ppt_y"/>
                                          </p:val>
                                        </p:tav>
                                      </p:tavLst>
                                    </p:anim>
                                  </p:childTnLst>
                                </p:cTn>
                              </p:par>
                            </p:childTnLst>
                          </p:cTn>
                        </p:par>
                        <p:par>
                          <p:cTn id="125" fill="hold" nodeType="afterGroup">
                            <p:stCondLst>
                              <p:cond delay="5870"/>
                            </p:stCondLst>
                            <p:childTnLst>
                              <p:par>
                                <p:cTn id="126" presetID="47" presetClass="entr" presetSubtype="0" fill="hold" grpId="0" nodeType="afterEffect">
                                  <p:stCondLst>
                                    <p:cond delay="0"/>
                                  </p:stCondLst>
                                  <p:childTnLst>
                                    <p:set>
                                      <p:cBhvr>
                                        <p:cTn id="127" dur="1" fill="hold">
                                          <p:stCondLst>
                                            <p:cond delay="0"/>
                                          </p:stCondLst>
                                        </p:cTn>
                                        <p:tgtEl>
                                          <p:spTgt spid="35874"/>
                                        </p:tgtEl>
                                        <p:attrNameLst>
                                          <p:attrName>style.visibility</p:attrName>
                                        </p:attrNameLst>
                                      </p:cBhvr>
                                      <p:to>
                                        <p:strVal val="visible"/>
                                      </p:to>
                                    </p:set>
                                    <p:animEffect transition="in" filter="fade">
                                      <p:cBhvr>
                                        <p:cTn id="128" dur="500"/>
                                        <p:tgtEl>
                                          <p:spTgt spid="35874"/>
                                        </p:tgtEl>
                                      </p:cBhvr>
                                    </p:animEffect>
                                    <p:anim calcmode="lin" valueType="num">
                                      <p:cBhvr>
                                        <p:cTn id="129" dur="500" fill="hold"/>
                                        <p:tgtEl>
                                          <p:spTgt spid="35874"/>
                                        </p:tgtEl>
                                        <p:attrNameLst>
                                          <p:attrName>ppt_x</p:attrName>
                                        </p:attrNameLst>
                                      </p:cBhvr>
                                      <p:tavLst>
                                        <p:tav tm="0">
                                          <p:val>
                                            <p:strVal val="#ppt_x"/>
                                          </p:val>
                                        </p:tav>
                                        <p:tav tm="100000">
                                          <p:val>
                                            <p:strVal val="#ppt_x"/>
                                          </p:val>
                                        </p:tav>
                                      </p:tavLst>
                                    </p:anim>
                                    <p:anim calcmode="lin" valueType="num">
                                      <p:cBhvr>
                                        <p:cTn id="130" dur="500" fill="hold"/>
                                        <p:tgtEl>
                                          <p:spTgt spid="35874"/>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35873"/>
                                        </p:tgtEl>
                                        <p:attrNameLst>
                                          <p:attrName>style.visibility</p:attrName>
                                        </p:attrNameLst>
                                      </p:cBhvr>
                                      <p:to>
                                        <p:strVal val="visible"/>
                                      </p:to>
                                    </p:set>
                                    <p:animEffect transition="in" filter="fade">
                                      <p:cBhvr>
                                        <p:cTn id="133" dur="500"/>
                                        <p:tgtEl>
                                          <p:spTgt spid="35873"/>
                                        </p:tgtEl>
                                      </p:cBhvr>
                                    </p:animEffect>
                                    <p:anim calcmode="lin" valueType="num">
                                      <p:cBhvr>
                                        <p:cTn id="134" dur="500" fill="hold"/>
                                        <p:tgtEl>
                                          <p:spTgt spid="35873"/>
                                        </p:tgtEl>
                                        <p:attrNameLst>
                                          <p:attrName>ppt_x</p:attrName>
                                        </p:attrNameLst>
                                      </p:cBhvr>
                                      <p:tavLst>
                                        <p:tav tm="0">
                                          <p:val>
                                            <p:strVal val="#ppt_x"/>
                                          </p:val>
                                        </p:tav>
                                        <p:tav tm="100000">
                                          <p:val>
                                            <p:strVal val="#ppt_x"/>
                                          </p:val>
                                        </p:tav>
                                      </p:tavLst>
                                    </p:anim>
                                    <p:anim calcmode="lin" valueType="num">
                                      <p:cBhvr>
                                        <p:cTn id="135" dur="500" fill="hold"/>
                                        <p:tgtEl>
                                          <p:spTgt spid="35873"/>
                                        </p:tgtEl>
                                        <p:attrNameLst>
                                          <p:attrName>ppt_y</p:attrName>
                                        </p:attrNameLst>
                                      </p:cBhvr>
                                      <p:tavLst>
                                        <p:tav tm="0">
                                          <p:val>
                                            <p:strVal val="#ppt_y-.1"/>
                                          </p:val>
                                        </p:tav>
                                        <p:tav tm="100000">
                                          <p:val>
                                            <p:strVal val="#ppt_y"/>
                                          </p:val>
                                        </p:tav>
                                      </p:tavLst>
                                    </p:anim>
                                  </p:childTnLst>
                                </p:cTn>
                              </p:par>
                              <p:par>
                                <p:cTn id="136" presetID="47" presetClass="entr" presetSubtype="0" fill="hold" nodeType="withEffect">
                                  <p:stCondLst>
                                    <p:cond delay="0"/>
                                  </p:stCondLst>
                                  <p:childTnLst>
                                    <p:set>
                                      <p:cBhvr>
                                        <p:cTn id="137" dur="1" fill="hold">
                                          <p:stCondLst>
                                            <p:cond delay="0"/>
                                          </p:stCondLst>
                                        </p:cTn>
                                        <p:tgtEl>
                                          <p:spTgt spid="35875"/>
                                        </p:tgtEl>
                                        <p:attrNameLst>
                                          <p:attrName>style.visibility</p:attrName>
                                        </p:attrNameLst>
                                      </p:cBhvr>
                                      <p:to>
                                        <p:strVal val="visible"/>
                                      </p:to>
                                    </p:set>
                                    <p:animEffect transition="in" filter="fade">
                                      <p:cBhvr>
                                        <p:cTn id="138" dur="500"/>
                                        <p:tgtEl>
                                          <p:spTgt spid="35875"/>
                                        </p:tgtEl>
                                      </p:cBhvr>
                                    </p:animEffect>
                                    <p:anim calcmode="lin" valueType="num">
                                      <p:cBhvr>
                                        <p:cTn id="139" dur="500" fill="hold"/>
                                        <p:tgtEl>
                                          <p:spTgt spid="35875"/>
                                        </p:tgtEl>
                                        <p:attrNameLst>
                                          <p:attrName>ppt_x</p:attrName>
                                        </p:attrNameLst>
                                      </p:cBhvr>
                                      <p:tavLst>
                                        <p:tav tm="0">
                                          <p:val>
                                            <p:strVal val="#ppt_x"/>
                                          </p:val>
                                        </p:tav>
                                        <p:tav tm="100000">
                                          <p:val>
                                            <p:strVal val="#ppt_x"/>
                                          </p:val>
                                        </p:tav>
                                      </p:tavLst>
                                    </p:anim>
                                    <p:anim calcmode="lin" valueType="num">
                                      <p:cBhvr>
                                        <p:cTn id="140" dur="500" fill="hold"/>
                                        <p:tgtEl>
                                          <p:spTgt spid="35875"/>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35851"/>
                                        </p:tgtEl>
                                        <p:attrNameLst>
                                          <p:attrName>style.visibility</p:attrName>
                                        </p:attrNameLst>
                                      </p:cBhvr>
                                      <p:to>
                                        <p:strVal val="visible"/>
                                      </p:to>
                                    </p:set>
                                    <p:animEffect transition="in" filter="fade">
                                      <p:cBhvr>
                                        <p:cTn id="143" dur="500"/>
                                        <p:tgtEl>
                                          <p:spTgt spid="35851"/>
                                        </p:tgtEl>
                                      </p:cBhvr>
                                    </p:animEffect>
                                    <p:anim calcmode="lin" valueType="num">
                                      <p:cBhvr>
                                        <p:cTn id="144" dur="500" fill="hold"/>
                                        <p:tgtEl>
                                          <p:spTgt spid="35851"/>
                                        </p:tgtEl>
                                        <p:attrNameLst>
                                          <p:attrName>ppt_x</p:attrName>
                                        </p:attrNameLst>
                                      </p:cBhvr>
                                      <p:tavLst>
                                        <p:tav tm="0">
                                          <p:val>
                                            <p:strVal val="#ppt_x"/>
                                          </p:val>
                                        </p:tav>
                                        <p:tav tm="100000">
                                          <p:val>
                                            <p:strVal val="#ppt_x"/>
                                          </p:val>
                                        </p:tav>
                                      </p:tavLst>
                                    </p:anim>
                                    <p:anim calcmode="lin" valueType="num">
                                      <p:cBhvr>
                                        <p:cTn id="145" dur="500" fill="hold"/>
                                        <p:tgtEl>
                                          <p:spTgt spid="358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nimBg="1"/>
      <p:bldP spid="35844" grpId="0" animBg="1"/>
      <p:bldP spid="35845" grpId="0" animBg="1"/>
      <p:bldP spid="35846" grpId="0" animBg="1"/>
      <p:bldP spid="35847" grpId="0" animBg="1"/>
      <p:bldP spid="35848" grpId="0" animBg="1"/>
      <p:bldP spid="35849" grpId="0" animBg="1"/>
      <p:bldP spid="35850" grpId="0" animBg="1"/>
      <p:bldP spid="35851" grpId="0" animBg="1"/>
      <p:bldP spid="35852" grpId="0" animBg="1"/>
      <p:bldP spid="35853" grpId="0" autoUpdateAnimBg="0"/>
      <p:bldP spid="35854" grpId="0" autoUpdateAnimBg="0"/>
      <p:bldP spid="35858" grpId="0" autoUpdateAnimBg="0"/>
      <p:bldP spid="35859" grpId="0" autoUpdateAnimBg="0"/>
      <p:bldP spid="35863" grpId="0" autoUpdateAnimBg="0"/>
      <p:bldP spid="35864" grpId="0" autoUpdateAnimBg="0"/>
      <p:bldP spid="35868" grpId="0" autoUpdateAnimBg="0"/>
      <p:bldP spid="35869" grpId="0" autoUpdateAnimBg="0"/>
      <p:bldP spid="35873" grpId="0" autoUpdateAnimBg="0"/>
      <p:bldP spid="35874" grpId="0" autoUpdateAnimBg="0"/>
      <p:bldP spid="35878"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Freeform 5"/>
          <p:cNvSpPr>
            <a:spLocks/>
          </p:cNvSpPr>
          <p:nvPr/>
        </p:nvSpPr>
        <p:spPr bwMode="auto">
          <a:xfrm>
            <a:off x="3365500" y="2393950"/>
            <a:ext cx="8831263" cy="1966913"/>
          </a:xfrm>
          <a:custGeom>
            <a:avLst/>
            <a:gdLst>
              <a:gd name="T0" fmla="*/ 0 w 11585"/>
              <a:gd name="T1" fmla="*/ 0 h 2565"/>
              <a:gd name="T2" fmla="*/ 2147483646 w 11585"/>
              <a:gd name="T3" fmla="*/ 0 h 2565"/>
              <a:gd name="T4" fmla="*/ 2147483646 w 11585"/>
              <a:gd name="T5" fmla="*/ 2147483646 h 2565"/>
              <a:gd name="T6" fmla="*/ 0 w 11585"/>
              <a:gd name="T7" fmla="*/ 2147483646 h 2565"/>
              <a:gd name="T8" fmla="*/ 0 w 11585"/>
              <a:gd name="T9" fmla="*/ 2147483646 h 2565"/>
              <a:gd name="T10" fmla="*/ 2147483646 w 11585"/>
              <a:gd name="T11" fmla="*/ 2147483646 h 2565"/>
              <a:gd name="T12" fmla="*/ 0 w 11585"/>
              <a:gd name="T13" fmla="*/ 2147483646 h 2565"/>
              <a:gd name="T14" fmla="*/ 0 w 11585"/>
              <a:gd name="T15" fmla="*/ 0 h 25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85" h="2565">
                <a:moveTo>
                  <a:pt x="0" y="0"/>
                </a:moveTo>
                <a:lnTo>
                  <a:pt x="11585" y="0"/>
                </a:lnTo>
                <a:lnTo>
                  <a:pt x="11585" y="2565"/>
                </a:lnTo>
                <a:lnTo>
                  <a:pt x="0" y="2565"/>
                </a:lnTo>
                <a:lnTo>
                  <a:pt x="0" y="856"/>
                </a:lnTo>
                <a:lnTo>
                  <a:pt x="262" y="588"/>
                </a:lnTo>
                <a:lnTo>
                  <a:pt x="0" y="331"/>
                </a:lnTo>
                <a:lnTo>
                  <a:pt x="0"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19" name="Freeform 6"/>
          <p:cNvSpPr>
            <a:spLocks/>
          </p:cNvSpPr>
          <p:nvPr/>
        </p:nvSpPr>
        <p:spPr bwMode="auto">
          <a:xfrm>
            <a:off x="0" y="2393950"/>
            <a:ext cx="3459163" cy="1966913"/>
          </a:xfrm>
          <a:custGeom>
            <a:avLst/>
            <a:gdLst>
              <a:gd name="T0" fmla="*/ 0 w 4536"/>
              <a:gd name="T1" fmla="*/ 0 h 2565"/>
              <a:gd name="T2" fmla="*/ 2147483646 w 4536"/>
              <a:gd name="T3" fmla="*/ 0 h 2565"/>
              <a:gd name="T4" fmla="*/ 2147483646 w 4536"/>
              <a:gd name="T5" fmla="*/ 2147483646 h 2565"/>
              <a:gd name="T6" fmla="*/ 2147483646 w 4536"/>
              <a:gd name="T7" fmla="*/ 2147483646 h 2565"/>
              <a:gd name="T8" fmla="*/ 2147483646 w 4536"/>
              <a:gd name="T9" fmla="*/ 2147483646 h 2565"/>
              <a:gd name="T10" fmla="*/ 2147483646 w 4536"/>
              <a:gd name="T11" fmla="*/ 2147483646 h 2565"/>
              <a:gd name="T12" fmla="*/ 0 w 4536"/>
              <a:gd name="T13" fmla="*/ 2147483646 h 2565"/>
              <a:gd name="T14" fmla="*/ 0 w 4536"/>
              <a:gd name="T15" fmla="*/ 0 h 25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36" h="2565">
                <a:moveTo>
                  <a:pt x="0" y="0"/>
                </a:moveTo>
                <a:lnTo>
                  <a:pt x="4315" y="0"/>
                </a:lnTo>
                <a:lnTo>
                  <a:pt x="4315" y="373"/>
                </a:lnTo>
                <a:lnTo>
                  <a:pt x="4536" y="589"/>
                </a:lnTo>
                <a:lnTo>
                  <a:pt x="4315" y="815"/>
                </a:lnTo>
                <a:lnTo>
                  <a:pt x="4315" y="2565"/>
                </a:lnTo>
                <a:lnTo>
                  <a:pt x="0" y="256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0" name="TextBox 19"/>
          <p:cNvSpPr txBox="1">
            <a:spLocks noChangeArrowheads="1"/>
          </p:cNvSpPr>
          <p:nvPr/>
        </p:nvSpPr>
        <p:spPr bwMode="auto">
          <a:xfrm>
            <a:off x="3794125" y="2436813"/>
            <a:ext cx="52625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a:solidFill>
                  <a:srgbClr val="F8F8F8"/>
                </a:solidFill>
                <a:latin typeface="微软雅黑" panose="020B0503020204020204" pitchFamily="34" charset="-122"/>
              </a:rPr>
              <a:t>请输入第一部分标题</a:t>
            </a:r>
          </a:p>
        </p:txBody>
      </p:sp>
      <p:sp>
        <p:nvSpPr>
          <p:cNvPr id="9221" name="TextBox 39"/>
          <p:cNvSpPr txBox="1">
            <a:spLocks noChangeArrowheads="1"/>
          </p:cNvSpPr>
          <p:nvPr/>
        </p:nvSpPr>
        <p:spPr bwMode="auto">
          <a:xfrm>
            <a:off x="3794125" y="3278188"/>
            <a:ext cx="72405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8F8F8"/>
                </a:solidFill>
                <a:latin typeface="微软雅黑" panose="020B0503020204020204" pitchFamily="34" charset="-122"/>
              </a:rPr>
              <a:t>章节导语。这里可以用几句话描述本章的主要内容，也能给观众思维一个缓冲的时间。</a:t>
            </a:r>
          </a:p>
        </p:txBody>
      </p:sp>
      <p:pic>
        <p:nvPicPr>
          <p:cNvPr id="819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547938"/>
            <a:ext cx="126365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500" fill="hold"/>
                                        <p:tgtEl>
                                          <p:spTgt spid="9219"/>
                                        </p:tgtEl>
                                        <p:attrNameLst>
                                          <p:attrName>ppt_x</p:attrName>
                                        </p:attrNameLst>
                                      </p:cBhvr>
                                      <p:tavLst>
                                        <p:tav tm="0">
                                          <p:val>
                                            <p:strVal val="0-#ppt_w/2"/>
                                          </p:val>
                                        </p:tav>
                                        <p:tav tm="100000">
                                          <p:val>
                                            <p:strVal val="#ppt_x"/>
                                          </p:val>
                                        </p:tav>
                                      </p:tavLst>
                                    </p:anim>
                                    <p:anim calcmode="lin" valueType="num">
                                      <p:cBhvr additive="base">
                                        <p:cTn id="8" dur="500" fill="hold"/>
                                        <p:tgtEl>
                                          <p:spTgt spid="921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218"/>
                                        </p:tgtEl>
                                        <p:attrNameLst>
                                          <p:attrName>style.visibility</p:attrName>
                                        </p:attrNameLst>
                                      </p:cBhvr>
                                      <p:to>
                                        <p:strVal val="visible"/>
                                      </p:to>
                                    </p:set>
                                    <p:anim calcmode="lin" valueType="num">
                                      <p:cBhvr additive="base">
                                        <p:cTn id="11" dur="500" fill="hold"/>
                                        <p:tgtEl>
                                          <p:spTgt spid="9218"/>
                                        </p:tgtEl>
                                        <p:attrNameLst>
                                          <p:attrName>ppt_x</p:attrName>
                                        </p:attrNameLst>
                                      </p:cBhvr>
                                      <p:tavLst>
                                        <p:tav tm="0">
                                          <p:val>
                                            <p:strVal val="1+#ppt_w/2"/>
                                          </p:val>
                                        </p:tav>
                                        <p:tav tm="100000">
                                          <p:val>
                                            <p:strVal val="#ppt_x"/>
                                          </p:val>
                                        </p:tav>
                                      </p:tavLst>
                                    </p:anim>
                                    <p:anim calcmode="lin" valueType="num">
                                      <p:cBhvr additive="base">
                                        <p:cTn id="12" dur="500" fill="hold"/>
                                        <p:tgtEl>
                                          <p:spTgt spid="921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9220"/>
                                        </p:tgtEl>
                                        <p:attrNameLst>
                                          <p:attrName>style.visibility</p:attrName>
                                        </p:attrNameLst>
                                      </p:cBhvr>
                                      <p:to>
                                        <p:strVal val="visible"/>
                                      </p:to>
                                    </p:set>
                                    <p:anim calcmode="lin" valueType="num">
                                      <p:cBhvr>
                                        <p:cTn id="16" dur="500" fill="hold"/>
                                        <p:tgtEl>
                                          <p:spTgt spid="9220"/>
                                        </p:tgtEl>
                                        <p:attrNameLst>
                                          <p:attrName>ppt_w</p:attrName>
                                        </p:attrNameLst>
                                      </p:cBhvr>
                                      <p:tavLst>
                                        <p:tav tm="0">
                                          <p:val>
                                            <p:fltVal val="0"/>
                                          </p:val>
                                        </p:tav>
                                        <p:tav tm="100000">
                                          <p:val>
                                            <p:strVal val="#ppt_w"/>
                                          </p:val>
                                        </p:tav>
                                      </p:tavLst>
                                    </p:anim>
                                    <p:anim calcmode="lin" valueType="num">
                                      <p:cBhvr>
                                        <p:cTn id="17" dur="500" fill="hold"/>
                                        <p:tgtEl>
                                          <p:spTgt spid="9220"/>
                                        </p:tgtEl>
                                        <p:attrNameLst>
                                          <p:attrName>ppt_h</p:attrName>
                                        </p:attrNameLst>
                                      </p:cBhvr>
                                      <p:tavLst>
                                        <p:tav tm="0">
                                          <p:val>
                                            <p:fltVal val="0"/>
                                          </p:val>
                                        </p:tav>
                                        <p:tav tm="100000">
                                          <p:val>
                                            <p:strVal val="#ppt_h"/>
                                          </p:val>
                                        </p:tav>
                                      </p:tavLst>
                                    </p:anim>
                                    <p:anim calcmode="lin" valueType="num">
                                      <p:cBhvr>
                                        <p:cTn id="18" dur="500" fill="hold"/>
                                        <p:tgtEl>
                                          <p:spTgt spid="9220"/>
                                        </p:tgtEl>
                                        <p:attrNameLst>
                                          <p:attrName>style.rotation</p:attrName>
                                        </p:attrNameLst>
                                      </p:cBhvr>
                                      <p:tavLst>
                                        <p:tav tm="0">
                                          <p:val>
                                            <p:fltVal val="90"/>
                                          </p:val>
                                        </p:tav>
                                        <p:tav tm="100000">
                                          <p:val>
                                            <p:fltVal val="0"/>
                                          </p:val>
                                        </p:tav>
                                      </p:tavLst>
                                    </p:anim>
                                    <p:animEffect transition="in" filter="fade">
                                      <p:cBhvr>
                                        <p:cTn id="19" dur="500"/>
                                        <p:tgtEl>
                                          <p:spTgt spid="9220"/>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9221"/>
                                        </p:tgtEl>
                                        <p:attrNameLst>
                                          <p:attrName>style.visibility</p:attrName>
                                        </p:attrNameLst>
                                      </p:cBhvr>
                                      <p:to>
                                        <p:strVal val="visible"/>
                                      </p:to>
                                    </p:set>
                                    <p:anim calcmode="lin" valueType="num">
                                      <p:cBhvr>
                                        <p:cTn id="22" dur="500" fill="hold"/>
                                        <p:tgtEl>
                                          <p:spTgt spid="9221"/>
                                        </p:tgtEl>
                                        <p:attrNameLst>
                                          <p:attrName>ppt_w</p:attrName>
                                        </p:attrNameLst>
                                      </p:cBhvr>
                                      <p:tavLst>
                                        <p:tav tm="0">
                                          <p:val>
                                            <p:fltVal val="0"/>
                                          </p:val>
                                        </p:tav>
                                        <p:tav tm="100000">
                                          <p:val>
                                            <p:strVal val="#ppt_w"/>
                                          </p:val>
                                        </p:tav>
                                      </p:tavLst>
                                    </p:anim>
                                    <p:anim calcmode="lin" valueType="num">
                                      <p:cBhvr>
                                        <p:cTn id="23" dur="500" fill="hold"/>
                                        <p:tgtEl>
                                          <p:spTgt spid="9221"/>
                                        </p:tgtEl>
                                        <p:attrNameLst>
                                          <p:attrName>ppt_h</p:attrName>
                                        </p:attrNameLst>
                                      </p:cBhvr>
                                      <p:tavLst>
                                        <p:tav tm="0">
                                          <p:val>
                                            <p:fltVal val="0"/>
                                          </p:val>
                                        </p:tav>
                                        <p:tav tm="100000">
                                          <p:val>
                                            <p:strVal val="#ppt_h"/>
                                          </p:val>
                                        </p:tav>
                                      </p:tavLst>
                                    </p:anim>
                                    <p:anim calcmode="lin" valueType="num">
                                      <p:cBhvr>
                                        <p:cTn id="24" dur="500" fill="hold"/>
                                        <p:tgtEl>
                                          <p:spTgt spid="9221"/>
                                        </p:tgtEl>
                                        <p:attrNameLst>
                                          <p:attrName>style.rotation</p:attrName>
                                        </p:attrNameLst>
                                      </p:cBhvr>
                                      <p:tavLst>
                                        <p:tav tm="0">
                                          <p:val>
                                            <p:fltVal val="90"/>
                                          </p:val>
                                        </p:tav>
                                        <p:tav tm="100000">
                                          <p:val>
                                            <p:fltVal val="0"/>
                                          </p:val>
                                        </p:tav>
                                      </p:tavLst>
                                    </p:anim>
                                    <p:animEffect transition="in" filter="fade">
                                      <p:cBhvr>
                                        <p:cTn id="25" dur="5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0" animBg="1"/>
      <p:bldP spid="9220" grpId="0" autoUpdateAnimBg="0"/>
      <p:bldP spid="9221"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6866" name="Freeform 5"/>
          <p:cNvSpPr>
            <a:spLocks/>
          </p:cNvSpPr>
          <p:nvPr/>
        </p:nvSpPr>
        <p:spPr bwMode="auto">
          <a:xfrm>
            <a:off x="3365500" y="2393950"/>
            <a:ext cx="8831263" cy="1966913"/>
          </a:xfrm>
          <a:custGeom>
            <a:avLst/>
            <a:gdLst>
              <a:gd name="T0" fmla="*/ 0 w 11585"/>
              <a:gd name="T1" fmla="*/ 0 h 2565"/>
              <a:gd name="T2" fmla="*/ 2147483646 w 11585"/>
              <a:gd name="T3" fmla="*/ 0 h 2565"/>
              <a:gd name="T4" fmla="*/ 2147483646 w 11585"/>
              <a:gd name="T5" fmla="*/ 2147483646 h 2565"/>
              <a:gd name="T6" fmla="*/ 0 w 11585"/>
              <a:gd name="T7" fmla="*/ 2147483646 h 2565"/>
              <a:gd name="T8" fmla="*/ 0 w 11585"/>
              <a:gd name="T9" fmla="*/ 2147483646 h 2565"/>
              <a:gd name="T10" fmla="*/ 2147483646 w 11585"/>
              <a:gd name="T11" fmla="*/ 2147483646 h 2565"/>
              <a:gd name="T12" fmla="*/ 0 w 11585"/>
              <a:gd name="T13" fmla="*/ 2147483646 h 2565"/>
              <a:gd name="T14" fmla="*/ 0 w 11585"/>
              <a:gd name="T15" fmla="*/ 0 h 25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85" h="2565">
                <a:moveTo>
                  <a:pt x="0" y="0"/>
                </a:moveTo>
                <a:lnTo>
                  <a:pt x="11585" y="0"/>
                </a:lnTo>
                <a:lnTo>
                  <a:pt x="11585" y="2565"/>
                </a:lnTo>
                <a:lnTo>
                  <a:pt x="0" y="2565"/>
                </a:lnTo>
                <a:lnTo>
                  <a:pt x="0" y="856"/>
                </a:lnTo>
                <a:lnTo>
                  <a:pt x="262" y="588"/>
                </a:lnTo>
                <a:lnTo>
                  <a:pt x="0" y="331"/>
                </a:lnTo>
                <a:lnTo>
                  <a:pt x="0"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7" name="Freeform 6"/>
          <p:cNvSpPr>
            <a:spLocks/>
          </p:cNvSpPr>
          <p:nvPr/>
        </p:nvSpPr>
        <p:spPr bwMode="auto">
          <a:xfrm>
            <a:off x="0" y="2393950"/>
            <a:ext cx="3459163" cy="1966913"/>
          </a:xfrm>
          <a:custGeom>
            <a:avLst/>
            <a:gdLst>
              <a:gd name="T0" fmla="*/ 0 w 4536"/>
              <a:gd name="T1" fmla="*/ 0 h 2565"/>
              <a:gd name="T2" fmla="*/ 2147483646 w 4536"/>
              <a:gd name="T3" fmla="*/ 0 h 2565"/>
              <a:gd name="T4" fmla="*/ 2147483646 w 4536"/>
              <a:gd name="T5" fmla="*/ 2147483646 h 2565"/>
              <a:gd name="T6" fmla="*/ 2147483646 w 4536"/>
              <a:gd name="T7" fmla="*/ 2147483646 h 2565"/>
              <a:gd name="T8" fmla="*/ 2147483646 w 4536"/>
              <a:gd name="T9" fmla="*/ 2147483646 h 2565"/>
              <a:gd name="T10" fmla="*/ 2147483646 w 4536"/>
              <a:gd name="T11" fmla="*/ 2147483646 h 2565"/>
              <a:gd name="T12" fmla="*/ 0 w 4536"/>
              <a:gd name="T13" fmla="*/ 2147483646 h 2565"/>
              <a:gd name="T14" fmla="*/ 0 w 4536"/>
              <a:gd name="T15" fmla="*/ 0 h 25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36" h="2565">
                <a:moveTo>
                  <a:pt x="0" y="0"/>
                </a:moveTo>
                <a:lnTo>
                  <a:pt x="4315" y="0"/>
                </a:lnTo>
                <a:lnTo>
                  <a:pt x="4315" y="373"/>
                </a:lnTo>
                <a:lnTo>
                  <a:pt x="4536" y="589"/>
                </a:lnTo>
                <a:lnTo>
                  <a:pt x="4315" y="815"/>
                </a:lnTo>
                <a:lnTo>
                  <a:pt x="4315" y="2565"/>
                </a:lnTo>
                <a:lnTo>
                  <a:pt x="0" y="256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8" name="TextBox 19"/>
          <p:cNvSpPr txBox="1">
            <a:spLocks noChangeArrowheads="1"/>
          </p:cNvSpPr>
          <p:nvPr/>
        </p:nvSpPr>
        <p:spPr bwMode="auto">
          <a:xfrm>
            <a:off x="3794125" y="2436813"/>
            <a:ext cx="52625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a:solidFill>
                  <a:srgbClr val="F8F8F8"/>
                </a:solidFill>
                <a:latin typeface="微软雅黑" panose="020B0503020204020204" pitchFamily="34" charset="-122"/>
              </a:rPr>
              <a:t>请输入第四部分标题</a:t>
            </a:r>
          </a:p>
        </p:txBody>
      </p:sp>
      <p:sp>
        <p:nvSpPr>
          <p:cNvPr id="36869" name="TextBox 39"/>
          <p:cNvSpPr txBox="1">
            <a:spLocks noChangeArrowheads="1"/>
          </p:cNvSpPr>
          <p:nvPr/>
        </p:nvSpPr>
        <p:spPr bwMode="auto">
          <a:xfrm>
            <a:off x="3794125" y="3278188"/>
            <a:ext cx="72405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rgbClr val="F8F8F8"/>
                </a:solidFill>
                <a:latin typeface="微软雅黑" panose="020B0503020204020204" pitchFamily="34" charset="-122"/>
              </a:rPr>
              <a:t>章节导语。这里可以用几句话描述本章的主要内容，也能给观众思维一个缓冲的时间。</a:t>
            </a:r>
          </a:p>
        </p:txBody>
      </p:sp>
      <p:pic>
        <p:nvPicPr>
          <p:cNvPr id="3584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547938"/>
            <a:ext cx="126365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0-#ppt_w/2"/>
                                          </p:val>
                                        </p:tav>
                                        <p:tav tm="100000">
                                          <p:val>
                                            <p:strVal val="#ppt_x"/>
                                          </p:val>
                                        </p:tav>
                                      </p:tavLst>
                                    </p:anim>
                                    <p:anim calcmode="lin" valueType="num">
                                      <p:cBhvr additive="base">
                                        <p:cTn id="8" dur="500" fill="hold"/>
                                        <p:tgtEl>
                                          <p:spTgt spid="3686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6866"/>
                                        </p:tgtEl>
                                        <p:attrNameLst>
                                          <p:attrName>style.visibility</p:attrName>
                                        </p:attrNameLst>
                                      </p:cBhvr>
                                      <p:to>
                                        <p:strVal val="visible"/>
                                      </p:to>
                                    </p:set>
                                    <p:anim calcmode="lin" valueType="num">
                                      <p:cBhvr additive="base">
                                        <p:cTn id="11" dur="500" fill="hold"/>
                                        <p:tgtEl>
                                          <p:spTgt spid="36866"/>
                                        </p:tgtEl>
                                        <p:attrNameLst>
                                          <p:attrName>ppt_x</p:attrName>
                                        </p:attrNameLst>
                                      </p:cBhvr>
                                      <p:tavLst>
                                        <p:tav tm="0">
                                          <p:val>
                                            <p:strVal val="1+#ppt_w/2"/>
                                          </p:val>
                                        </p:tav>
                                        <p:tav tm="100000">
                                          <p:val>
                                            <p:strVal val="#ppt_x"/>
                                          </p:val>
                                        </p:tav>
                                      </p:tavLst>
                                    </p:anim>
                                    <p:anim calcmode="lin" valueType="num">
                                      <p:cBhvr additive="base">
                                        <p:cTn id="12" dur="500" fill="hold"/>
                                        <p:tgtEl>
                                          <p:spTgt spid="36866"/>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36868"/>
                                        </p:tgtEl>
                                        <p:attrNameLst>
                                          <p:attrName>style.visibility</p:attrName>
                                        </p:attrNameLst>
                                      </p:cBhvr>
                                      <p:to>
                                        <p:strVal val="visible"/>
                                      </p:to>
                                    </p:set>
                                    <p:anim calcmode="lin" valueType="num">
                                      <p:cBhvr>
                                        <p:cTn id="16" dur="500" fill="hold"/>
                                        <p:tgtEl>
                                          <p:spTgt spid="36868"/>
                                        </p:tgtEl>
                                        <p:attrNameLst>
                                          <p:attrName>ppt_w</p:attrName>
                                        </p:attrNameLst>
                                      </p:cBhvr>
                                      <p:tavLst>
                                        <p:tav tm="0">
                                          <p:val>
                                            <p:fltVal val="0"/>
                                          </p:val>
                                        </p:tav>
                                        <p:tav tm="100000">
                                          <p:val>
                                            <p:strVal val="#ppt_w"/>
                                          </p:val>
                                        </p:tav>
                                      </p:tavLst>
                                    </p:anim>
                                    <p:anim calcmode="lin" valueType="num">
                                      <p:cBhvr>
                                        <p:cTn id="17" dur="500" fill="hold"/>
                                        <p:tgtEl>
                                          <p:spTgt spid="36868"/>
                                        </p:tgtEl>
                                        <p:attrNameLst>
                                          <p:attrName>ppt_h</p:attrName>
                                        </p:attrNameLst>
                                      </p:cBhvr>
                                      <p:tavLst>
                                        <p:tav tm="0">
                                          <p:val>
                                            <p:fltVal val="0"/>
                                          </p:val>
                                        </p:tav>
                                        <p:tav tm="100000">
                                          <p:val>
                                            <p:strVal val="#ppt_h"/>
                                          </p:val>
                                        </p:tav>
                                      </p:tavLst>
                                    </p:anim>
                                    <p:anim calcmode="lin" valueType="num">
                                      <p:cBhvr>
                                        <p:cTn id="18" dur="500" fill="hold"/>
                                        <p:tgtEl>
                                          <p:spTgt spid="36868"/>
                                        </p:tgtEl>
                                        <p:attrNameLst>
                                          <p:attrName>style.rotation</p:attrName>
                                        </p:attrNameLst>
                                      </p:cBhvr>
                                      <p:tavLst>
                                        <p:tav tm="0">
                                          <p:val>
                                            <p:fltVal val="90"/>
                                          </p:val>
                                        </p:tav>
                                        <p:tav tm="100000">
                                          <p:val>
                                            <p:fltVal val="0"/>
                                          </p:val>
                                        </p:tav>
                                      </p:tavLst>
                                    </p:anim>
                                    <p:animEffect transition="in" filter="fade">
                                      <p:cBhvr>
                                        <p:cTn id="19" dur="500"/>
                                        <p:tgtEl>
                                          <p:spTgt spid="36868"/>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36869"/>
                                        </p:tgtEl>
                                        <p:attrNameLst>
                                          <p:attrName>style.visibility</p:attrName>
                                        </p:attrNameLst>
                                      </p:cBhvr>
                                      <p:to>
                                        <p:strVal val="visible"/>
                                      </p:to>
                                    </p:set>
                                    <p:anim calcmode="lin" valueType="num">
                                      <p:cBhvr>
                                        <p:cTn id="22" dur="500" fill="hold"/>
                                        <p:tgtEl>
                                          <p:spTgt spid="36869"/>
                                        </p:tgtEl>
                                        <p:attrNameLst>
                                          <p:attrName>ppt_w</p:attrName>
                                        </p:attrNameLst>
                                      </p:cBhvr>
                                      <p:tavLst>
                                        <p:tav tm="0">
                                          <p:val>
                                            <p:fltVal val="0"/>
                                          </p:val>
                                        </p:tav>
                                        <p:tav tm="100000">
                                          <p:val>
                                            <p:strVal val="#ppt_w"/>
                                          </p:val>
                                        </p:tav>
                                      </p:tavLst>
                                    </p:anim>
                                    <p:anim calcmode="lin" valueType="num">
                                      <p:cBhvr>
                                        <p:cTn id="23" dur="500" fill="hold"/>
                                        <p:tgtEl>
                                          <p:spTgt spid="36869"/>
                                        </p:tgtEl>
                                        <p:attrNameLst>
                                          <p:attrName>ppt_h</p:attrName>
                                        </p:attrNameLst>
                                      </p:cBhvr>
                                      <p:tavLst>
                                        <p:tav tm="0">
                                          <p:val>
                                            <p:fltVal val="0"/>
                                          </p:val>
                                        </p:tav>
                                        <p:tav tm="100000">
                                          <p:val>
                                            <p:strVal val="#ppt_h"/>
                                          </p:val>
                                        </p:tav>
                                      </p:tavLst>
                                    </p:anim>
                                    <p:anim calcmode="lin" valueType="num">
                                      <p:cBhvr>
                                        <p:cTn id="24" dur="500" fill="hold"/>
                                        <p:tgtEl>
                                          <p:spTgt spid="36869"/>
                                        </p:tgtEl>
                                        <p:attrNameLst>
                                          <p:attrName>style.rotation</p:attrName>
                                        </p:attrNameLst>
                                      </p:cBhvr>
                                      <p:tavLst>
                                        <p:tav tm="0">
                                          <p:val>
                                            <p:fltVal val="90"/>
                                          </p:val>
                                        </p:tav>
                                        <p:tav tm="100000">
                                          <p:val>
                                            <p:fltVal val="0"/>
                                          </p:val>
                                        </p:tav>
                                      </p:tavLst>
                                    </p:anim>
                                    <p:animEffect transition="in" filter="fade">
                                      <p:cBhvr>
                                        <p:cTn id="25" dur="5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nimBg="1"/>
      <p:bldP spid="36867" grpId="0" animBg="1"/>
      <p:bldP spid="36868" grpId="0" autoUpdateAnimBg="0"/>
      <p:bldP spid="36869"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椭圆 5"/>
          <p:cNvSpPr>
            <a:spLocks noChangeArrowheads="1"/>
          </p:cNvSpPr>
          <p:nvPr/>
        </p:nvSpPr>
        <p:spPr bwMode="auto">
          <a:xfrm>
            <a:off x="2312988" y="1227138"/>
            <a:ext cx="1724025" cy="1724025"/>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8F8F8"/>
              </a:solidFill>
            </a:endParaRPr>
          </a:p>
        </p:txBody>
      </p:sp>
      <p:sp>
        <p:nvSpPr>
          <p:cNvPr id="37891" name="Freeform 58"/>
          <p:cNvSpPr>
            <a:spLocks noEditPoints="1"/>
          </p:cNvSpPr>
          <p:nvPr/>
        </p:nvSpPr>
        <p:spPr bwMode="auto">
          <a:xfrm>
            <a:off x="3011488" y="1414463"/>
            <a:ext cx="392112" cy="444500"/>
          </a:xfrm>
          <a:custGeom>
            <a:avLst/>
            <a:gdLst>
              <a:gd name="T0" fmla="*/ 2147483646 w 182"/>
              <a:gd name="T1" fmla="*/ 2147483646 h 195"/>
              <a:gd name="T2" fmla="*/ 2147483646 w 182"/>
              <a:gd name="T3" fmla="*/ 0 h 195"/>
              <a:gd name="T4" fmla="*/ 2147483646 w 182"/>
              <a:gd name="T5" fmla="*/ 2147483646 h 195"/>
              <a:gd name="T6" fmla="*/ 2147483646 w 182"/>
              <a:gd name="T7" fmla="*/ 2147483646 h 195"/>
              <a:gd name="T8" fmla="*/ 2147483646 w 182"/>
              <a:gd name="T9" fmla="*/ 2147483646 h 195"/>
              <a:gd name="T10" fmla="*/ 2147483646 w 182"/>
              <a:gd name="T11" fmla="*/ 2147483646 h 195"/>
              <a:gd name="T12" fmla="*/ 2147483646 w 182"/>
              <a:gd name="T13" fmla="*/ 2147483646 h 195"/>
              <a:gd name="T14" fmla="*/ 2147483646 w 182"/>
              <a:gd name="T15" fmla="*/ 2147483646 h 195"/>
              <a:gd name="T16" fmla="*/ 2147483646 w 182"/>
              <a:gd name="T17" fmla="*/ 2147483646 h 195"/>
              <a:gd name="T18" fmla="*/ 2147483646 w 182"/>
              <a:gd name="T19" fmla="*/ 2147483646 h 195"/>
              <a:gd name="T20" fmla="*/ 2147483646 w 182"/>
              <a:gd name="T21" fmla="*/ 2147483646 h 195"/>
              <a:gd name="T22" fmla="*/ 2147483646 w 182"/>
              <a:gd name="T23" fmla="*/ 2147483646 h 195"/>
              <a:gd name="T24" fmla="*/ 2147483646 w 182"/>
              <a:gd name="T25" fmla="*/ 2147483646 h 195"/>
              <a:gd name="T26" fmla="*/ 2147483646 w 182"/>
              <a:gd name="T27" fmla="*/ 2147483646 h 195"/>
              <a:gd name="T28" fmla="*/ 2147483646 w 182"/>
              <a:gd name="T29" fmla="*/ 2147483646 h 195"/>
              <a:gd name="T30" fmla="*/ 2147483646 w 182"/>
              <a:gd name="T31" fmla="*/ 2147483646 h 195"/>
              <a:gd name="T32" fmla="*/ 0 w 182"/>
              <a:gd name="T33" fmla="*/ 2147483646 h 195"/>
              <a:gd name="T34" fmla="*/ 2147483646 w 182"/>
              <a:gd name="T35" fmla="*/ 2147483646 h 1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lIns="61720" tIns="30860" rIns="61720" bIns="30860"/>
          <a:lstStyle/>
          <a:p>
            <a:endParaRPr lang="zh-CN" altLang="en-US"/>
          </a:p>
        </p:txBody>
      </p:sp>
      <p:sp>
        <p:nvSpPr>
          <p:cNvPr id="37892" name="矩形 7"/>
          <p:cNvSpPr>
            <a:spLocks noChangeArrowheads="1"/>
          </p:cNvSpPr>
          <p:nvPr/>
        </p:nvSpPr>
        <p:spPr bwMode="auto">
          <a:xfrm>
            <a:off x="2559050" y="1998663"/>
            <a:ext cx="1255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400">
                <a:solidFill>
                  <a:srgbClr val="F8F8F8"/>
                </a:solidFill>
                <a:latin typeface="微软雅黑" panose="020B0503020204020204" pitchFamily="34" charset="-122"/>
              </a:rPr>
              <a:t>单击添加文本</a:t>
            </a:r>
            <a:endParaRPr lang="en-US" altLang="zh-CN" sz="1400">
              <a:solidFill>
                <a:srgbClr val="F8F8F8"/>
              </a:solidFill>
              <a:latin typeface="微软雅黑" panose="020B0503020204020204" pitchFamily="34" charset="-122"/>
            </a:endParaRPr>
          </a:p>
          <a:p>
            <a:pPr algn="ctr" eaLnBrk="1" hangingPunct="1">
              <a:spcBef>
                <a:spcPct val="0"/>
              </a:spcBef>
              <a:buFontTx/>
              <a:buNone/>
            </a:pPr>
            <a:r>
              <a:rPr lang="zh-CN" altLang="en-US" sz="1400">
                <a:solidFill>
                  <a:srgbClr val="F8F8F8"/>
                </a:solidFill>
                <a:latin typeface="微软雅黑" panose="020B0503020204020204" pitchFamily="34" charset="-122"/>
              </a:rPr>
              <a:t>单击添加文本</a:t>
            </a:r>
            <a:endParaRPr lang="en-US" altLang="zh-CN" sz="1400">
              <a:solidFill>
                <a:srgbClr val="F8F8F8"/>
              </a:solidFill>
              <a:latin typeface="微软雅黑" panose="020B0503020204020204" pitchFamily="34" charset="-122"/>
            </a:endParaRPr>
          </a:p>
        </p:txBody>
      </p:sp>
      <p:cxnSp>
        <p:nvCxnSpPr>
          <p:cNvPr id="37893" name="直接连接符 8"/>
          <p:cNvCxnSpPr>
            <a:cxnSpLocks noChangeShapeType="1"/>
          </p:cNvCxnSpPr>
          <p:nvPr/>
        </p:nvCxnSpPr>
        <p:spPr bwMode="auto">
          <a:xfrm flipV="1">
            <a:off x="4935538" y="2411413"/>
            <a:ext cx="2555875" cy="122713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cxnSp>
      <p:cxnSp>
        <p:nvCxnSpPr>
          <p:cNvPr id="37894" name="直接连接符 9"/>
          <p:cNvCxnSpPr>
            <a:cxnSpLocks noChangeShapeType="1"/>
            <a:endCxn id="37902" idx="1"/>
          </p:cNvCxnSpPr>
          <p:nvPr/>
        </p:nvCxnSpPr>
        <p:spPr bwMode="auto">
          <a:xfrm>
            <a:off x="4864100" y="3638550"/>
            <a:ext cx="2144713" cy="160496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cxnSp>
      <p:cxnSp>
        <p:nvCxnSpPr>
          <p:cNvPr id="37895" name="直接连接符 10"/>
          <p:cNvCxnSpPr>
            <a:cxnSpLocks noChangeShapeType="1"/>
            <a:endCxn id="37905" idx="2"/>
          </p:cNvCxnSpPr>
          <p:nvPr/>
        </p:nvCxnSpPr>
        <p:spPr bwMode="auto">
          <a:xfrm>
            <a:off x="4864100" y="3638550"/>
            <a:ext cx="2879725" cy="4683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cxnSp>
      <p:sp>
        <p:nvSpPr>
          <p:cNvPr id="37896" name="椭圆 11"/>
          <p:cNvSpPr>
            <a:spLocks noChangeArrowheads="1"/>
          </p:cNvSpPr>
          <p:nvPr/>
        </p:nvSpPr>
        <p:spPr bwMode="auto">
          <a:xfrm>
            <a:off x="3208338" y="1981200"/>
            <a:ext cx="3311525" cy="3313113"/>
          </a:xfrm>
          <a:prstGeom prst="ellipse">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8F8F8"/>
              </a:solidFill>
            </a:endParaRPr>
          </a:p>
        </p:txBody>
      </p:sp>
      <p:sp>
        <p:nvSpPr>
          <p:cNvPr id="37897" name="Freeform 72"/>
          <p:cNvSpPr>
            <a:spLocks noEditPoints="1"/>
          </p:cNvSpPr>
          <p:nvPr/>
        </p:nvSpPr>
        <p:spPr bwMode="auto">
          <a:xfrm>
            <a:off x="4476750" y="2241550"/>
            <a:ext cx="819150" cy="820738"/>
          </a:xfrm>
          <a:custGeom>
            <a:avLst/>
            <a:gdLst>
              <a:gd name="T0" fmla="*/ 2147483646 w 411"/>
              <a:gd name="T1" fmla="*/ 2147483646 h 412"/>
              <a:gd name="T2" fmla="*/ 2147483646 w 411"/>
              <a:gd name="T3" fmla="*/ 2147483646 h 412"/>
              <a:gd name="T4" fmla="*/ 2147483646 w 411"/>
              <a:gd name="T5" fmla="*/ 2147483646 h 412"/>
              <a:gd name="T6" fmla="*/ 2147483646 w 411"/>
              <a:gd name="T7" fmla="*/ 2147483646 h 412"/>
              <a:gd name="T8" fmla="*/ 2147483646 w 411"/>
              <a:gd name="T9" fmla="*/ 0 h 412"/>
              <a:gd name="T10" fmla="*/ 2147483646 w 411"/>
              <a:gd name="T11" fmla="*/ 2147483646 h 412"/>
              <a:gd name="T12" fmla="*/ 2147483646 w 411"/>
              <a:gd name="T13" fmla="*/ 2147483646 h 412"/>
              <a:gd name="T14" fmla="*/ 2147483646 w 411"/>
              <a:gd name="T15" fmla="*/ 2147483646 h 412"/>
              <a:gd name="T16" fmla="*/ 2147483646 w 411"/>
              <a:gd name="T17" fmla="*/ 2147483646 h 412"/>
              <a:gd name="T18" fmla="*/ 0 w 411"/>
              <a:gd name="T19" fmla="*/ 2147483646 h 412"/>
              <a:gd name="T20" fmla="*/ 2147483646 w 411"/>
              <a:gd name="T21" fmla="*/ 2147483646 h 412"/>
              <a:gd name="T22" fmla="*/ 2147483646 w 411"/>
              <a:gd name="T23" fmla="*/ 2147483646 h 412"/>
              <a:gd name="T24" fmla="*/ 2147483646 w 411"/>
              <a:gd name="T25" fmla="*/ 2147483646 h 412"/>
              <a:gd name="T26" fmla="*/ 2147483646 w 411"/>
              <a:gd name="T27" fmla="*/ 2147483646 h 412"/>
              <a:gd name="T28" fmla="*/ 2147483646 w 411"/>
              <a:gd name="T29" fmla="*/ 2147483646 h 412"/>
              <a:gd name="T30" fmla="*/ 2147483646 w 411"/>
              <a:gd name="T31" fmla="*/ 2147483646 h 412"/>
              <a:gd name="T32" fmla="*/ 2147483646 w 411"/>
              <a:gd name="T33" fmla="*/ 2147483646 h 412"/>
              <a:gd name="T34" fmla="*/ 2147483646 w 411"/>
              <a:gd name="T35" fmla="*/ 2147483646 h 412"/>
              <a:gd name="T36" fmla="*/ 2147483646 w 411"/>
              <a:gd name="T37" fmla="*/ 2147483646 h 412"/>
              <a:gd name="T38" fmla="*/ 2147483646 w 411"/>
              <a:gd name="T39" fmla="*/ 2147483646 h 412"/>
              <a:gd name="T40" fmla="*/ 2147483646 w 411"/>
              <a:gd name="T41" fmla="*/ 2147483646 h 412"/>
              <a:gd name="T42" fmla="*/ 2147483646 w 411"/>
              <a:gd name="T43" fmla="*/ 2147483646 h 412"/>
              <a:gd name="T44" fmla="*/ 2147483646 w 411"/>
              <a:gd name="T45" fmla="*/ 2147483646 h 412"/>
              <a:gd name="T46" fmla="*/ 2147483646 w 411"/>
              <a:gd name="T47" fmla="*/ 2147483646 h 412"/>
              <a:gd name="T48" fmla="*/ 2147483646 w 411"/>
              <a:gd name="T49" fmla="*/ 2147483646 h 412"/>
              <a:gd name="T50" fmla="*/ 2147483646 w 411"/>
              <a:gd name="T51" fmla="*/ 2147483646 h 412"/>
              <a:gd name="T52" fmla="*/ 2147483646 w 411"/>
              <a:gd name="T53" fmla="*/ 2147483646 h 412"/>
              <a:gd name="T54" fmla="*/ 2147483646 w 411"/>
              <a:gd name="T55" fmla="*/ 2147483646 h 412"/>
              <a:gd name="T56" fmla="*/ 2147483646 w 411"/>
              <a:gd name="T57" fmla="*/ 2147483646 h 412"/>
              <a:gd name="T58" fmla="*/ 2147483646 w 411"/>
              <a:gd name="T59" fmla="*/ 2147483646 h 412"/>
              <a:gd name="T60" fmla="*/ 2147483646 w 411"/>
              <a:gd name="T61" fmla="*/ 2147483646 h 412"/>
              <a:gd name="T62" fmla="*/ 2147483646 w 411"/>
              <a:gd name="T63" fmla="*/ 2147483646 h 412"/>
              <a:gd name="T64" fmla="*/ 2147483646 w 411"/>
              <a:gd name="T65" fmla="*/ 2147483646 h 412"/>
              <a:gd name="T66" fmla="*/ 2147483646 w 411"/>
              <a:gd name="T67" fmla="*/ 2147483646 h 412"/>
              <a:gd name="T68" fmla="*/ 2147483646 w 411"/>
              <a:gd name="T69" fmla="*/ 2147483646 h 412"/>
              <a:gd name="T70" fmla="*/ 2147483646 w 411"/>
              <a:gd name="T71" fmla="*/ 2147483646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zh-CN" altLang="en-US"/>
          </a:p>
        </p:txBody>
      </p:sp>
      <p:sp>
        <p:nvSpPr>
          <p:cNvPr id="37898" name="矩形 13"/>
          <p:cNvSpPr>
            <a:spLocks noChangeArrowheads="1"/>
          </p:cNvSpPr>
          <p:nvPr/>
        </p:nvSpPr>
        <p:spPr bwMode="auto">
          <a:xfrm>
            <a:off x="3657600" y="3506788"/>
            <a:ext cx="2501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F8F8F8"/>
                </a:solidFill>
                <a:latin typeface="微软雅黑" panose="020B0503020204020204" pitchFamily="34" charset="-122"/>
              </a:rPr>
              <a:t>单击此处添加文本</a:t>
            </a:r>
            <a:endParaRPr lang="en-US" altLang="zh-CN" sz="1600">
              <a:solidFill>
                <a:srgbClr val="F8F8F8"/>
              </a:solidFill>
              <a:latin typeface="微软雅黑" panose="020B0503020204020204" pitchFamily="34" charset="-122"/>
            </a:endParaRPr>
          </a:p>
          <a:p>
            <a:pPr algn="ctr" eaLnBrk="1" hangingPunct="1">
              <a:spcBef>
                <a:spcPct val="0"/>
              </a:spcBef>
              <a:buFontTx/>
              <a:buNone/>
            </a:pPr>
            <a:r>
              <a:rPr lang="zh-CN" altLang="en-US" sz="1600">
                <a:solidFill>
                  <a:srgbClr val="F8F8F8"/>
                </a:solidFill>
                <a:latin typeface="微软雅黑" panose="020B0503020204020204" pitchFamily="34" charset="-122"/>
              </a:rPr>
              <a:t>单击此处添加文本</a:t>
            </a:r>
            <a:endParaRPr lang="en-US" altLang="zh-CN" sz="1600">
              <a:solidFill>
                <a:srgbClr val="F8F8F8"/>
              </a:solidFill>
              <a:latin typeface="微软雅黑" panose="020B0503020204020204" pitchFamily="34" charset="-122"/>
            </a:endParaRPr>
          </a:p>
          <a:p>
            <a:pPr algn="ctr" eaLnBrk="1" hangingPunct="1">
              <a:spcBef>
                <a:spcPct val="0"/>
              </a:spcBef>
              <a:buFontTx/>
              <a:buNone/>
            </a:pPr>
            <a:r>
              <a:rPr lang="zh-CN" altLang="en-US" sz="1600">
                <a:solidFill>
                  <a:srgbClr val="F8F8F8"/>
                </a:solidFill>
                <a:latin typeface="微软雅黑" panose="020B0503020204020204" pitchFamily="34" charset="-122"/>
              </a:rPr>
              <a:t>单击此处添加文本</a:t>
            </a:r>
            <a:endParaRPr lang="en-US" altLang="zh-CN" sz="1600">
              <a:solidFill>
                <a:srgbClr val="F8F8F8"/>
              </a:solidFill>
              <a:latin typeface="微软雅黑" panose="020B0503020204020204" pitchFamily="34" charset="-122"/>
            </a:endParaRPr>
          </a:p>
        </p:txBody>
      </p:sp>
      <p:sp>
        <p:nvSpPr>
          <p:cNvPr id="37899" name="椭圆 14"/>
          <p:cNvSpPr>
            <a:spLocks noChangeArrowheads="1"/>
          </p:cNvSpPr>
          <p:nvPr/>
        </p:nvSpPr>
        <p:spPr bwMode="auto">
          <a:xfrm>
            <a:off x="1695450" y="2954338"/>
            <a:ext cx="2052638" cy="2052637"/>
          </a:xfrm>
          <a:prstGeom prst="ellipse">
            <a:avLst/>
          </a:pr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8F8F8"/>
              </a:solidFill>
            </a:endParaRPr>
          </a:p>
        </p:txBody>
      </p:sp>
      <p:sp>
        <p:nvSpPr>
          <p:cNvPr id="37900" name="Freeform 16"/>
          <p:cNvSpPr>
            <a:spLocks noEditPoints="1"/>
          </p:cNvSpPr>
          <p:nvPr/>
        </p:nvSpPr>
        <p:spPr bwMode="auto">
          <a:xfrm>
            <a:off x="2520950" y="3121025"/>
            <a:ext cx="398463" cy="517525"/>
          </a:xfrm>
          <a:custGeom>
            <a:avLst/>
            <a:gdLst>
              <a:gd name="T0" fmla="*/ 2147483646 w 353"/>
              <a:gd name="T1" fmla="*/ 2147483646 h 460"/>
              <a:gd name="T2" fmla="*/ 2147483646 w 353"/>
              <a:gd name="T3" fmla="*/ 2147483646 h 460"/>
              <a:gd name="T4" fmla="*/ 2147483646 w 353"/>
              <a:gd name="T5" fmla="*/ 2147483646 h 460"/>
              <a:gd name="T6" fmla="*/ 2147483646 w 353"/>
              <a:gd name="T7" fmla="*/ 2147483646 h 460"/>
              <a:gd name="T8" fmla="*/ 2147483646 w 353"/>
              <a:gd name="T9" fmla="*/ 2147483646 h 460"/>
              <a:gd name="T10" fmla="*/ 2147483646 w 353"/>
              <a:gd name="T11" fmla="*/ 2147483646 h 460"/>
              <a:gd name="T12" fmla="*/ 2147483646 w 353"/>
              <a:gd name="T13" fmla="*/ 2147483646 h 460"/>
              <a:gd name="T14" fmla="*/ 2147483646 w 353"/>
              <a:gd name="T15" fmla="*/ 2147483646 h 460"/>
              <a:gd name="T16" fmla="*/ 2147483646 w 353"/>
              <a:gd name="T17" fmla="*/ 2147483646 h 460"/>
              <a:gd name="T18" fmla="*/ 2147483646 w 353"/>
              <a:gd name="T19" fmla="*/ 2147483646 h 460"/>
              <a:gd name="T20" fmla="*/ 2147483646 w 353"/>
              <a:gd name="T21" fmla="*/ 2147483646 h 460"/>
              <a:gd name="T22" fmla="*/ 2147483646 w 353"/>
              <a:gd name="T23" fmla="*/ 2147483646 h 460"/>
              <a:gd name="T24" fmla="*/ 2147483646 w 353"/>
              <a:gd name="T25" fmla="*/ 2147483646 h 460"/>
              <a:gd name="T26" fmla="*/ 2147483646 w 353"/>
              <a:gd name="T27" fmla="*/ 2147483646 h 460"/>
              <a:gd name="T28" fmla="*/ 2147483646 w 353"/>
              <a:gd name="T29" fmla="*/ 2147483646 h 460"/>
              <a:gd name="T30" fmla="*/ 2147483646 w 353"/>
              <a:gd name="T31" fmla="*/ 2147483646 h 460"/>
              <a:gd name="T32" fmla="*/ 2147483646 w 353"/>
              <a:gd name="T33" fmla="*/ 2147483646 h 460"/>
              <a:gd name="T34" fmla="*/ 2147483646 w 353"/>
              <a:gd name="T35" fmla="*/ 2147483646 h 460"/>
              <a:gd name="T36" fmla="*/ 2147483646 w 353"/>
              <a:gd name="T37" fmla="*/ 2147483646 h 460"/>
              <a:gd name="T38" fmla="*/ 2147483646 w 353"/>
              <a:gd name="T39" fmla="*/ 2147483646 h 460"/>
              <a:gd name="T40" fmla="*/ 2147483646 w 353"/>
              <a:gd name="T41" fmla="*/ 2147483646 h 460"/>
              <a:gd name="T42" fmla="*/ 2147483646 w 353"/>
              <a:gd name="T43" fmla="*/ 2147483646 h 460"/>
              <a:gd name="T44" fmla="*/ 2147483646 w 353"/>
              <a:gd name="T45" fmla="*/ 2147483646 h 460"/>
              <a:gd name="T46" fmla="*/ 2147483646 w 353"/>
              <a:gd name="T47" fmla="*/ 2147483646 h 460"/>
              <a:gd name="T48" fmla="*/ 2147483646 w 353"/>
              <a:gd name="T49" fmla="*/ 2147483646 h 460"/>
              <a:gd name="T50" fmla="*/ 2147483646 w 353"/>
              <a:gd name="T51" fmla="*/ 2147483646 h 460"/>
              <a:gd name="T52" fmla="*/ 2147483646 w 353"/>
              <a:gd name="T53" fmla="*/ 2147483646 h 460"/>
              <a:gd name="T54" fmla="*/ 2147483646 w 353"/>
              <a:gd name="T55" fmla="*/ 2147483646 h 460"/>
              <a:gd name="T56" fmla="*/ 2147483646 w 353"/>
              <a:gd name="T57" fmla="*/ 2147483646 h 460"/>
              <a:gd name="T58" fmla="*/ 2147483646 w 353"/>
              <a:gd name="T59" fmla="*/ 2147483646 h 460"/>
              <a:gd name="T60" fmla="*/ 2147483646 w 353"/>
              <a:gd name="T61" fmla="*/ 2147483646 h 460"/>
              <a:gd name="T62" fmla="*/ 2147483646 w 353"/>
              <a:gd name="T63" fmla="*/ 2147483646 h 460"/>
              <a:gd name="T64" fmla="*/ 2147483646 w 353"/>
              <a:gd name="T65" fmla="*/ 2147483646 h 460"/>
              <a:gd name="T66" fmla="*/ 2147483646 w 353"/>
              <a:gd name="T67" fmla="*/ 2147483646 h 460"/>
              <a:gd name="T68" fmla="*/ 2147483646 w 353"/>
              <a:gd name="T69" fmla="*/ 2147483646 h 460"/>
              <a:gd name="T70" fmla="*/ 2147483646 w 353"/>
              <a:gd name="T71" fmla="*/ 2147483646 h 460"/>
              <a:gd name="T72" fmla="*/ 2147483646 w 353"/>
              <a:gd name="T73" fmla="*/ 2147483646 h 4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53" h="460">
                <a:moveTo>
                  <a:pt x="63" y="420"/>
                </a:moveTo>
                <a:cubicBezTo>
                  <a:pt x="46" y="420"/>
                  <a:pt x="46" y="420"/>
                  <a:pt x="46" y="420"/>
                </a:cubicBezTo>
                <a:cubicBezTo>
                  <a:pt x="4" y="420"/>
                  <a:pt x="0" y="394"/>
                  <a:pt x="9" y="358"/>
                </a:cubicBezTo>
                <a:cubicBezTo>
                  <a:pt x="36" y="254"/>
                  <a:pt x="36" y="254"/>
                  <a:pt x="36" y="254"/>
                </a:cubicBezTo>
                <a:cubicBezTo>
                  <a:pt x="40" y="237"/>
                  <a:pt x="48" y="223"/>
                  <a:pt x="59" y="213"/>
                </a:cubicBezTo>
                <a:cubicBezTo>
                  <a:pt x="61" y="211"/>
                  <a:pt x="61" y="211"/>
                  <a:pt x="61" y="211"/>
                </a:cubicBezTo>
                <a:cubicBezTo>
                  <a:pt x="63" y="211"/>
                  <a:pt x="63" y="211"/>
                  <a:pt x="63" y="211"/>
                </a:cubicBezTo>
                <a:cubicBezTo>
                  <a:pt x="107" y="199"/>
                  <a:pt x="107" y="199"/>
                  <a:pt x="107" y="199"/>
                </a:cubicBezTo>
                <a:cubicBezTo>
                  <a:pt x="104" y="241"/>
                  <a:pt x="104" y="241"/>
                  <a:pt x="104" y="241"/>
                </a:cubicBezTo>
                <a:cubicBezTo>
                  <a:pt x="117" y="239"/>
                  <a:pt x="117" y="239"/>
                  <a:pt x="117" y="239"/>
                </a:cubicBezTo>
                <a:cubicBezTo>
                  <a:pt x="106" y="250"/>
                  <a:pt x="106" y="250"/>
                  <a:pt x="106" y="250"/>
                </a:cubicBezTo>
                <a:cubicBezTo>
                  <a:pt x="107" y="251"/>
                  <a:pt x="107" y="251"/>
                  <a:pt x="107" y="251"/>
                </a:cubicBezTo>
                <a:cubicBezTo>
                  <a:pt x="107" y="252"/>
                  <a:pt x="113" y="263"/>
                  <a:pt x="121" y="277"/>
                </a:cubicBezTo>
                <a:cubicBezTo>
                  <a:pt x="75" y="277"/>
                  <a:pt x="75" y="277"/>
                  <a:pt x="75" y="277"/>
                </a:cubicBezTo>
                <a:cubicBezTo>
                  <a:pt x="63" y="290"/>
                  <a:pt x="63" y="290"/>
                  <a:pt x="63" y="290"/>
                </a:cubicBezTo>
                <a:cubicBezTo>
                  <a:pt x="63" y="420"/>
                  <a:pt x="63" y="420"/>
                  <a:pt x="63" y="420"/>
                </a:cubicBezTo>
                <a:close/>
                <a:moveTo>
                  <a:pt x="81" y="297"/>
                </a:moveTo>
                <a:cubicBezTo>
                  <a:pt x="81" y="419"/>
                  <a:pt x="81" y="419"/>
                  <a:pt x="81" y="419"/>
                </a:cubicBezTo>
                <a:cubicBezTo>
                  <a:pt x="279" y="419"/>
                  <a:pt x="279" y="419"/>
                  <a:pt x="279" y="419"/>
                </a:cubicBezTo>
                <a:cubicBezTo>
                  <a:pt x="279" y="297"/>
                  <a:pt x="279" y="297"/>
                  <a:pt x="279" y="297"/>
                </a:cubicBezTo>
                <a:cubicBezTo>
                  <a:pt x="81" y="297"/>
                  <a:pt x="81" y="297"/>
                  <a:pt x="81" y="297"/>
                </a:cubicBezTo>
                <a:close/>
                <a:moveTo>
                  <a:pt x="114" y="129"/>
                </a:moveTo>
                <a:cubicBezTo>
                  <a:pt x="112" y="104"/>
                  <a:pt x="111" y="93"/>
                  <a:pt x="119" y="68"/>
                </a:cubicBezTo>
                <a:cubicBezTo>
                  <a:pt x="134" y="79"/>
                  <a:pt x="172" y="73"/>
                  <a:pt x="189" y="66"/>
                </a:cubicBezTo>
                <a:cubicBezTo>
                  <a:pt x="197" y="79"/>
                  <a:pt x="213" y="82"/>
                  <a:pt x="227" y="77"/>
                </a:cubicBezTo>
                <a:cubicBezTo>
                  <a:pt x="231" y="98"/>
                  <a:pt x="231" y="101"/>
                  <a:pt x="230" y="130"/>
                </a:cubicBezTo>
                <a:cubicBezTo>
                  <a:pt x="230" y="130"/>
                  <a:pt x="247" y="116"/>
                  <a:pt x="249" y="104"/>
                </a:cubicBezTo>
                <a:cubicBezTo>
                  <a:pt x="251" y="92"/>
                  <a:pt x="247" y="44"/>
                  <a:pt x="241" y="36"/>
                </a:cubicBezTo>
                <a:cubicBezTo>
                  <a:pt x="234" y="19"/>
                  <a:pt x="217" y="8"/>
                  <a:pt x="186" y="12"/>
                </a:cubicBezTo>
                <a:cubicBezTo>
                  <a:pt x="156" y="0"/>
                  <a:pt x="120" y="13"/>
                  <a:pt x="106" y="30"/>
                </a:cubicBezTo>
                <a:cubicBezTo>
                  <a:pt x="99" y="38"/>
                  <a:pt x="91" y="105"/>
                  <a:pt x="98" y="115"/>
                </a:cubicBezTo>
                <a:cubicBezTo>
                  <a:pt x="106" y="125"/>
                  <a:pt x="114" y="129"/>
                  <a:pt x="114" y="129"/>
                </a:cubicBezTo>
                <a:close/>
                <a:moveTo>
                  <a:pt x="56" y="438"/>
                </a:moveTo>
                <a:cubicBezTo>
                  <a:pt x="303" y="438"/>
                  <a:pt x="303" y="438"/>
                  <a:pt x="303" y="438"/>
                </a:cubicBezTo>
                <a:cubicBezTo>
                  <a:pt x="289" y="460"/>
                  <a:pt x="289" y="460"/>
                  <a:pt x="289" y="460"/>
                </a:cubicBezTo>
                <a:cubicBezTo>
                  <a:pt x="68" y="460"/>
                  <a:pt x="68" y="460"/>
                  <a:pt x="68" y="460"/>
                </a:cubicBezTo>
                <a:cubicBezTo>
                  <a:pt x="56" y="438"/>
                  <a:pt x="56" y="438"/>
                  <a:pt x="56" y="438"/>
                </a:cubicBezTo>
                <a:close/>
                <a:moveTo>
                  <a:pt x="317" y="254"/>
                </a:moveTo>
                <a:cubicBezTo>
                  <a:pt x="344" y="358"/>
                  <a:pt x="344" y="358"/>
                  <a:pt x="344" y="358"/>
                </a:cubicBezTo>
                <a:cubicBezTo>
                  <a:pt x="353" y="394"/>
                  <a:pt x="349" y="420"/>
                  <a:pt x="307" y="420"/>
                </a:cubicBezTo>
                <a:cubicBezTo>
                  <a:pt x="298" y="420"/>
                  <a:pt x="298" y="420"/>
                  <a:pt x="298" y="420"/>
                </a:cubicBezTo>
                <a:cubicBezTo>
                  <a:pt x="298" y="291"/>
                  <a:pt x="298" y="291"/>
                  <a:pt x="298" y="291"/>
                </a:cubicBezTo>
                <a:cubicBezTo>
                  <a:pt x="283" y="277"/>
                  <a:pt x="283" y="277"/>
                  <a:pt x="283" y="277"/>
                </a:cubicBezTo>
                <a:cubicBezTo>
                  <a:pt x="234" y="277"/>
                  <a:pt x="234" y="277"/>
                  <a:pt x="234" y="277"/>
                </a:cubicBezTo>
                <a:cubicBezTo>
                  <a:pt x="243" y="263"/>
                  <a:pt x="249" y="252"/>
                  <a:pt x="249" y="251"/>
                </a:cubicBezTo>
                <a:cubicBezTo>
                  <a:pt x="250" y="250"/>
                  <a:pt x="250" y="250"/>
                  <a:pt x="250" y="250"/>
                </a:cubicBezTo>
                <a:cubicBezTo>
                  <a:pt x="239" y="239"/>
                  <a:pt x="239" y="239"/>
                  <a:pt x="239" y="239"/>
                </a:cubicBezTo>
                <a:cubicBezTo>
                  <a:pt x="252" y="241"/>
                  <a:pt x="252" y="241"/>
                  <a:pt x="252" y="241"/>
                </a:cubicBezTo>
                <a:cubicBezTo>
                  <a:pt x="249" y="200"/>
                  <a:pt x="249" y="200"/>
                  <a:pt x="249" y="200"/>
                </a:cubicBezTo>
                <a:cubicBezTo>
                  <a:pt x="293" y="211"/>
                  <a:pt x="293" y="211"/>
                  <a:pt x="293" y="211"/>
                </a:cubicBezTo>
                <a:cubicBezTo>
                  <a:pt x="296" y="211"/>
                  <a:pt x="296" y="211"/>
                  <a:pt x="296" y="211"/>
                </a:cubicBezTo>
                <a:cubicBezTo>
                  <a:pt x="298" y="214"/>
                  <a:pt x="298" y="214"/>
                  <a:pt x="298" y="214"/>
                </a:cubicBezTo>
                <a:cubicBezTo>
                  <a:pt x="307" y="226"/>
                  <a:pt x="313" y="240"/>
                  <a:pt x="316" y="254"/>
                </a:cubicBezTo>
                <a:cubicBezTo>
                  <a:pt x="317" y="254"/>
                  <a:pt x="317" y="254"/>
                  <a:pt x="317" y="254"/>
                </a:cubicBezTo>
                <a:close/>
                <a:moveTo>
                  <a:pt x="228" y="277"/>
                </a:moveTo>
                <a:cubicBezTo>
                  <a:pt x="235" y="265"/>
                  <a:pt x="240" y="255"/>
                  <a:pt x="243" y="251"/>
                </a:cubicBezTo>
                <a:cubicBezTo>
                  <a:pt x="229" y="238"/>
                  <a:pt x="229" y="238"/>
                  <a:pt x="229" y="238"/>
                </a:cubicBezTo>
                <a:cubicBezTo>
                  <a:pt x="231" y="233"/>
                  <a:pt x="231" y="233"/>
                  <a:pt x="231" y="233"/>
                </a:cubicBezTo>
                <a:cubicBezTo>
                  <a:pt x="246" y="235"/>
                  <a:pt x="246" y="235"/>
                  <a:pt x="246" y="235"/>
                </a:cubicBezTo>
                <a:cubicBezTo>
                  <a:pt x="245" y="199"/>
                  <a:pt x="245" y="199"/>
                  <a:pt x="245" y="199"/>
                </a:cubicBezTo>
                <a:cubicBezTo>
                  <a:pt x="230" y="195"/>
                  <a:pt x="230" y="195"/>
                  <a:pt x="230" y="195"/>
                </a:cubicBezTo>
                <a:cubicBezTo>
                  <a:pt x="218" y="204"/>
                  <a:pt x="218" y="204"/>
                  <a:pt x="218" y="204"/>
                </a:cubicBezTo>
                <a:cubicBezTo>
                  <a:pt x="187" y="277"/>
                  <a:pt x="187" y="277"/>
                  <a:pt x="187" y="277"/>
                </a:cubicBezTo>
                <a:cubicBezTo>
                  <a:pt x="228" y="277"/>
                  <a:pt x="228" y="277"/>
                  <a:pt x="228" y="277"/>
                </a:cubicBezTo>
                <a:close/>
                <a:moveTo>
                  <a:pt x="111" y="198"/>
                </a:moveTo>
                <a:cubicBezTo>
                  <a:pt x="110" y="235"/>
                  <a:pt x="110" y="235"/>
                  <a:pt x="110" y="235"/>
                </a:cubicBezTo>
                <a:cubicBezTo>
                  <a:pt x="124" y="233"/>
                  <a:pt x="124" y="233"/>
                  <a:pt x="124" y="233"/>
                </a:cubicBezTo>
                <a:cubicBezTo>
                  <a:pt x="127" y="238"/>
                  <a:pt x="127" y="238"/>
                  <a:pt x="127" y="238"/>
                </a:cubicBezTo>
                <a:cubicBezTo>
                  <a:pt x="113" y="251"/>
                  <a:pt x="113" y="251"/>
                  <a:pt x="113" y="251"/>
                </a:cubicBezTo>
                <a:cubicBezTo>
                  <a:pt x="115" y="255"/>
                  <a:pt x="121" y="265"/>
                  <a:pt x="127" y="277"/>
                </a:cubicBezTo>
                <a:cubicBezTo>
                  <a:pt x="170" y="277"/>
                  <a:pt x="170" y="277"/>
                  <a:pt x="170" y="277"/>
                </a:cubicBezTo>
                <a:cubicBezTo>
                  <a:pt x="135" y="204"/>
                  <a:pt x="135" y="204"/>
                  <a:pt x="135" y="204"/>
                </a:cubicBezTo>
                <a:cubicBezTo>
                  <a:pt x="123" y="195"/>
                  <a:pt x="123" y="195"/>
                  <a:pt x="123" y="195"/>
                </a:cubicBezTo>
                <a:lnTo>
                  <a:pt x="111" y="19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1" name="矩形 16"/>
          <p:cNvSpPr>
            <a:spLocks noChangeArrowheads="1"/>
          </p:cNvSpPr>
          <p:nvPr/>
        </p:nvSpPr>
        <p:spPr bwMode="auto">
          <a:xfrm>
            <a:off x="1824038" y="3957638"/>
            <a:ext cx="1816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F8F8F8"/>
                </a:solidFill>
                <a:latin typeface="微软雅黑" panose="020B0503020204020204" pitchFamily="34" charset="-122"/>
              </a:rPr>
              <a:t>单击添加文本</a:t>
            </a:r>
            <a:endParaRPr lang="en-US" altLang="zh-CN" sz="1600">
              <a:solidFill>
                <a:srgbClr val="F8F8F8"/>
              </a:solidFill>
              <a:latin typeface="微软雅黑" panose="020B0503020204020204" pitchFamily="34" charset="-122"/>
            </a:endParaRPr>
          </a:p>
          <a:p>
            <a:pPr algn="ctr" eaLnBrk="1" hangingPunct="1">
              <a:spcBef>
                <a:spcPct val="0"/>
              </a:spcBef>
              <a:buFontTx/>
              <a:buNone/>
            </a:pPr>
            <a:r>
              <a:rPr lang="zh-CN" altLang="en-US" sz="1600">
                <a:solidFill>
                  <a:srgbClr val="F8F8F8"/>
                </a:solidFill>
                <a:latin typeface="微软雅黑" panose="020B0503020204020204" pitchFamily="34" charset="-122"/>
              </a:rPr>
              <a:t>单击添加文本</a:t>
            </a:r>
            <a:endParaRPr lang="en-US" altLang="zh-CN" sz="1600">
              <a:solidFill>
                <a:srgbClr val="F8F8F8"/>
              </a:solidFill>
              <a:latin typeface="微软雅黑" panose="020B0503020204020204" pitchFamily="34" charset="-122"/>
            </a:endParaRPr>
          </a:p>
        </p:txBody>
      </p:sp>
      <p:sp>
        <p:nvSpPr>
          <p:cNvPr id="37902" name="椭圆 17"/>
          <p:cNvSpPr>
            <a:spLocks noChangeArrowheads="1"/>
          </p:cNvSpPr>
          <p:nvPr/>
        </p:nvSpPr>
        <p:spPr bwMode="auto">
          <a:xfrm>
            <a:off x="6808788" y="5043488"/>
            <a:ext cx="1366837" cy="136842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8F8F8"/>
              </a:solidFill>
            </a:endParaRPr>
          </a:p>
        </p:txBody>
      </p:sp>
      <p:sp>
        <p:nvSpPr>
          <p:cNvPr id="37903" name="Freeform 7"/>
          <p:cNvSpPr>
            <a:spLocks/>
          </p:cNvSpPr>
          <p:nvPr/>
        </p:nvSpPr>
        <p:spPr bwMode="auto">
          <a:xfrm>
            <a:off x="7212013" y="5222875"/>
            <a:ext cx="531812" cy="290513"/>
          </a:xfrm>
          <a:custGeom>
            <a:avLst/>
            <a:gdLst>
              <a:gd name="T0" fmla="*/ 153549 w 630323"/>
              <a:gd name="T1" fmla="*/ 37733 h 345549"/>
              <a:gd name="T2" fmla="*/ 125744 w 630323"/>
              <a:gd name="T3" fmla="*/ 48856 h 345549"/>
              <a:gd name="T4" fmla="*/ 114621 w 630323"/>
              <a:gd name="T5" fmla="*/ 75272 h 345549"/>
              <a:gd name="T6" fmla="*/ 125744 w 630323"/>
              <a:gd name="T7" fmla="*/ 101688 h 345549"/>
              <a:gd name="T8" fmla="*/ 142886 w 630323"/>
              <a:gd name="T9" fmla="*/ 111075 h 345549"/>
              <a:gd name="T10" fmla="*/ 176694 w 630323"/>
              <a:gd name="T11" fmla="*/ 121896 h 345549"/>
              <a:gd name="T12" fmla="*/ 205505 w 630323"/>
              <a:gd name="T13" fmla="*/ 114773 h 345549"/>
              <a:gd name="T14" fmla="*/ 176716 w 630323"/>
              <a:gd name="T15" fmla="*/ 121781 h 345549"/>
              <a:gd name="T16" fmla="*/ 142912 w 630323"/>
              <a:gd name="T17" fmla="*/ 111079 h 345549"/>
              <a:gd name="T18" fmla="*/ 153549 w 630323"/>
              <a:gd name="T19" fmla="*/ 112810 h 345549"/>
              <a:gd name="T20" fmla="*/ 179963 w 630323"/>
              <a:gd name="T21" fmla="*/ 101688 h 345549"/>
              <a:gd name="T22" fmla="*/ 191085 w 630323"/>
              <a:gd name="T23" fmla="*/ 75272 h 345549"/>
              <a:gd name="T24" fmla="*/ 179963 w 630323"/>
              <a:gd name="T25" fmla="*/ 48856 h 345549"/>
              <a:gd name="T26" fmla="*/ 153549 w 630323"/>
              <a:gd name="T27" fmla="*/ 37733 h 345549"/>
              <a:gd name="T28" fmla="*/ 184936 w 630323"/>
              <a:gd name="T29" fmla="*/ 0 h 345549"/>
              <a:gd name="T30" fmla="*/ 343709 w 630323"/>
              <a:gd name="T31" fmla="*/ 65346 h 345549"/>
              <a:gd name="T32" fmla="*/ 350926 w 630323"/>
              <a:gd name="T33" fmla="*/ 72507 h 345549"/>
              <a:gd name="T34" fmla="*/ 350754 w 630323"/>
              <a:gd name="T35" fmla="*/ 72707 h 345549"/>
              <a:gd name="T36" fmla="*/ 378572 w 630323"/>
              <a:gd name="T37" fmla="*/ 109294 h 345549"/>
              <a:gd name="T38" fmla="*/ 357989 w 630323"/>
              <a:gd name="T39" fmla="*/ 133322 h 345549"/>
              <a:gd name="T40" fmla="*/ 358122 w 630323"/>
              <a:gd name="T41" fmla="*/ 133496 h 345549"/>
              <a:gd name="T42" fmla="*/ 351805 w 630323"/>
              <a:gd name="T43" fmla="*/ 139782 h 345549"/>
              <a:gd name="T44" fmla="*/ 192991 w 630323"/>
              <a:gd name="T45" fmla="*/ 205342 h 345549"/>
              <a:gd name="T46" fmla="*/ 34177 w 630323"/>
              <a:gd name="T47" fmla="*/ 139782 h 345549"/>
              <a:gd name="T48" fmla="*/ 4400 w 630323"/>
              <a:gd name="T49" fmla="*/ 103859 h 345549"/>
              <a:gd name="T50" fmla="*/ 165018 w 630323"/>
              <a:gd name="T51" fmla="*/ 169419 h 345549"/>
              <a:gd name="T52" fmla="*/ 323832 w 630323"/>
              <a:gd name="T53" fmla="*/ 103859 h 345549"/>
              <a:gd name="T54" fmla="*/ 330148 w 630323"/>
              <a:gd name="T55" fmla="*/ 96675 h 345549"/>
              <a:gd name="T56" fmla="*/ 330173 w 630323"/>
              <a:gd name="T57" fmla="*/ 96707 h 345549"/>
              <a:gd name="T58" fmla="*/ 340929 w 630323"/>
              <a:gd name="T59" fmla="*/ 84150 h 345549"/>
              <a:gd name="T60" fmla="*/ 330176 w 630323"/>
              <a:gd name="T61" fmla="*/ 96675 h 345549"/>
              <a:gd name="T62" fmla="*/ 323862 w 630323"/>
              <a:gd name="T63" fmla="*/ 90409 h 345549"/>
              <a:gd name="T64" fmla="*/ 267250 w 630323"/>
              <a:gd name="T65" fmla="*/ 49904 h 345549"/>
              <a:gd name="T66" fmla="*/ 267607 w 630323"/>
              <a:gd name="T67" fmla="*/ 52762 h 345549"/>
              <a:gd name="T68" fmla="*/ 240603 w 630323"/>
              <a:gd name="T69" fmla="*/ 118304 h 345549"/>
              <a:gd name="T70" fmla="*/ 174893 w 630323"/>
              <a:gd name="T71" fmla="*/ 146137 h 345549"/>
              <a:gd name="T72" fmla="*/ 108283 w 630323"/>
              <a:gd name="T73" fmla="*/ 118304 h 345549"/>
              <a:gd name="T74" fmla="*/ 81279 w 630323"/>
              <a:gd name="T75" fmla="*/ 52762 h 345549"/>
              <a:gd name="T76" fmla="*/ 82486 w 630323"/>
              <a:gd name="T77" fmla="*/ 40117 h 345549"/>
              <a:gd name="T78" fmla="*/ 5413 w 630323"/>
              <a:gd name="T79" fmla="*/ 90409 h 345549"/>
              <a:gd name="T80" fmla="*/ 0 w 630323"/>
              <a:gd name="T81" fmla="*/ 96675 h 345549"/>
              <a:gd name="T82" fmla="*/ 25259 w 630323"/>
              <a:gd name="T83" fmla="*/ 65346 h 345549"/>
              <a:gd name="T84" fmla="*/ 184936 w 630323"/>
              <a:gd name="T85" fmla="*/ 0 h 3455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30323" h="345549">
                <a:moveTo>
                  <a:pt x="255659" y="63497"/>
                </a:moveTo>
                <a:cubicBezTo>
                  <a:pt x="237141" y="63497"/>
                  <a:pt x="223252" y="68176"/>
                  <a:pt x="209364" y="82214"/>
                </a:cubicBezTo>
                <a:cubicBezTo>
                  <a:pt x="197790" y="93912"/>
                  <a:pt x="190845" y="110290"/>
                  <a:pt x="190845" y="126667"/>
                </a:cubicBezTo>
                <a:cubicBezTo>
                  <a:pt x="190845" y="145384"/>
                  <a:pt x="197790" y="159422"/>
                  <a:pt x="209364" y="171120"/>
                </a:cubicBezTo>
                <a:cubicBezTo>
                  <a:pt x="218376" y="180229"/>
                  <a:pt x="227387" y="185397"/>
                  <a:pt x="237905" y="186916"/>
                </a:cubicBezTo>
                <a:cubicBezTo>
                  <a:pt x="254098" y="199323"/>
                  <a:pt x="273427" y="205126"/>
                  <a:pt x="294196" y="205126"/>
                </a:cubicBezTo>
                <a:cubicBezTo>
                  <a:pt x="312077" y="205126"/>
                  <a:pt x="328023" y="201224"/>
                  <a:pt x="342167" y="193139"/>
                </a:cubicBezTo>
                <a:cubicBezTo>
                  <a:pt x="328011" y="201089"/>
                  <a:pt x="312082" y="204933"/>
                  <a:pt x="294233" y="204933"/>
                </a:cubicBezTo>
                <a:cubicBezTo>
                  <a:pt x="273481" y="204933"/>
                  <a:pt x="254160" y="199204"/>
                  <a:pt x="237949" y="186923"/>
                </a:cubicBezTo>
                <a:cubicBezTo>
                  <a:pt x="243257" y="189263"/>
                  <a:pt x="249174" y="189837"/>
                  <a:pt x="255659" y="189837"/>
                </a:cubicBezTo>
                <a:cubicBezTo>
                  <a:pt x="271863" y="189837"/>
                  <a:pt x="288066" y="185158"/>
                  <a:pt x="299640" y="171120"/>
                </a:cubicBezTo>
                <a:cubicBezTo>
                  <a:pt x="311214" y="159422"/>
                  <a:pt x="318158" y="145384"/>
                  <a:pt x="318158" y="126667"/>
                </a:cubicBezTo>
                <a:cubicBezTo>
                  <a:pt x="318158" y="110290"/>
                  <a:pt x="311214" y="93912"/>
                  <a:pt x="299640" y="82214"/>
                </a:cubicBezTo>
                <a:cubicBezTo>
                  <a:pt x="288066" y="68176"/>
                  <a:pt x="271863" y="63497"/>
                  <a:pt x="255659" y="63497"/>
                </a:cubicBezTo>
                <a:close/>
                <a:moveTo>
                  <a:pt x="307918" y="0"/>
                </a:moveTo>
                <a:cubicBezTo>
                  <a:pt x="410056" y="0"/>
                  <a:pt x="498676" y="36152"/>
                  <a:pt x="572276" y="109963"/>
                </a:cubicBezTo>
                <a:cubicBezTo>
                  <a:pt x="575280" y="112976"/>
                  <a:pt x="579786" y="117495"/>
                  <a:pt x="584292" y="122014"/>
                </a:cubicBezTo>
                <a:cubicBezTo>
                  <a:pt x="584202" y="122130"/>
                  <a:pt x="584111" y="122247"/>
                  <a:pt x="584006" y="122351"/>
                </a:cubicBezTo>
                <a:cubicBezTo>
                  <a:pt x="600442" y="141872"/>
                  <a:pt x="616876" y="161395"/>
                  <a:pt x="630323" y="183920"/>
                </a:cubicBezTo>
                <a:cubicBezTo>
                  <a:pt x="619893" y="197399"/>
                  <a:pt x="607976" y="210877"/>
                  <a:pt x="596053" y="224354"/>
                </a:cubicBezTo>
                <a:cubicBezTo>
                  <a:pt x="596142" y="224442"/>
                  <a:pt x="596208" y="224544"/>
                  <a:pt x="596273" y="224647"/>
                </a:cubicBezTo>
                <a:cubicBezTo>
                  <a:pt x="593268" y="227670"/>
                  <a:pt x="590264" y="230692"/>
                  <a:pt x="585756" y="235226"/>
                </a:cubicBezTo>
                <a:cubicBezTo>
                  <a:pt x="513640" y="307767"/>
                  <a:pt x="424998" y="345549"/>
                  <a:pt x="321331" y="345549"/>
                </a:cubicBezTo>
                <a:cubicBezTo>
                  <a:pt x="217664" y="345549"/>
                  <a:pt x="129021" y="307767"/>
                  <a:pt x="56905" y="235226"/>
                </a:cubicBezTo>
                <a:cubicBezTo>
                  <a:pt x="37374" y="215580"/>
                  <a:pt x="22350" y="195933"/>
                  <a:pt x="7326" y="174775"/>
                </a:cubicBezTo>
                <a:cubicBezTo>
                  <a:pt x="82447" y="247316"/>
                  <a:pt x="171089" y="285098"/>
                  <a:pt x="274756" y="285098"/>
                </a:cubicBezTo>
                <a:cubicBezTo>
                  <a:pt x="378423" y="285098"/>
                  <a:pt x="465563" y="247316"/>
                  <a:pt x="539181" y="174775"/>
                </a:cubicBezTo>
                <a:cubicBezTo>
                  <a:pt x="542186" y="170241"/>
                  <a:pt x="546693" y="167219"/>
                  <a:pt x="549698" y="162685"/>
                </a:cubicBezTo>
                <a:lnTo>
                  <a:pt x="549739" y="162739"/>
                </a:lnTo>
                <a:lnTo>
                  <a:pt x="567648" y="141608"/>
                </a:lnTo>
                <a:lnTo>
                  <a:pt x="549745" y="162685"/>
                </a:lnTo>
                <a:cubicBezTo>
                  <a:pt x="546741" y="159672"/>
                  <a:pt x="542235" y="155153"/>
                  <a:pt x="539231" y="152141"/>
                </a:cubicBezTo>
                <a:cubicBezTo>
                  <a:pt x="510249" y="123076"/>
                  <a:pt x="479171" y="99850"/>
                  <a:pt x="444971" y="83978"/>
                </a:cubicBezTo>
                <a:cubicBezTo>
                  <a:pt x="445553" y="85573"/>
                  <a:pt x="445567" y="87180"/>
                  <a:pt x="445567" y="88787"/>
                </a:cubicBezTo>
                <a:cubicBezTo>
                  <a:pt x="445567" y="132603"/>
                  <a:pt x="430580" y="168864"/>
                  <a:pt x="400605" y="199082"/>
                </a:cubicBezTo>
                <a:cubicBezTo>
                  <a:pt x="370631" y="230811"/>
                  <a:pt x="333163" y="245920"/>
                  <a:pt x="291198" y="245920"/>
                </a:cubicBezTo>
                <a:cubicBezTo>
                  <a:pt x="247735" y="245920"/>
                  <a:pt x="210267" y="230811"/>
                  <a:pt x="180292" y="199082"/>
                </a:cubicBezTo>
                <a:cubicBezTo>
                  <a:pt x="150317" y="168864"/>
                  <a:pt x="135330" y="132603"/>
                  <a:pt x="135330" y="88787"/>
                </a:cubicBezTo>
                <a:lnTo>
                  <a:pt x="137340" y="67509"/>
                </a:lnTo>
                <a:cubicBezTo>
                  <a:pt x="90282" y="85118"/>
                  <a:pt x="47584" y="113458"/>
                  <a:pt x="9012" y="152141"/>
                </a:cubicBezTo>
                <a:cubicBezTo>
                  <a:pt x="6008" y="155153"/>
                  <a:pt x="3004" y="158166"/>
                  <a:pt x="0" y="162685"/>
                </a:cubicBezTo>
                <a:cubicBezTo>
                  <a:pt x="12016" y="143103"/>
                  <a:pt x="25534" y="126533"/>
                  <a:pt x="42057" y="109963"/>
                </a:cubicBezTo>
                <a:cubicBezTo>
                  <a:pt x="115657" y="36152"/>
                  <a:pt x="204277" y="0"/>
                  <a:pt x="307918" y="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4" name="矩形 20"/>
          <p:cNvSpPr>
            <a:spLocks noChangeArrowheads="1"/>
          </p:cNvSpPr>
          <p:nvPr/>
        </p:nvSpPr>
        <p:spPr bwMode="auto">
          <a:xfrm>
            <a:off x="6880225" y="5707063"/>
            <a:ext cx="11953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400">
                <a:solidFill>
                  <a:srgbClr val="F8F8F8"/>
                </a:solidFill>
                <a:latin typeface="微软雅黑" panose="020B0503020204020204" pitchFamily="34" charset="-122"/>
              </a:rPr>
              <a:t>添加文本</a:t>
            </a:r>
            <a:endParaRPr lang="en-US" altLang="zh-CN" sz="1400">
              <a:solidFill>
                <a:srgbClr val="F8F8F8"/>
              </a:solidFill>
              <a:latin typeface="微软雅黑" panose="020B0503020204020204" pitchFamily="34" charset="-122"/>
            </a:endParaRPr>
          </a:p>
          <a:p>
            <a:pPr algn="ctr" eaLnBrk="1" hangingPunct="1">
              <a:spcBef>
                <a:spcPct val="0"/>
              </a:spcBef>
              <a:buFontTx/>
              <a:buNone/>
            </a:pPr>
            <a:r>
              <a:rPr lang="zh-CN" altLang="en-US" sz="1400">
                <a:solidFill>
                  <a:srgbClr val="F8F8F8"/>
                </a:solidFill>
                <a:latin typeface="微软雅黑" panose="020B0503020204020204" pitchFamily="34" charset="-122"/>
              </a:rPr>
              <a:t>添加文本</a:t>
            </a:r>
            <a:endParaRPr lang="en-US" altLang="zh-CN" sz="1400">
              <a:solidFill>
                <a:srgbClr val="F8F8F8"/>
              </a:solidFill>
              <a:latin typeface="微软雅黑" panose="020B0503020204020204" pitchFamily="34" charset="-122"/>
            </a:endParaRPr>
          </a:p>
        </p:txBody>
      </p:sp>
      <p:sp>
        <p:nvSpPr>
          <p:cNvPr id="37905" name="椭圆 21"/>
          <p:cNvSpPr>
            <a:spLocks noChangeArrowheads="1"/>
          </p:cNvSpPr>
          <p:nvPr/>
        </p:nvSpPr>
        <p:spPr bwMode="auto">
          <a:xfrm>
            <a:off x="7743825" y="3206750"/>
            <a:ext cx="1800225" cy="1800225"/>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8F8F8"/>
              </a:solidFill>
            </a:endParaRPr>
          </a:p>
        </p:txBody>
      </p:sp>
      <p:sp>
        <p:nvSpPr>
          <p:cNvPr id="37906" name="Freeform 18"/>
          <p:cNvSpPr>
            <a:spLocks noEditPoints="1"/>
          </p:cNvSpPr>
          <p:nvPr/>
        </p:nvSpPr>
        <p:spPr bwMode="auto">
          <a:xfrm rot="-3709979">
            <a:off x="8369300" y="3397251"/>
            <a:ext cx="549275" cy="431800"/>
          </a:xfrm>
          <a:custGeom>
            <a:avLst/>
            <a:gdLst>
              <a:gd name="T0" fmla="*/ 2147483646 w 1423"/>
              <a:gd name="T1" fmla="*/ 2147483646 h 1114"/>
              <a:gd name="T2" fmla="*/ 2147483646 w 1423"/>
              <a:gd name="T3" fmla="*/ 2147483646 h 1114"/>
              <a:gd name="T4" fmla="*/ 2147483646 w 1423"/>
              <a:gd name="T5" fmla="*/ 2147483646 h 1114"/>
              <a:gd name="T6" fmla="*/ 2147483646 w 1423"/>
              <a:gd name="T7" fmla="*/ 2147483646 h 1114"/>
              <a:gd name="T8" fmla="*/ 2147483646 w 1423"/>
              <a:gd name="T9" fmla="*/ 2147483646 h 1114"/>
              <a:gd name="T10" fmla="*/ 2147483646 w 1423"/>
              <a:gd name="T11" fmla="*/ 2147483646 h 1114"/>
              <a:gd name="T12" fmla="*/ 2147483646 w 1423"/>
              <a:gd name="T13" fmla="*/ 2147483646 h 1114"/>
              <a:gd name="T14" fmla="*/ 2147483646 w 1423"/>
              <a:gd name="T15" fmla="*/ 2147483646 h 1114"/>
              <a:gd name="T16" fmla="*/ 2147483646 w 1423"/>
              <a:gd name="T17" fmla="*/ 2147483646 h 1114"/>
              <a:gd name="T18" fmla="*/ 2147483646 w 1423"/>
              <a:gd name="T19" fmla="*/ 2147483646 h 1114"/>
              <a:gd name="T20" fmla="*/ 2147483646 w 1423"/>
              <a:gd name="T21" fmla="*/ 2147483646 h 1114"/>
              <a:gd name="T22" fmla="*/ 2147483646 w 1423"/>
              <a:gd name="T23" fmla="*/ 2147483646 h 1114"/>
              <a:gd name="T24" fmla="*/ 2147483646 w 1423"/>
              <a:gd name="T25" fmla="*/ 2147483646 h 1114"/>
              <a:gd name="T26" fmla="*/ 2147483646 w 1423"/>
              <a:gd name="T27" fmla="*/ 2147483646 h 1114"/>
              <a:gd name="T28" fmla="*/ 2147483646 w 1423"/>
              <a:gd name="T29" fmla="*/ 2147483646 h 1114"/>
              <a:gd name="T30" fmla="*/ 2147483646 w 1423"/>
              <a:gd name="T31" fmla="*/ 2147483646 h 1114"/>
              <a:gd name="T32" fmla="*/ 2147483646 w 1423"/>
              <a:gd name="T33" fmla="*/ 2147483646 h 1114"/>
              <a:gd name="T34" fmla="*/ 2147483646 w 1423"/>
              <a:gd name="T35" fmla="*/ 2147483646 h 1114"/>
              <a:gd name="T36" fmla="*/ 2147483646 w 1423"/>
              <a:gd name="T37" fmla="*/ 2147483646 h 1114"/>
              <a:gd name="T38" fmla="*/ 2147483646 w 1423"/>
              <a:gd name="T39" fmla="*/ 2147483646 h 1114"/>
              <a:gd name="T40" fmla="*/ 2147483646 w 1423"/>
              <a:gd name="T41" fmla="*/ 2147483646 h 1114"/>
              <a:gd name="T42" fmla="*/ 2147483646 w 1423"/>
              <a:gd name="T43" fmla="*/ 2147483646 h 1114"/>
              <a:gd name="T44" fmla="*/ 2147483646 w 1423"/>
              <a:gd name="T45" fmla="*/ 2147483646 h 1114"/>
              <a:gd name="T46" fmla="*/ 2147483646 w 1423"/>
              <a:gd name="T47" fmla="*/ 2147483646 h 1114"/>
              <a:gd name="T48" fmla="*/ 805165740 w 1423"/>
              <a:gd name="T49" fmla="*/ 2147483646 h 1114"/>
              <a:gd name="T50" fmla="*/ 2147483646 w 1423"/>
              <a:gd name="T51" fmla="*/ 2147483646 h 1114"/>
              <a:gd name="T52" fmla="*/ 2147483646 w 1423"/>
              <a:gd name="T53" fmla="*/ 2147483646 h 1114"/>
              <a:gd name="T54" fmla="*/ 1380283685 w 1423"/>
              <a:gd name="T55" fmla="*/ 2147483646 h 1114"/>
              <a:gd name="T56" fmla="*/ 805165740 w 1423"/>
              <a:gd name="T57" fmla="*/ 2147483646 h 1114"/>
              <a:gd name="T58" fmla="*/ 2147483646 w 1423"/>
              <a:gd name="T59" fmla="*/ 2147483646 h 1114"/>
              <a:gd name="T60" fmla="*/ 2147483646 w 1423"/>
              <a:gd name="T61" fmla="*/ 2147483646 h 1114"/>
              <a:gd name="T62" fmla="*/ 2147483646 w 1423"/>
              <a:gd name="T63" fmla="*/ 2147483646 h 1114"/>
              <a:gd name="T64" fmla="*/ 2147483646 w 1423"/>
              <a:gd name="T65" fmla="*/ 2147483646 h 1114"/>
              <a:gd name="T66" fmla="*/ 2147483646 w 1423"/>
              <a:gd name="T67" fmla="*/ 2147483646 h 1114"/>
              <a:gd name="T68" fmla="*/ 2147483646 w 1423"/>
              <a:gd name="T69" fmla="*/ 2147483646 h 1114"/>
              <a:gd name="T70" fmla="*/ 2147483646 w 1423"/>
              <a:gd name="T71" fmla="*/ 2147483646 h 1114"/>
              <a:gd name="T72" fmla="*/ 2147483646 w 1423"/>
              <a:gd name="T73" fmla="*/ 2147483646 h 1114"/>
              <a:gd name="T74" fmla="*/ 2147483646 w 1423"/>
              <a:gd name="T75" fmla="*/ 2147483646 h 1114"/>
              <a:gd name="T76" fmla="*/ 2147483646 w 1423"/>
              <a:gd name="T77" fmla="*/ 2147483646 h 1114"/>
              <a:gd name="T78" fmla="*/ 2147483646 w 1423"/>
              <a:gd name="T79" fmla="*/ 2147483646 h 1114"/>
              <a:gd name="T80" fmla="*/ 2147483646 w 1423"/>
              <a:gd name="T81" fmla="*/ 2147483646 h 1114"/>
              <a:gd name="T82" fmla="*/ 2147483646 w 1423"/>
              <a:gd name="T83" fmla="*/ 2147483646 h 1114"/>
              <a:gd name="T84" fmla="*/ 2147483646 w 1423"/>
              <a:gd name="T85" fmla="*/ 2147483646 h 11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7" name="矩形 26"/>
          <p:cNvSpPr>
            <a:spLocks noChangeArrowheads="1"/>
          </p:cNvSpPr>
          <p:nvPr/>
        </p:nvSpPr>
        <p:spPr bwMode="auto">
          <a:xfrm>
            <a:off x="8104188" y="4113213"/>
            <a:ext cx="11953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F8F8F8"/>
                </a:solidFill>
                <a:latin typeface="微软雅黑" panose="020B0503020204020204" pitchFamily="34" charset="-122"/>
              </a:rPr>
              <a:t>添加文本</a:t>
            </a:r>
            <a:endParaRPr lang="en-US" altLang="zh-CN" sz="1600">
              <a:solidFill>
                <a:srgbClr val="F8F8F8"/>
              </a:solidFill>
              <a:latin typeface="微软雅黑" panose="020B0503020204020204" pitchFamily="34" charset="-122"/>
            </a:endParaRPr>
          </a:p>
          <a:p>
            <a:pPr algn="ctr" eaLnBrk="1" hangingPunct="1">
              <a:spcBef>
                <a:spcPct val="0"/>
              </a:spcBef>
              <a:buFontTx/>
              <a:buNone/>
            </a:pPr>
            <a:r>
              <a:rPr lang="zh-CN" altLang="en-US" sz="1600">
                <a:solidFill>
                  <a:srgbClr val="F8F8F8"/>
                </a:solidFill>
                <a:latin typeface="微软雅黑" panose="020B0503020204020204" pitchFamily="34" charset="-122"/>
              </a:rPr>
              <a:t>添加文本</a:t>
            </a:r>
            <a:endParaRPr lang="en-US" altLang="zh-CN" sz="1600">
              <a:solidFill>
                <a:srgbClr val="F8F8F8"/>
              </a:solidFill>
              <a:latin typeface="微软雅黑" panose="020B0503020204020204" pitchFamily="34" charset="-122"/>
            </a:endParaRPr>
          </a:p>
        </p:txBody>
      </p:sp>
      <p:sp>
        <p:nvSpPr>
          <p:cNvPr id="37908" name="椭圆 27"/>
          <p:cNvSpPr>
            <a:spLocks noChangeArrowheads="1"/>
          </p:cNvSpPr>
          <p:nvPr/>
        </p:nvSpPr>
        <p:spPr bwMode="auto">
          <a:xfrm>
            <a:off x="7400925" y="765175"/>
            <a:ext cx="2187575" cy="21859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8F8F8"/>
              </a:solidFill>
            </a:endParaRPr>
          </a:p>
        </p:txBody>
      </p:sp>
      <p:sp>
        <p:nvSpPr>
          <p:cNvPr id="37909" name="Freeform 20"/>
          <p:cNvSpPr>
            <a:spLocks noEditPoints="1"/>
          </p:cNvSpPr>
          <p:nvPr/>
        </p:nvSpPr>
        <p:spPr bwMode="auto">
          <a:xfrm>
            <a:off x="8150225" y="973138"/>
            <a:ext cx="674688" cy="527050"/>
          </a:xfrm>
          <a:custGeom>
            <a:avLst/>
            <a:gdLst>
              <a:gd name="T0" fmla="*/ 2147483646 w 345"/>
              <a:gd name="T1" fmla="*/ 2147483646 h 269"/>
              <a:gd name="T2" fmla="*/ 2147483646 w 345"/>
              <a:gd name="T3" fmla="*/ 2147483646 h 269"/>
              <a:gd name="T4" fmla="*/ 2147483646 w 345"/>
              <a:gd name="T5" fmla="*/ 2147483646 h 269"/>
              <a:gd name="T6" fmla="*/ 2147483646 w 345"/>
              <a:gd name="T7" fmla="*/ 2147483646 h 269"/>
              <a:gd name="T8" fmla="*/ 2147483646 w 345"/>
              <a:gd name="T9" fmla="*/ 2147483646 h 269"/>
              <a:gd name="T10" fmla="*/ 2147483646 w 345"/>
              <a:gd name="T11" fmla="*/ 2147483646 h 269"/>
              <a:gd name="T12" fmla="*/ 2147483646 w 345"/>
              <a:gd name="T13" fmla="*/ 2147483646 h 269"/>
              <a:gd name="T14" fmla="*/ 2147483646 w 345"/>
              <a:gd name="T15" fmla="*/ 2147483646 h 269"/>
              <a:gd name="T16" fmla="*/ 0 w 345"/>
              <a:gd name="T17" fmla="*/ 2147483646 h 269"/>
              <a:gd name="T18" fmla="*/ 2147483646 w 345"/>
              <a:gd name="T19" fmla="*/ 2147483646 h 269"/>
              <a:gd name="T20" fmla="*/ 2147483646 w 345"/>
              <a:gd name="T21" fmla="*/ 2147483646 h 269"/>
              <a:gd name="T22" fmla="*/ 2147483646 w 345"/>
              <a:gd name="T23" fmla="*/ 2147483646 h 269"/>
              <a:gd name="T24" fmla="*/ 2147483646 w 345"/>
              <a:gd name="T25" fmla="*/ 2147483646 h 269"/>
              <a:gd name="T26" fmla="*/ 2147483646 w 345"/>
              <a:gd name="T27" fmla="*/ 2147483646 h 269"/>
              <a:gd name="T28" fmla="*/ 2147483646 w 345"/>
              <a:gd name="T29" fmla="*/ 2147483646 h 269"/>
              <a:gd name="T30" fmla="*/ 2147483646 w 345"/>
              <a:gd name="T31" fmla="*/ 2147483646 h 269"/>
              <a:gd name="T32" fmla="*/ 2147483646 w 345"/>
              <a:gd name="T33" fmla="*/ 0 h 269"/>
              <a:gd name="T34" fmla="*/ 2147483646 w 345"/>
              <a:gd name="T35" fmla="*/ 2147483646 h 269"/>
              <a:gd name="T36" fmla="*/ 2147483646 w 345"/>
              <a:gd name="T37" fmla="*/ 2147483646 h 269"/>
              <a:gd name="T38" fmla="*/ 2147483646 w 345"/>
              <a:gd name="T39" fmla="*/ 2147483646 h 269"/>
              <a:gd name="T40" fmla="*/ 2147483646 w 345"/>
              <a:gd name="T41" fmla="*/ 2147483646 h 269"/>
              <a:gd name="T42" fmla="*/ 2147483646 w 345"/>
              <a:gd name="T43" fmla="*/ 2147483646 h 269"/>
              <a:gd name="T44" fmla="*/ 2147483646 w 345"/>
              <a:gd name="T45" fmla="*/ 2147483646 h 269"/>
              <a:gd name="T46" fmla="*/ 2147483646 w 345"/>
              <a:gd name="T47" fmla="*/ 2147483646 h 269"/>
              <a:gd name="T48" fmla="*/ 2147483646 w 345"/>
              <a:gd name="T49" fmla="*/ 2147483646 h 269"/>
              <a:gd name="T50" fmla="*/ 0 w 345"/>
              <a:gd name="T51" fmla="*/ 2147483646 h 269"/>
              <a:gd name="T52" fmla="*/ 2147483646 w 345"/>
              <a:gd name="T53" fmla="*/ 2147483646 h 269"/>
              <a:gd name="T54" fmla="*/ 2147483646 w 345"/>
              <a:gd name="T55" fmla="*/ 2147483646 h 269"/>
              <a:gd name="T56" fmla="*/ 2147483646 w 345"/>
              <a:gd name="T57" fmla="*/ 2147483646 h 269"/>
              <a:gd name="T58" fmla="*/ 2147483646 w 345"/>
              <a:gd name="T59" fmla="*/ 2147483646 h 269"/>
              <a:gd name="T60" fmla="*/ 2147483646 w 345"/>
              <a:gd name="T61" fmla="*/ 2147483646 h 269"/>
              <a:gd name="T62" fmla="*/ 2147483646 w 345"/>
              <a:gd name="T63" fmla="*/ 2147483646 h 269"/>
              <a:gd name="T64" fmla="*/ 2147483646 w 345"/>
              <a:gd name="T65" fmla="*/ 2147483646 h 269"/>
              <a:gd name="T66" fmla="*/ 2147483646 w 345"/>
              <a:gd name="T67" fmla="*/ 2147483646 h 269"/>
              <a:gd name="T68" fmla="*/ 2147483646 w 345"/>
              <a:gd name="T69" fmla="*/ 2147483646 h 269"/>
              <a:gd name="T70" fmla="*/ 2147483646 w 345"/>
              <a:gd name="T71" fmla="*/ 2147483646 h 269"/>
              <a:gd name="T72" fmla="*/ 2147483646 w 345"/>
              <a:gd name="T73" fmla="*/ 2147483646 h 269"/>
              <a:gd name="T74" fmla="*/ 2147483646 w 345"/>
              <a:gd name="T75" fmla="*/ 2147483646 h 269"/>
              <a:gd name="T76" fmla="*/ 2147483646 w 345"/>
              <a:gd name="T77" fmla="*/ 2147483646 h 269"/>
              <a:gd name="T78" fmla="*/ 2147483646 w 345"/>
              <a:gd name="T79" fmla="*/ 2147483646 h 269"/>
              <a:gd name="T80" fmla="*/ 2147483646 w 345"/>
              <a:gd name="T81" fmla="*/ 2147483646 h 269"/>
              <a:gd name="T82" fmla="*/ 2147483646 w 345"/>
              <a:gd name="T83" fmla="*/ 2147483646 h 269"/>
              <a:gd name="T84" fmla="*/ 2147483646 w 345"/>
              <a:gd name="T85" fmla="*/ 2147483646 h 269"/>
              <a:gd name="T86" fmla="*/ 2147483646 w 345"/>
              <a:gd name="T87" fmla="*/ 2147483646 h 269"/>
              <a:gd name="T88" fmla="*/ 2147483646 w 345"/>
              <a:gd name="T89" fmla="*/ 2147483646 h 269"/>
              <a:gd name="T90" fmla="*/ 2147483646 w 345"/>
              <a:gd name="T91" fmla="*/ 2147483646 h 269"/>
              <a:gd name="T92" fmla="*/ 2147483646 w 345"/>
              <a:gd name="T93" fmla="*/ 2147483646 h 269"/>
              <a:gd name="T94" fmla="*/ 2147483646 w 345"/>
              <a:gd name="T95" fmla="*/ 2147483646 h 269"/>
              <a:gd name="T96" fmla="*/ 2147483646 w 345"/>
              <a:gd name="T97" fmla="*/ 2147483646 h 269"/>
              <a:gd name="T98" fmla="*/ 2147483646 w 345"/>
              <a:gd name="T99" fmla="*/ 2147483646 h 2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45" h="269">
                <a:moveTo>
                  <a:pt x="116" y="269"/>
                </a:moveTo>
                <a:cubicBezTo>
                  <a:pt x="129" y="269"/>
                  <a:pt x="142" y="269"/>
                  <a:pt x="155" y="269"/>
                </a:cubicBezTo>
                <a:cubicBezTo>
                  <a:pt x="161" y="269"/>
                  <a:pt x="165" y="265"/>
                  <a:pt x="165" y="260"/>
                </a:cubicBezTo>
                <a:cubicBezTo>
                  <a:pt x="165" y="174"/>
                  <a:pt x="165" y="174"/>
                  <a:pt x="165" y="174"/>
                </a:cubicBezTo>
                <a:cubicBezTo>
                  <a:pt x="138" y="160"/>
                  <a:pt x="138" y="160"/>
                  <a:pt x="138" y="160"/>
                </a:cubicBezTo>
                <a:cubicBezTo>
                  <a:pt x="106" y="179"/>
                  <a:pt x="106" y="179"/>
                  <a:pt x="106" y="179"/>
                </a:cubicBezTo>
                <a:cubicBezTo>
                  <a:pt x="106" y="260"/>
                  <a:pt x="106" y="260"/>
                  <a:pt x="106" y="260"/>
                </a:cubicBezTo>
                <a:cubicBezTo>
                  <a:pt x="106" y="265"/>
                  <a:pt x="110" y="269"/>
                  <a:pt x="116" y="269"/>
                </a:cubicBezTo>
                <a:close/>
                <a:moveTo>
                  <a:pt x="0" y="176"/>
                </a:moveTo>
                <a:cubicBezTo>
                  <a:pt x="130" y="99"/>
                  <a:pt x="130" y="99"/>
                  <a:pt x="130" y="99"/>
                </a:cubicBezTo>
                <a:cubicBezTo>
                  <a:pt x="137" y="95"/>
                  <a:pt x="137" y="95"/>
                  <a:pt x="137" y="95"/>
                </a:cubicBezTo>
                <a:cubicBezTo>
                  <a:pt x="145" y="99"/>
                  <a:pt x="145" y="99"/>
                  <a:pt x="145" y="99"/>
                </a:cubicBezTo>
                <a:cubicBezTo>
                  <a:pt x="184" y="120"/>
                  <a:pt x="184" y="120"/>
                  <a:pt x="184" y="120"/>
                </a:cubicBezTo>
                <a:cubicBezTo>
                  <a:pt x="288" y="31"/>
                  <a:pt x="288" y="31"/>
                  <a:pt x="288" y="31"/>
                </a:cubicBezTo>
                <a:cubicBezTo>
                  <a:pt x="273" y="15"/>
                  <a:pt x="273" y="15"/>
                  <a:pt x="273" y="15"/>
                </a:cubicBezTo>
                <a:cubicBezTo>
                  <a:pt x="309" y="8"/>
                  <a:pt x="309" y="8"/>
                  <a:pt x="309" y="8"/>
                </a:cubicBezTo>
                <a:cubicBezTo>
                  <a:pt x="345" y="0"/>
                  <a:pt x="345" y="0"/>
                  <a:pt x="345" y="0"/>
                </a:cubicBezTo>
                <a:cubicBezTo>
                  <a:pt x="333" y="35"/>
                  <a:pt x="333" y="35"/>
                  <a:pt x="333" y="35"/>
                </a:cubicBezTo>
                <a:cubicBezTo>
                  <a:pt x="322" y="70"/>
                  <a:pt x="322" y="70"/>
                  <a:pt x="322" y="70"/>
                </a:cubicBezTo>
                <a:cubicBezTo>
                  <a:pt x="308" y="55"/>
                  <a:pt x="308" y="55"/>
                  <a:pt x="308" y="55"/>
                </a:cubicBezTo>
                <a:cubicBezTo>
                  <a:pt x="196" y="151"/>
                  <a:pt x="196" y="151"/>
                  <a:pt x="196" y="151"/>
                </a:cubicBezTo>
                <a:cubicBezTo>
                  <a:pt x="188" y="157"/>
                  <a:pt x="188" y="157"/>
                  <a:pt x="188" y="157"/>
                </a:cubicBezTo>
                <a:cubicBezTo>
                  <a:pt x="178" y="152"/>
                  <a:pt x="178" y="152"/>
                  <a:pt x="178" y="152"/>
                </a:cubicBezTo>
                <a:cubicBezTo>
                  <a:pt x="138" y="130"/>
                  <a:pt x="138" y="130"/>
                  <a:pt x="138" y="130"/>
                </a:cubicBezTo>
                <a:cubicBezTo>
                  <a:pt x="16" y="202"/>
                  <a:pt x="16" y="202"/>
                  <a:pt x="16" y="202"/>
                </a:cubicBezTo>
                <a:cubicBezTo>
                  <a:pt x="0" y="176"/>
                  <a:pt x="0" y="176"/>
                  <a:pt x="0" y="176"/>
                </a:cubicBezTo>
                <a:close/>
                <a:moveTo>
                  <a:pt x="33" y="269"/>
                </a:moveTo>
                <a:cubicBezTo>
                  <a:pt x="73" y="269"/>
                  <a:pt x="73" y="269"/>
                  <a:pt x="73" y="269"/>
                </a:cubicBezTo>
                <a:cubicBezTo>
                  <a:pt x="78" y="269"/>
                  <a:pt x="82" y="265"/>
                  <a:pt x="82" y="260"/>
                </a:cubicBezTo>
                <a:cubicBezTo>
                  <a:pt x="82" y="193"/>
                  <a:pt x="82" y="193"/>
                  <a:pt x="82" y="193"/>
                </a:cubicBezTo>
                <a:cubicBezTo>
                  <a:pt x="24" y="228"/>
                  <a:pt x="24" y="228"/>
                  <a:pt x="24" y="228"/>
                </a:cubicBezTo>
                <a:cubicBezTo>
                  <a:pt x="24" y="260"/>
                  <a:pt x="24" y="260"/>
                  <a:pt x="24" y="260"/>
                </a:cubicBezTo>
                <a:cubicBezTo>
                  <a:pt x="24" y="265"/>
                  <a:pt x="28" y="269"/>
                  <a:pt x="33" y="269"/>
                </a:cubicBezTo>
                <a:close/>
                <a:moveTo>
                  <a:pt x="198" y="269"/>
                </a:moveTo>
                <a:cubicBezTo>
                  <a:pt x="211" y="269"/>
                  <a:pt x="225" y="269"/>
                  <a:pt x="238" y="269"/>
                </a:cubicBezTo>
                <a:cubicBezTo>
                  <a:pt x="243" y="269"/>
                  <a:pt x="247" y="265"/>
                  <a:pt x="247" y="260"/>
                </a:cubicBezTo>
                <a:cubicBezTo>
                  <a:pt x="247" y="220"/>
                  <a:pt x="247" y="180"/>
                  <a:pt x="247" y="140"/>
                </a:cubicBezTo>
                <a:cubicBezTo>
                  <a:pt x="247" y="139"/>
                  <a:pt x="247" y="139"/>
                  <a:pt x="247" y="138"/>
                </a:cubicBezTo>
                <a:cubicBezTo>
                  <a:pt x="189" y="188"/>
                  <a:pt x="189" y="188"/>
                  <a:pt x="189" y="188"/>
                </a:cubicBezTo>
                <a:cubicBezTo>
                  <a:pt x="189" y="188"/>
                  <a:pt x="189" y="188"/>
                  <a:pt x="189" y="188"/>
                </a:cubicBezTo>
                <a:cubicBezTo>
                  <a:pt x="189" y="260"/>
                  <a:pt x="189" y="260"/>
                  <a:pt x="189" y="260"/>
                </a:cubicBezTo>
                <a:cubicBezTo>
                  <a:pt x="189" y="265"/>
                  <a:pt x="193" y="269"/>
                  <a:pt x="198" y="269"/>
                </a:cubicBezTo>
                <a:close/>
                <a:moveTo>
                  <a:pt x="281" y="269"/>
                </a:moveTo>
                <a:cubicBezTo>
                  <a:pt x="320" y="269"/>
                  <a:pt x="320" y="269"/>
                  <a:pt x="320" y="269"/>
                </a:cubicBezTo>
                <a:cubicBezTo>
                  <a:pt x="326" y="269"/>
                  <a:pt x="330" y="265"/>
                  <a:pt x="330" y="260"/>
                </a:cubicBezTo>
                <a:cubicBezTo>
                  <a:pt x="330" y="115"/>
                  <a:pt x="330" y="115"/>
                  <a:pt x="330" y="115"/>
                </a:cubicBezTo>
                <a:cubicBezTo>
                  <a:pt x="306" y="88"/>
                  <a:pt x="306" y="88"/>
                  <a:pt x="306" y="88"/>
                </a:cubicBezTo>
                <a:cubicBezTo>
                  <a:pt x="271" y="118"/>
                  <a:pt x="271" y="118"/>
                  <a:pt x="271" y="118"/>
                </a:cubicBezTo>
                <a:cubicBezTo>
                  <a:pt x="271" y="260"/>
                  <a:pt x="271" y="260"/>
                  <a:pt x="271" y="260"/>
                </a:cubicBezTo>
                <a:cubicBezTo>
                  <a:pt x="271" y="265"/>
                  <a:pt x="276" y="269"/>
                  <a:pt x="281" y="269"/>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0" name="矩形 29"/>
          <p:cNvSpPr>
            <a:spLocks noChangeArrowheads="1"/>
          </p:cNvSpPr>
          <p:nvPr/>
        </p:nvSpPr>
        <p:spPr bwMode="auto">
          <a:xfrm>
            <a:off x="7585075" y="1865313"/>
            <a:ext cx="18145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8F8F8"/>
                </a:solidFill>
                <a:latin typeface="微软雅黑" panose="020B0503020204020204" pitchFamily="34" charset="-122"/>
              </a:rPr>
              <a:t>单击添加文本</a:t>
            </a:r>
            <a:endParaRPr lang="en-US" altLang="zh-CN" sz="1800">
              <a:solidFill>
                <a:srgbClr val="F8F8F8"/>
              </a:solidFill>
              <a:latin typeface="微软雅黑" panose="020B0503020204020204" pitchFamily="34" charset="-122"/>
            </a:endParaRPr>
          </a:p>
          <a:p>
            <a:pPr algn="ctr" eaLnBrk="1" hangingPunct="1">
              <a:spcBef>
                <a:spcPct val="0"/>
              </a:spcBef>
              <a:buFontTx/>
              <a:buNone/>
            </a:pPr>
            <a:r>
              <a:rPr lang="zh-CN" altLang="en-US" sz="1800">
                <a:solidFill>
                  <a:srgbClr val="F8F8F8"/>
                </a:solidFill>
                <a:latin typeface="微软雅黑" panose="020B0503020204020204" pitchFamily="34" charset="-122"/>
              </a:rPr>
              <a:t>单击添加文本</a:t>
            </a:r>
            <a:endParaRPr lang="en-US" altLang="zh-CN" sz="1800">
              <a:solidFill>
                <a:srgbClr val="F8F8F8"/>
              </a:solidFill>
              <a:latin typeface="微软雅黑" panose="020B0503020204020204" pitchFamily="34" charset="-122"/>
            </a:endParaRPr>
          </a:p>
        </p:txBody>
      </p:sp>
      <p:sp>
        <p:nvSpPr>
          <p:cNvPr id="37911" name="TextBox 36"/>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37912" name="Group 24"/>
          <p:cNvGrpSpPr>
            <a:grpSpLocks/>
          </p:cNvGrpSpPr>
          <p:nvPr/>
        </p:nvGrpSpPr>
        <p:grpSpPr bwMode="auto">
          <a:xfrm>
            <a:off x="300038" y="142875"/>
            <a:ext cx="10548937" cy="525463"/>
            <a:chOff x="0" y="0"/>
            <a:chExt cx="10548612" cy="525463"/>
          </a:xfrm>
        </p:grpSpPr>
        <p:grpSp>
          <p:nvGrpSpPr>
            <p:cNvPr id="36890" name="Group 25"/>
            <p:cNvGrpSpPr>
              <a:grpSpLocks/>
            </p:cNvGrpSpPr>
            <p:nvPr/>
          </p:nvGrpSpPr>
          <p:grpSpPr bwMode="auto">
            <a:xfrm flipH="1" flipV="1">
              <a:off x="0" y="0"/>
              <a:ext cx="584200" cy="525463"/>
              <a:chOff x="0" y="0"/>
              <a:chExt cx="584200" cy="525463"/>
            </a:xfrm>
          </p:grpSpPr>
          <p:sp>
            <p:nvSpPr>
              <p:cNvPr id="36892"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6893"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36891" name="直接连接符 39"/>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7917" name="图片 4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7912"/>
                                        </p:tgtEl>
                                        <p:attrNameLst>
                                          <p:attrName>style.visibility</p:attrName>
                                        </p:attrNameLst>
                                      </p:cBhvr>
                                      <p:to>
                                        <p:strVal val="visible"/>
                                      </p:to>
                                    </p:set>
                                    <p:animEffect transition="in" filter="wipe(left)">
                                      <p:cBhvr>
                                        <p:cTn id="7" dur="500"/>
                                        <p:tgtEl>
                                          <p:spTgt spid="37912"/>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37917"/>
                                        </p:tgtEl>
                                        <p:attrNameLst>
                                          <p:attrName>style.visibility</p:attrName>
                                        </p:attrNameLst>
                                      </p:cBhvr>
                                      <p:to>
                                        <p:strVal val="visible"/>
                                      </p:to>
                                    </p:set>
                                    <p:anim calcmode="lin" valueType="num">
                                      <p:cBhvr additive="base">
                                        <p:cTn id="11" dur="300"/>
                                        <p:tgtEl>
                                          <p:spTgt spid="37917"/>
                                        </p:tgtEl>
                                        <p:attrNameLst>
                                          <p:attrName>ppt_x</p:attrName>
                                        </p:attrNameLst>
                                      </p:cBhvr>
                                      <p:tavLst>
                                        <p:tav tm="0">
                                          <p:val>
                                            <p:strVal val="#ppt_x-#ppt_w*1.125000"/>
                                          </p:val>
                                        </p:tav>
                                        <p:tav tm="100000">
                                          <p:val>
                                            <p:strVal val="#ppt_x"/>
                                          </p:val>
                                        </p:tav>
                                      </p:tavLst>
                                    </p:anim>
                                    <p:animEffect transition="in" filter="wipe(right)">
                                      <p:cBhvr>
                                        <p:cTn id="12" dur="300"/>
                                        <p:tgtEl>
                                          <p:spTgt spid="37917"/>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7911"/>
                                        </p:tgtEl>
                                        <p:attrNameLst>
                                          <p:attrName>style.visibility</p:attrName>
                                        </p:attrNameLst>
                                      </p:cBhvr>
                                      <p:to>
                                        <p:strVal val="visible"/>
                                      </p:to>
                                    </p:set>
                                    <p:anim calcmode="lin" valueType="num">
                                      <p:cBhvr>
                                        <p:cTn id="16" dur="300" fill="hold"/>
                                        <p:tgtEl>
                                          <p:spTgt spid="37911"/>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37911"/>
                                        </p:tgtEl>
                                        <p:attrNameLst>
                                          <p:attrName>ppt_y</p:attrName>
                                        </p:attrNameLst>
                                      </p:cBhvr>
                                      <p:tavLst>
                                        <p:tav tm="0">
                                          <p:val>
                                            <p:strVal val="#ppt_y"/>
                                          </p:val>
                                        </p:tav>
                                        <p:tav tm="100000">
                                          <p:val>
                                            <p:strVal val="#ppt_y"/>
                                          </p:val>
                                        </p:tav>
                                      </p:tavLst>
                                    </p:anim>
                                    <p:anim calcmode="lin" valueType="num">
                                      <p:cBhvr>
                                        <p:cTn id="18" dur="300" fill="hold"/>
                                        <p:tgtEl>
                                          <p:spTgt spid="37911"/>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379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37911"/>
                                        </p:tgtEl>
                                      </p:cBhvr>
                                    </p:animEffect>
                                  </p:childTnLst>
                                </p:cTn>
                              </p:par>
                            </p:childTnLst>
                          </p:cTn>
                        </p:par>
                        <p:par>
                          <p:cTn id="21" fill="hold" nodeType="afterGroup">
                            <p:stCondLst>
                              <p:cond delay="1370"/>
                            </p:stCondLst>
                            <p:childTnLst>
                              <p:par>
                                <p:cTn id="22" presetID="10" presetClass="entr" presetSubtype="0" fill="hold" grpId="0" nodeType="afterEffect">
                                  <p:stCondLst>
                                    <p:cond delay="0"/>
                                  </p:stCondLst>
                                  <p:childTnLst>
                                    <p:set>
                                      <p:cBhvr>
                                        <p:cTn id="23" dur="1" fill="hold">
                                          <p:stCondLst>
                                            <p:cond delay="0"/>
                                          </p:stCondLst>
                                        </p:cTn>
                                        <p:tgtEl>
                                          <p:spTgt spid="37890"/>
                                        </p:tgtEl>
                                        <p:attrNameLst>
                                          <p:attrName>style.visibility</p:attrName>
                                        </p:attrNameLst>
                                      </p:cBhvr>
                                      <p:to>
                                        <p:strVal val="visible"/>
                                      </p:to>
                                    </p:set>
                                    <p:animEffect transition="in" filter="fade">
                                      <p:cBhvr>
                                        <p:cTn id="24" dur="500"/>
                                        <p:tgtEl>
                                          <p:spTgt spid="37890"/>
                                        </p:tgtEl>
                                      </p:cBhvr>
                                    </p:animEffect>
                                  </p:childTnLst>
                                </p:cTn>
                              </p:par>
                            </p:childTnLst>
                          </p:cTn>
                        </p:par>
                        <p:par>
                          <p:cTn id="25" fill="hold" nodeType="afterGroup">
                            <p:stCondLst>
                              <p:cond delay="1870"/>
                            </p:stCondLst>
                            <p:childTnLst>
                              <p:par>
                                <p:cTn id="26" presetID="10" presetClass="entr" presetSubtype="0" fill="hold" grpId="0" nodeType="afterEffect">
                                  <p:stCondLst>
                                    <p:cond delay="0"/>
                                  </p:stCondLst>
                                  <p:childTnLst>
                                    <p:set>
                                      <p:cBhvr>
                                        <p:cTn id="27" dur="1" fill="hold">
                                          <p:stCondLst>
                                            <p:cond delay="0"/>
                                          </p:stCondLst>
                                        </p:cTn>
                                        <p:tgtEl>
                                          <p:spTgt spid="37891"/>
                                        </p:tgtEl>
                                        <p:attrNameLst>
                                          <p:attrName>style.visibility</p:attrName>
                                        </p:attrNameLst>
                                      </p:cBhvr>
                                      <p:to>
                                        <p:strVal val="visible"/>
                                      </p:to>
                                    </p:set>
                                    <p:animEffect transition="in" filter="fade">
                                      <p:cBhvr>
                                        <p:cTn id="28" dur="500"/>
                                        <p:tgtEl>
                                          <p:spTgt spid="37891"/>
                                        </p:tgtEl>
                                      </p:cBhvr>
                                    </p:animEffect>
                                  </p:childTnLst>
                                </p:cTn>
                              </p:par>
                            </p:childTnLst>
                          </p:cTn>
                        </p:par>
                        <p:par>
                          <p:cTn id="29" fill="hold" nodeType="afterGroup">
                            <p:stCondLst>
                              <p:cond delay="2370"/>
                            </p:stCondLst>
                            <p:childTnLst>
                              <p:par>
                                <p:cTn id="30" presetID="10" presetClass="entr" presetSubtype="0" fill="hold" grpId="0" nodeType="afterEffect">
                                  <p:stCondLst>
                                    <p:cond delay="0"/>
                                  </p:stCondLst>
                                  <p:childTnLst>
                                    <p:set>
                                      <p:cBhvr>
                                        <p:cTn id="31" dur="1" fill="hold">
                                          <p:stCondLst>
                                            <p:cond delay="0"/>
                                          </p:stCondLst>
                                        </p:cTn>
                                        <p:tgtEl>
                                          <p:spTgt spid="37892"/>
                                        </p:tgtEl>
                                        <p:attrNameLst>
                                          <p:attrName>style.visibility</p:attrName>
                                        </p:attrNameLst>
                                      </p:cBhvr>
                                      <p:to>
                                        <p:strVal val="visible"/>
                                      </p:to>
                                    </p:set>
                                    <p:animEffect transition="in" filter="fade">
                                      <p:cBhvr>
                                        <p:cTn id="32" dur="500"/>
                                        <p:tgtEl>
                                          <p:spTgt spid="37892"/>
                                        </p:tgtEl>
                                      </p:cBhvr>
                                    </p:animEffect>
                                  </p:childTnLst>
                                </p:cTn>
                              </p:par>
                            </p:childTnLst>
                          </p:cTn>
                        </p:par>
                        <p:par>
                          <p:cTn id="33" fill="hold" nodeType="afterGroup">
                            <p:stCondLst>
                              <p:cond delay="2870"/>
                            </p:stCondLst>
                            <p:childTnLst>
                              <p:par>
                                <p:cTn id="34" presetID="10" presetClass="entr" presetSubtype="0" fill="hold" grpId="0" nodeType="afterEffect">
                                  <p:stCondLst>
                                    <p:cond delay="0"/>
                                  </p:stCondLst>
                                  <p:childTnLst>
                                    <p:set>
                                      <p:cBhvr>
                                        <p:cTn id="35" dur="1" fill="hold">
                                          <p:stCondLst>
                                            <p:cond delay="0"/>
                                          </p:stCondLst>
                                        </p:cTn>
                                        <p:tgtEl>
                                          <p:spTgt spid="37896"/>
                                        </p:tgtEl>
                                        <p:attrNameLst>
                                          <p:attrName>style.visibility</p:attrName>
                                        </p:attrNameLst>
                                      </p:cBhvr>
                                      <p:to>
                                        <p:strVal val="visible"/>
                                      </p:to>
                                    </p:set>
                                    <p:animEffect transition="in" filter="fade">
                                      <p:cBhvr>
                                        <p:cTn id="36" dur="500"/>
                                        <p:tgtEl>
                                          <p:spTgt spid="3789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7897"/>
                                        </p:tgtEl>
                                        <p:attrNameLst>
                                          <p:attrName>style.visibility</p:attrName>
                                        </p:attrNameLst>
                                      </p:cBhvr>
                                      <p:to>
                                        <p:strVal val="visible"/>
                                      </p:to>
                                    </p:set>
                                    <p:animEffect transition="in" filter="fade">
                                      <p:cBhvr>
                                        <p:cTn id="39" dur="500"/>
                                        <p:tgtEl>
                                          <p:spTgt spid="3789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898"/>
                                        </p:tgtEl>
                                        <p:attrNameLst>
                                          <p:attrName>style.visibility</p:attrName>
                                        </p:attrNameLst>
                                      </p:cBhvr>
                                      <p:to>
                                        <p:strVal val="visible"/>
                                      </p:to>
                                    </p:set>
                                    <p:animEffect transition="in" filter="fade">
                                      <p:cBhvr>
                                        <p:cTn id="42" dur="500"/>
                                        <p:tgtEl>
                                          <p:spTgt spid="37898"/>
                                        </p:tgtEl>
                                      </p:cBhvr>
                                    </p:animEffect>
                                  </p:childTnLst>
                                </p:cTn>
                              </p:par>
                            </p:childTnLst>
                          </p:cTn>
                        </p:par>
                        <p:par>
                          <p:cTn id="43" fill="hold" nodeType="afterGroup">
                            <p:stCondLst>
                              <p:cond delay="3370"/>
                            </p:stCondLst>
                            <p:childTnLst>
                              <p:par>
                                <p:cTn id="44" presetID="10" presetClass="entr" presetSubtype="0" fill="hold" grpId="0" nodeType="afterEffect">
                                  <p:stCondLst>
                                    <p:cond delay="0"/>
                                  </p:stCondLst>
                                  <p:childTnLst>
                                    <p:set>
                                      <p:cBhvr>
                                        <p:cTn id="45" dur="1" fill="hold">
                                          <p:stCondLst>
                                            <p:cond delay="0"/>
                                          </p:stCondLst>
                                        </p:cTn>
                                        <p:tgtEl>
                                          <p:spTgt spid="37899"/>
                                        </p:tgtEl>
                                        <p:attrNameLst>
                                          <p:attrName>style.visibility</p:attrName>
                                        </p:attrNameLst>
                                      </p:cBhvr>
                                      <p:to>
                                        <p:strVal val="visible"/>
                                      </p:to>
                                    </p:set>
                                    <p:animEffect transition="in" filter="fade">
                                      <p:cBhvr>
                                        <p:cTn id="46" dur="300"/>
                                        <p:tgtEl>
                                          <p:spTgt spid="3789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7900"/>
                                        </p:tgtEl>
                                        <p:attrNameLst>
                                          <p:attrName>style.visibility</p:attrName>
                                        </p:attrNameLst>
                                      </p:cBhvr>
                                      <p:to>
                                        <p:strVal val="visible"/>
                                      </p:to>
                                    </p:set>
                                    <p:animEffect transition="in" filter="fade">
                                      <p:cBhvr>
                                        <p:cTn id="49" dur="300"/>
                                        <p:tgtEl>
                                          <p:spTgt spid="3790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7901"/>
                                        </p:tgtEl>
                                        <p:attrNameLst>
                                          <p:attrName>style.visibility</p:attrName>
                                        </p:attrNameLst>
                                      </p:cBhvr>
                                      <p:to>
                                        <p:strVal val="visible"/>
                                      </p:to>
                                    </p:set>
                                    <p:animEffect transition="in" filter="fade">
                                      <p:cBhvr>
                                        <p:cTn id="52" dur="300"/>
                                        <p:tgtEl>
                                          <p:spTgt spid="37901"/>
                                        </p:tgtEl>
                                      </p:cBhvr>
                                    </p:animEffect>
                                  </p:childTnLst>
                                </p:cTn>
                              </p:par>
                            </p:childTnLst>
                          </p:cTn>
                        </p:par>
                        <p:par>
                          <p:cTn id="53" fill="hold" nodeType="afterGroup">
                            <p:stCondLst>
                              <p:cond delay="3670"/>
                            </p:stCondLst>
                            <p:childTnLst>
                              <p:par>
                                <p:cTn id="54" presetID="22" presetClass="entr" presetSubtype="8" fill="hold" nodeType="afterEffect">
                                  <p:stCondLst>
                                    <p:cond delay="0"/>
                                  </p:stCondLst>
                                  <p:childTnLst>
                                    <p:set>
                                      <p:cBhvr>
                                        <p:cTn id="55" dur="1" fill="hold">
                                          <p:stCondLst>
                                            <p:cond delay="0"/>
                                          </p:stCondLst>
                                        </p:cTn>
                                        <p:tgtEl>
                                          <p:spTgt spid="37893"/>
                                        </p:tgtEl>
                                        <p:attrNameLst>
                                          <p:attrName>style.visibility</p:attrName>
                                        </p:attrNameLst>
                                      </p:cBhvr>
                                      <p:to>
                                        <p:strVal val="visible"/>
                                      </p:to>
                                    </p:set>
                                    <p:animEffect transition="in" filter="wipe(left)">
                                      <p:cBhvr>
                                        <p:cTn id="56" dur="500"/>
                                        <p:tgtEl>
                                          <p:spTgt spid="37893"/>
                                        </p:tgtEl>
                                      </p:cBhvr>
                                    </p:animEffect>
                                  </p:childTnLst>
                                </p:cTn>
                              </p:par>
                              <p:par>
                                <p:cTn id="57" presetID="22" presetClass="entr" presetSubtype="8" fill="hold" nodeType="withEffect">
                                  <p:stCondLst>
                                    <p:cond delay="0"/>
                                  </p:stCondLst>
                                  <p:childTnLst>
                                    <p:set>
                                      <p:cBhvr>
                                        <p:cTn id="58" dur="1" fill="hold">
                                          <p:stCondLst>
                                            <p:cond delay="0"/>
                                          </p:stCondLst>
                                        </p:cTn>
                                        <p:tgtEl>
                                          <p:spTgt spid="37895"/>
                                        </p:tgtEl>
                                        <p:attrNameLst>
                                          <p:attrName>style.visibility</p:attrName>
                                        </p:attrNameLst>
                                      </p:cBhvr>
                                      <p:to>
                                        <p:strVal val="visible"/>
                                      </p:to>
                                    </p:set>
                                    <p:animEffect transition="in" filter="wipe(left)">
                                      <p:cBhvr>
                                        <p:cTn id="59" dur="500"/>
                                        <p:tgtEl>
                                          <p:spTgt spid="37895"/>
                                        </p:tgtEl>
                                      </p:cBhvr>
                                    </p:animEffect>
                                  </p:childTnLst>
                                </p:cTn>
                              </p:par>
                              <p:par>
                                <p:cTn id="60" presetID="22" presetClass="entr" presetSubtype="8" fill="hold" nodeType="withEffect">
                                  <p:stCondLst>
                                    <p:cond delay="0"/>
                                  </p:stCondLst>
                                  <p:childTnLst>
                                    <p:set>
                                      <p:cBhvr>
                                        <p:cTn id="61" dur="1" fill="hold">
                                          <p:stCondLst>
                                            <p:cond delay="0"/>
                                          </p:stCondLst>
                                        </p:cTn>
                                        <p:tgtEl>
                                          <p:spTgt spid="37894"/>
                                        </p:tgtEl>
                                        <p:attrNameLst>
                                          <p:attrName>style.visibility</p:attrName>
                                        </p:attrNameLst>
                                      </p:cBhvr>
                                      <p:to>
                                        <p:strVal val="visible"/>
                                      </p:to>
                                    </p:set>
                                    <p:animEffect transition="in" filter="wipe(left)">
                                      <p:cBhvr>
                                        <p:cTn id="62" dur="500"/>
                                        <p:tgtEl>
                                          <p:spTgt spid="37894"/>
                                        </p:tgtEl>
                                      </p:cBhvr>
                                    </p:animEffect>
                                  </p:childTnLst>
                                </p:cTn>
                              </p:par>
                            </p:childTnLst>
                          </p:cTn>
                        </p:par>
                        <p:par>
                          <p:cTn id="63" fill="hold" nodeType="afterGroup">
                            <p:stCondLst>
                              <p:cond delay="4170"/>
                            </p:stCondLst>
                            <p:childTnLst>
                              <p:par>
                                <p:cTn id="64" presetID="42" presetClass="entr" presetSubtype="0" fill="hold" grpId="0" nodeType="afterEffect">
                                  <p:stCondLst>
                                    <p:cond delay="0"/>
                                  </p:stCondLst>
                                  <p:childTnLst>
                                    <p:set>
                                      <p:cBhvr>
                                        <p:cTn id="65" dur="1" fill="hold">
                                          <p:stCondLst>
                                            <p:cond delay="0"/>
                                          </p:stCondLst>
                                        </p:cTn>
                                        <p:tgtEl>
                                          <p:spTgt spid="37908"/>
                                        </p:tgtEl>
                                        <p:attrNameLst>
                                          <p:attrName>style.visibility</p:attrName>
                                        </p:attrNameLst>
                                      </p:cBhvr>
                                      <p:to>
                                        <p:strVal val="visible"/>
                                      </p:to>
                                    </p:set>
                                    <p:animEffect transition="in" filter="fade">
                                      <p:cBhvr>
                                        <p:cTn id="66" dur="500"/>
                                        <p:tgtEl>
                                          <p:spTgt spid="37908"/>
                                        </p:tgtEl>
                                      </p:cBhvr>
                                    </p:animEffect>
                                    <p:anim calcmode="lin" valueType="num">
                                      <p:cBhvr>
                                        <p:cTn id="67" dur="500" fill="hold"/>
                                        <p:tgtEl>
                                          <p:spTgt spid="37908"/>
                                        </p:tgtEl>
                                        <p:attrNameLst>
                                          <p:attrName>ppt_x</p:attrName>
                                        </p:attrNameLst>
                                      </p:cBhvr>
                                      <p:tavLst>
                                        <p:tav tm="0">
                                          <p:val>
                                            <p:strVal val="#ppt_x"/>
                                          </p:val>
                                        </p:tav>
                                        <p:tav tm="100000">
                                          <p:val>
                                            <p:strVal val="#ppt_x"/>
                                          </p:val>
                                        </p:tav>
                                      </p:tavLst>
                                    </p:anim>
                                    <p:anim calcmode="lin" valueType="num">
                                      <p:cBhvr>
                                        <p:cTn id="68" dur="500" fill="hold"/>
                                        <p:tgtEl>
                                          <p:spTgt spid="3790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7909"/>
                                        </p:tgtEl>
                                        <p:attrNameLst>
                                          <p:attrName>style.visibility</p:attrName>
                                        </p:attrNameLst>
                                      </p:cBhvr>
                                      <p:to>
                                        <p:strVal val="visible"/>
                                      </p:to>
                                    </p:set>
                                    <p:animEffect transition="in" filter="fade">
                                      <p:cBhvr>
                                        <p:cTn id="71" dur="500"/>
                                        <p:tgtEl>
                                          <p:spTgt spid="37909"/>
                                        </p:tgtEl>
                                      </p:cBhvr>
                                    </p:animEffect>
                                    <p:anim calcmode="lin" valueType="num">
                                      <p:cBhvr>
                                        <p:cTn id="72" dur="500" fill="hold"/>
                                        <p:tgtEl>
                                          <p:spTgt spid="37909"/>
                                        </p:tgtEl>
                                        <p:attrNameLst>
                                          <p:attrName>ppt_x</p:attrName>
                                        </p:attrNameLst>
                                      </p:cBhvr>
                                      <p:tavLst>
                                        <p:tav tm="0">
                                          <p:val>
                                            <p:strVal val="#ppt_x"/>
                                          </p:val>
                                        </p:tav>
                                        <p:tav tm="100000">
                                          <p:val>
                                            <p:strVal val="#ppt_x"/>
                                          </p:val>
                                        </p:tav>
                                      </p:tavLst>
                                    </p:anim>
                                    <p:anim calcmode="lin" valueType="num">
                                      <p:cBhvr>
                                        <p:cTn id="73" dur="500" fill="hold"/>
                                        <p:tgtEl>
                                          <p:spTgt spid="3790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7910"/>
                                        </p:tgtEl>
                                        <p:attrNameLst>
                                          <p:attrName>style.visibility</p:attrName>
                                        </p:attrNameLst>
                                      </p:cBhvr>
                                      <p:to>
                                        <p:strVal val="visible"/>
                                      </p:to>
                                    </p:set>
                                    <p:animEffect transition="in" filter="fade">
                                      <p:cBhvr>
                                        <p:cTn id="76" dur="500"/>
                                        <p:tgtEl>
                                          <p:spTgt spid="37910"/>
                                        </p:tgtEl>
                                      </p:cBhvr>
                                    </p:animEffect>
                                    <p:anim calcmode="lin" valueType="num">
                                      <p:cBhvr>
                                        <p:cTn id="77" dur="500" fill="hold"/>
                                        <p:tgtEl>
                                          <p:spTgt spid="37910"/>
                                        </p:tgtEl>
                                        <p:attrNameLst>
                                          <p:attrName>ppt_x</p:attrName>
                                        </p:attrNameLst>
                                      </p:cBhvr>
                                      <p:tavLst>
                                        <p:tav tm="0">
                                          <p:val>
                                            <p:strVal val="#ppt_x"/>
                                          </p:val>
                                        </p:tav>
                                        <p:tav tm="100000">
                                          <p:val>
                                            <p:strVal val="#ppt_x"/>
                                          </p:val>
                                        </p:tav>
                                      </p:tavLst>
                                    </p:anim>
                                    <p:anim calcmode="lin" valueType="num">
                                      <p:cBhvr>
                                        <p:cTn id="78" dur="500" fill="hold"/>
                                        <p:tgtEl>
                                          <p:spTgt spid="37910"/>
                                        </p:tgtEl>
                                        <p:attrNameLst>
                                          <p:attrName>ppt_y</p:attrName>
                                        </p:attrNameLst>
                                      </p:cBhvr>
                                      <p:tavLst>
                                        <p:tav tm="0">
                                          <p:val>
                                            <p:strVal val="#ppt_y+.1"/>
                                          </p:val>
                                        </p:tav>
                                        <p:tav tm="100000">
                                          <p:val>
                                            <p:strVal val="#ppt_y"/>
                                          </p:val>
                                        </p:tav>
                                      </p:tavLst>
                                    </p:anim>
                                  </p:childTnLst>
                                </p:cTn>
                              </p:par>
                            </p:childTnLst>
                          </p:cTn>
                        </p:par>
                        <p:par>
                          <p:cTn id="79" fill="hold" nodeType="afterGroup">
                            <p:stCondLst>
                              <p:cond delay="4670"/>
                            </p:stCondLst>
                            <p:childTnLst>
                              <p:par>
                                <p:cTn id="80" presetID="42" presetClass="entr" presetSubtype="0" fill="hold" grpId="0" nodeType="afterEffect">
                                  <p:stCondLst>
                                    <p:cond delay="0"/>
                                  </p:stCondLst>
                                  <p:childTnLst>
                                    <p:set>
                                      <p:cBhvr>
                                        <p:cTn id="81" dur="1" fill="hold">
                                          <p:stCondLst>
                                            <p:cond delay="0"/>
                                          </p:stCondLst>
                                        </p:cTn>
                                        <p:tgtEl>
                                          <p:spTgt spid="37905"/>
                                        </p:tgtEl>
                                        <p:attrNameLst>
                                          <p:attrName>style.visibility</p:attrName>
                                        </p:attrNameLst>
                                      </p:cBhvr>
                                      <p:to>
                                        <p:strVal val="visible"/>
                                      </p:to>
                                    </p:set>
                                    <p:animEffect transition="in" filter="fade">
                                      <p:cBhvr>
                                        <p:cTn id="82" dur="400"/>
                                        <p:tgtEl>
                                          <p:spTgt spid="37905"/>
                                        </p:tgtEl>
                                      </p:cBhvr>
                                    </p:animEffect>
                                    <p:anim calcmode="lin" valueType="num">
                                      <p:cBhvr>
                                        <p:cTn id="83" dur="400" fill="hold"/>
                                        <p:tgtEl>
                                          <p:spTgt spid="37905"/>
                                        </p:tgtEl>
                                        <p:attrNameLst>
                                          <p:attrName>ppt_x</p:attrName>
                                        </p:attrNameLst>
                                      </p:cBhvr>
                                      <p:tavLst>
                                        <p:tav tm="0">
                                          <p:val>
                                            <p:strVal val="#ppt_x"/>
                                          </p:val>
                                        </p:tav>
                                        <p:tav tm="100000">
                                          <p:val>
                                            <p:strVal val="#ppt_x"/>
                                          </p:val>
                                        </p:tav>
                                      </p:tavLst>
                                    </p:anim>
                                    <p:anim calcmode="lin" valueType="num">
                                      <p:cBhvr>
                                        <p:cTn id="84" dur="400" fill="hold"/>
                                        <p:tgtEl>
                                          <p:spTgt spid="3790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7906"/>
                                        </p:tgtEl>
                                        <p:attrNameLst>
                                          <p:attrName>style.visibility</p:attrName>
                                        </p:attrNameLst>
                                      </p:cBhvr>
                                      <p:to>
                                        <p:strVal val="visible"/>
                                      </p:to>
                                    </p:set>
                                    <p:animEffect transition="in" filter="fade">
                                      <p:cBhvr>
                                        <p:cTn id="87" dur="400"/>
                                        <p:tgtEl>
                                          <p:spTgt spid="37906"/>
                                        </p:tgtEl>
                                      </p:cBhvr>
                                    </p:animEffect>
                                    <p:anim calcmode="lin" valueType="num">
                                      <p:cBhvr>
                                        <p:cTn id="88" dur="400" fill="hold"/>
                                        <p:tgtEl>
                                          <p:spTgt spid="37906"/>
                                        </p:tgtEl>
                                        <p:attrNameLst>
                                          <p:attrName>ppt_x</p:attrName>
                                        </p:attrNameLst>
                                      </p:cBhvr>
                                      <p:tavLst>
                                        <p:tav tm="0">
                                          <p:val>
                                            <p:strVal val="#ppt_x"/>
                                          </p:val>
                                        </p:tav>
                                        <p:tav tm="100000">
                                          <p:val>
                                            <p:strVal val="#ppt_x"/>
                                          </p:val>
                                        </p:tav>
                                      </p:tavLst>
                                    </p:anim>
                                    <p:anim calcmode="lin" valueType="num">
                                      <p:cBhvr>
                                        <p:cTn id="89" dur="400" fill="hold"/>
                                        <p:tgtEl>
                                          <p:spTgt spid="3790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7907"/>
                                        </p:tgtEl>
                                        <p:attrNameLst>
                                          <p:attrName>style.visibility</p:attrName>
                                        </p:attrNameLst>
                                      </p:cBhvr>
                                      <p:to>
                                        <p:strVal val="visible"/>
                                      </p:to>
                                    </p:set>
                                    <p:animEffect transition="in" filter="fade">
                                      <p:cBhvr>
                                        <p:cTn id="92" dur="400"/>
                                        <p:tgtEl>
                                          <p:spTgt spid="37907"/>
                                        </p:tgtEl>
                                      </p:cBhvr>
                                    </p:animEffect>
                                    <p:anim calcmode="lin" valueType="num">
                                      <p:cBhvr>
                                        <p:cTn id="93" dur="400" fill="hold"/>
                                        <p:tgtEl>
                                          <p:spTgt spid="37907"/>
                                        </p:tgtEl>
                                        <p:attrNameLst>
                                          <p:attrName>ppt_x</p:attrName>
                                        </p:attrNameLst>
                                      </p:cBhvr>
                                      <p:tavLst>
                                        <p:tav tm="0">
                                          <p:val>
                                            <p:strVal val="#ppt_x"/>
                                          </p:val>
                                        </p:tav>
                                        <p:tav tm="100000">
                                          <p:val>
                                            <p:strVal val="#ppt_x"/>
                                          </p:val>
                                        </p:tav>
                                      </p:tavLst>
                                    </p:anim>
                                    <p:anim calcmode="lin" valueType="num">
                                      <p:cBhvr>
                                        <p:cTn id="94" dur="400" fill="hold"/>
                                        <p:tgtEl>
                                          <p:spTgt spid="37907"/>
                                        </p:tgtEl>
                                        <p:attrNameLst>
                                          <p:attrName>ppt_y</p:attrName>
                                        </p:attrNameLst>
                                      </p:cBhvr>
                                      <p:tavLst>
                                        <p:tav tm="0">
                                          <p:val>
                                            <p:strVal val="#ppt_y+.1"/>
                                          </p:val>
                                        </p:tav>
                                        <p:tav tm="100000">
                                          <p:val>
                                            <p:strVal val="#ppt_y"/>
                                          </p:val>
                                        </p:tav>
                                      </p:tavLst>
                                    </p:anim>
                                  </p:childTnLst>
                                </p:cTn>
                              </p:par>
                            </p:childTnLst>
                          </p:cTn>
                        </p:par>
                        <p:par>
                          <p:cTn id="95" fill="hold" nodeType="afterGroup">
                            <p:stCondLst>
                              <p:cond delay="5070"/>
                            </p:stCondLst>
                            <p:childTnLst>
                              <p:par>
                                <p:cTn id="96" presetID="42" presetClass="entr" presetSubtype="0" fill="hold" grpId="0" nodeType="afterEffect">
                                  <p:stCondLst>
                                    <p:cond delay="0"/>
                                  </p:stCondLst>
                                  <p:childTnLst>
                                    <p:set>
                                      <p:cBhvr>
                                        <p:cTn id="97" dur="1" fill="hold">
                                          <p:stCondLst>
                                            <p:cond delay="0"/>
                                          </p:stCondLst>
                                        </p:cTn>
                                        <p:tgtEl>
                                          <p:spTgt spid="37902"/>
                                        </p:tgtEl>
                                        <p:attrNameLst>
                                          <p:attrName>style.visibility</p:attrName>
                                        </p:attrNameLst>
                                      </p:cBhvr>
                                      <p:to>
                                        <p:strVal val="visible"/>
                                      </p:to>
                                    </p:set>
                                    <p:animEffect transition="in" filter="fade">
                                      <p:cBhvr>
                                        <p:cTn id="98" dur="200"/>
                                        <p:tgtEl>
                                          <p:spTgt spid="37902"/>
                                        </p:tgtEl>
                                      </p:cBhvr>
                                    </p:animEffect>
                                    <p:anim calcmode="lin" valueType="num">
                                      <p:cBhvr>
                                        <p:cTn id="99" dur="200" fill="hold"/>
                                        <p:tgtEl>
                                          <p:spTgt spid="37902"/>
                                        </p:tgtEl>
                                        <p:attrNameLst>
                                          <p:attrName>ppt_x</p:attrName>
                                        </p:attrNameLst>
                                      </p:cBhvr>
                                      <p:tavLst>
                                        <p:tav tm="0">
                                          <p:val>
                                            <p:strVal val="#ppt_x"/>
                                          </p:val>
                                        </p:tav>
                                        <p:tav tm="100000">
                                          <p:val>
                                            <p:strVal val="#ppt_x"/>
                                          </p:val>
                                        </p:tav>
                                      </p:tavLst>
                                    </p:anim>
                                    <p:anim calcmode="lin" valueType="num">
                                      <p:cBhvr>
                                        <p:cTn id="100" dur="200" fill="hold"/>
                                        <p:tgtEl>
                                          <p:spTgt spid="37902"/>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7903"/>
                                        </p:tgtEl>
                                        <p:attrNameLst>
                                          <p:attrName>style.visibility</p:attrName>
                                        </p:attrNameLst>
                                      </p:cBhvr>
                                      <p:to>
                                        <p:strVal val="visible"/>
                                      </p:to>
                                    </p:set>
                                    <p:animEffect transition="in" filter="fade">
                                      <p:cBhvr>
                                        <p:cTn id="103" dur="200"/>
                                        <p:tgtEl>
                                          <p:spTgt spid="37903"/>
                                        </p:tgtEl>
                                      </p:cBhvr>
                                    </p:animEffect>
                                    <p:anim calcmode="lin" valueType="num">
                                      <p:cBhvr>
                                        <p:cTn id="104" dur="200" fill="hold"/>
                                        <p:tgtEl>
                                          <p:spTgt spid="37903"/>
                                        </p:tgtEl>
                                        <p:attrNameLst>
                                          <p:attrName>ppt_x</p:attrName>
                                        </p:attrNameLst>
                                      </p:cBhvr>
                                      <p:tavLst>
                                        <p:tav tm="0">
                                          <p:val>
                                            <p:strVal val="#ppt_x"/>
                                          </p:val>
                                        </p:tav>
                                        <p:tav tm="100000">
                                          <p:val>
                                            <p:strVal val="#ppt_x"/>
                                          </p:val>
                                        </p:tav>
                                      </p:tavLst>
                                    </p:anim>
                                    <p:anim calcmode="lin" valueType="num">
                                      <p:cBhvr>
                                        <p:cTn id="105" dur="200" fill="hold"/>
                                        <p:tgtEl>
                                          <p:spTgt spid="37903"/>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37904"/>
                                        </p:tgtEl>
                                        <p:attrNameLst>
                                          <p:attrName>style.visibility</p:attrName>
                                        </p:attrNameLst>
                                      </p:cBhvr>
                                      <p:to>
                                        <p:strVal val="visible"/>
                                      </p:to>
                                    </p:set>
                                    <p:animEffect transition="in" filter="fade">
                                      <p:cBhvr>
                                        <p:cTn id="108" dur="200"/>
                                        <p:tgtEl>
                                          <p:spTgt spid="37904"/>
                                        </p:tgtEl>
                                      </p:cBhvr>
                                    </p:animEffect>
                                    <p:anim calcmode="lin" valueType="num">
                                      <p:cBhvr>
                                        <p:cTn id="109" dur="200" fill="hold"/>
                                        <p:tgtEl>
                                          <p:spTgt spid="37904"/>
                                        </p:tgtEl>
                                        <p:attrNameLst>
                                          <p:attrName>ppt_x</p:attrName>
                                        </p:attrNameLst>
                                      </p:cBhvr>
                                      <p:tavLst>
                                        <p:tav tm="0">
                                          <p:val>
                                            <p:strVal val="#ppt_x"/>
                                          </p:val>
                                        </p:tav>
                                        <p:tav tm="100000">
                                          <p:val>
                                            <p:strVal val="#ppt_x"/>
                                          </p:val>
                                        </p:tav>
                                      </p:tavLst>
                                    </p:anim>
                                    <p:anim calcmode="lin" valueType="num">
                                      <p:cBhvr>
                                        <p:cTn id="110" dur="200" fill="hold"/>
                                        <p:tgtEl>
                                          <p:spTgt spid="379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nimBg="1" autoUpdateAnimBg="0"/>
      <p:bldP spid="37891" grpId="0" animBg="1"/>
      <p:bldP spid="37892" grpId="0" autoUpdateAnimBg="0"/>
      <p:bldP spid="37896" grpId="0" animBg="1" autoUpdateAnimBg="0"/>
      <p:bldP spid="37897" grpId="0" animBg="1"/>
      <p:bldP spid="37898" grpId="0" autoUpdateAnimBg="0"/>
      <p:bldP spid="37899" grpId="0" animBg="1" autoUpdateAnimBg="0"/>
      <p:bldP spid="37900" grpId="0" animBg="1"/>
      <p:bldP spid="37901" grpId="0" autoUpdateAnimBg="0"/>
      <p:bldP spid="37902" grpId="0" animBg="1" autoUpdateAnimBg="0"/>
      <p:bldP spid="37903" grpId="0" animBg="1"/>
      <p:bldP spid="37904" grpId="0" autoUpdateAnimBg="0"/>
      <p:bldP spid="37905" grpId="0" animBg="1" autoUpdateAnimBg="0"/>
      <p:bldP spid="37906" grpId="0" animBg="1"/>
      <p:bldP spid="37907" grpId="0" autoUpdateAnimBg="0"/>
      <p:bldP spid="37908" grpId="0" animBg="1" autoUpdateAnimBg="0"/>
      <p:bldP spid="37909" grpId="0" animBg="1"/>
      <p:bldP spid="37910" grpId="0" autoUpdateAnimBg="0"/>
      <p:bldP spid="37911"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Group 5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8863" y="1809750"/>
            <a:ext cx="3651250" cy="362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Box 14"/>
          <p:cNvSpPr txBox="1">
            <a:spLocks noChangeArrowheads="1"/>
          </p:cNvSpPr>
          <p:nvPr/>
        </p:nvSpPr>
        <p:spPr bwMode="auto">
          <a:xfrm>
            <a:off x="7921625" y="2324100"/>
            <a:ext cx="2108200"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30275">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defTabSz="930275">
              <a:spcBef>
                <a:spcPct val="20000"/>
              </a:spcBef>
              <a:buChar char="–"/>
              <a:defRPr sz="2000">
                <a:solidFill>
                  <a:schemeClr val="bg1"/>
                </a:solidFill>
                <a:latin typeface="Arial" panose="020B0604020202020204" pitchFamily="34" charset="0"/>
                <a:ea typeface="仿宋_GB2312" pitchFamily="49" charset="-122"/>
              </a:defRPr>
            </a:lvl2pPr>
            <a:lvl3pPr marL="1143000" indent="-228600" defTabSz="930275">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930275">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930275">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ct val="0"/>
              </a:spcBef>
              <a:spcAft>
                <a:spcPts val="613"/>
              </a:spcAft>
              <a:buClr>
                <a:srgbClr val="FFFFFF"/>
              </a:buClr>
              <a:buFontTx/>
              <a:buNone/>
            </a:pPr>
            <a:r>
              <a:rPr lang="zh-CN" altLang="en-US" sz="1800">
                <a:latin typeface="微软雅黑" panose="020B0503020204020204" pitchFamily="34" charset="-122"/>
                <a:sym typeface="Wingdings" panose="05000000000000000000" pitchFamily="2" charset="2"/>
              </a:rPr>
              <a:t>单击此处添加文本</a:t>
            </a:r>
            <a:endParaRPr lang="en-US" altLang="zh-CN" sz="1800">
              <a:latin typeface="微软雅黑" panose="020B0503020204020204" pitchFamily="34" charset="-122"/>
              <a:sym typeface="Wingdings" panose="05000000000000000000" pitchFamily="2" charset="2"/>
            </a:endParaRPr>
          </a:p>
        </p:txBody>
      </p:sp>
      <p:sp>
        <p:nvSpPr>
          <p:cNvPr id="38916" name="TextBox 15"/>
          <p:cNvSpPr txBox="1">
            <a:spLocks noChangeArrowheads="1"/>
          </p:cNvSpPr>
          <p:nvPr/>
        </p:nvSpPr>
        <p:spPr bwMode="auto">
          <a:xfrm>
            <a:off x="7966075" y="3613150"/>
            <a:ext cx="2063750"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30275">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defTabSz="930275">
              <a:spcBef>
                <a:spcPct val="20000"/>
              </a:spcBef>
              <a:buChar char="–"/>
              <a:defRPr sz="2000">
                <a:solidFill>
                  <a:schemeClr val="bg1"/>
                </a:solidFill>
                <a:latin typeface="Arial" panose="020B0604020202020204" pitchFamily="34" charset="0"/>
                <a:ea typeface="仿宋_GB2312" pitchFamily="49" charset="-122"/>
              </a:defRPr>
            </a:lvl2pPr>
            <a:lvl3pPr marL="1143000" indent="-228600" defTabSz="930275">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930275">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930275">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ct val="0"/>
              </a:spcBef>
              <a:spcAft>
                <a:spcPts val="613"/>
              </a:spcAft>
              <a:buClr>
                <a:srgbClr val="FFFFFF"/>
              </a:buClr>
              <a:buFontTx/>
              <a:buNone/>
            </a:pPr>
            <a:r>
              <a:rPr lang="zh-CN" altLang="en-US" sz="1800">
                <a:latin typeface="微软雅黑" panose="020B0503020204020204" pitchFamily="34" charset="-122"/>
                <a:sym typeface="Wingdings" panose="05000000000000000000" pitchFamily="2" charset="2"/>
              </a:rPr>
              <a:t>单击此处添加文本</a:t>
            </a:r>
            <a:endParaRPr lang="en-US" altLang="zh-CN" sz="1800">
              <a:latin typeface="微软雅黑" panose="020B0503020204020204" pitchFamily="34" charset="-122"/>
              <a:sym typeface="Wingdings" panose="05000000000000000000" pitchFamily="2" charset="2"/>
            </a:endParaRPr>
          </a:p>
        </p:txBody>
      </p:sp>
      <p:sp>
        <p:nvSpPr>
          <p:cNvPr id="38917" name="TextBox 16"/>
          <p:cNvSpPr txBox="1">
            <a:spLocks noChangeArrowheads="1"/>
          </p:cNvSpPr>
          <p:nvPr/>
        </p:nvSpPr>
        <p:spPr bwMode="auto">
          <a:xfrm>
            <a:off x="7934325" y="5053013"/>
            <a:ext cx="1908175"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30275">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defTabSz="930275">
              <a:spcBef>
                <a:spcPct val="20000"/>
              </a:spcBef>
              <a:buChar char="–"/>
              <a:defRPr sz="2000">
                <a:solidFill>
                  <a:schemeClr val="bg1"/>
                </a:solidFill>
                <a:latin typeface="Arial" panose="020B0604020202020204" pitchFamily="34" charset="0"/>
                <a:ea typeface="仿宋_GB2312" pitchFamily="49" charset="-122"/>
              </a:defRPr>
            </a:lvl2pPr>
            <a:lvl3pPr marL="1143000" indent="-228600" defTabSz="930275">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930275">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930275">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ct val="0"/>
              </a:spcBef>
              <a:spcAft>
                <a:spcPts val="613"/>
              </a:spcAft>
              <a:buClr>
                <a:srgbClr val="FFFFFF"/>
              </a:buClr>
              <a:buFontTx/>
              <a:buNone/>
            </a:pPr>
            <a:r>
              <a:rPr lang="zh-CN" altLang="en-US" sz="1800">
                <a:latin typeface="微软雅黑" panose="020B0503020204020204" pitchFamily="34" charset="-122"/>
                <a:sym typeface="Wingdings" panose="05000000000000000000" pitchFamily="2" charset="2"/>
              </a:rPr>
              <a:t>单击此处添加文本</a:t>
            </a:r>
            <a:endParaRPr lang="en-US" altLang="zh-CN" sz="1800">
              <a:latin typeface="微软雅黑" panose="020B0503020204020204" pitchFamily="34" charset="-122"/>
              <a:sym typeface="Wingdings" panose="05000000000000000000" pitchFamily="2" charset="2"/>
            </a:endParaRPr>
          </a:p>
        </p:txBody>
      </p:sp>
      <p:pic>
        <p:nvPicPr>
          <p:cNvPr id="38918" name="Group 9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4838" y="3346450"/>
            <a:ext cx="7620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Group 10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4838" y="4821238"/>
            <a:ext cx="762000"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0" name="Right Brace 112"/>
          <p:cNvSpPr>
            <a:spLocks/>
          </p:cNvSpPr>
          <p:nvPr/>
        </p:nvSpPr>
        <p:spPr bwMode="auto">
          <a:xfrm rot="10800000">
            <a:off x="6149975" y="2209800"/>
            <a:ext cx="569913" cy="3011488"/>
          </a:xfrm>
          <a:prstGeom prst="rightBrace">
            <a:avLst>
              <a:gd name="adj1" fmla="val 47312"/>
              <a:gd name="adj2" fmla="val 50111"/>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93195" tIns="46599" rIns="93195" bIns="46599" anchor="ctr"/>
          <a:lstStyle>
            <a:lvl1pPr defTabSz="931863">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defTabSz="931863">
              <a:spcBef>
                <a:spcPct val="20000"/>
              </a:spcBef>
              <a:buChar char="–"/>
              <a:defRPr sz="2000">
                <a:solidFill>
                  <a:schemeClr val="bg1"/>
                </a:solidFill>
                <a:latin typeface="Arial" panose="020B0604020202020204" pitchFamily="34" charset="0"/>
                <a:ea typeface="仿宋_GB2312" pitchFamily="49" charset="-122"/>
              </a:defRPr>
            </a:lvl2pPr>
            <a:lvl3pPr marL="1143000" indent="-228600" defTabSz="931863">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931863">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931863">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93186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93186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93186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93186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en-US" altLang="zh-CN" sz="1800">
              <a:solidFill>
                <a:srgbClr val="505050"/>
              </a:solidFill>
            </a:endParaRPr>
          </a:p>
        </p:txBody>
      </p:sp>
      <p:pic>
        <p:nvPicPr>
          <p:cNvPr id="38921" name="Group 1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3725" y="2103438"/>
            <a:ext cx="7620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22" name="Group 10"/>
          <p:cNvGrpSpPr>
            <a:grpSpLocks/>
          </p:cNvGrpSpPr>
          <p:nvPr/>
        </p:nvGrpSpPr>
        <p:grpSpPr bwMode="auto">
          <a:xfrm>
            <a:off x="3030538" y="2852738"/>
            <a:ext cx="2252662" cy="1658937"/>
            <a:chOff x="0" y="0"/>
            <a:chExt cx="2252948" cy="1659263"/>
          </a:xfrm>
        </p:grpSpPr>
        <p:sp>
          <p:nvSpPr>
            <p:cNvPr id="37906" name="Rectangle 56"/>
            <p:cNvSpPr>
              <a:spLocks noChangeArrowheads="1"/>
            </p:cNvSpPr>
            <p:nvPr/>
          </p:nvSpPr>
          <p:spPr bwMode="auto">
            <a:xfrm>
              <a:off x="22475" y="0"/>
              <a:ext cx="213898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30275">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defTabSz="930275">
                <a:spcBef>
                  <a:spcPct val="20000"/>
                </a:spcBef>
                <a:buChar char="–"/>
                <a:defRPr sz="2000">
                  <a:solidFill>
                    <a:schemeClr val="bg1"/>
                  </a:solidFill>
                  <a:latin typeface="Arial" panose="020B0604020202020204" pitchFamily="34" charset="0"/>
                  <a:ea typeface="仿宋_GB2312" pitchFamily="49" charset="-122"/>
                </a:defRPr>
              </a:lvl2pPr>
              <a:lvl3pPr marL="1143000" indent="-228600" defTabSz="930275">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930275">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930275">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930275"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85000"/>
                </a:lnSpc>
                <a:spcBef>
                  <a:spcPct val="0"/>
                </a:spcBef>
                <a:buFontTx/>
                <a:buNone/>
              </a:pPr>
              <a:r>
                <a:rPr lang="zh-CN" altLang="en-US" b="1">
                  <a:latin typeface="微软雅黑" panose="020B0503020204020204" pitchFamily="34" charset="-122"/>
                </a:rPr>
                <a:t>单击添加文本</a:t>
              </a:r>
              <a:endParaRPr lang="en-US" altLang="zh-CN" b="1">
                <a:latin typeface="微软雅黑" panose="020B0503020204020204" pitchFamily="34" charset="-122"/>
              </a:endParaRPr>
            </a:p>
          </p:txBody>
        </p:sp>
        <p:sp>
          <p:nvSpPr>
            <p:cNvPr id="37907" name="矩形 57"/>
            <p:cNvSpPr>
              <a:spLocks noChangeArrowheads="1"/>
            </p:cNvSpPr>
            <p:nvPr/>
          </p:nvSpPr>
          <p:spPr bwMode="auto">
            <a:xfrm>
              <a:off x="0" y="582045"/>
              <a:ext cx="225294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p>
          </p:txBody>
        </p:sp>
      </p:grpSp>
      <p:sp>
        <p:nvSpPr>
          <p:cNvPr id="38925" name="TextBox 64"/>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38926" name="Group 14"/>
          <p:cNvGrpSpPr>
            <a:grpSpLocks/>
          </p:cNvGrpSpPr>
          <p:nvPr/>
        </p:nvGrpSpPr>
        <p:grpSpPr bwMode="auto">
          <a:xfrm>
            <a:off x="300038" y="142875"/>
            <a:ext cx="10548937" cy="525463"/>
            <a:chOff x="0" y="0"/>
            <a:chExt cx="10548612" cy="525463"/>
          </a:xfrm>
        </p:grpSpPr>
        <p:grpSp>
          <p:nvGrpSpPr>
            <p:cNvPr id="37902" name="Group 15"/>
            <p:cNvGrpSpPr>
              <a:grpSpLocks/>
            </p:cNvGrpSpPr>
            <p:nvPr/>
          </p:nvGrpSpPr>
          <p:grpSpPr bwMode="auto">
            <a:xfrm flipH="1" flipV="1">
              <a:off x="0" y="0"/>
              <a:ext cx="584200" cy="525463"/>
              <a:chOff x="0" y="0"/>
              <a:chExt cx="584200" cy="525463"/>
            </a:xfrm>
          </p:grpSpPr>
          <p:sp>
            <p:nvSpPr>
              <p:cNvPr id="37904"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7905"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37903" name="直接连接符 67"/>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8931" name="图片 7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8926"/>
                                        </p:tgtEl>
                                        <p:attrNameLst>
                                          <p:attrName>style.visibility</p:attrName>
                                        </p:attrNameLst>
                                      </p:cBhvr>
                                      <p:to>
                                        <p:strVal val="visible"/>
                                      </p:to>
                                    </p:set>
                                    <p:animEffect transition="in" filter="wipe(left)">
                                      <p:cBhvr>
                                        <p:cTn id="7" dur="500"/>
                                        <p:tgtEl>
                                          <p:spTgt spid="38926"/>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38931"/>
                                        </p:tgtEl>
                                        <p:attrNameLst>
                                          <p:attrName>style.visibility</p:attrName>
                                        </p:attrNameLst>
                                      </p:cBhvr>
                                      <p:to>
                                        <p:strVal val="visible"/>
                                      </p:to>
                                    </p:set>
                                    <p:anim calcmode="lin" valueType="num">
                                      <p:cBhvr additive="base">
                                        <p:cTn id="11" dur="300"/>
                                        <p:tgtEl>
                                          <p:spTgt spid="38931"/>
                                        </p:tgtEl>
                                        <p:attrNameLst>
                                          <p:attrName>ppt_x</p:attrName>
                                        </p:attrNameLst>
                                      </p:cBhvr>
                                      <p:tavLst>
                                        <p:tav tm="0">
                                          <p:val>
                                            <p:strVal val="#ppt_x-#ppt_w*1.125000"/>
                                          </p:val>
                                        </p:tav>
                                        <p:tav tm="100000">
                                          <p:val>
                                            <p:strVal val="#ppt_x"/>
                                          </p:val>
                                        </p:tav>
                                      </p:tavLst>
                                    </p:anim>
                                    <p:animEffect transition="in" filter="wipe(right)">
                                      <p:cBhvr>
                                        <p:cTn id="12" dur="300"/>
                                        <p:tgtEl>
                                          <p:spTgt spid="38931"/>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8925"/>
                                        </p:tgtEl>
                                        <p:attrNameLst>
                                          <p:attrName>style.visibility</p:attrName>
                                        </p:attrNameLst>
                                      </p:cBhvr>
                                      <p:to>
                                        <p:strVal val="visible"/>
                                      </p:to>
                                    </p:set>
                                    <p:anim calcmode="lin" valueType="num">
                                      <p:cBhvr>
                                        <p:cTn id="16" dur="300" fill="hold"/>
                                        <p:tgtEl>
                                          <p:spTgt spid="38925"/>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38925"/>
                                        </p:tgtEl>
                                        <p:attrNameLst>
                                          <p:attrName>ppt_y</p:attrName>
                                        </p:attrNameLst>
                                      </p:cBhvr>
                                      <p:tavLst>
                                        <p:tav tm="0">
                                          <p:val>
                                            <p:strVal val="#ppt_y"/>
                                          </p:val>
                                        </p:tav>
                                        <p:tav tm="100000">
                                          <p:val>
                                            <p:strVal val="#ppt_y"/>
                                          </p:val>
                                        </p:tav>
                                      </p:tavLst>
                                    </p:anim>
                                    <p:anim calcmode="lin" valueType="num">
                                      <p:cBhvr>
                                        <p:cTn id="18" dur="300" fill="hold"/>
                                        <p:tgtEl>
                                          <p:spTgt spid="38925"/>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3892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38925"/>
                                        </p:tgtEl>
                                      </p:cBhvr>
                                    </p:animEffect>
                                  </p:childTnLst>
                                </p:cTn>
                              </p:par>
                              <p:par>
                                <p:cTn id="21" presetID="10" presetClass="entr" presetSubtype="0" fill="hold" nodeType="withEffect">
                                  <p:stCondLst>
                                    <p:cond delay="0"/>
                                  </p:stCondLst>
                                  <p:childTnLst>
                                    <p:set>
                                      <p:cBhvr>
                                        <p:cTn id="22" dur="1" fill="hold">
                                          <p:stCondLst>
                                            <p:cond delay="0"/>
                                          </p:stCondLst>
                                        </p:cTn>
                                        <p:tgtEl>
                                          <p:spTgt spid="38914"/>
                                        </p:tgtEl>
                                        <p:attrNameLst>
                                          <p:attrName>style.visibility</p:attrName>
                                        </p:attrNameLst>
                                      </p:cBhvr>
                                      <p:to>
                                        <p:strVal val="visible"/>
                                      </p:to>
                                    </p:set>
                                    <p:anim calcmode="lin" valueType="num">
                                      <p:cBhvr>
                                        <p:cTn id="23" dur="500" fill="hold"/>
                                        <p:tgtEl>
                                          <p:spTgt spid="38914"/>
                                        </p:tgtEl>
                                        <p:attrNameLst>
                                          <p:attrName>ppt_w</p:attrName>
                                        </p:attrNameLst>
                                      </p:cBhvr>
                                      <p:tavLst>
                                        <p:tav tm="0">
                                          <p:val>
                                            <p:fltVal val="0"/>
                                          </p:val>
                                        </p:tav>
                                        <p:tav tm="100000">
                                          <p:val>
                                            <p:strVal val="#ppt_w"/>
                                          </p:val>
                                        </p:tav>
                                      </p:tavLst>
                                    </p:anim>
                                    <p:anim calcmode="lin" valueType="num">
                                      <p:cBhvr>
                                        <p:cTn id="24" dur="500" fill="hold"/>
                                        <p:tgtEl>
                                          <p:spTgt spid="38914"/>
                                        </p:tgtEl>
                                        <p:attrNameLst>
                                          <p:attrName>ppt_h</p:attrName>
                                        </p:attrNameLst>
                                      </p:cBhvr>
                                      <p:tavLst>
                                        <p:tav tm="0">
                                          <p:val>
                                            <p:fltVal val="0"/>
                                          </p:val>
                                        </p:tav>
                                        <p:tav tm="100000">
                                          <p:val>
                                            <p:strVal val="#ppt_h"/>
                                          </p:val>
                                        </p:tav>
                                      </p:tavLst>
                                    </p:anim>
                                    <p:animEffect transition="in" filter="fade">
                                      <p:cBhvr>
                                        <p:cTn id="25" dur="500"/>
                                        <p:tgtEl>
                                          <p:spTgt spid="38914"/>
                                        </p:tgtEl>
                                      </p:cBhvr>
                                    </p:animEffect>
                                  </p:childTnLst>
                                </p:cTn>
                              </p:par>
                              <p:par>
                                <p:cTn id="26" presetID="22" presetClass="entr" presetSubtype="1" fill="hold" nodeType="withEffect">
                                  <p:stCondLst>
                                    <p:cond delay="400"/>
                                  </p:stCondLst>
                                  <p:childTnLst>
                                    <p:set>
                                      <p:cBhvr>
                                        <p:cTn id="27" dur="1" fill="hold">
                                          <p:stCondLst>
                                            <p:cond delay="0"/>
                                          </p:stCondLst>
                                        </p:cTn>
                                        <p:tgtEl>
                                          <p:spTgt spid="38922"/>
                                        </p:tgtEl>
                                        <p:attrNameLst>
                                          <p:attrName>style.visibility</p:attrName>
                                        </p:attrNameLst>
                                      </p:cBhvr>
                                      <p:to>
                                        <p:strVal val="visible"/>
                                      </p:to>
                                    </p:set>
                                    <p:animEffect transition="in" filter="wipe(up)">
                                      <p:cBhvr>
                                        <p:cTn id="28" dur="500"/>
                                        <p:tgtEl>
                                          <p:spTgt spid="38922"/>
                                        </p:tgtEl>
                                      </p:cBhvr>
                                    </p:animEffect>
                                  </p:childTnLst>
                                </p:cTn>
                              </p:par>
                            </p:childTnLst>
                          </p:cTn>
                        </p:par>
                        <p:par>
                          <p:cTn id="29" fill="hold" nodeType="afterGroup">
                            <p:stCondLst>
                              <p:cond delay="1700"/>
                            </p:stCondLst>
                            <p:childTnLst>
                              <p:par>
                                <p:cTn id="30" presetID="22" presetClass="entr" presetSubtype="8" fill="hold" grpId="0" nodeType="afterEffect">
                                  <p:stCondLst>
                                    <p:cond delay="0"/>
                                  </p:stCondLst>
                                  <p:childTnLst>
                                    <p:set>
                                      <p:cBhvr>
                                        <p:cTn id="31" dur="1" fill="hold">
                                          <p:stCondLst>
                                            <p:cond delay="0"/>
                                          </p:stCondLst>
                                        </p:cTn>
                                        <p:tgtEl>
                                          <p:spTgt spid="38920"/>
                                        </p:tgtEl>
                                        <p:attrNameLst>
                                          <p:attrName>style.visibility</p:attrName>
                                        </p:attrNameLst>
                                      </p:cBhvr>
                                      <p:to>
                                        <p:strVal val="visible"/>
                                      </p:to>
                                    </p:set>
                                    <p:animEffect transition="in" filter="wipe(left)">
                                      <p:cBhvr>
                                        <p:cTn id="32" dur="500"/>
                                        <p:tgtEl>
                                          <p:spTgt spid="38920"/>
                                        </p:tgtEl>
                                      </p:cBhvr>
                                    </p:animEffect>
                                  </p:childTnLst>
                                </p:cTn>
                              </p:par>
                              <p:par>
                                <p:cTn id="33" presetID="10" presetClass="entr" presetSubtype="0" fill="hold" nodeType="withEffect">
                                  <p:stCondLst>
                                    <p:cond delay="750"/>
                                  </p:stCondLst>
                                  <p:childTnLst>
                                    <p:set>
                                      <p:cBhvr>
                                        <p:cTn id="34" dur="1" fill="hold">
                                          <p:stCondLst>
                                            <p:cond delay="0"/>
                                          </p:stCondLst>
                                        </p:cTn>
                                        <p:tgtEl>
                                          <p:spTgt spid="38921"/>
                                        </p:tgtEl>
                                        <p:attrNameLst>
                                          <p:attrName>style.visibility</p:attrName>
                                        </p:attrNameLst>
                                      </p:cBhvr>
                                      <p:to>
                                        <p:strVal val="visible"/>
                                      </p:to>
                                    </p:set>
                                    <p:animEffect transition="in" filter="fade">
                                      <p:cBhvr>
                                        <p:cTn id="35" dur="750"/>
                                        <p:tgtEl>
                                          <p:spTgt spid="38921"/>
                                        </p:tgtEl>
                                      </p:cBhvr>
                                    </p:animEffect>
                                  </p:childTnLst>
                                </p:cTn>
                              </p:par>
                              <p:par>
                                <p:cTn id="36" presetID="63" presetClass="path" presetSubtype="0" decel="100000" fill="hold" nodeType="withEffect">
                                  <p:stCondLst>
                                    <p:cond delay="750"/>
                                  </p:stCondLst>
                                  <p:childTnLst>
                                    <p:animMotion origin="layout" path="M -0.02412 1.91103E-6 L -2.91805E-6 1.91103E-6 " pathEditMode="relative" rAng="0" ptsTypes="AA">
                                      <p:cBhvr>
                                        <p:cTn id="37" dur="500" fill="hold"/>
                                        <p:tgtEl>
                                          <p:spTgt spid="38921"/>
                                        </p:tgtEl>
                                        <p:attrNameLst>
                                          <p:attrName>ppt_x,ppt_y</p:attrName>
                                        </p:attrNameLst>
                                      </p:cBhvr>
                                      <p:rCtr x="1200" y="0"/>
                                    </p:animMotion>
                                  </p:childTnLst>
                                </p:cTn>
                              </p:par>
                              <p:par>
                                <p:cTn id="38" presetID="6" presetClass="emph" presetSubtype="0" accel="100000" autoRev="1" fill="hold" nodeType="withEffect">
                                  <p:stCondLst>
                                    <p:cond delay="250"/>
                                  </p:stCondLst>
                                  <p:childTnLst>
                                    <p:animScale>
                                      <p:cBhvr>
                                        <p:cTn id="39" dur="500" fill="hold"/>
                                        <p:tgtEl>
                                          <p:spTgt spid="38921"/>
                                        </p:tgtEl>
                                      </p:cBhvr>
                                      <p:by x="92000" y="92000"/>
                                    </p:animScale>
                                  </p:childTnLst>
                                </p:cTn>
                              </p:par>
                              <p:par>
                                <p:cTn id="40" presetID="10" presetClass="entr" presetSubtype="0" fill="hold" grpId="0" nodeType="withEffect">
                                  <p:stCondLst>
                                    <p:cond delay="550"/>
                                  </p:stCondLst>
                                  <p:childTnLst>
                                    <p:set>
                                      <p:cBhvr>
                                        <p:cTn id="41" dur="1" fill="hold">
                                          <p:stCondLst>
                                            <p:cond delay="0"/>
                                          </p:stCondLst>
                                        </p:cTn>
                                        <p:tgtEl>
                                          <p:spTgt spid="38915"/>
                                        </p:tgtEl>
                                        <p:attrNameLst>
                                          <p:attrName>style.visibility</p:attrName>
                                        </p:attrNameLst>
                                      </p:cBhvr>
                                      <p:to>
                                        <p:strVal val="visible"/>
                                      </p:to>
                                    </p:set>
                                    <p:animEffect transition="in" filter="fade">
                                      <p:cBhvr>
                                        <p:cTn id="42" dur="750"/>
                                        <p:tgtEl>
                                          <p:spTgt spid="38915"/>
                                        </p:tgtEl>
                                      </p:cBhvr>
                                    </p:animEffect>
                                  </p:childTnLst>
                                </p:cTn>
                              </p:par>
                              <p:par>
                                <p:cTn id="43" presetID="63" presetClass="path" presetSubtype="0" decel="100000" fill="hold" grpId="1" nodeType="withEffect">
                                  <p:stCondLst>
                                    <p:cond delay="600"/>
                                  </p:stCondLst>
                                  <p:childTnLst>
                                    <p:animMotion origin="layout" path="M -0.02413 1.91103E-6 L 7.50574E-7 1.91103E-6 " pathEditMode="relative" rAng="0" ptsTypes="AA">
                                      <p:cBhvr>
                                        <p:cTn id="44" dur="500" fill="hold"/>
                                        <p:tgtEl>
                                          <p:spTgt spid="38915"/>
                                        </p:tgtEl>
                                        <p:attrNameLst>
                                          <p:attrName>ppt_x,ppt_y</p:attrName>
                                        </p:attrNameLst>
                                      </p:cBhvr>
                                      <p:rCtr x="1200" y="0"/>
                                    </p:animMotion>
                                  </p:childTnLst>
                                </p:cTn>
                              </p:par>
                              <p:par>
                                <p:cTn id="45" presetID="6" presetClass="emph" presetSubtype="0" accel="100000" autoRev="1" fill="hold" grpId="2" nodeType="withEffect">
                                  <p:stCondLst>
                                    <p:cond delay="50"/>
                                  </p:stCondLst>
                                  <p:childTnLst>
                                    <p:animScale>
                                      <p:cBhvr>
                                        <p:cTn id="46" dur="500" fill="hold"/>
                                        <p:tgtEl>
                                          <p:spTgt spid="38915"/>
                                        </p:tgtEl>
                                      </p:cBhvr>
                                      <p:by x="92000" y="92000"/>
                                    </p:animScale>
                                  </p:childTnLst>
                                </p:cTn>
                              </p:par>
                              <p:par>
                                <p:cTn id="47" presetID="10" presetClass="entr" presetSubtype="0" fill="hold" nodeType="withEffect">
                                  <p:stCondLst>
                                    <p:cond delay="750"/>
                                  </p:stCondLst>
                                  <p:childTnLst>
                                    <p:set>
                                      <p:cBhvr>
                                        <p:cTn id="48" dur="1" fill="hold">
                                          <p:stCondLst>
                                            <p:cond delay="0"/>
                                          </p:stCondLst>
                                        </p:cTn>
                                        <p:tgtEl>
                                          <p:spTgt spid="38918"/>
                                        </p:tgtEl>
                                        <p:attrNameLst>
                                          <p:attrName>style.visibility</p:attrName>
                                        </p:attrNameLst>
                                      </p:cBhvr>
                                      <p:to>
                                        <p:strVal val="visible"/>
                                      </p:to>
                                    </p:set>
                                    <p:animEffect transition="in" filter="fade">
                                      <p:cBhvr>
                                        <p:cTn id="49" dur="750"/>
                                        <p:tgtEl>
                                          <p:spTgt spid="38918"/>
                                        </p:tgtEl>
                                      </p:cBhvr>
                                    </p:animEffect>
                                  </p:childTnLst>
                                </p:cTn>
                              </p:par>
                              <p:par>
                                <p:cTn id="50" presetID="63" presetClass="path" presetSubtype="0" decel="100000" fill="hold" nodeType="withEffect">
                                  <p:stCondLst>
                                    <p:cond delay="750"/>
                                  </p:stCondLst>
                                  <p:childTnLst>
                                    <p:animMotion origin="layout" path="M -0.02412 1.91103E-6 L -2.15216E-6 1.91103E-6 " pathEditMode="relative" rAng="0" ptsTypes="AA">
                                      <p:cBhvr>
                                        <p:cTn id="51" dur="500" fill="hold"/>
                                        <p:tgtEl>
                                          <p:spTgt spid="38918"/>
                                        </p:tgtEl>
                                        <p:attrNameLst>
                                          <p:attrName>ppt_x,ppt_y</p:attrName>
                                        </p:attrNameLst>
                                      </p:cBhvr>
                                      <p:rCtr x="1200" y="0"/>
                                    </p:animMotion>
                                  </p:childTnLst>
                                </p:cTn>
                              </p:par>
                              <p:par>
                                <p:cTn id="52" presetID="6" presetClass="emph" presetSubtype="0" accel="100000" autoRev="1" fill="hold" nodeType="withEffect">
                                  <p:stCondLst>
                                    <p:cond delay="250"/>
                                  </p:stCondLst>
                                  <p:childTnLst>
                                    <p:animScale>
                                      <p:cBhvr>
                                        <p:cTn id="53" dur="500" fill="hold"/>
                                        <p:tgtEl>
                                          <p:spTgt spid="38918"/>
                                        </p:tgtEl>
                                      </p:cBhvr>
                                      <p:by x="92000" y="92000"/>
                                    </p:animScale>
                                  </p:childTnLst>
                                </p:cTn>
                              </p:par>
                              <p:par>
                                <p:cTn id="54" presetID="10" presetClass="entr" presetSubtype="0" fill="hold" grpId="0" nodeType="withEffect">
                                  <p:stCondLst>
                                    <p:cond delay="800"/>
                                  </p:stCondLst>
                                  <p:childTnLst>
                                    <p:set>
                                      <p:cBhvr>
                                        <p:cTn id="55" dur="1" fill="hold">
                                          <p:stCondLst>
                                            <p:cond delay="0"/>
                                          </p:stCondLst>
                                        </p:cTn>
                                        <p:tgtEl>
                                          <p:spTgt spid="38916"/>
                                        </p:tgtEl>
                                        <p:attrNameLst>
                                          <p:attrName>style.visibility</p:attrName>
                                        </p:attrNameLst>
                                      </p:cBhvr>
                                      <p:to>
                                        <p:strVal val="visible"/>
                                      </p:to>
                                    </p:set>
                                    <p:animEffect transition="in" filter="fade">
                                      <p:cBhvr>
                                        <p:cTn id="56" dur="750"/>
                                        <p:tgtEl>
                                          <p:spTgt spid="38916"/>
                                        </p:tgtEl>
                                      </p:cBhvr>
                                    </p:animEffect>
                                  </p:childTnLst>
                                </p:cTn>
                              </p:par>
                              <p:par>
                                <p:cTn id="57" presetID="63" presetClass="path" presetSubtype="0" decel="100000" fill="hold" grpId="1" nodeType="withEffect">
                                  <p:stCondLst>
                                    <p:cond delay="800"/>
                                  </p:stCondLst>
                                  <p:childTnLst>
                                    <p:animMotion origin="layout" path="M -0.02412 1.91103E-6 L -3.32653E-6 1.91103E-6 " pathEditMode="relative" rAng="0" ptsTypes="AA">
                                      <p:cBhvr>
                                        <p:cTn id="58" dur="500" fill="hold"/>
                                        <p:tgtEl>
                                          <p:spTgt spid="38916"/>
                                        </p:tgtEl>
                                        <p:attrNameLst>
                                          <p:attrName>ppt_x,ppt_y</p:attrName>
                                        </p:attrNameLst>
                                      </p:cBhvr>
                                      <p:rCtr x="1200" y="0"/>
                                    </p:animMotion>
                                  </p:childTnLst>
                                </p:cTn>
                              </p:par>
                              <p:par>
                                <p:cTn id="59" presetID="6" presetClass="emph" presetSubtype="0" accel="100000" autoRev="1" fill="hold" grpId="2" nodeType="withEffect">
                                  <p:stCondLst>
                                    <p:cond delay="300"/>
                                  </p:stCondLst>
                                  <p:childTnLst>
                                    <p:animScale>
                                      <p:cBhvr>
                                        <p:cTn id="60" dur="500" fill="hold"/>
                                        <p:tgtEl>
                                          <p:spTgt spid="38916"/>
                                        </p:tgtEl>
                                      </p:cBhvr>
                                      <p:by x="92000" y="92000"/>
                                    </p:animScale>
                                  </p:childTnLst>
                                </p:cTn>
                              </p:par>
                              <p:par>
                                <p:cTn id="61" presetID="10" presetClass="entr" presetSubtype="0" fill="hold" nodeType="withEffect">
                                  <p:stCondLst>
                                    <p:cond delay="800"/>
                                  </p:stCondLst>
                                  <p:childTnLst>
                                    <p:set>
                                      <p:cBhvr>
                                        <p:cTn id="62" dur="1" fill="hold">
                                          <p:stCondLst>
                                            <p:cond delay="0"/>
                                          </p:stCondLst>
                                        </p:cTn>
                                        <p:tgtEl>
                                          <p:spTgt spid="38919"/>
                                        </p:tgtEl>
                                        <p:attrNameLst>
                                          <p:attrName>style.visibility</p:attrName>
                                        </p:attrNameLst>
                                      </p:cBhvr>
                                      <p:to>
                                        <p:strVal val="visible"/>
                                      </p:to>
                                    </p:set>
                                    <p:animEffect transition="in" filter="fade">
                                      <p:cBhvr>
                                        <p:cTn id="63" dur="750"/>
                                        <p:tgtEl>
                                          <p:spTgt spid="38919"/>
                                        </p:tgtEl>
                                      </p:cBhvr>
                                    </p:animEffect>
                                  </p:childTnLst>
                                </p:cTn>
                              </p:par>
                              <p:par>
                                <p:cTn id="64" presetID="63" presetClass="path" presetSubtype="0" decel="100000" fill="hold" nodeType="withEffect">
                                  <p:stCondLst>
                                    <p:cond delay="800"/>
                                  </p:stCondLst>
                                  <p:childTnLst>
                                    <p:animMotion origin="layout" path="M -0.02412 -2.38765E-6 L -2.15216E-6 -2.38765E-6 " pathEditMode="relative" rAng="0" ptsTypes="AA">
                                      <p:cBhvr>
                                        <p:cTn id="65" dur="500" fill="hold"/>
                                        <p:tgtEl>
                                          <p:spTgt spid="38919"/>
                                        </p:tgtEl>
                                        <p:attrNameLst>
                                          <p:attrName>ppt_x,ppt_y</p:attrName>
                                        </p:attrNameLst>
                                      </p:cBhvr>
                                      <p:rCtr x="1200" y="0"/>
                                    </p:animMotion>
                                  </p:childTnLst>
                                </p:cTn>
                              </p:par>
                              <p:par>
                                <p:cTn id="66" presetID="6" presetClass="emph" presetSubtype="0" accel="100000" autoRev="1" fill="hold" nodeType="withEffect">
                                  <p:stCondLst>
                                    <p:cond delay="300"/>
                                  </p:stCondLst>
                                  <p:childTnLst>
                                    <p:animScale>
                                      <p:cBhvr>
                                        <p:cTn id="67" dur="500" fill="hold"/>
                                        <p:tgtEl>
                                          <p:spTgt spid="38919"/>
                                        </p:tgtEl>
                                      </p:cBhvr>
                                      <p:by x="92000" y="92000"/>
                                    </p:animScale>
                                  </p:childTnLst>
                                </p:cTn>
                              </p:par>
                              <p:par>
                                <p:cTn id="68" presetID="10" presetClass="entr" presetSubtype="0" fill="hold" grpId="0" nodeType="withEffect">
                                  <p:stCondLst>
                                    <p:cond delay="900"/>
                                  </p:stCondLst>
                                  <p:childTnLst>
                                    <p:set>
                                      <p:cBhvr>
                                        <p:cTn id="69" dur="1" fill="hold">
                                          <p:stCondLst>
                                            <p:cond delay="0"/>
                                          </p:stCondLst>
                                        </p:cTn>
                                        <p:tgtEl>
                                          <p:spTgt spid="38917"/>
                                        </p:tgtEl>
                                        <p:attrNameLst>
                                          <p:attrName>style.visibility</p:attrName>
                                        </p:attrNameLst>
                                      </p:cBhvr>
                                      <p:to>
                                        <p:strVal val="visible"/>
                                      </p:to>
                                    </p:set>
                                    <p:animEffect transition="in" filter="fade">
                                      <p:cBhvr>
                                        <p:cTn id="70" dur="750"/>
                                        <p:tgtEl>
                                          <p:spTgt spid="38917"/>
                                        </p:tgtEl>
                                      </p:cBhvr>
                                    </p:animEffect>
                                  </p:childTnLst>
                                </p:cTn>
                              </p:par>
                              <p:par>
                                <p:cTn id="71" presetID="63" presetClass="path" presetSubtype="0" decel="100000" fill="hold" grpId="1" nodeType="withEffect">
                                  <p:stCondLst>
                                    <p:cond delay="900"/>
                                  </p:stCondLst>
                                  <p:childTnLst>
                                    <p:animMotion origin="layout" path="M -0.02412 6.49115E-7 L -7.50574E-7 6.49115E-7 " pathEditMode="relative" rAng="0" ptsTypes="AA">
                                      <p:cBhvr>
                                        <p:cTn id="72" dur="500" fill="hold"/>
                                        <p:tgtEl>
                                          <p:spTgt spid="38917"/>
                                        </p:tgtEl>
                                        <p:attrNameLst>
                                          <p:attrName>ppt_x,ppt_y</p:attrName>
                                        </p:attrNameLst>
                                      </p:cBhvr>
                                      <p:rCtr x="1200" y="0"/>
                                    </p:animMotion>
                                  </p:childTnLst>
                                </p:cTn>
                              </p:par>
                              <p:par>
                                <p:cTn id="73" presetID="6" presetClass="emph" presetSubtype="0" accel="100000" autoRev="1" fill="hold" grpId="2" nodeType="withEffect">
                                  <p:stCondLst>
                                    <p:cond delay="400"/>
                                  </p:stCondLst>
                                  <p:childTnLst>
                                    <p:animScale>
                                      <p:cBhvr>
                                        <p:cTn id="74" dur="500" fill="hold"/>
                                        <p:tgtEl>
                                          <p:spTgt spid="38917"/>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utoUpdateAnimBg="0"/>
      <p:bldP spid="38915" grpId="1" autoUpdateAnimBg="0"/>
      <p:bldP spid="38915" grpId="2" autoUpdateAnimBg="0"/>
      <p:bldP spid="38916" grpId="0" autoUpdateAnimBg="0"/>
      <p:bldP spid="38916" grpId="1" autoUpdateAnimBg="0"/>
      <p:bldP spid="38916" grpId="2" autoUpdateAnimBg="0"/>
      <p:bldP spid="38917" grpId="0" autoUpdateAnimBg="0"/>
      <p:bldP spid="38917" grpId="1" autoUpdateAnimBg="0"/>
      <p:bldP spid="38917" grpId="2" autoUpdateAnimBg="0"/>
      <p:bldP spid="38920" grpId="0" animBg="1" autoUpdateAnimBg="0"/>
      <p:bldP spid="38925"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五边形 5"/>
          <p:cNvSpPr>
            <a:spLocks noChangeArrowheads="1"/>
          </p:cNvSpPr>
          <p:nvPr/>
        </p:nvSpPr>
        <p:spPr bwMode="auto">
          <a:xfrm rot="-5400000">
            <a:off x="5473700" y="884238"/>
            <a:ext cx="1223963" cy="1811337"/>
          </a:xfrm>
          <a:prstGeom prst="homePlate">
            <a:avLst>
              <a:gd name="adj" fmla="val 31028"/>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ndParaRPr>
          </a:p>
        </p:txBody>
      </p:sp>
      <p:sp>
        <p:nvSpPr>
          <p:cNvPr id="39939" name="TextBox 6"/>
          <p:cNvSpPr txBox="1">
            <a:spLocks noChangeArrowheads="1"/>
          </p:cNvSpPr>
          <p:nvPr/>
        </p:nvSpPr>
        <p:spPr bwMode="auto">
          <a:xfrm>
            <a:off x="5622925" y="1681163"/>
            <a:ext cx="1050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8F8F8"/>
                </a:solidFill>
                <a:ea typeface="宋体" panose="02010600030101010101" pitchFamily="2" charset="-122"/>
              </a:rPr>
              <a:t>20%</a:t>
            </a:r>
            <a:endParaRPr lang="zh-CN" altLang="en-US" sz="2400">
              <a:solidFill>
                <a:srgbClr val="F8F8F8"/>
              </a:solidFill>
              <a:ea typeface="宋体" panose="02010600030101010101" pitchFamily="2" charset="-122"/>
            </a:endParaRPr>
          </a:p>
        </p:txBody>
      </p:sp>
      <p:sp>
        <p:nvSpPr>
          <p:cNvPr id="39940" name="五边形 7"/>
          <p:cNvSpPr>
            <a:spLocks noChangeArrowheads="1"/>
          </p:cNvSpPr>
          <p:nvPr/>
        </p:nvSpPr>
        <p:spPr bwMode="auto">
          <a:xfrm rot="5400000">
            <a:off x="4905375" y="2820988"/>
            <a:ext cx="2360613" cy="1811337"/>
          </a:xfrm>
          <a:prstGeom prst="homePlate">
            <a:avLst>
              <a:gd name="adj" fmla="val 27573"/>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ndParaRPr>
          </a:p>
        </p:txBody>
      </p:sp>
      <p:sp>
        <p:nvSpPr>
          <p:cNvPr id="39941" name="TextBox 8"/>
          <p:cNvSpPr txBox="1">
            <a:spLocks noChangeArrowheads="1"/>
          </p:cNvSpPr>
          <p:nvPr/>
        </p:nvSpPr>
        <p:spPr bwMode="auto">
          <a:xfrm>
            <a:off x="5561013" y="2805113"/>
            <a:ext cx="10493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8F8F8"/>
                </a:solidFill>
                <a:ea typeface="宋体" panose="02010600030101010101" pitchFamily="2" charset="-122"/>
              </a:rPr>
              <a:t>80%</a:t>
            </a:r>
            <a:endParaRPr lang="zh-CN" altLang="en-US" sz="2400">
              <a:solidFill>
                <a:srgbClr val="F8F8F8"/>
              </a:solidFill>
              <a:ea typeface="宋体" panose="02010600030101010101" pitchFamily="2" charset="-122"/>
            </a:endParaRPr>
          </a:p>
        </p:txBody>
      </p:sp>
      <p:sp>
        <p:nvSpPr>
          <p:cNvPr id="39942" name="矩形 9"/>
          <p:cNvSpPr>
            <a:spLocks noChangeArrowheads="1"/>
          </p:cNvSpPr>
          <p:nvPr/>
        </p:nvSpPr>
        <p:spPr bwMode="auto">
          <a:xfrm>
            <a:off x="5180013" y="3402013"/>
            <a:ext cx="18113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F8F8F8"/>
                </a:solidFill>
                <a:latin typeface="微软雅黑" panose="020B0503020204020204" pitchFamily="34" charset="-122"/>
              </a:rPr>
              <a:t>单击此处添加文本</a:t>
            </a:r>
            <a:endParaRPr lang="en-US" altLang="zh-CN" sz="1600">
              <a:solidFill>
                <a:srgbClr val="F8F8F8"/>
              </a:solidFill>
              <a:latin typeface="微软雅黑" panose="020B0503020204020204" pitchFamily="34" charset="-122"/>
            </a:endParaRPr>
          </a:p>
          <a:p>
            <a:pPr algn="ctr" eaLnBrk="1" hangingPunct="1">
              <a:spcBef>
                <a:spcPct val="0"/>
              </a:spcBef>
              <a:buFontTx/>
              <a:buNone/>
            </a:pPr>
            <a:r>
              <a:rPr lang="zh-CN" altLang="en-US" sz="1600">
                <a:solidFill>
                  <a:srgbClr val="F8F8F8"/>
                </a:solidFill>
                <a:latin typeface="微软雅黑" panose="020B0503020204020204" pitchFamily="34" charset="-122"/>
              </a:rPr>
              <a:t>单击此处添加文本</a:t>
            </a:r>
            <a:endParaRPr lang="en-US" altLang="zh-CN" sz="1600">
              <a:solidFill>
                <a:srgbClr val="F8F8F8"/>
              </a:solidFill>
              <a:latin typeface="微软雅黑" panose="020B0503020204020204" pitchFamily="34" charset="-122"/>
            </a:endParaRPr>
          </a:p>
        </p:txBody>
      </p:sp>
      <p:sp>
        <p:nvSpPr>
          <p:cNvPr id="39943" name="矩形 3"/>
          <p:cNvSpPr>
            <a:spLocks/>
          </p:cNvSpPr>
          <p:nvPr/>
        </p:nvSpPr>
        <p:spPr bwMode="auto">
          <a:xfrm rot="5400000" flipH="1" flipV="1">
            <a:off x="3333750" y="625476"/>
            <a:ext cx="409575" cy="2254250"/>
          </a:xfrm>
          <a:custGeom>
            <a:avLst/>
            <a:gdLst>
              <a:gd name="T0" fmla="*/ 871688 w 280750"/>
              <a:gd name="T1" fmla="*/ 4341066 h 1542591"/>
              <a:gd name="T2" fmla="*/ 871688 w 280750"/>
              <a:gd name="T3" fmla="*/ 472923 h 1542591"/>
              <a:gd name="T4" fmla="*/ 871634 w 280750"/>
              <a:gd name="T5" fmla="*/ 472923 h 1542591"/>
              <a:gd name="T6" fmla="*/ 871193 w 280750"/>
              <a:gd name="T7" fmla="*/ 0 h 1542591"/>
              <a:gd name="T8" fmla="*/ 435840 w 280750"/>
              <a:gd name="T9" fmla="*/ 321374 h 1542591"/>
              <a:gd name="T10" fmla="*/ 490 w 280750"/>
              <a:gd name="T11" fmla="*/ 0 h 1542591"/>
              <a:gd name="T12" fmla="*/ 490 w 280750"/>
              <a:gd name="T13" fmla="*/ 472923 h 1542591"/>
              <a:gd name="T14" fmla="*/ 0 w 280750"/>
              <a:gd name="T15" fmla="*/ 472923 h 1542591"/>
              <a:gd name="T16" fmla="*/ 0 w 280750"/>
              <a:gd name="T17" fmla="*/ 4341066 h 1542591"/>
              <a:gd name="T18" fmla="*/ 490 w 280750"/>
              <a:gd name="T19" fmla="*/ 4341066 h 1542591"/>
              <a:gd name="T20" fmla="*/ 490 w 280750"/>
              <a:gd name="T21" fmla="*/ 4483179 h 1542591"/>
              <a:gd name="T22" fmla="*/ 430737 w 280750"/>
              <a:gd name="T23" fmla="*/ 4813984 h 1542591"/>
              <a:gd name="T24" fmla="*/ 871193 w 280750"/>
              <a:gd name="T25" fmla="*/ 4506893 h 1542591"/>
              <a:gd name="T26" fmla="*/ 871672 w 280750"/>
              <a:gd name="T27" fmla="*/ 4353874 h 1542591"/>
              <a:gd name="T28" fmla="*/ 871634 w 280750"/>
              <a:gd name="T29" fmla="*/ 4341066 h 1542591"/>
              <a:gd name="T30" fmla="*/ 871688 w 280750"/>
              <a:gd name="T31" fmla="*/ 4341066 h 154259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944" name="TextBox 11"/>
          <p:cNvSpPr txBox="1">
            <a:spLocks noChangeArrowheads="1"/>
          </p:cNvSpPr>
          <p:nvPr/>
        </p:nvSpPr>
        <p:spPr bwMode="auto">
          <a:xfrm>
            <a:off x="2455863" y="1584325"/>
            <a:ext cx="210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a:latin typeface="微软雅黑" panose="020B0503020204020204" pitchFamily="34" charset="-122"/>
              </a:rPr>
              <a:t>单击添加标题</a:t>
            </a:r>
          </a:p>
        </p:txBody>
      </p:sp>
      <p:sp>
        <p:nvSpPr>
          <p:cNvPr id="39945" name="矩形 12"/>
          <p:cNvSpPr>
            <a:spLocks noChangeArrowheads="1"/>
          </p:cNvSpPr>
          <p:nvPr/>
        </p:nvSpPr>
        <p:spPr bwMode="auto">
          <a:xfrm>
            <a:off x="2382838" y="2109788"/>
            <a:ext cx="22526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p>
        </p:txBody>
      </p:sp>
      <p:sp>
        <p:nvSpPr>
          <p:cNvPr id="39946" name="矩形 13"/>
          <p:cNvSpPr>
            <a:spLocks noChangeArrowheads="1"/>
          </p:cNvSpPr>
          <p:nvPr/>
        </p:nvSpPr>
        <p:spPr bwMode="auto">
          <a:xfrm>
            <a:off x="7342188" y="1522413"/>
            <a:ext cx="22526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endParaRPr lang="en-US" altLang="zh-CN" sz="1600">
              <a:latin typeface="微软雅黑" panose="020B0503020204020204" pitchFamily="34" charset="-122"/>
            </a:endParaRPr>
          </a:p>
          <a:p>
            <a:pPr algn="ctr" eaLnBrk="1" hangingPunct="1">
              <a:spcBef>
                <a:spcPct val="0"/>
              </a:spcBef>
              <a:buFontTx/>
              <a:buNone/>
            </a:pPr>
            <a:r>
              <a:rPr lang="zh-CN" altLang="en-US" sz="1600">
                <a:latin typeface="微软雅黑" panose="020B0503020204020204" pitchFamily="34" charset="-122"/>
              </a:rPr>
              <a:t>单击此处添加文本</a:t>
            </a:r>
          </a:p>
        </p:txBody>
      </p:sp>
      <p:cxnSp>
        <p:nvCxnSpPr>
          <p:cNvPr id="39947" name="直接连接符 14"/>
          <p:cNvCxnSpPr>
            <a:cxnSpLocks noChangeShapeType="1"/>
          </p:cNvCxnSpPr>
          <p:nvPr/>
        </p:nvCxnSpPr>
        <p:spPr bwMode="auto">
          <a:xfrm>
            <a:off x="1895475" y="5049838"/>
            <a:ext cx="8335963"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9948" name="椭圆 15"/>
          <p:cNvSpPr>
            <a:spLocks noChangeArrowheads="1"/>
          </p:cNvSpPr>
          <p:nvPr/>
        </p:nvSpPr>
        <p:spPr bwMode="auto">
          <a:xfrm>
            <a:off x="2814638" y="5335588"/>
            <a:ext cx="584200" cy="58420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a:solidFill>
                <a:srgbClr val="000000"/>
              </a:solidFill>
              <a:latin typeface="微软雅黑" panose="020B0503020204020204" pitchFamily="34" charset="-122"/>
            </a:endParaRPr>
          </a:p>
        </p:txBody>
      </p:sp>
      <p:sp>
        <p:nvSpPr>
          <p:cNvPr id="39949" name="Freeform 14"/>
          <p:cNvSpPr>
            <a:spLocks noEditPoints="1"/>
          </p:cNvSpPr>
          <p:nvPr/>
        </p:nvSpPr>
        <p:spPr bwMode="auto">
          <a:xfrm>
            <a:off x="2970213" y="5481638"/>
            <a:ext cx="274637" cy="290512"/>
          </a:xfrm>
          <a:custGeom>
            <a:avLst/>
            <a:gdLst>
              <a:gd name="T0" fmla="*/ 0 w 383"/>
              <a:gd name="T1" fmla="*/ 2147483646 h 405"/>
              <a:gd name="T2" fmla="*/ 0 w 383"/>
              <a:gd name="T3" fmla="*/ 2147483646 h 405"/>
              <a:gd name="T4" fmla="*/ 2147483646 w 383"/>
              <a:gd name="T5" fmla="*/ 2147483646 h 405"/>
              <a:gd name="T6" fmla="*/ 2147483646 w 383"/>
              <a:gd name="T7" fmla="*/ 2147483646 h 405"/>
              <a:gd name="T8" fmla="*/ 0 w 383"/>
              <a:gd name="T9" fmla="*/ 2147483646 h 405"/>
              <a:gd name="T10" fmla="*/ 2147483646 w 383"/>
              <a:gd name="T11" fmla="*/ 2147483646 h 405"/>
              <a:gd name="T12" fmla="*/ 2147483646 w 383"/>
              <a:gd name="T13" fmla="*/ 2147483646 h 405"/>
              <a:gd name="T14" fmla="*/ 2147483646 w 383"/>
              <a:gd name="T15" fmla="*/ 2147483646 h 405"/>
              <a:gd name="T16" fmla="*/ 2147483646 w 383"/>
              <a:gd name="T17" fmla="*/ 0 h 405"/>
              <a:gd name="T18" fmla="*/ 2147483646 w 383"/>
              <a:gd name="T19" fmla="*/ 2147483646 h 405"/>
              <a:gd name="T20" fmla="*/ 2147483646 w 383"/>
              <a:gd name="T21" fmla="*/ 2147483646 h 405"/>
              <a:gd name="T22" fmla="*/ 2147483646 w 383"/>
              <a:gd name="T23" fmla="*/ 2147483646 h 405"/>
              <a:gd name="T24" fmla="*/ 2147483646 w 383"/>
              <a:gd name="T25" fmla="*/ 2147483646 h 405"/>
              <a:gd name="T26" fmla="*/ 2147483646 w 383"/>
              <a:gd name="T27" fmla="*/ 2147483646 h 405"/>
              <a:gd name="T28" fmla="*/ 2147483646 w 383"/>
              <a:gd name="T29" fmla="*/ 2147483646 h 405"/>
              <a:gd name="T30" fmla="*/ 2147483646 w 383"/>
              <a:gd name="T31" fmla="*/ 2147483646 h 405"/>
              <a:gd name="T32" fmla="*/ 2147483646 w 383"/>
              <a:gd name="T33" fmla="*/ 2147483646 h 405"/>
              <a:gd name="T34" fmla="*/ 2147483646 w 383"/>
              <a:gd name="T35" fmla="*/ 2147483646 h 405"/>
              <a:gd name="T36" fmla="*/ 2147483646 w 383"/>
              <a:gd name="T37" fmla="*/ 2147483646 h 405"/>
              <a:gd name="T38" fmla="*/ 2147483646 w 383"/>
              <a:gd name="T39" fmla="*/ 2147483646 h 405"/>
              <a:gd name="T40" fmla="*/ 2147483646 w 383"/>
              <a:gd name="T41" fmla="*/ 2147483646 h 405"/>
              <a:gd name="T42" fmla="*/ 2147483646 w 383"/>
              <a:gd name="T43" fmla="*/ 2147483646 h 405"/>
              <a:gd name="T44" fmla="*/ 2147483646 w 383"/>
              <a:gd name="T45" fmla="*/ 2147483646 h 405"/>
              <a:gd name="T46" fmla="*/ 2147483646 w 383"/>
              <a:gd name="T47" fmla="*/ 2147483646 h 405"/>
              <a:gd name="T48" fmla="*/ 2147483646 w 383"/>
              <a:gd name="T49" fmla="*/ 2147483646 h 405"/>
              <a:gd name="T50" fmla="*/ 2147483646 w 383"/>
              <a:gd name="T51" fmla="*/ 2147483646 h 405"/>
              <a:gd name="T52" fmla="*/ 2147483646 w 383"/>
              <a:gd name="T53" fmla="*/ 2147483646 h 405"/>
              <a:gd name="T54" fmla="*/ 2147483646 w 383"/>
              <a:gd name="T55" fmla="*/ 2147483646 h 405"/>
              <a:gd name="T56" fmla="*/ 2147483646 w 383"/>
              <a:gd name="T57" fmla="*/ 2147483646 h 405"/>
              <a:gd name="T58" fmla="*/ 2147483646 w 383"/>
              <a:gd name="T59" fmla="*/ 2147483646 h 405"/>
              <a:gd name="T60" fmla="*/ 2147483646 w 383"/>
              <a:gd name="T61" fmla="*/ 2147483646 h 405"/>
              <a:gd name="T62" fmla="*/ 2147483646 w 383"/>
              <a:gd name="T63" fmla="*/ 2147483646 h 405"/>
              <a:gd name="T64" fmla="*/ 2147483646 w 383"/>
              <a:gd name="T65" fmla="*/ 2147483646 h 405"/>
              <a:gd name="T66" fmla="*/ 2147483646 w 383"/>
              <a:gd name="T67" fmla="*/ 2147483646 h 405"/>
              <a:gd name="T68" fmla="*/ 2147483646 w 383"/>
              <a:gd name="T69" fmla="*/ 2147483646 h 405"/>
              <a:gd name="T70" fmla="*/ 2147483646 w 383"/>
              <a:gd name="T71" fmla="*/ 2147483646 h 405"/>
              <a:gd name="T72" fmla="*/ 2147483646 w 383"/>
              <a:gd name="T73" fmla="*/ 2147483646 h 405"/>
              <a:gd name="T74" fmla="*/ 2147483646 w 383"/>
              <a:gd name="T75" fmla="*/ 2147483646 h 40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3" tIns="34292" rIns="68583" bIns="34292" anchor="ctr"/>
          <a:lstStyle/>
          <a:p>
            <a:endParaRPr lang="zh-CN" altLang="en-US"/>
          </a:p>
        </p:txBody>
      </p:sp>
      <p:sp>
        <p:nvSpPr>
          <p:cNvPr id="39950" name="Rectangle 12"/>
          <p:cNvSpPr>
            <a:spLocks noChangeArrowheads="1"/>
          </p:cNvSpPr>
          <p:nvPr/>
        </p:nvSpPr>
        <p:spPr bwMode="auto">
          <a:xfrm>
            <a:off x="3551238" y="5233988"/>
            <a:ext cx="66087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ct val="0"/>
              </a:spcBef>
              <a:buClr>
                <a:srgbClr val="1F3F5F"/>
              </a:buClr>
              <a:buFontTx/>
              <a:buNone/>
            </a:pPr>
            <a:r>
              <a:rPr lang="zh-CN" altLang="en-US" sz="1600">
                <a:latin typeface="微软雅黑" panose="020B0503020204020204" pitchFamily="34" charset="-122"/>
              </a:rPr>
              <a:t>单击此处添加文本，单击此处添加文本，单击此处添加文本。</a:t>
            </a:r>
            <a:endParaRPr lang="en-US" altLang="zh-CN" sz="1600">
              <a:latin typeface="微软雅黑" panose="020B0503020204020204" pitchFamily="34" charset="-122"/>
            </a:endParaRPr>
          </a:p>
          <a:p>
            <a:pPr algn="ctr" eaLnBrk="1" hangingPunct="1">
              <a:lnSpc>
                <a:spcPct val="150000"/>
              </a:lnSpc>
              <a:spcBef>
                <a:spcPct val="0"/>
              </a:spcBef>
              <a:buClr>
                <a:srgbClr val="1F3F5F"/>
              </a:buClr>
              <a:buFontTx/>
              <a:buNone/>
            </a:pPr>
            <a:r>
              <a:rPr lang="zh-CN" altLang="en-US" sz="1600">
                <a:latin typeface="微软雅黑" panose="020B0503020204020204" pitchFamily="34" charset="-122"/>
              </a:rPr>
              <a:t>单击此处添加文本，单击此处添加文本，单击此处添加文本。</a:t>
            </a:r>
          </a:p>
        </p:txBody>
      </p:sp>
      <p:sp>
        <p:nvSpPr>
          <p:cNvPr id="39952" name="TextBox 20"/>
          <p:cNvSpPr txBox="1">
            <a:spLocks noChangeArrowheads="1"/>
          </p:cNvSpPr>
          <p:nvPr/>
        </p:nvSpPr>
        <p:spPr bwMode="auto">
          <a:xfrm>
            <a:off x="7413625" y="3986213"/>
            <a:ext cx="2109788" cy="3698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a:latin typeface="微软雅黑" panose="020B0503020204020204" pitchFamily="34" charset="-122"/>
              </a:rPr>
              <a:t>单击添加标题</a:t>
            </a:r>
          </a:p>
        </p:txBody>
      </p:sp>
      <p:sp>
        <p:nvSpPr>
          <p:cNvPr id="39953" name="TextBox 23"/>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39954" name="Group 18"/>
          <p:cNvGrpSpPr>
            <a:grpSpLocks/>
          </p:cNvGrpSpPr>
          <p:nvPr/>
        </p:nvGrpSpPr>
        <p:grpSpPr bwMode="auto">
          <a:xfrm>
            <a:off x="300038" y="142875"/>
            <a:ext cx="10548937" cy="525463"/>
            <a:chOff x="0" y="0"/>
            <a:chExt cx="10548612" cy="525463"/>
          </a:xfrm>
        </p:grpSpPr>
        <p:grpSp>
          <p:nvGrpSpPr>
            <p:cNvPr id="38931" name="Group 19"/>
            <p:cNvGrpSpPr>
              <a:grpSpLocks/>
            </p:cNvGrpSpPr>
            <p:nvPr/>
          </p:nvGrpSpPr>
          <p:grpSpPr bwMode="auto">
            <a:xfrm flipH="1" flipV="1">
              <a:off x="0" y="0"/>
              <a:ext cx="584200" cy="525463"/>
              <a:chOff x="0" y="0"/>
              <a:chExt cx="584200" cy="525463"/>
            </a:xfrm>
          </p:grpSpPr>
          <p:sp>
            <p:nvSpPr>
              <p:cNvPr id="38933"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8934"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38932" name="直接连接符 30"/>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9959" name="图片 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9954"/>
                                        </p:tgtEl>
                                        <p:attrNameLst>
                                          <p:attrName>style.visibility</p:attrName>
                                        </p:attrNameLst>
                                      </p:cBhvr>
                                      <p:to>
                                        <p:strVal val="visible"/>
                                      </p:to>
                                    </p:set>
                                    <p:animEffect transition="in" filter="wipe(left)">
                                      <p:cBhvr>
                                        <p:cTn id="7" dur="500"/>
                                        <p:tgtEl>
                                          <p:spTgt spid="39954"/>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39959"/>
                                        </p:tgtEl>
                                        <p:attrNameLst>
                                          <p:attrName>style.visibility</p:attrName>
                                        </p:attrNameLst>
                                      </p:cBhvr>
                                      <p:to>
                                        <p:strVal val="visible"/>
                                      </p:to>
                                    </p:set>
                                    <p:anim calcmode="lin" valueType="num">
                                      <p:cBhvr additive="base">
                                        <p:cTn id="11" dur="300"/>
                                        <p:tgtEl>
                                          <p:spTgt spid="39959"/>
                                        </p:tgtEl>
                                        <p:attrNameLst>
                                          <p:attrName>ppt_x</p:attrName>
                                        </p:attrNameLst>
                                      </p:cBhvr>
                                      <p:tavLst>
                                        <p:tav tm="0">
                                          <p:val>
                                            <p:strVal val="#ppt_x-#ppt_w*1.125000"/>
                                          </p:val>
                                        </p:tav>
                                        <p:tav tm="100000">
                                          <p:val>
                                            <p:strVal val="#ppt_x"/>
                                          </p:val>
                                        </p:tav>
                                      </p:tavLst>
                                    </p:anim>
                                    <p:animEffect transition="in" filter="wipe(right)">
                                      <p:cBhvr>
                                        <p:cTn id="12" dur="300"/>
                                        <p:tgtEl>
                                          <p:spTgt spid="39959"/>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9953"/>
                                        </p:tgtEl>
                                        <p:attrNameLst>
                                          <p:attrName>style.visibility</p:attrName>
                                        </p:attrNameLst>
                                      </p:cBhvr>
                                      <p:to>
                                        <p:strVal val="visible"/>
                                      </p:to>
                                    </p:set>
                                    <p:anim calcmode="lin" valueType="num">
                                      <p:cBhvr>
                                        <p:cTn id="16" dur="300" fill="hold"/>
                                        <p:tgtEl>
                                          <p:spTgt spid="39953"/>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39953"/>
                                        </p:tgtEl>
                                        <p:attrNameLst>
                                          <p:attrName>ppt_y</p:attrName>
                                        </p:attrNameLst>
                                      </p:cBhvr>
                                      <p:tavLst>
                                        <p:tav tm="0">
                                          <p:val>
                                            <p:strVal val="#ppt_y"/>
                                          </p:val>
                                        </p:tav>
                                        <p:tav tm="100000">
                                          <p:val>
                                            <p:strVal val="#ppt_y"/>
                                          </p:val>
                                        </p:tav>
                                      </p:tavLst>
                                    </p:anim>
                                    <p:anim calcmode="lin" valueType="num">
                                      <p:cBhvr>
                                        <p:cTn id="18" dur="300" fill="hold"/>
                                        <p:tgtEl>
                                          <p:spTgt spid="39953"/>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3995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39953"/>
                                        </p:tgtEl>
                                      </p:cBhvr>
                                    </p:animEffect>
                                  </p:childTnLst>
                                </p:cTn>
                              </p:par>
                            </p:childTnLst>
                          </p:cTn>
                        </p:par>
                        <p:par>
                          <p:cTn id="21" fill="hold" nodeType="afterGroup">
                            <p:stCondLst>
                              <p:cond delay="1370"/>
                            </p:stCondLst>
                            <p:childTnLst>
                              <p:par>
                                <p:cTn id="22" presetID="2" presetClass="entr" presetSubtype="4" fill="hold" grpId="0" nodeType="afterEffect">
                                  <p:stCondLst>
                                    <p:cond delay="0"/>
                                  </p:stCondLst>
                                  <p:childTnLst>
                                    <p:set>
                                      <p:cBhvr>
                                        <p:cTn id="23" dur="1" fill="hold">
                                          <p:stCondLst>
                                            <p:cond delay="0"/>
                                          </p:stCondLst>
                                        </p:cTn>
                                        <p:tgtEl>
                                          <p:spTgt spid="39942"/>
                                        </p:tgtEl>
                                        <p:attrNameLst>
                                          <p:attrName>style.visibility</p:attrName>
                                        </p:attrNameLst>
                                      </p:cBhvr>
                                      <p:to>
                                        <p:strVal val="visible"/>
                                      </p:to>
                                    </p:set>
                                    <p:anim calcmode="lin" valueType="num">
                                      <p:cBhvr additive="base">
                                        <p:cTn id="24" dur="500" fill="hold"/>
                                        <p:tgtEl>
                                          <p:spTgt spid="39942"/>
                                        </p:tgtEl>
                                        <p:attrNameLst>
                                          <p:attrName>ppt_x</p:attrName>
                                        </p:attrNameLst>
                                      </p:cBhvr>
                                      <p:tavLst>
                                        <p:tav tm="0">
                                          <p:val>
                                            <p:strVal val="#ppt_x"/>
                                          </p:val>
                                        </p:tav>
                                        <p:tav tm="100000">
                                          <p:val>
                                            <p:strVal val="#ppt_x"/>
                                          </p:val>
                                        </p:tav>
                                      </p:tavLst>
                                    </p:anim>
                                    <p:anim calcmode="lin" valueType="num">
                                      <p:cBhvr additive="base">
                                        <p:cTn id="25" dur="500" fill="hold"/>
                                        <p:tgtEl>
                                          <p:spTgt spid="399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9941"/>
                                        </p:tgtEl>
                                        <p:attrNameLst>
                                          <p:attrName>style.visibility</p:attrName>
                                        </p:attrNameLst>
                                      </p:cBhvr>
                                      <p:to>
                                        <p:strVal val="visible"/>
                                      </p:to>
                                    </p:set>
                                    <p:anim calcmode="lin" valueType="num">
                                      <p:cBhvr additive="base">
                                        <p:cTn id="28" dur="500" fill="hold"/>
                                        <p:tgtEl>
                                          <p:spTgt spid="39941"/>
                                        </p:tgtEl>
                                        <p:attrNameLst>
                                          <p:attrName>ppt_x</p:attrName>
                                        </p:attrNameLst>
                                      </p:cBhvr>
                                      <p:tavLst>
                                        <p:tav tm="0">
                                          <p:val>
                                            <p:strVal val="#ppt_x"/>
                                          </p:val>
                                        </p:tav>
                                        <p:tav tm="100000">
                                          <p:val>
                                            <p:strVal val="#ppt_x"/>
                                          </p:val>
                                        </p:tav>
                                      </p:tavLst>
                                    </p:anim>
                                    <p:anim calcmode="lin" valueType="num">
                                      <p:cBhvr additive="base">
                                        <p:cTn id="29" dur="500" fill="hold"/>
                                        <p:tgtEl>
                                          <p:spTgt spid="3994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39940"/>
                                        </p:tgtEl>
                                        <p:attrNameLst>
                                          <p:attrName>style.visibility</p:attrName>
                                        </p:attrNameLst>
                                      </p:cBhvr>
                                      <p:to>
                                        <p:strVal val="visible"/>
                                      </p:to>
                                    </p:set>
                                    <p:anim calcmode="lin" valueType="num">
                                      <p:cBhvr additive="base">
                                        <p:cTn id="32" dur="500" fill="hold"/>
                                        <p:tgtEl>
                                          <p:spTgt spid="39940"/>
                                        </p:tgtEl>
                                        <p:attrNameLst>
                                          <p:attrName>ppt_x</p:attrName>
                                        </p:attrNameLst>
                                      </p:cBhvr>
                                      <p:tavLst>
                                        <p:tav tm="0">
                                          <p:val>
                                            <p:strVal val="#ppt_x"/>
                                          </p:val>
                                        </p:tav>
                                        <p:tav tm="100000">
                                          <p:val>
                                            <p:strVal val="#ppt_x"/>
                                          </p:val>
                                        </p:tav>
                                      </p:tavLst>
                                    </p:anim>
                                    <p:anim calcmode="lin" valueType="num">
                                      <p:cBhvr additive="base">
                                        <p:cTn id="33" dur="500" fill="hold"/>
                                        <p:tgtEl>
                                          <p:spTgt spid="39940"/>
                                        </p:tgtEl>
                                        <p:attrNameLst>
                                          <p:attrName>ppt_y</p:attrName>
                                        </p:attrNameLst>
                                      </p:cBhvr>
                                      <p:tavLst>
                                        <p:tav tm="0">
                                          <p:val>
                                            <p:strVal val="1+#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39938"/>
                                        </p:tgtEl>
                                        <p:attrNameLst>
                                          <p:attrName>style.visibility</p:attrName>
                                        </p:attrNameLst>
                                      </p:cBhvr>
                                      <p:to>
                                        <p:strVal val="visible"/>
                                      </p:to>
                                    </p:set>
                                    <p:anim calcmode="lin" valueType="num">
                                      <p:cBhvr additive="base">
                                        <p:cTn id="36" dur="500" fill="hold"/>
                                        <p:tgtEl>
                                          <p:spTgt spid="39938"/>
                                        </p:tgtEl>
                                        <p:attrNameLst>
                                          <p:attrName>ppt_x</p:attrName>
                                        </p:attrNameLst>
                                      </p:cBhvr>
                                      <p:tavLst>
                                        <p:tav tm="0">
                                          <p:val>
                                            <p:strVal val="#ppt_x"/>
                                          </p:val>
                                        </p:tav>
                                        <p:tav tm="100000">
                                          <p:val>
                                            <p:strVal val="#ppt_x"/>
                                          </p:val>
                                        </p:tav>
                                      </p:tavLst>
                                    </p:anim>
                                    <p:anim calcmode="lin" valueType="num">
                                      <p:cBhvr additive="base">
                                        <p:cTn id="37" dur="500" fill="hold"/>
                                        <p:tgtEl>
                                          <p:spTgt spid="39938"/>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39939"/>
                                        </p:tgtEl>
                                        <p:attrNameLst>
                                          <p:attrName>style.visibility</p:attrName>
                                        </p:attrNameLst>
                                      </p:cBhvr>
                                      <p:to>
                                        <p:strVal val="visible"/>
                                      </p:to>
                                    </p:set>
                                    <p:anim calcmode="lin" valueType="num">
                                      <p:cBhvr additive="base">
                                        <p:cTn id="40" dur="500" fill="hold"/>
                                        <p:tgtEl>
                                          <p:spTgt spid="39939"/>
                                        </p:tgtEl>
                                        <p:attrNameLst>
                                          <p:attrName>ppt_x</p:attrName>
                                        </p:attrNameLst>
                                      </p:cBhvr>
                                      <p:tavLst>
                                        <p:tav tm="0">
                                          <p:val>
                                            <p:strVal val="#ppt_x"/>
                                          </p:val>
                                        </p:tav>
                                        <p:tav tm="100000">
                                          <p:val>
                                            <p:strVal val="#ppt_x"/>
                                          </p:val>
                                        </p:tav>
                                      </p:tavLst>
                                    </p:anim>
                                    <p:anim calcmode="lin" valueType="num">
                                      <p:cBhvr additive="base">
                                        <p:cTn id="41" dur="500" fill="hold"/>
                                        <p:tgtEl>
                                          <p:spTgt spid="39939"/>
                                        </p:tgtEl>
                                        <p:attrNameLst>
                                          <p:attrName>ppt_y</p:attrName>
                                        </p:attrNameLst>
                                      </p:cBhvr>
                                      <p:tavLst>
                                        <p:tav tm="0">
                                          <p:val>
                                            <p:strVal val="0-#ppt_h/2"/>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9952"/>
                                        </p:tgtEl>
                                        <p:attrNameLst>
                                          <p:attrName>style.visibility</p:attrName>
                                        </p:attrNameLst>
                                      </p:cBhvr>
                                      <p:to>
                                        <p:strVal val="visible"/>
                                      </p:to>
                                    </p:set>
                                    <p:anim calcmode="lin" valueType="num">
                                      <p:cBhvr additive="base">
                                        <p:cTn id="44" dur="500" fill="hold"/>
                                        <p:tgtEl>
                                          <p:spTgt spid="39952"/>
                                        </p:tgtEl>
                                        <p:attrNameLst>
                                          <p:attrName>ppt_x</p:attrName>
                                        </p:attrNameLst>
                                      </p:cBhvr>
                                      <p:tavLst>
                                        <p:tav tm="0">
                                          <p:val>
                                            <p:strVal val="1+#ppt_w/2"/>
                                          </p:val>
                                        </p:tav>
                                        <p:tav tm="100000">
                                          <p:val>
                                            <p:strVal val="#ppt_x"/>
                                          </p:val>
                                        </p:tav>
                                      </p:tavLst>
                                    </p:anim>
                                    <p:anim calcmode="lin" valueType="num">
                                      <p:cBhvr additive="base">
                                        <p:cTn id="45" dur="500" fill="hold"/>
                                        <p:tgtEl>
                                          <p:spTgt spid="39952"/>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9943"/>
                                        </p:tgtEl>
                                        <p:attrNameLst>
                                          <p:attrName>style.visibility</p:attrName>
                                        </p:attrNameLst>
                                      </p:cBhvr>
                                      <p:to>
                                        <p:strVal val="visible"/>
                                      </p:to>
                                    </p:set>
                                    <p:anim calcmode="lin" valueType="num">
                                      <p:cBhvr additive="base">
                                        <p:cTn id="48" dur="500" fill="hold"/>
                                        <p:tgtEl>
                                          <p:spTgt spid="39943"/>
                                        </p:tgtEl>
                                        <p:attrNameLst>
                                          <p:attrName>ppt_x</p:attrName>
                                        </p:attrNameLst>
                                      </p:cBhvr>
                                      <p:tavLst>
                                        <p:tav tm="0">
                                          <p:val>
                                            <p:strVal val="0-#ppt_w/2"/>
                                          </p:val>
                                        </p:tav>
                                        <p:tav tm="100000">
                                          <p:val>
                                            <p:strVal val="#ppt_x"/>
                                          </p:val>
                                        </p:tav>
                                      </p:tavLst>
                                    </p:anim>
                                    <p:anim calcmode="lin" valueType="num">
                                      <p:cBhvr additive="base">
                                        <p:cTn id="49" dur="500" fill="hold"/>
                                        <p:tgtEl>
                                          <p:spTgt spid="39943"/>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9944"/>
                                        </p:tgtEl>
                                        <p:attrNameLst>
                                          <p:attrName>style.visibility</p:attrName>
                                        </p:attrNameLst>
                                      </p:cBhvr>
                                      <p:to>
                                        <p:strVal val="visible"/>
                                      </p:to>
                                    </p:set>
                                    <p:anim calcmode="lin" valueType="num">
                                      <p:cBhvr additive="base">
                                        <p:cTn id="52" dur="500" fill="hold"/>
                                        <p:tgtEl>
                                          <p:spTgt spid="39944"/>
                                        </p:tgtEl>
                                        <p:attrNameLst>
                                          <p:attrName>ppt_x</p:attrName>
                                        </p:attrNameLst>
                                      </p:cBhvr>
                                      <p:tavLst>
                                        <p:tav tm="0">
                                          <p:val>
                                            <p:strVal val="0-#ppt_w/2"/>
                                          </p:val>
                                        </p:tav>
                                        <p:tav tm="100000">
                                          <p:val>
                                            <p:strVal val="#ppt_x"/>
                                          </p:val>
                                        </p:tav>
                                      </p:tavLst>
                                    </p:anim>
                                    <p:anim calcmode="lin" valueType="num">
                                      <p:cBhvr additive="base">
                                        <p:cTn id="53" dur="500" fill="hold"/>
                                        <p:tgtEl>
                                          <p:spTgt spid="39944"/>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1870"/>
                            </p:stCondLst>
                            <p:childTnLst>
                              <p:par>
                                <p:cTn id="55" presetID="22" presetClass="entr" presetSubtype="1" fill="hold" grpId="0" nodeType="afterEffect">
                                  <p:stCondLst>
                                    <p:cond delay="0"/>
                                  </p:stCondLst>
                                  <p:childTnLst>
                                    <p:set>
                                      <p:cBhvr>
                                        <p:cTn id="56" dur="1" fill="hold">
                                          <p:stCondLst>
                                            <p:cond delay="0"/>
                                          </p:stCondLst>
                                        </p:cTn>
                                        <p:tgtEl>
                                          <p:spTgt spid="39945"/>
                                        </p:tgtEl>
                                        <p:attrNameLst>
                                          <p:attrName>style.visibility</p:attrName>
                                        </p:attrNameLst>
                                      </p:cBhvr>
                                      <p:to>
                                        <p:strVal val="visible"/>
                                      </p:to>
                                    </p:set>
                                    <p:animEffect transition="in" filter="wipe(up)">
                                      <p:cBhvr>
                                        <p:cTn id="57" dur="500"/>
                                        <p:tgtEl>
                                          <p:spTgt spid="3994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9946"/>
                                        </p:tgtEl>
                                        <p:attrNameLst>
                                          <p:attrName>style.visibility</p:attrName>
                                        </p:attrNameLst>
                                      </p:cBhvr>
                                      <p:to>
                                        <p:strVal val="visible"/>
                                      </p:to>
                                    </p:set>
                                    <p:animEffect transition="in" filter="wipe(down)">
                                      <p:cBhvr>
                                        <p:cTn id="60" dur="500"/>
                                        <p:tgtEl>
                                          <p:spTgt spid="39946"/>
                                        </p:tgtEl>
                                      </p:cBhvr>
                                    </p:animEffect>
                                  </p:childTnLst>
                                </p:cTn>
                              </p:par>
                            </p:childTnLst>
                          </p:cTn>
                        </p:par>
                        <p:par>
                          <p:cTn id="61" fill="hold" nodeType="afterGroup">
                            <p:stCondLst>
                              <p:cond delay="2370"/>
                            </p:stCondLst>
                            <p:childTnLst>
                              <p:par>
                                <p:cTn id="62" presetID="22" presetClass="entr" presetSubtype="8" fill="hold" nodeType="afterEffect">
                                  <p:stCondLst>
                                    <p:cond delay="0"/>
                                  </p:stCondLst>
                                  <p:childTnLst>
                                    <p:set>
                                      <p:cBhvr>
                                        <p:cTn id="63" dur="1" fill="hold">
                                          <p:stCondLst>
                                            <p:cond delay="0"/>
                                          </p:stCondLst>
                                        </p:cTn>
                                        <p:tgtEl>
                                          <p:spTgt spid="39947"/>
                                        </p:tgtEl>
                                        <p:attrNameLst>
                                          <p:attrName>style.visibility</p:attrName>
                                        </p:attrNameLst>
                                      </p:cBhvr>
                                      <p:to>
                                        <p:strVal val="visible"/>
                                      </p:to>
                                    </p:set>
                                    <p:animEffect transition="in" filter="wipe(left)">
                                      <p:cBhvr>
                                        <p:cTn id="64" dur="500"/>
                                        <p:tgtEl>
                                          <p:spTgt spid="39947"/>
                                        </p:tgtEl>
                                      </p:cBhvr>
                                    </p:animEffect>
                                  </p:childTnLst>
                                </p:cTn>
                              </p:par>
                            </p:childTnLst>
                          </p:cTn>
                        </p:par>
                        <p:par>
                          <p:cTn id="65" fill="hold" nodeType="afterGroup">
                            <p:stCondLst>
                              <p:cond delay="2870"/>
                            </p:stCondLst>
                            <p:childTnLst>
                              <p:par>
                                <p:cTn id="66" presetID="10" presetClass="entr" presetSubtype="0" fill="hold" grpId="0" nodeType="afterEffect">
                                  <p:stCondLst>
                                    <p:cond delay="0"/>
                                  </p:stCondLst>
                                  <p:childTnLst>
                                    <p:set>
                                      <p:cBhvr>
                                        <p:cTn id="67" dur="1" fill="hold">
                                          <p:stCondLst>
                                            <p:cond delay="0"/>
                                          </p:stCondLst>
                                        </p:cTn>
                                        <p:tgtEl>
                                          <p:spTgt spid="39948"/>
                                        </p:tgtEl>
                                        <p:attrNameLst>
                                          <p:attrName>style.visibility</p:attrName>
                                        </p:attrNameLst>
                                      </p:cBhvr>
                                      <p:to>
                                        <p:strVal val="visible"/>
                                      </p:to>
                                    </p:set>
                                    <p:animEffect transition="in" filter="fade">
                                      <p:cBhvr>
                                        <p:cTn id="68" dur="500"/>
                                        <p:tgtEl>
                                          <p:spTgt spid="3994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9949"/>
                                        </p:tgtEl>
                                        <p:attrNameLst>
                                          <p:attrName>style.visibility</p:attrName>
                                        </p:attrNameLst>
                                      </p:cBhvr>
                                      <p:to>
                                        <p:strVal val="visible"/>
                                      </p:to>
                                    </p:set>
                                    <p:animEffect transition="in" filter="fade">
                                      <p:cBhvr>
                                        <p:cTn id="71" dur="500"/>
                                        <p:tgtEl>
                                          <p:spTgt spid="39949"/>
                                        </p:tgtEl>
                                      </p:cBhvr>
                                    </p:animEffect>
                                  </p:childTnLst>
                                </p:cTn>
                              </p:par>
                            </p:childTnLst>
                          </p:cTn>
                        </p:par>
                        <p:par>
                          <p:cTn id="72" fill="hold" nodeType="afterGroup">
                            <p:stCondLst>
                              <p:cond delay="3370"/>
                            </p:stCondLst>
                            <p:childTnLst>
                              <p:par>
                                <p:cTn id="73" presetID="22" presetClass="entr" presetSubtype="1" fill="hold" grpId="0" nodeType="afterEffect">
                                  <p:stCondLst>
                                    <p:cond delay="0"/>
                                  </p:stCondLst>
                                  <p:childTnLst>
                                    <p:set>
                                      <p:cBhvr>
                                        <p:cTn id="74" dur="1" fill="hold">
                                          <p:stCondLst>
                                            <p:cond delay="0"/>
                                          </p:stCondLst>
                                        </p:cTn>
                                        <p:tgtEl>
                                          <p:spTgt spid="39950"/>
                                        </p:tgtEl>
                                        <p:attrNameLst>
                                          <p:attrName>style.visibility</p:attrName>
                                        </p:attrNameLst>
                                      </p:cBhvr>
                                      <p:to>
                                        <p:strVal val="visible"/>
                                      </p:to>
                                    </p:set>
                                    <p:animEffect transition="in" filter="wipe(up)">
                                      <p:cBhvr>
                                        <p:cTn id="75" dur="500"/>
                                        <p:tgtEl>
                                          <p:spTgt spid="399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nimBg="1" autoUpdateAnimBg="0"/>
      <p:bldP spid="39939" grpId="0" autoUpdateAnimBg="0"/>
      <p:bldP spid="39940" grpId="0" animBg="1" autoUpdateAnimBg="0"/>
      <p:bldP spid="39941" grpId="0" autoUpdateAnimBg="0"/>
      <p:bldP spid="39942" grpId="0" autoUpdateAnimBg="0"/>
      <p:bldP spid="39943" grpId="0" animBg="1"/>
      <p:bldP spid="39944" grpId="0" autoUpdateAnimBg="0"/>
      <p:bldP spid="39945" grpId="0" autoUpdateAnimBg="0"/>
      <p:bldP spid="39946" grpId="0" autoUpdateAnimBg="0"/>
      <p:bldP spid="39948" grpId="0" animBg="1" autoUpdateAnimBg="0"/>
      <p:bldP spid="39949" grpId="0" animBg="1"/>
      <p:bldP spid="39950" grpId="0" autoUpdateAnimBg="0"/>
      <p:bldP spid="39952" grpId="0" animBg="1" autoUpdateAnimBg="0"/>
      <p:bldP spid="39953"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ChangeArrowheads="1"/>
          </p:cNvSpPr>
          <p:nvPr/>
        </p:nvSpPr>
        <p:spPr bwMode="auto">
          <a:xfrm>
            <a:off x="1924050" y="2312988"/>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500">
              <a:ea typeface="宋体" panose="02010600030101010101" pitchFamily="2" charset="-122"/>
            </a:endParaRPr>
          </a:p>
        </p:txBody>
      </p:sp>
      <p:sp>
        <p:nvSpPr>
          <p:cNvPr id="40963" name="Rectangle 7"/>
          <p:cNvSpPr>
            <a:spLocks noChangeArrowheads="1"/>
          </p:cNvSpPr>
          <p:nvPr/>
        </p:nvSpPr>
        <p:spPr bwMode="auto">
          <a:xfrm>
            <a:off x="1347788" y="4600575"/>
            <a:ext cx="2768600" cy="958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600">
                <a:latin typeface="微软雅黑" panose="020B0503020204020204" pitchFamily="34" charset="-122"/>
                <a:sym typeface="微软雅黑" panose="020B0503020204020204" pitchFamily="34" charset="-122"/>
              </a:rPr>
              <a:t>单击此处添加段落文字内容</a:t>
            </a:r>
          </a:p>
          <a:p>
            <a:pPr eaLnBrk="1" hangingPunct="1">
              <a:lnSpc>
                <a:spcPct val="120000"/>
              </a:lnSpc>
              <a:spcBef>
                <a:spcPct val="0"/>
              </a:spcBef>
              <a:buFontTx/>
              <a:buNone/>
            </a:pPr>
            <a:r>
              <a:rPr lang="zh-CN" altLang="en-US" sz="1600">
                <a:latin typeface="微软雅黑" panose="020B0503020204020204" pitchFamily="34" charset="-122"/>
                <a:sym typeface="微软雅黑" panose="020B0503020204020204" pitchFamily="34" charset="-122"/>
              </a:rPr>
              <a:t>单击此处添加段落文字内容</a:t>
            </a:r>
          </a:p>
          <a:p>
            <a:pPr eaLnBrk="1" hangingPunct="1">
              <a:lnSpc>
                <a:spcPct val="120000"/>
              </a:lnSpc>
              <a:spcBef>
                <a:spcPct val="0"/>
              </a:spcBef>
              <a:buFontTx/>
              <a:buNone/>
            </a:pPr>
            <a:r>
              <a:rPr lang="zh-CN" altLang="en-US" sz="1600">
                <a:latin typeface="微软雅黑" panose="020B0503020204020204" pitchFamily="34" charset="-122"/>
                <a:sym typeface="微软雅黑" panose="020B0503020204020204" pitchFamily="34" charset="-122"/>
              </a:rPr>
              <a:t>单击此处添加段落文字内容</a:t>
            </a:r>
            <a:endParaRPr lang="zh-CN" altLang="en-US" sz="1600">
              <a:ea typeface="宋体" panose="02010600030101010101" pitchFamily="2" charset="-122"/>
            </a:endParaRPr>
          </a:p>
        </p:txBody>
      </p:sp>
      <p:sp>
        <p:nvSpPr>
          <p:cNvPr id="40964" name="Rectangle 8"/>
          <p:cNvSpPr>
            <a:spLocks noChangeArrowheads="1"/>
          </p:cNvSpPr>
          <p:nvPr/>
        </p:nvSpPr>
        <p:spPr bwMode="auto">
          <a:xfrm>
            <a:off x="1347788" y="4351338"/>
            <a:ext cx="2198687" cy="319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latin typeface="微软雅黑" panose="020B0503020204020204" pitchFamily="34" charset="-122"/>
                <a:sym typeface="微软雅黑" panose="020B0503020204020204" pitchFamily="34" charset="-122"/>
              </a:rPr>
              <a:t>单击此处添加标题文字</a:t>
            </a:r>
          </a:p>
        </p:txBody>
      </p:sp>
      <p:sp>
        <p:nvSpPr>
          <p:cNvPr id="40965" name="Rectangle 9"/>
          <p:cNvSpPr>
            <a:spLocks noChangeArrowheads="1"/>
          </p:cNvSpPr>
          <p:nvPr/>
        </p:nvSpPr>
        <p:spPr bwMode="auto">
          <a:xfrm>
            <a:off x="1312863" y="2208213"/>
            <a:ext cx="2741612" cy="663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zh-CN" altLang="en-US" sz="1600">
                <a:latin typeface="微软雅黑" panose="020B0503020204020204" pitchFamily="34" charset="-122"/>
                <a:sym typeface="微软雅黑" panose="020B0503020204020204" pitchFamily="34" charset="-122"/>
              </a:rPr>
              <a:t>单击此处添加段落文字内容</a:t>
            </a:r>
          </a:p>
          <a:p>
            <a:pPr>
              <a:lnSpc>
                <a:spcPct val="120000"/>
              </a:lnSpc>
              <a:spcBef>
                <a:spcPct val="0"/>
              </a:spcBef>
              <a:buFontTx/>
              <a:buNone/>
            </a:pPr>
            <a:r>
              <a:rPr lang="zh-CN" altLang="en-US" sz="1600">
                <a:latin typeface="微软雅黑" panose="020B0503020204020204" pitchFamily="34" charset="-122"/>
                <a:sym typeface="微软雅黑" panose="020B0503020204020204" pitchFamily="34" charset="-122"/>
              </a:rPr>
              <a:t>单击此处添加段落文字内容</a:t>
            </a:r>
            <a:endParaRPr lang="zh-CN" altLang="en-US" sz="1600">
              <a:ea typeface="宋体" panose="02010600030101010101" pitchFamily="2" charset="-122"/>
            </a:endParaRPr>
          </a:p>
        </p:txBody>
      </p:sp>
      <p:sp>
        <p:nvSpPr>
          <p:cNvPr id="40966" name="Rectangle 10"/>
          <p:cNvSpPr>
            <a:spLocks noChangeArrowheads="1"/>
          </p:cNvSpPr>
          <p:nvPr/>
        </p:nvSpPr>
        <p:spPr bwMode="auto">
          <a:xfrm>
            <a:off x="1312863" y="1958975"/>
            <a:ext cx="2198687" cy="319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600" b="1">
                <a:latin typeface="微软雅黑" panose="020B0503020204020204" pitchFamily="34" charset="-122"/>
                <a:sym typeface="微软雅黑" panose="020B0503020204020204" pitchFamily="34" charset="-122"/>
              </a:rPr>
              <a:t>单击此处添加标题文字</a:t>
            </a:r>
          </a:p>
        </p:txBody>
      </p:sp>
      <p:sp>
        <p:nvSpPr>
          <p:cNvPr id="40967" name="Rectangle 11"/>
          <p:cNvSpPr>
            <a:spLocks noChangeArrowheads="1"/>
          </p:cNvSpPr>
          <p:nvPr/>
        </p:nvSpPr>
        <p:spPr bwMode="auto">
          <a:xfrm>
            <a:off x="8024813" y="4292600"/>
            <a:ext cx="2609850" cy="958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a:lnSpc>
                <a:spcPct val="120000"/>
              </a:lnSpc>
              <a:spcBef>
                <a:spcPct val="0"/>
              </a:spcBef>
              <a:buFontTx/>
              <a:buNone/>
            </a:pPr>
            <a:r>
              <a:rPr lang="zh-CN" altLang="en-US" sz="1600">
                <a:latin typeface="微软雅黑" panose="020B0503020204020204" pitchFamily="34" charset="-122"/>
                <a:sym typeface="微软雅黑" panose="020B0503020204020204" pitchFamily="34" charset="-122"/>
              </a:rPr>
              <a:t>单击此处添加段落文字内容</a:t>
            </a:r>
          </a:p>
          <a:p>
            <a:pPr algn="r">
              <a:lnSpc>
                <a:spcPct val="120000"/>
              </a:lnSpc>
              <a:spcBef>
                <a:spcPct val="0"/>
              </a:spcBef>
              <a:buFontTx/>
              <a:buNone/>
            </a:pPr>
            <a:r>
              <a:rPr lang="zh-CN" altLang="en-US" sz="1600">
                <a:latin typeface="微软雅黑" panose="020B0503020204020204" pitchFamily="34" charset="-122"/>
                <a:sym typeface="微软雅黑" panose="020B0503020204020204" pitchFamily="34" charset="-122"/>
              </a:rPr>
              <a:t>单击此处添加段落文字内容</a:t>
            </a:r>
          </a:p>
          <a:p>
            <a:pPr algn="r">
              <a:lnSpc>
                <a:spcPct val="120000"/>
              </a:lnSpc>
              <a:spcBef>
                <a:spcPct val="0"/>
              </a:spcBef>
              <a:buFontTx/>
              <a:buNone/>
            </a:pPr>
            <a:r>
              <a:rPr lang="zh-CN" altLang="en-US" sz="1600">
                <a:latin typeface="微软雅黑" panose="020B0503020204020204" pitchFamily="34" charset="-122"/>
                <a:sym typeface="微软雅黑" panose="020B0503020204020204" pitchFamily="34" charset="-122"/>
              </a:rPr>
              <a:t>单击此处添加段落文字内容</a:t>
            </a:r>
            <a:endParaRPr lang="zh-CN" altLang="en-US" sz="1600">
              <a:ea typeface="宋体" panose="02010600030101010101" pitchFamily="2" charset="-122"/>
            </a:endParaRPr>
          </a:p>
        </p:txBody>
      </p:sp>
      <p:sp>
        <p:nvSpPr>
          <p:cNvPr id="40968" name="Rectangle 12"/>
          <p:cNvSpPr>
            <a:spLocks noChangeArrowheads="1"/>
          </p:cNvSpPr>
          <p:nvPr/>
        </p:nvSpPr>
        <p:spPr bwMode="auto">
          <a:xfrm>
            <a:off x="8037513" y="4032250"/>
            <a:ext cx="2198687" cy="319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a:spcBef>
                <a:spcPct val="0"/>
              </a:spcBef>
              <a:buFontTx/>
              <a:buNone/>
            </a:pPr>
            <a:r>
              <a:rPr lang="zh-CN" altLang="en-US" sz="1600" b="1">
                <a:latin typeface="微软雅黑" panose="020B0503020204020204" pitchFamily="34" charset="-122"/>
                <a:sym typeface="微软雅黑" panose="020B0503020204020204" pitchFamily="34" charset="-122"/>
              </a:rPr>
              <a:t>单击此处添加标题文字</a:t>
            </a:r>
          </a:p>
        </p:txBody>
      </p:sp>
      <p:sp>
        <p:nvSpPr>
          <p:cNvPr id="40969" name="Freeform 6"/>
          <p:cNvSpPr>
            <a:spLocks noEditPoints="1"/>
          </p:cNvSpPr>
          <p:nvPr/>
        </p:nvSpPr>
        <p:spPr bwMode="auto">
          <a:xfrm>
            <a:off x="5797550" y="1619250"/>
            <a:ext cx="1843088" cy="1841500"/>
          </a:xfrm>
          <a:custGeom>
            <a:avLst/>
            <a:gdLst>
              <a:gd name="T0" fmla="*/ 2147483646 w 1708"/>
              <a:gd name="T1" fmla="*/ 2147483646 h 1708"/>
              <a:gd name="T2" fmla="*/ 2147483646 w 1708"/>
              <a:gd name="T3" fmla="*/ 2147483646 h 1708"/>
              <a:gd name="T4" fmla="*/ 2147483646 w 1708"/>
              <a:gd name="T5" fmla="*/ 2147483646 h 1708"/>
              <a:gd name="T6" fmla="*/ 2147483646 w 1708"/>
              <a:gd name="T7" fmla="*/ 2147483646 h 1708"/>
              <a:gd name="T8" fmla="*/ 2147483646 w 1708"/>
              <a:gd name="T9" fmla="*/ 2147483646 h 1708"/>
              <a:gd name="T10" fmla="*/ 2147483646 w 1708"/>
              <a:gd name="T11" fmla="*/ 2147483646 h 1708"/>
              <a:gd name="T12" fmla="*/ 2147483646 w 1708"/>
              <a:gd name="T13" fmla="*/ 2147483646 h 1708"/>
              <a:gd name="T14" fmla="*/ 2147483646 w 1708"/>
              <a:gd name="T15" fmla="*/ 2147483646 h 1708"/>
              <a:gd name="T16" fmla="*/ 2147483646 w 1708"/>
              <a:gd name="T17" fmla="*/ 2147483646 h 1708"/>
              <a:gd name="T18" fmla="*/ 2147483646 w 1708"/>
              <a:gd name="T19" fmla="*/ 2147483646 h 1708"/>
              <a:gd name="T20" fmla="*/ 2147483646 w 1708"/>
              <a:gd name="T21" fmla="*/ 2147483646 h 1708"/>
              <a:gd name="T22" fmla="*/ 2147483646 w 1708"/>
              <a:gd name="T23" fmla="*/ 2147483646 h 1708"/>
              <a:gd name="T24" fmla="*/ 2147483646 w 1708"/>
              <a:gd name="T25" fmla="*/ 2147483646 h 1708"/>
              <a:gd name="T26" fmla="*/ 2147483646 w 1708"/>
              <a:gd name="T27" fmla="*/ 2147483646 h 1708"/>
              <a:gd name="T28" fmla="*/ 2147483646 w 1708"/>
              <a:gd name="T29" fmla="*/ 2147483646 h 1708"/>
              <a:gd name="T30" fmla="*/ 2147483646 w 1708"/>
              <a:gd name="T31" fmla="*/ 2147483646 h 1708"/>
              <a:gd name="T32" fmla="*/ 2147483646 w 1708"/>
              <a:gd name="T33" fmla="*/ 2147483646 h 1708"/>
              <a:gd name="T34" fmla="*/ 2147483646 w 1708"/>
              <a:gd name="T35" fmla="*/ 2147483646 h 1708"/>
              <a:gd name="T36" fmla="*/ 2147483646 w 1708"/>
              <a:gd name="T37" fmla="*/ 2147483646 h 1708"/>
              <a:gd name="T38" fmla="*/ 2147483646 w 1708"/>
              <a:gd name="T39" fmla="*/ 2147483646 h 1708"/>
              <a:gd name="T40" fmla="*/ 2147483646 w 1708"/>
              <a:gd name="T41" fmla="*/ 2147483646 h 1708"/>
              <a:gd name="T42" fmla="*/ 2147483646 w 1708"/>
              <a:gd name="T43" fmla="*/ 2147483646 h 1708"/>
              <a:gd name="T44" fmla="*/ 0 w 1708"/>
              <a:gd name="T45" fmla="*/ 2147483646 h 1708"/>
              <a:gd name="T46" fmla="*/ 0 w 1708"/>
              <a:gd name="T47" fmla="*/ 2147483646 h 1708"/>
              <a:gd name="T48" fmla="*/ 2147483646 w 1708"/>
              <a:gd name="T49" fmla="*/ 2147483646 h 1708"/>
              <a:gd name="T50" fmla="*/ 2147483646 w 1708"/>
              <a:gd name="T51" fmla="*/ 2147483646 h 1708"/>
              <a:gd name="T52" fmla="*/ 2147483646 w 1708"/>
              <a:gd name="T53" fmla="*/ 2147483646 h 1708"/>
              <a:gd name="T54" fmla="*/ 2147483646 w 1708"/>
              <a:gd name="T55" fmla="*/ 2147483646 h 1708"/>
              <a:gd name="T56" fmla="*/ 2147483646 w 1708"/>
              <a:gd name="T57" fmla="*/ 2147483646 h 1708"/>
              <a:gd name="T58" fmla="*/ 2147483646 w 1708"/>
              <a:gd name="T59" fmla="*/ 2147483646 h 1708"/>
              <a:gd name="T60" fmla="*/ 2147483646 w 1708"/>
              <a:gd name="T61" fmla="*/ 0 h 1708"/>
              <a:gd name="T62" fmla="*/ 2147483646 w 1708"/>
              <a:gd name="T63" fmla="*/ 0 h 1708"/>
              <a:gd name="T64" fmla="*/ 2147483646 w 1708"/>
              <a:gd name="T65" fmla="*/ 2147483646 h 1708"/>
              <a:gd name="T66" fmla="*/ 2147483646 w 1708"/>
              <a:gd name="T67" fmla="*/ 2147483646 h 1708"/>
              <a:gd name="T68" fmla="*/ 2147483646 w 1708"/>
              <a:gd name="T69" fmla="*/ 2147483646 h 1708"/>
              <a:gd name="T70" fmla="*/ 2147483646 w 1708"/>
              <a:gd name="T71" fmla="*/ 2147483646 h 1708"/>
              <a:gd name="T72" fmla="*/ 2147483646 w 1708"/>
              <a:gd name="T73" fmla="*/ 2147483646 h 1708"/>
              <a:gd name="T74" fmla="*/ 2147483646 w 1708"/>
              <a:gd name="T75" fmla="*/ 2147483646 h 1708"/>
              <a:gd name="T76" fmla="*/ 2147483646 w 1708"/>
              <a:gd name="T77" fmla="*/ 2147483646 h 1708"/>
              <a:gd name="T78" fmla="*/ 2147483646 w 1708"/>
              <a:gd name="T79" fmla="*/ 2147483646 h 1708"/>
              <a:gd name="T80" fmla="*/ 2147483646 w 1708"/>
              <a:gd name="T81" fmla="*/ 2147483646 h 1708"/>
              <a:gd name="T82" fmla="*/ 2147483646 w 1708"/>
              <a:gd name="T83" fmla="*/ 2147483646 h 1708"/>
              <a:gd name="T84" fmla="*/ 2147483646 w 1708"/>
              <a:gd name="T85" fmla="*/ 2147483646 h 1708"/>
              <a:gd name="T86" fmla="*/ 2147483646 w 1708"/>
              <a:gd name="T87" fmla="*/ 2147483646 h 1708"/>
              <a:gd name="T88" fmla="*/ 2147483646 w 1708"/>
              <a:gd name="T89" fmla="*/ 2147483646 h 1708"/>
              <a:gd name="T90" fmla="*/ 2147483646 w 1708"/>
              <a:gd name="T91" fmla="*/ 2147483646 h 1708"/>
              <a:gd name="T92" fmla="*/ 2147483646 w 1708"/>
              <a:gd name="T93" fmla="*/ 2147483646 h 1708"/>
              <a:gd name="T94" fmla="*/ 2147483646 w 1708"/>
              <a:gd name="T95" fmla="*/ 2147483646 h 17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40970" name="Freeform 6"/>
          <p:cNvSpPr>
            <a:spLocks noEditPoints="1"/>
          </p:cNvSpPr>
          <p:nvPr/>
        </p:nvSpPr>
        <p:spPr bwMode="auto">
          <a:xfrm>
            <a:off x="4891088" y="3328988"/>
            <a:ext cx="2535237" cy="2535237"/>
          </a:xfrm>
          <a:custGeom>
            <a:avLst/>
            <a:gdLst>
              <a:gd name="T0" fmla="*/ 2147483646 w 1708"/>
              <a:gd name="T1" fmla="*/ 2147483646 h 1708"/>
              <a:gd name="T2" fmla="*/ 2147483646 w 1708"/>
              <a:gd name="T3" fmla="*/ 2147483646 h 1708"/>
              <a:gd name="T4" fmla="*/ 2147483646 w 1708"/>
              <a:gd name="T5" fmla="*/ 2147483646 h 1708"/>
              <a:gd name="T6" fmla="*/ 2147483646 w 1708"/>
              <a:gd name="T7" fmla="*/ 2147483646 h 1708"/>
              <a:gd name="T8" fmla="*/ 2147483646 w 1708"/>
              <a:gd name="T9" fmla="*/ 2147483646 h 1708"/>
              <a:gd name="T10" fmla="*/ 2147483646 w 1708"/>
              <a:gd name="T11" fmla="*/ 2147483646 h 1708"/>
              <a:gd name="T12" fmla="*/ 2147483646 w 1708"/>
              <a:gd name="T13" fmla="*/ 2147483646 h 1708"/>
              <a:gd name="T14" fmla="*/ 2147483646 w 1708"/>
              <a:gd name="T15" fmla="*/ 2147483646 h 1708"/>
              <a:gd name="T16" fmla="*/ 2147483646 w 1708"/>
              <a:gd name="T17" fmla="*/ 2147483646 h 1708"/>
              <a:gd name="T18" fmla="*/ 2147483646 w 1708"/>
              <a:gd name="T19" fmla="*/ 2147483646 h 1708"/>
              <a:gd name="T20" fmla="*/ 2147483646 w 1708"/>
              <a:gd name="T21" fmla="*/ 2147483646 h 1708"/>
              <a:gd name="T22" fmla="*/ 2147483646 w 1708"/>
              <a:gd name="T23" fmla="*/ 2147483646 h 1708"/>
              <a:gd name="T24" fmla="*/ 2147483646 w 1708"/>
              <a:gd name="T25" fmla="*/ 2147483646 h 1708"/>
              <a:gd name="T26" fmla="*/ 2147483646 w 1708"/>
              <a:gd name="T27" fmla="*/ 2147483646 h 1708"/>
              <a:gd name="T28" fmla="*/ 2147483646 w 1708"/>
              <a:gd name="T29" fmla="*/ 2147483646 h 1708"/>
              <a:gd name="T30" fmla="*/ 2147483646 w 1708"/>
              <a:gd name="T31" fmla="*/ 2147483646 h 1708"/>
              <a:gd name="T32" fmla="*/ 2147483646 w 1708"/>
              <a:gd name="T33" fmla="*/ 2147483646 h 1708"/>
              <a:gd name="T34" fmla="*/ 2147483646 w 1708"/>
              <a:gd name="T35" fmla="*/ 2147483646 h 1708"/>
              <a:gd name="T36" fmla="*/ 2147483646 w 1708"/>
              <a:gd name="T37" fmla="*/ 2147483646 h 1708"/>
              <a:gd name="T38" fmla="*/ 2147483646 w 1708"/>
              <a:gd name="T39" fmla="*/ 2147483646 h 1708"/>
              <a:gd name="T40" fmla="*/ 2147483646 w 1708"/>
              <a:gd name="T41" fmla="*/ 2147483646 h 1708"/>
              <a:gd name="T42" fmla="*/ 2147483646 w 1708"/>
              <a:gd name="T43" fmla="*/ 2147483646 h 1708"/>
              <a:gd name="T44" fmla="*/ 0 w 1708"/>
              <a:gd name="T45" fmla="*/ 2147483646 h 1708"/>
              <a:gd name="T46" fmla="*/ 0 w 1708"/>
              <a:gd name="T47" fmla="*/ 2147483646 h 1708"/>
              <a:gd name="T48" fmla="*/ 2147483646 w 1708"/>
              <a:gd name="T49" fmla="*/ 2147483646 h 1708"/>
              <a:gd name="T50" fmla="*/ 2147483646 w 1708"/>
              <a:gd name="T51" fmla="*/ 2147483646 h 1708"/>
              <a:gd name="T52" fmla="*/ 2147483646 w 1708"/>
              <a:gd name="T53" fmla="*/ 2147483646 h 1708"/>
              <a:gd name="T54" fmla="*/ 2147483646 w 1708"/>
              <a:gd name="T55" fmla="*/ 2147483646 h 1708"/>
              <a:gd name="T56" fmla="*/ 2147483646 w 1708"/>
              <a:gd name="T57" fmla="*/ 2147483646 h 1708"/>
              <a:gd name="T58" fmla="*/ 2147483646 w 1708"/>
              <a:gd name="T59" fmla="*/ 2147483646 h 1708"/>
              <a:gd name="T60" fmla="*/ 2147483646 w 1708"/>
              <a:gd name="T61" fmla="*/ 0 h 1708"/>
              <a:gd name="T62" fmla="*/ 2147483646 w 1708"/>
              <a:gd name="T63" fmla="*/ 0 h 1708"/>
              <a:gd name="T64" fmla="*/ 2147483646 w 1708"/>
              <a:gd name="T65" fmla="*/ 2147483646 h 1708"/>
              <a:gd name="T66" fmla="*/ 2147483646 w 1708"/>
              <a:gd name="T67" fmla="*/ 2147483646 h 1708"/>
              <a:gd name="T68" fmla="*/ 2147483646 w 1708"/>
              <a:gd name="T69" fmla="*/ 2147483646 h 1708"/>
              <a:gd name="T70" fmla="*/ 2147483646 w 1708"/>
              <a:gd name="T71" fmla="*/ 2147483646 h 1708"/>
              <a:gd name="T72" fmla="*/ 2147483646 w 1708"/>
              <a:gd name="T73" fmla="*/ 2147483646 h 1708"/>
              <a:gd name="T74" fmla="*/ 2147483646 w 1708"/>
              <a:gd name="T75" fmla="*/ 2147483646 h 1708"/>
              <a:gd name="T76" fmla="*/ 2147483646 w 1708"/>
              <a:gd name="T77" fmla="*/ 2147483646 h 1708"/>
              <a:gd name="T78" fmla="*/ 2147483646 w 1708"/>
              <a:gd name="T79" fmla="*/ 2147483646 h 1708"/>
              <a:gd name="T80" fmla="*/ 2147483646 w 1708"/>
              <a:gd name="T81" fmla="*/ 2147483646 h 1708"/>
              <a:gd name="T82" fmla="*/ 2147483646 w 1708"/>
              <a:gd name="T83" fmla="*/ 2147483646 h 1708"/>
              <a:gd name="T84" fmla="*/ 2147483646 w 1708"/>
              <a:gd name="T85" fmla="*/ 2147483646 h 1708"/>
              <a:gd name="T86" fmla="*/ 2147483646 w 1708"/>
              <a:gd name="T87" fmla="*/ 2147483646 h 1708"/>
              <a:gd name="T88" fmla="*/ 2147483646 w 1708"/>
              <a:gd name="T89" fmla="*/ 2147483646 h 1708"/>
              <a:gd name="T90" fmla="*/ 2147483646 w 1708"/>
              <a:gd name="T91" fmla="*/ 2147483646 h 1708"/>
              <a:gd name="T92" fmla="*/ 2147483646 w 1708"/>
              <a:gd name="T93" fmla="*/ 2147483646 h 1708"/>
              <a:gd name="T94" fmla="*/ 2147483646 w 1708"/>
              <a:gd name="T95" fmla="*/ 2147483646 h 17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40971" name="Freeform 6"/>
          <p:cNvSpPr>
            <a:spLocks noEditPoints="1"/>
          </p:cNvSpPr>
          <p:nvPr/>
        </p:nvSpPr>
        <p:spPr bwMode="auto">
          <a:xfrm>
            <a:off x="4206875" y="2074863"/>
            <a:ext cx="1660525" cy="1660525"/>
          </a:xfrm>
          <a:custGeom>
            <a:avLst/>
            <a:gdLst>
              <a:gd name="T0" fmla="*/ 2147483646 w 1708"/>
              <a:gd name="T1" fmla="*/ 2147483646 h 1708"/>
              <a:gd name="T2" fmla="*/ 2147483646 w 1708"/>
              <a:gd name="T3" fmla="*/ 2147483646 h 1708"/>
              <a:gd name="T4" fmla="*/ 2147483646 w 1708"/>
              <a:gd name="T5" fmla="*/ 2147483646 h 1708"/>
              <a:gd name="T6" fmla="*/ 2147483646 w 1708"/>
              <a:gd name="T7" fmla="*/ 2147483646 h 1708"/>
              <a:gd name="T8" fmla="*/ 2147483646 w 1708"/>
              <a:gd name="T9" fmla="*/ 2147483646 h 1708"/>
              <a:gd name="T10" fmla="*/ 2147483646 w 1708"/>
              <a:gd name="T11" fmla="*/ 2147483646 h 1708"/>
              <a:gd name="T12" fmla="*/ 2147483646 w 1708"/>
              <a:gd name="T13" fmla="*/ 2147483646 h 1708"/>
              <a:gd name="T14" fmla="*/ 2147483646 w 1708"/>
              <a:gd name="T15" fmla="*/ 2147483646 h 1708"/>
              <a:gd name="T16" fmla="*/ 2147483646 w 1708"/>
              <a:gd name="T17" fmla="*/ 2147483646 h 1708"/>
              <a:gd name="T18" fmla="*/ 2147483646 w 1708"/>
              <a:gd name="T19" fmla="*/ 2147483646 h 1708"/>
              <a:gd name="T20" fmla="*/ 2147483646 w 1708"/>
              <a:gd name="T21" fmla="*/ 2147483646 h 1708"/>
              <a:gd name="T22" fmla="*/ 2147483646 w 1708"/>
              <a:gd name="T23" fmla="*/ 2147483646 h 1708"/>
              <a:gd name="T24" fmla="*/ 2147483646 w 1708"/>
              <a:gd name="T25" fmla="*/ 2147483646 h 1708"/>
              <a:gd name="T26" fmla="*/ 2147483646 w 1708"/>
              <a:gd name="T27" fmla="*/ 2147483646 h 1708"/>
              <a:gd name="T28" fmla="*/ 2147483646 w 1708"/>
              <a:gd name="T29" fmla="*/ 2147483646 h 1708"/>
              <a:gd name="T30" fmla="*/ 2147483646 w 1708"/>
              <a:gd name="T31" fmla="*/ 2147483646 h 1708"/>
              <a:gd name="T32" fmla="*/ 2147483646 w 1708"/>
              <a:gd name="T33" fmla="*/ 2147483646 h 1708"/>
              <a:gd name="T34" fmla="*/ 2147483646 w 1708"/>
              <a:gd name="T35" fmla="*/ 2147483646 h 1708"/>
              <a:gd name="T36" fmla="*/ 2147483646 w 1708"/>
              <a:gd name="T37" fmla="*/ 2147483646 h 1708"/>
              <a:gd name="T38" fmla="*/ 2147483646 w 1708"/>
              <a:gd name="T39" fmla="*/ 2147483646 h 1708"/>
              <a:gd name="T40" fmla="*/ 2147483646 w 1708"/>
              <a:gd name="T41" fmla="*/ 2147483646 h 1708"/>
              <a:gd name="T42" fmla="*/ 2147483646 w 1708"/>
              <a:gd name="T43" fmla="*/ 2147483646 h 1708"/>
              <a:gd name="T44" fmla="*/ 0 w 1708"/>
              <a:gd name="T45" fmla="*/ 2147483646 h 1708"/>
              <a:gd name="T46" fmla="*/ 0 w 1708"/>
              <a:gd name="T47" fmla="*/ 2147483646 h 1708"/>
              <a:gd name="T48" fmla="*/ 2147483646 w 1708"/>
              <a:gd name="T49" fmla="*/ 2147483646 h 1708"/>
              <a:gd name="T50" fmla="*/ 2147483646 w 1708"/>
              <a:gd name="T51" fmla="*/ 2147483646 h 1708"/>
              <a:gd name="T52" fmla="*/ 2147483646 w 1708"/>
              <a:gd name="T53" fmla="*/ 2147483646 h 1708"/>
              <a:gd name="T54" fmla="*/ 2147483646 w 1708"/>
              <a:gd name="T55" fmla="*/ 2147483646 h 1708"/>
              <a:gd name="T56" fmla="*/ 2147483646 w 1708"/>
              <a:gd name="T57" fmla="*/ 2147483646 h 1708"/>
              <a:gd name="T58" fmla="*/ 2147483646 w 1708"/>
              <a:gd name="T59" fmla="*/ 2147483646 h 1708"/>
              <a:gd name="T60" fmla="*/ 2147483646 w 1708"/>
              <a:gd name="T61" fmla="*/ 0 h 1708"/>
              <a:gd name="T62" fmla="*/ 2147483646 w 1708"/>
              <a:gd name="T63" fmla="*/ 0 h 1708"/>
              <a:gd name="T64" fmla="*/ 2147483646 w 1708"/>
              <a:gd name="T65" fmla="*/ 2147483646 h 1708"/>
              <a:gd name="T66" fmla="*/ 2147483646 w 1708"/>
              <a:gd name="T67" fmla="*/ 2147483646 h 1708"/>
              <a:gd name="T68" fmla="*/ 2147483646 w 1708"/>
              <a:gd name="T69" fmla="*/ 2147483646 h 1708"/>
              <a:gd name="T70" fmla="*/ 2147483646 w 1708"/>
              <a:gd name="T71" fmla="*/ 2147483646 h 1708"/>
              <a:gd name="T72" fmla="*/ 2147483646 w 1708"/>
              <a:gd name="T73" fmla="*/ 2147483646 h 1708"/>
              <a:gd name="T74" fmla="*/ 2147483646 w 1708"/>
              <a:gd name="T75" fmla="*/ 2147483646 h 1708"/>
              <a:gd name="T76" fmla="*/ 2147483646 w 1708"/>
              <a:gd name="T77" fmla="*/ 2147483646 h 1708"/>
              <a:gd name="T78" fmla="*/ 2147483646 w 1708"/>
              <a:gd name="T79" fmla="*/ 2147483646 h 1708"/>
              <a:gd name="T80" fmla="*/ 2147483646 w 1708"/>
              <a:gd name="T81" fmla="*/ 2147483646 h 1708"/>
              <a:gd name="T82" fmla="*/ 2147483646 w 1708"/>
              <a:gd name="T83" fmla="*/ 2147483646 h 1708"/>
              <a:gd name="T84" fmla="*/ 2147483646 w 1708"/>
              <a:gd name="T85" fmla="*/ 2147483646 h 1708"/>
              <a:gd name="T86" fmla="*/ 2147483646 w 1708"/>
              <a:gd name="T87" fmla="*/ 2147483646 h 1708"/>
              <a:gd name="T88" fmla="*/ 2147483646 w 1708"/>
              <a:gd name="T89" fmla="*/ 2147483646 h 1708"/>
              <a:gd name="T90" fmla="*/ 2147483646 w 1708"/>
              <a:gd name="T91" fmla="*/ 2147483646 h 1708"/>
              <a:gd name="T92" fmla="*/ 2147483646 w 1708"/>
              <a:gd name="T93" fmla="*/ 2147483646 h 1708"/>
              <a:gd name="T94" fmla="*/ 2147483646 w 1708"/>
              <a:gd name="T95" fmla="*/ 2147483646 h 17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40972" name="TextBox 18"/>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40973" name="Group 13"/>
          <p:cNvGrpSpPr>
            <a:grpSpLocks/>
          </p:cNvGrpSpPr>
          <p:nvPr/>
        </p:nvGrpSpPr>
        <p:grpSpPr bwMode="auto">
          <a:xfrm>
            <a:off x="300038" y="142875"/>
            <a:ext cx="10548937" cy="525463"/>
            <a:chOff x="0" y="0"/>
            <a:chExt cx="10548612" cy="525463"/>
          </a:xfrm>
        </p:grpSpPr>
        <p:grpSp>
          <p:nvGrpSpPr>
            <p:cNvPr id="39951" name="Group 14"/>
            <p:cNvGrpSpPr>
              <a:grpSpLocks/>
            </p:cNvGrpSpPr>
            <p:nvPr/>
          </p:nvGrpSpPr>
          <p:grpSpPr bwMode="auto">
            <a:xfrm flipH="1" flipV="1">
              <a:off x="0" y="0"/>
              <a:ext cx="584200" cy="525463"/>
              <a:chOff x="0" y="0"/>
              <a:chExt cx="584200" cy="525463"/>
            </a:xfrm>
          </p:grpSpPr>
          <p:sp>
            <p:nvSpPr>
              <p:cNvPr id="39953"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9954"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39952" name="直接连接符 24"/>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40978" name="图片 2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0973"/>
                                        </p:tgtEl>
                                        <p:attrNameLst>
                                          <p:attrName>style.visibility</p:attrName>
                                        </p:attrNameLst>
                                      </p:cBhvr>
                                      <p:to>
                                        <p:strVal val="visible"/>
                                      </p:to>
                                    </p:set>
                                    <p:animEffect transition="in" filter="wipe(left)">
                                      <p:cBhvr>
                                        <p:cTn id="7" dur="500"/>
                                        <p:tgtEl>
                                          <p:spTgt spid="40973"/>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40978"/>
                                        </p:tgtEl>
                                        <p:attrNameLst>
                                          <p:attrName>style.visibility</p:attrName>
                                        </p:attrNameLst>
                                      </p:cBhvr>
                                      <p:to>
                                        <p:strVal val="visible"/>
                                      </p:to>
                                    </p:set>
                                    <p:anim calcmode="lin" valueType="num">
                                      <p:cBhvr additive="base">
                                        <p:cTn id="11" dur="300"/>
                                        <p:tgtEl>
                                          <p:spTgt spid="40978"/>
                                        </p:tgtEl>
                                        <p:attrNameLst>
                                          <p:attrName>ppt_x</p:attrName>
                                        </p:attrNameLst>
                                      </p:cBhvr>
                                      <p:tavLst>
                                        <p:tav tm="0">
                                          <p:val>
                                            <p:strVal val="#ppt_x-#ppt_w*1.125000"/>
                                          </p:val>
                                        </p:tav>
                                        <p:tav tm="100000">
                                          <p:val>
                                            <p:strVal val="#ppt_x"/>
                                          </p:val>
                                        </p:tav>
                                      </p:tavLst>
                                    </p:anim>
                                    <p:animEffect transition="in" filter="wipe(right)">
                                      <p:cBhvr>
                                        <p:cTn id="12" dur="300"/>
                                        <p:tgtEl>
                                          <p:spTgt spid="40978"/>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0972"/>
                                        </p:tgtEl>
                                        <p:attrNameLst>
                                          <p:attrName>style.visibility</p:attrName>
                                        </p:attrNameLst>
                                      </p:cBhvr>
                                      <p:to>
                                        <p:strVal val="visible"/>
                                      </p:to>
                                    </p:set>
                                    <p:anim calcmode="lin" valueType="num">
                                      <p:cBhvr>
                                        <p:cTn id="16" dur="300" fill="hold"/>
                                        <p:tgtEl>
                                          <p:spTgt spid="40972"/>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40972"/>
                                        </p:tgtEl>
                                        <p:attrNameLst>
                                          <p:attrName>ppt_y</p:attrName>
                                        </p:attrNameLst>
                                      </p:cBhvr>
                                      <p:tavLst>
                                        <p:tav tm="0">
                                          <p:val>
                                            <p:strVal val="#ppt_y"/>
                                          </p:val>
                                        </p:tav>
                                        <p:tav tm="100000">
                                          <p:val>
                                            <p:strVal val="#ppt_y"/>
                                          </p:val>
                                        </p:tav>
                                      </p:tavLst>
                                    </p:anim>
                                    <p:anim calcmode="lin" valueType="num">
                                      <p:cBhvr>
                                        <p:cTn id="18" dur="300" fill="hold"/>
                                        <p:tgtEl>
                                          <p:spTgt spid="40972"/>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4097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40972"/>
                                        </p:tgtEl>
                                      </p:cBhvr>
                                    </p:animEffect>
                                  </p:childTnLst>
                                </p:cTn>
                              </p:par>
                              <p:par>
                                <p:cTn id="21" presetID="8" presetClass="emph" presetSubtype="0" repeatCount="indefinite" fill="hold" grpId="0" nodeType="withEffect">
                                  <p:stCondLst>
                                    <p:cond delay="0"/>
                                  </p:stCondLst>
                                  <p:childTnLst>
                                    <p:animRot by="-21599879">
                                      <p:cBhvr>
                                        <p:cTn id="22" dur="2000" fill="hold"/>
                                        <p:tgtEl>
                                          <p:spTgt spid="40970"/>
                                        </p:tgtEl>
                                        <p:attrNameLst>
                                          <p:attrName>r</p:attrName>
                                        </p:attrNameLst>
                                      </p:cBhvr>
                                    </p:animRot>
                                  </p:childTnLst>
                                </p:cTn>
                              </p:par>
                              <p:par>
                                <p:cTn id="23" presetID="8" presetClass="emph" presetSubtype="0" repeatCount="indefinite" fill="hold" grpId="0" nodeType="withEffect">
                                  <p:stCondLst>
                                    <p:cond delay="0"/>
                                  </p:stCondLst>
                                  <p:endCondLst>
                                    <p:cond evt="onNext" delay="0">
                                      <p:tgtEl>
                                        <p:sldTgt/>
                                      </p:tgtEl>
                                    </p:cond>
                                  </p:endCondLst>
                                  <p:childTnLst>
                                    <p:animRot by="21600000">
                                      <p:cBhvr>
                                        <p:cTn id="24" dur="800" fill="hold"/>
                                        <p:tgtEl>
                                          <p:spTgt spid="40971"/>
                                        </p:tgtEl>
                                        <p:attrNameLst>
                                          <p:attrName>r</p:attrName>
                                        </p:attrNameLst>
                                      </p:cBhvr>
                                    </p:animRot>
                                  </p:childTnLst>
                                </p:cTn>
                              </p:par>
                              <p:par>
                                <p:cTn id="25" presetID="8" presetClass="emph" presetSubtype="0" repeatCount="indefinite" fill="hold" grpId="0" nodeType="withEffect">
                                  <p:stCondLst>
                                    <p:cond delay="0"/>
                                  </p:stCondLst>
                                  <p:childTnLst>
                                    <p:animRot by="-21599879">
                                      <p:cBhvr>
                                        <p:cTn id="26" dur="1400" fill="hold"/>
                                        <p:tgtEl>
                                          <p:spTgt spid="40969"/>
                                        </p:tgtEl>
                                        <p:attrNameLst>
                                          <p:attrName>r</p:attrName>
                                        </p:attrNameLst>
                                      </p:cBhvr>
                                    </p:animRot>
                                  </p:childTnLst>
                                </p:cTn>
                              </p:par>
                            </p:childTnLst>
                          </p:cTn>
                        </p:par>
                        <p:par>
                          <p:cTn id="27" fill="hold" nodeType="afterGroup">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40965"/>
                                        </p:tgtEl>
                                        <p:attrNameLst>
                                          <p:attrName>style.visibility</p:attrName>
                                        </p:attrNameLst>
                                      </p:cBhvr>
                                      <p:to>
                                        <p:strVal val="visible"/>
                                      </p:to>
                                    </p:set>
                                    <p:animEffect transition="in" filter="wipe(left)">
                                      <p:cBhvr>
                                        <p:cTn id="30" dur="500"/>
                                        <p:tgtEl>
                                          <p:spTgt spid="4096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0966"/>
                                        </p:tgtEl>
                                        <p:attrNameLst>
                                          <p:attrName>style.visibility</p:attrName>
                                        </p:attrNameLst>
                                      </p:cBhvr>
                                      <p:to>
                                        <p:strVal val="visible"/>
                                      </p:to>
                                    </p:set>
                                    <p:animEffect transition="in" filter="wipe(left)">
                                      <p:cBhvr>
                                        <p:cTn id="33" dur="500"/>
                                        <p:tgtEl>
                                          <p:spTgt spid="40966"/>
                                        </p:tgtEl>
                                      </p:cBhvr>
                                    </p:animEffect>
                                  </p:childTnLst>
                                </p:cTn>
                              </p:par>
                            </p:childTnLst>
                          </p:cTn>
                        </p:par>
                        <p:par>
                          <p:cTn id="34" fill="hold" nodeType="afterGroup">
                            <p:stCondLst>
                              <p:cond delay="3300"/>
                            </p:stCondLst>
                            <p:childTnLst>
                              <p:par>
                                <p:cTn id="35" presetID="22" presetClass="entr" presetSubtype="8" fill="hold" grpId="0" nodeType="afterEffect">
                                  <p:stCondLst>
                                    <p:cond delay="0"/>
                                  </p:stCondLst>
                                  <p:childTnLst>
                                    <p:set>
                                      <p:cBhvr>
                                        <p:cTn id="36" dur="1" fill="hold">
                                          <p:stCondLst>
                                            <p:cond delay="0"/>
                                          </p:stCondLst>
                                        </p:cTn>
                                        <p:tgtEl>
                                          <p:spTgt spid="40964"/>
                                        </p:tgtEl>
                                        <p:attrNameLst>
                                          <p:attrName>style.visibility</p:attrName>
                                        </p:attrNameLst>
                                      </p:cBhvr>
                                      <p:to>
                                        <p:strVal val="visible"/>
                                      </p:to>
                                    </p:set>
                                    <p:animEffect transition="in" filter="wipe(left)">
                                      <p:cBhvr>
                                        <p:cTn id="37" dur="500"/>
                                        <p:tgtEl>
                                          <p:spTgt spid="4096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0963"/>
                                        </p:tgtEl>
                                        <p:attrNameLst>
                                          <p:attrName>style.visibility</p:attrName>
                                        </p:attrNameLst>
                                      </p:cBhvr>
                                      <p:to>
                                        <p:strVal val="visible"/>
                                      </p:to>
                                    </p:set>
                                    <p:animEffect transition="in" filter="wipe(left)">
                                      <p:cBhvr>
                                        <p:cTn id="40" dur="500"/>
                                        <p:tgtEl>
                                          <p:spTgt spid="40963"/>
                                        </p:tgtEl>
                                      </p:cBhvr>
                                    </p:animEffect>
                                  </p:childTnLst>
                                </p:cTn>
                              </p:par>
                            </p:childTnLst>
                          </p:cTn>
                        </p:par>
                        <p:par>
                          <p:cTn id="41" fill="hold" nodeType="afterGroup">
                            <p:stCondLst>
                              <p:cond delay="3800"/>
                            </p:stCondLst>
                            <p:childTnLst>
                              <p:par>
                                <p:cTn id="42" presetID="22" presetClass="entr" presetSubtype="8" fill="hold" grpId="0" nodeType="afterEffect">
                                  <p:stCondLst>
                                    <p:cond delay="0"/>
                                  </p:stCondLst>
                                  <p:childTnLst>
                                    <p:set>
                                      <p:cBhvr>
                                        <p:cTn id="43" dur="1" fill="hold">
                                          <p:stCondLst>
                                            <p:cond delay="0"/>
                                          </p:stCondLst>
                                        </p:cTn>
                                        <p:tgtEl>
                                          <p:spTgt spid="40968"/>
                                        </p:tgtEl>
                                        <p:attrNameLst>
                                          <p:attrName>style.visibility</p:attrName>
                                        </p:attrNameLst>
                                      </p:cBhvr>
                                      <p:to>
                                        <p:strVal val="visible"/>
                                      </p:to>
                                    </p:set>
                                    <p:animEffect transition="in" filter="wipe(left)">
                                      <p:cBhvr>
                                        <p:cTn id="44" dur="500"/>
                                        <p:tgtEl>
                                          <p:spTgt spid="4096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0967"/>
                                        </p:tgtEl>
                                        <p:attrNameLst>
                                          <p:attrName>style.visibility</p:attrName>
                                        </p:attrNameLst>
                                      </p:cBhvr>
                                      <p:to>
                                        <p:strVal val="visible"/>
                                      </p:to>
                                    </p:set>
                                    <p:animEffect transition="in" filter="wipe(left)">
                                      <p:cBhvr>
                                        <p:cTn id="47" dur="500"/>
                                        <p:tgtEl>
                                          <p:spTgt spid="40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autoUpdateAnimBg="0"/>
      <p:bldP spid="40964" grpId="0" autoUpdateAnimBg="0"/>
      <p:bldP spid="40965" grpId="0" autoUpdateAnimBg="0"/>
      <p:bldP spid="40966" grpId="0" autoUpdateAnimBg="0"/>
      <p:bldP spid="40967" grpId="0" autoUpdateAnimBg="0"/>
      <p:bldP spid="40968" grpId="0" autoUpdateAnimBg="0"/>
      <p:bldP spid="40969" grpId="0" animBg="1"/>
      <p:bldP spid="40970" grpId="0" animBg="1"/>
      <p:bldP spid="40971" grpId="0" animBg="1"/>
      <p:bldP spid="40972"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41"/>
          <p:cNvSpPr txBox="1">
            <a:spLocks noChangeArrowheads="1"/>
          </p:cNvSpPr>
          <p:nvPr/>
        </p:nvSpPr>
        <p:spPr bwMode="auto">
          <a:xfrm>
            <a:off x="1100138" y="1789113"/>
            <a:ext cx="2844800" cy="107632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912813">
              <a:spcBef>
                <a:spcPct val="20000"/>
              </a:spcBef>
              <a:buChar char="•"/>
              <a:tabLst>
                <a:tab pos="136525" algn="l"/>
              </a:tabLst>
              <a:defRPr sz="2000">
                <a:solidFill>
                  <a:schemeClr val="bg1"/>
                </a:solidFill>
                <a:latin typeface="Arial" panose="020B0604020202020204" pitchFamily="34" charset="0"/>
                <a:ea typeface="微软雅黑" panose="020B0503020204020204" pitchFamily="34" charset="-122"/>
              </a:defRPr>
            </a:lvl1pPr>
            <a:lvl2pPr marL="742950" indent="-285750" defTabSz="912813">
              <a:spcBef>
                <a:spcPct val="20000"/>
              </a:spcBef>
              <a:buChar char="–"/>
              <a:tabLst>
                <a:tab pos="136525" algn="l"/>
              </a:tabLst>
              <a:defRPr sz="2000">
                <a:solidFill>
                  <a:schemeClr val="bg1"/>
                </a:solidFill>
                <a:latin typeface="Arial" panose="020B0604020202020204" pitchFamily="34" charset="0"/>
                <a:ea typeface="仿宋_GB2312" pitchFamily="49" charset="-122"/>
              </a:defRPr>
            </a:lvl2pPr>
            <a:lvl3pPr defTabSz="912813">
              <a:spcBef>
                <a:spcPct val="20000"/>
              </a:spcBef>
              <a:buChar char="•"/>
              <a:tabLst>
                <a:tab pos="136525" algn="l"/>
              </a:tabLst>
              <a:defRPr sz="2400">
                <a:solidFill>
                  <a:schemeClr val="tx1"/>
                </a:solidFill>
                <a:latin typeface="Arial" panose="020B0604020202020204" pitchFamily="34" charset="0"/>
                <a:ea typeface="宋体" panose="02010600030101010101" pitchFamily="2" charset="-122"/>
              </a:defRPr>
            </a:lvl3pPr>
            <a:lvl4pPr marL="1600200" indent="-228600" defTabSz="912813">
              <a:spcBef>
                <a:spcPct val="20000"/>
              </a:spcBef>
              <a:buChar char="–"/>
              <a:tabLst>
                <a:tab pos="136525" algn="l"/>
              </a:tabLst>
              <a:defRPr sz="2000">
                <a:solidFill>
                  <a:schemeClr val="tx1"/>
                </a:solidFill>
                <a:latin typeface="Arial" panose="020B0604020202020204" pitchFamily="34" charset="0"/>
                <a:ea typeface="宋体" panose="02010600030101010101" pitchFamily="2" charset="-122"/>
              </a:defRPr>
            </a:lvl4pPr>
            <a:lvl5pPr marL="2057400" indent="-228600" defTabSz="912813">
              <a:spcBef>
                <a:spcPct val="20000"/>
              </a:spcBef>
              <a:buChar char="»"/>
              <a:tabLst>
                <a:tab pos="136525" algn="l"/>
              </a:tabLst>
              <a:defRPr sz="2000">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9pPr>
          </a:lstStyle>
          <a:p>
            <a:pPr marL="0" lvl="2">
              <a:spcBef>
                <a:spcPct val="0"/>
              </a:spcBef>
              <a:buClr>
                <a:srgbClr val="0070C0"/>
              </a:buClr>
              <a:buSzPct val="80000"/>
              <a:buFontTx/>
              <a:buNone/>
            </a:pPr>
            <a:r>
              <a:rPr lang="zh-CN" altLang="en-US" sz="1600" b="1">
                <a:solidFill>
                  <a:schemeClr val="bg1"/>
                </a:solidFill>
                <a:latin typeface="微软雅黑" panose="020B0503020204020204" pitchFamily="34" charset="-122"/>
                <a:ea typeface="微软雅黑" panose="020B0503020204020204" pitchFamily="34" charset="-122"/>
              </a:rPr>
              <a:t>单击填加标题</a:t>
            </a:r>
            <a:endParaRPr lang="en-US" altLang="zh-CN" sz="1600" b="1">
              <a:solidFill>
                <a:schemeClr val="bg1"/>
              </a:solidFill>
              <a:latin typeface="微软雅黑" panose="020B0503020204020204" pitchFamily="34" charset="-122"/>
              <a:ea typeface="微软雅黑" panose="020B0503020204020204" pitchFamily="34" charset="-122"/>
            </a:endParaRPr>
          </a:p>
          <a:p>
            <a:pPr marL="0" lvl="2">
              <a:spcBef>
                <a:spcPct val="0"/>
              </a:spcBef>
              <a:buClr>
                <a:srgbClr val="0070C0"/>
              </a:buClr>
              <a:buSzPct val="80000"/>
              <a:buFontTx/>
              <a:buNone/>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a:p>
            <a:pPr marL="0" lvl="2">
              <a:spcBef>
                <a:spcPct val="0"/>
              </a:spcBef>
              <a:buClr>
                <a:srgbClr val="0070C0"/>
              </a:buClr>
              <a:buSzPct val="80000"/>
              <a:buFontTx/>
              <a:buNone/>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a:p>
            <a:pPr marL="0" lvl="2">
              <a:spcBef>
                <a:spcPct val="0"/>
              </a:spcBef>
              <a:buClr>
                <a:srgbClr val="0070C0"/>
              </a:buClr>
              <a:buSzPct val="80000"/>
              <a:buFontTx/>
              <a:buNone/>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sp>
        <p:nvSpPr>
          <p:cNvPr id="41987" name="Text Box 45"/>
          <p:cNvSpPr txBox="1">
            <a:spLocks noChangeArrowheads="1"/>
          </p:cNvSpPr>
          <p:nvPr/>
        </p:nvSpPr>
        <p:spPr bwMode="auto">
          <a:xfrm>
            <a:off x="7324725" y="4216400"/>
            <a:ext cx="3744913" cy="13223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b="1">
                <a:latin typeface="微软雅黑" panose="020B0503020204020204" pitchFamily="34" charset="-122"/>
              </a:rPr>
              <a:t>单击填加标题</a:t>
            </a:r>
            <a:endParaRPr lang="en-US" altLang="zh-CN" sz="1600" b="1">
              <a:latin typeface="微软雅黑" panose="020B0503020204020204" pitchFamily="34" charset="-122"/>
            </a:endParaRPr>
          </a:p>
          <a:p>
            <a:pPr marL="0" lvl="2">
              <a:spcBef>
                <a:spcPct val="0"/>
              </a:spcBef>
              <a:buClr>
                <a:srgbClr val="0070C0"/>
              </a:buClr>
              <a:buSzPct val="80000"/>
              <a:buFontTx/>
              <a:buNone/>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spcBef>
                <a:spcPct val="0"/>
              </a:spcBef>
              <a:buFontTx/>
              <a:buNone/>
            </a:pPr>
            <a:endParaRPr lang="en-US" altLang="zh-CN" sz="1600">
              <a:ea typeface="宋体" panose="02010600030101010101" pitchFamily="2" charset="-122"/>
            </a:endParaRPr>
          </a:p>
          <a:p>
            <a:pPr eaLnBrk="1" hangingPunct="1">
              <a:spcBef>
                <a:spcPct val="0"/>
              </a:spcBef>
              <a:buFontTx/>
              <a:buNone/>
            </a:pPr>
            <a:r>
              <a:rPr lang="zh-CN" altLang="en-US" sz="1600" b="1">
                <a:latin typeface="微软雅黑" panose="020B0503020204020204" pitchFamily="34" charset="-122"/>
              </a:rPr>
              <a:t>单击填加标题</a:t>
            </a:r>
            <a:endParaRPr lang="en-US" altLang="zh-CN" sz="1600" b="1">
              <a:latin typeface="微软雅黑" panose="020B0503020204020204" pitchFamily="34" charset="-122"/>
            </a:endParaRPr>
          </a:p>
          <a:p>
            <a:pPr marL="0" lvl="2">
              <a:spcBef>
                <a:spcPct val="0"/>
              </a:spcBef>
              <a:buClr>
                <a:srgbClr val="0070C0"/>
              </a:buClr>
              <a:buSzPct val="80000"/>
              <a:buFontTx/>
              <a:buNone/>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grpSp>
        <p:nvGrpSpPr>
          <p:cNvPr id="41988" name="Group 4"/>
          <p:cNvGrpSpPr>
            <a:grpSpLocks/>
          </p:cNvGrpSpPr>
          <p:nvPr/>
        </p:nvGrpSpPr>
        <p:grpSpPr bwMode="auto">
          <a:xfrm>
            <a:off x="1971675" y="2759075"/>
            <a:ext cx="7850188" cy="3532188"/>
            <a:chOff x="0" y="0"/>
            <a:chExt cx="3629" cy="1633"/>
          </a:xfrm>
        </p:grpSpPr>
        <p:sp>
          <p:nvSpPr>
            <p:cNvPr id="40986" name="Freeform 30"/>
            <p:cNvSpPr>
              <a:spLocks/>
            </p:cNvSpPr>
            <p:nvPr/>
          </p:nvSpPr>
          <p:spPr bwMode="auto">
            <a:xfrm>
              <a:off x="726" y="1225"/>
              <a:ext cx="726" cy="408"/>
            </a:xfrm>
            <a:custGeom>
              <a:avLst/>
              <a:gdLst>
                <a:gd name="T0" fmla="*/ 0 w 726"/>
                <a:gd name="T1" fmla="*/ 408 h 408"/>
                <a:gd name="T2" fmla="*/ 0 w 726"/>
                <a:gd name="T3" fmla="*/ 0 h 408"/>
                <a:gd name="T4" fmla="*/ 726 w 726"/>
                <a:gd name="T5" fmla="*/ 0 h 408"/>
                <a:gd name="T6" fmla="*/ 0 60000 65536"/>
                <a:gd name="T7" fmla="*/ 0 60000 65536"/>
                <a:gd name="T8" fmla="*/ 0 60000 65536"/>
              </a:gdLst>
              <a:ahLst/>
              <a:cxnLst>
                <a:cxn ang="T6">
                  <a:pos x="T0" y="T1"/>
                </a:cxn>
                <a:cxn ang="T7">
                  <a:pos x="T2" y="T3"/>
                </a:cxn>
                <a:cxn ang="T8">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987" name="Freeform 31"/>
            <p:cNvSpPr>
              <a:spLocks/>
            </p:cNvSpPr>
            <p:nvPr/>
          </p:nvSpPr>
          <p:spPr bwMode="auto">
            <a:xfrm>
              <a:off x="1451" y="816"/>
              <a:ext cx="726" cy="408"/>
            </a:xfrm>
            <a:custGeom>
              <a:avLst/>
              <a:gdLst>
                <a:gd name="T0" fmla="*/ 0 w 726"/>
                <a:gd name="T1" fmla="*/ 408 h 408"/>
                <a:gd name="T2" fmla="*/ 0 w 726"/>
                <a:gd name="T3" fmla="*/ 0 h 408"/>
                <a:gd name="T4" fmla="*/ 726 w 726"/>
                <a:gd name="T5" fmla="*/ 0 h 408"/>
                <a:gd name="T6" fmla="*/ 0 60000 65536"/>
                <a:gd name="T7" fmla="*/ 0 60000 65536"/>
                <a:gd name="T8" fmla="*/ 0 60000 65536"/>
              </a:gdLst>
              <a:ahLst/>
              <a:cxnLst>
                <a:cxn ang="T6">
                  <a:pos x="T0" y="T1"/>
                </a:cxn>
                <a:cxn ang="T7">
                  <a:pos x="T2" y="T3"/>
                </a:cxn>
                <a:cxn ang="T8">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988" name="Freeform 32"/>
            <p:cNvSpPr>
              <a:spLocks/>
            </p:cNvSpPr>
            <p:nvPr/>
          </p:nvSpPr>
          <p:spPr bwMode="auto">
            <a:xfrm>
              <a:off x="2177" y="408"/>
              <a:ext cx="726" cy="408"/>
            </a:xfrm>
            <a:custGeom>
              <a:avLst/>
              <a:gdLst>
                <a:gd name="T0" fmla="*/ 0 w 726"/>
                <a:gd name="T1" fmla="*/ 408 h 408"/>
                <a:gd name="T2" fmla="*/ 0 w 726"/>
                <a:gd name="T3" fmla="*/ 0 h 408"/>
                <a:gd name="T4" fmla="*/ 726 w 726"/>
                <a:gd name="T5" fmla="*/ 0 h 408"/>
                <a:gd name="T6" fmla="*/ 0 60000 65536"/>
                <a:gd name="T7" fmla="*/ 0 60000 65536"/>
                <a:gd name="T8" fmla="*/ 0 60000 65536"/>
              </a:gdLst>
              <a:ahLst/>
              <a:cxnLst>
                <a:cxn ang="T6">
                  <a:pos x="T0" y="T1"/>
                </a:cxn>
                <a:cxn ang="T7">
                  <a:pos x="T2" y="T3"/>
                </a:cxn>
                <a:cxn ang="T8">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989" name="Freeform 33"/>
            <p:cNvSpPr>
              <a:spLocks/>
            </p:cNvSpPr>
            <p:nvPr/>
          </p:nvSpPr>
          <p:spPr bwMode="auto">
            <a:xfrm>
              <a:off x="2903" y="0"/>
              <a:ext cx="726" cy="408"/>
            </a:xfrm>
            <a:custGeom>
              <a:avLst/>
              <a:gdLst>
                <a:gd name="T0" fmla="*/ 0 w 726"/>
                <a:gd name="T1" fmla="*/ 408 h 408"/>
                <a:gd name="T2" fmla="*/ 0 w 726"/>
                <a:gd name="T3" fmla="*/ 0 h 408"/>
                <a:gd name="T4" fmla="*/ 726 w 726"/>
                <a:gd name="T5" fmla="*/ 0 h 408"/>
                <a:gd name="T6" fmla="*/ 0 60000 65536"/>
                <a:gd name="T7" fmla="*/ 0 60000 65536"/>
                <a:gd name="T8" fmla="*/ 0 60000 65536"/>
              </a:gdLst>
              <a:ahLst/>
              <a:cxnLst>
                <a:cxn ang="T6">
                  <a:pos x="T0" y="T1"/>
                </a:cxn>
                <a:cxn ang="T7">
                  <a:pos x="T2" y="T3"/>
                </a:cxn>
                <a:cxn ang="T8">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990" name="Line 34"/>
            <p:cNvSpPr>
              <a:spLocks noChangeShapeType="1"/>
            </p:cNvSpPr>
            <p:nvPr/>
          </p:nvSpPr>
          <p:spPr bwMode="auto">
            <a:xfrm flipH="1">
              <a:off x="0" y="1633"/>
              <a:ext cx="726" cy="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1994" name="AutoShape 42"/>
          <p:cNvSpPr>
            <a:spLocks/>
          </p:cNvSpPr>
          <p:nvPr/>
        </p:nvSpPr>
        <p:spPr bwMode="auto">
          <a:xfrm rot="-4170198">
            <a:off x="3983038" y="3152775"/>
            <a:ext cx="1276350" cy="1276350"/>
          </a:xfrm>
          <a:custGeom>
            <a:avLst/>
            <a:gdLst>
              <a:gd name="T0" fmla="*/ 2147483646 w 21600"/>
              <a:gd name="T1" fmla="*/ 2147483646 h 21600"/>
              <a:gd name="T2" fmla="*/ 2147483646 w 21600"/>
              <a:gd name="T3" fmla="*/ 1114147128 h 21600"/>
              <a:gd name="T4" fmla="*/ 1832357310 w 21600"/>
              <a:gd name="T5" fmla="*/ 1186770143 h 21600"/>
              <a:gd name="T6" fmla="*/ 1436629897 w 21600"/>
              <a:gd name="T7" fmla="*/ 145253121 h 21600"/>
              <a:gd name="T8" fmla="*/ 2147483646 w 21600"/>
              <a:gd name="T9" fmla="*/ 0 h 21600"/>
              <a:gd name="T10" fmla="*/ 2147483646 w 21600"/>
              <a:gd name="T11" fmla="*/ 2147483646 h 21600"/>
              <a:gd name="T12" fmla="*/ 2147483646 w 21600"/>
              <a:gd name="T13" fmla="*/ 2147483646 h 21600"/>
              <a:gd name="T14" fmla="*/ 2147483646 w 21600"/>
              <a:gd name="T15" fmla="*/ 2147483646 h 21600"/>
              <a:gd name="T16" fmla="*/ 2147483646 w 21600"/>
              <a:gd name="T17" fmla="*/ 2147483646 h 21600"/>
              <a:gd name="T18" fmla="*/ 2147483646 w 21600"/>
              <a:gd name="T19" fmla="*/ 2147483646 h 21600"/>
              <a:gd name="T20" fmla="*/ 2147483646 w 21600"/>
              <a:gd name="T21" fmla="*/ 2147483646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3163 w 21600"/>
              <a:gd name="T34" fmla="*/ 3163 h 21600"/>
              <a:gd name="T35" fmla="*/ 18437 w 21600"/>
              <a:gd name="T36" fmla="*/ 18437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rgbClr val="808080"/>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995" name="AutoShape 43"/>
          <p:cNvSpPr>
            <a:spLocks/>
          </p:cNvSpPr>
          <p:nvPr/>
        </p:nvSpPr>
        <p:spPr bwMode="auto">
          <a:xfrm rot="-4170198">
            <a:off x="5600700" y="2270125"/>
            <a:ext cx="1276350" cy="1276350"/>
          </a:xfrm>
          <a:custGeom>
            <a:avLst/>
            <a:gdLst>
              <a:gd name="T0" fmla="*/ 2147483646 w 21600"/>
              <a:gd name="T1" fmla="*/ 2147483646 h 21600"/>
              <a:gd name="T2" fmla="*/ 2147483646 w 21600"/>
              <a:gd name="T3" fmla="*/ 1114147128 h 21600"/>
              <a:gd name="T4" fmla="*/ 1832357310 w 21600"/>
              <a:gd name="T5" fmla="*/ 1186770143 h 21600"/>
              <a:gd name="T6" fmla="*/ 1436629897 w 21600"/>
              <a:gd name="T7" fmla="*/ 145253121 h 21600"/>
              <a:gd name="T8" fmla="*/ 2147483646 w 21600"/>
              <a:gd name="T9" fmla="*/ 0 h 21600"/>
              <a:gd name="T10" fmla="*/ 2147483646 w 21600"/>
              <a:gd name="T11" fmla="*/ 2147483646 h 21600"/>
              <a:gd name="T12" fmla="*/ 2147483646 w 21600"/>
              <a:gd name="T13" fmla="*/ 2147483646 h 21600"/>
              <a:gd name="T14" fmla="*/ 2147483646 w 21600"/>
              <a:gd name="T15" fmla="*/ 2147483646 h 21600"/>
              <a:gd name="T16" fmla="*/ 2147483646 w 21600"/>
              <a:gd name="T17" fmla="*/ 2147483646 h 21600"/>
              <a:gd name="T18" fmla="*/ 2147483646 w 21600"/>
              <a:gd name="T19" fmla="*/ 2147483646 h 21600"/>
              <a:gd name="T20" fmla="*/ 2147483646 w 21600"/>
              <a:gd name="T21" fmla="*/ 2147483646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3163 w 21600"/>
              <a:gd name="T34" fmla="*/ 3163 h 21600"/>
              <a:gd name="T35" fmla="*/ 18437 w 21600"/>
              <a:gd name="T36" fmla="*/ 18437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rgbClr val="808080"/>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996" name="AutoShape 44"/>
          <p:cNvSpPr>
            <a:spLocks/>
          </p:cNvSpPr>
          <p:nvPr/>
        </p:nvSpPr>
        <p:spPr bwMode="auto">
          <a:xfrm rot="-4170198">
            <a:off x="7121525" y="1435100"/>
            <a:ext cx="1276350" cy="1276350"/>
          </a:xfrm>
          <a:custGeom>
            <a:avLst/>
            <a:gdLst>
              <a:gd name="T0" fmla="*/ 2147483646 w 21600"/>
              <a:gd name="T1" fmla="*/ 2147483646 h 21600"/>
              <a:gd name="T2" fmla="*/ 2147483646 w 21600"/>
              <a:gd name="T3" fmla="*/ 1114147128 h 21600"/>
              <a:gd name="T4" fmla="*/ 1832357310 w 21600"/>
              <a:gd name="T5" fmla="*/ 1186770143 h 21600"/>
              <a:gd name="T6" fmla="*/ 1436629897 w 21600"/>
              <a:gd name="T7" fmla="*/ 145253121 h 21600"/>
              <a:gd name="T8" fmla="*/ 2147483646 w 21600"/>
              <a:gd name="T9" fmla="*/ 0 h 21600"/>
              <a:gd name="T10" fmla="*/ 2147483646 w 21600"/>
              <a:gd name="T11" fmla="*/ 2147483646 h 21600"/>
              <a:gd name="T12" fmla="*/ 2147483646 w 21600"/>
              <a:gd name="T13" fmla="*/ 2147483646 h 21600"/>
              <a:gd name="T14" fmla="*/ 2147483646 w 21600"/>
              <a:gd name="T15" fmla="*/ 2147483646 h 21600"/>
              <a:gd name="T16" fmla="*/ 2147483646 w 21600"/>
              <a:gd name="T17" fmla="*/ 2147483646 h 21600"/>
              <a:gd name="T18" fmla="*/ 2147483646 w 21600"/>
              <a:gd name="T19" fmla="*/ 2147483646 h 21600"/>
              <a:gd name="T20" fmla="*/ 2147483646 w 21600"/>
              <a:gd name="T21" fmla="*/ 2147483646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3163 w 21600"/>
              <a:gd name="T34" fmla="*/ 3163 h 21600"/>
              <a:gd name="T35" fmla="*/ 18437 w 21600"/>
              <a:gd name="T36" fmla="*/ 18437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rgbClr val="808080"/>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997" name="Oval 10"/>
          <p:cNvSpPr>
            <a:spLocks noChangeArrowheads="1"/>
          </p:cNvSpPr>
          <p:nvPr/>
        </p:nvSpPr>
        <p:spPr bwMode="auto">
          <a:xfrm>
            <a:off x="3640138" y="4032250"/>
            <a:ext cx="1325562" cy="1325563"/>
          </a:xfrm>
          <a:prstGeom prst="ellipse">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8F8F8"/>
              </a:solidFill>
              <a:latin typeface="微软雅黑" panose="020B0503020204020204" pitchFamily="34" charset="-122"/>
            </a:endParaRPr>
          </a:p>
        </p:txBody>
      </p:sp>
      <p:sp>
        <p:nvSpPr>
          <p:cNvPr id="41998" name="Text Box 46"/>
          <p:cNvSpPr txBox="1">
            <a:spLocks noChangeArrowheads="1"/>
          </p:cNvSpPr>
          <p:nvPr/>
        </p:nvSpPr>
        <p:spPr bwMode="auto">
          <a:xfrm>
            <a:off x="3989388" y="4405313"/>
            <a:ext cx="6715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rPr>
              <a:t>填加</a:t>
            </a:r>
            <a:endParaRPr lang="en-US" altLang="zh-CN" sz="1800">
              <a:solidFill>
                <a:srgbClr val="FFFFFF"/>
              </a:solidFill>
            </a:endParaRPr>
          </a:p>
          <a:p>
            <a:pPr algn="ctr" eaLnBrk="1" hangingPunct="1">
              <a:spcBef>
                <a:spcPct val="0"/>
              </a:spcBef>
              <a:buFontTx/>
              <a:buNone/>
            </a:pPr>
            <a:r>
              <a:rPr lang="zh-CN" altLang="en-US" sz="1800">
                <a:solidFill>
                  <a:srgbClr val="FFFFFF"/>
                </a:solidFill>
              </a:rPr>
              <a:t>标题</a:t>
            </a:r>
            <a:endParaRPr lang="en-US" altLang="zh-CN" sz="1800">
              <a:solidFill>
                <a:srgbClr val="FFFFFF"/>
              </a:solidFill>
            </a:endParaRPr>
          </a:p>
        </p:txBody>
      </p:sp>
      <p:sp>
        <p:nvSpPr>
          <p:cNvPr id="41999" name="Oval 5"/>
          <p:cNvSpPr>
            <a:spLocks noChangeArrowheads="1"/>
          </p:cNvSpPr>
          <p:nvPr/>
        </p:nvSpPr>
        <p:spPr bwMode="auto">
          <a:xfrm>
            <a:off x="2071688" y="4916488"/>
            <a:ext cx="1325562" cy="1327150"/>
          </a:xfrm>
          <a:prstGeom prst="ellipse">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FFFFF"/>
              </a:solidFill>
            </a:endParaRPr>
          </a:p>
        </p:txBody>
      </p:sp>
      <p:sp>
        <p:nvSpPr>
          <p:cNvPr id="42000" name="Text Box 47"/>
          <p:cNvSpPr txBox="1">
            <a:spLocks noChangeArrowheads="1"/>
          </p:cNvSpPr>
          <p:nvPr/>
        </p:nvSpPr>
        <p:spPr bwMode="auto">
          <a:xfrm>
            <a:off x="2393950" y="5289550"/>
            <a:ext cx="6699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rPr>
              <a:t>填加</a:t>
            </a:r>
            <a:endParaRPr lang="en-US" altLang="zh-CN" sz="1800">
              <a:solidFill>
                <a:srgbClr val="FFFFFF"/>
              </a:solidFill>
            </a:endParaRPr>
          </a:p>
          <a:p>
            <a:pPr algn="ctr" eaLnBrk="1" hangingPunct="1">
              <a:spcBef>
                <a:spcPct val="0"/>
              </a:spcBef>
              <a:buFontTx/>
              <a:buNone/>
            </a:pPr>
            <a:r>
              <a:rPr lang="zh-CN" altLang="en-US" sz="1800">
                <a:solidFill>
                  <a:srgbClr val="FFFFFF"/>
                </a:solidFill>
              </a:rPr>
              <a:t>标题</a:t>
            </a:r>
            <a:endParaRPr lang="en-US" altLang="zh-CN" sz="1800">
              <a:solidFill>
                <a:srgbClr val="FFFFFF"/>
              </a:solidFill>
            </a:endParaRPr>
          </a:p>
        </p:txBody>
      </p:sp>
      <p:sp>
        <p:nvSpPr>
          <p:cNvPr id="42001" name="Oval 20"/>
          <p:cNvSpPr>
            <a:spLocks noChangeArrowheads="1"/>
          </p:cNvSpPr>
          <p:nvPr/>
        </p:nvSpPr>
        <p:spPr bwMode="auto">
          <a:xfrm>
            <a:off x="6780213" y="2270125"/>
            <a:ext cx="1325562" cy="1325563"/>
          </a:xfrm>
          <a:prstGeom prst="ellipse">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8F8F8"/>
              </a:solidFill>
              <a:latin typeface="微软雅黑" panose="020B0503020204020204" pitchFamily="34" charset="-122"/>
            </a:endParaRPr>
          </a:p>
        </p:txBody>
      </p:sp>
      <p:sp>
        <p:nvSpPr>
          <p:cNvPr id="42002" name="Text Box 48"/>
          <p:cNvSpPr txBox="1">
            <a:spLocks noChangeArrowheads="1"/>
          </p:cNvSpPr>
          <p:nvPr/>
        </p:nvSpPr>
        <p:spPr bwMode="auto">
          <a:xfrm>
            <a:off x="7115175" y="2640013"/>
            <a:ext cx="67151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rPr>
              <a:t>填加</a:t>
            </a:r>
            <a:endParaRPr lang="en-US" altLang="zh-CN" sz="1800">
              <a:solidFill>
                <a:srgbClr val="FFFFFF"/>
              </a:solidFill>
            </a:endParaRPr>
          </a:p>
          <a:p>
            <a:pPr algn="ctr" eaLnBrk="1" hangingPunct="1">
              <a:spcBef>
                <a:spcPct val="0"/>
              </a:spcBef>
              <a:buFontTx/>
              <a:buNone/>
            </a:pPr>
            <a:r>
              <a:rPr lang="zh-CN" altLang="en-US" sz="1800">
                <a:solidFill>
                  <a:srgbClr val="FFFFFF"/>
                </a:solidFill>
              </a:rPr>
              <a:t>标题</a:t>
            </a:r>
            <a:endParaRPr lang="en-US" altLang="zh-CN" sz="1800">
              <a:solidFill>
                <a:srgbClr val="FFFFFF"/>
              </a:solidFill>
            </a:endParaRPr>
          </a:p>
        </p:txBody>
      </p:sp>
      <p:sp>
        <p:nvSpPr>
          <p:cNvPr id="42003" name="Oval 15"/>
          <p:cNvSpPr>
            <a:spLocks noChangeArrowheads="1"/>
          </p:cNvSpPr>
          <p:nvPr/>
        </p:nvSpPr>
        <p:spPr bwMode="auto">
          <a:xfrm>
            <a:off x="5207000" y="3149600"/>
            <a:ext cx="1327150" cy="1325563"/>
          </a:xfrm>
          <a:prstGeom prst="ellipse">
            <a:avLst/>
          </a:pr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8F8F8"/>
              </a:solidFill>
              <a:latin typeface="微软雅黑" panose="020B0503020204020204" pitchFamily="34" charset="-122"/>
            </a:endParaRPr>
          </a:p>
        </p:txBody>
      </p:sp>
      <p:sp>
        <p:nvSpPr>
          <p:cNvPr id="42004" name="Text Box 49"/>
          <p:cNvSpPr txBox="1">
            <a:spLocks noChangeArrowheads="1"/>
          </p:cNvSpPr>
          <p:nvPr/>
        </p:nvSpPr>
        <p:spPr bwMode="auto">
          <a:xfrm>
            <a:off x="5535613" y="3522663"/>
            <a:ext cx="6715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rPr>
              <a:t>填加</a:t>
            </a:r>
            <a:endParaRPr lang="en-US" altLang="zh-CN" sz="1800">
              <a:solidFill>
                <a:srgbClr val="FFFFFF"/>
              </a:solidFill>
            </a:endParaRPr>
          </a:p>
          <a:p>
            <a:pPr algn="ctr" eaLnBrk="1" hangingPunct="1">
              <a:spcBef>
                <a:spcPct val="0"/>
              </a:spcBef>
              <a:buFontTx/>
              <a:buNone/>
            </a:pPr>
            <a:r>
              <a:rPr lang="zh-CN" altLang="en-US" sz="1800">
                <a:solidFill>
                  <a:srgbClr val="FFFFFF"/>
                </a:solidFill>
              </a:rPr>
              <a:t>标题</a:t>
            </a:r>
            <a:endParaRPr lang="en-US" altLang="zh-CN" sz="1800">
              <a:solidFill>
                <a:srgbClr val="FFFFFF"/>
              </a:solidFill>
            </a:endParaRPr>
          </a:p>
        </p:txBody>
      </p:sp>
      <p:sp>
        <p:nvSpPr>
          <p:cNvPr id="42005" name="Oval 25"/>
          <p:cNvSpPr>
            <a:spLocks noChangeArrowheads="1"/>
          </p:cNvSpPr>
          <p:nvPr/>
        </p:nvSpPr>
        <p:spPr bwMode="auto">
          <a:xfrm>
            <a:off x="8348663" y="1384300"/>
            <a:ext cx="1325562" cy="1327150"/>
          </a:xfrm>
          <a:prstGeom prst="ellipse">
            <a:avLst/>
          </a:pr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8F8F8"/>
              </a:solidFill>
            </a:endParaRPr>
          </a:p>
        </p:txBody>
      </p:sp>
      <p:sp>
        <p:nvSpPr>
          <p:cNvPr id="42006" name="Text Box 50"/>
          <p:cNvSpPr txBox="1">
            <a:spLocks noChangeArrowheads="1"/>
          </p:cNvSpPr>
          <p:nvPr/>
        </p:nvSpPr>
        <p:spPr bwMode="auto">
          <a:xfrm>
            <a:off x="8664575" y="1757363"/>
            <a:ext cx="6477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FFFF"/>
                </a:solidFill>
              </a:rPr>
              <a:t>填加</a:t>
            </a:r>
            <a:endParaRPr lang="en-US" altLang="zh-CN" sz="1800">
              <a:solidFill>
                <a:srgbClr val="FFFFFF"/>
              </a:solidFill>
            </a:endParaRPr>
          </a:p>
          <a:p>
            <a:pPr algn="ctr" eaLnBrk="1" hangingPunct="1">
              <a:spcBef>
                <a:spcPct val="0"/>
              </a:spcBef>
              <a:buFontTx/>
              <a:buNone/>
            </a:pPr>
            <a:r>
              <a:rPr lang="zh-CN" altLang="en-US" sz="1800">
                <a:solidFill>
                  <a:srgbClr val="FFFFFF"/>
                </a:solidFill>
              </a:rPr>
              <a:t>标题</a:t>
            </a:r>
            <a:endParaRPr lang="en-US" altLang="zh-CN" sz="1800">
              <a:solidFill>
                <a:srgbClr val="FFFFFF"/>
              </a:solidFill>
            </a:endParaRPr>
          </a:p>
        </p:txBody>
      </p:sp>
      <p:sp>
        <p:nvSpPr>
          <p:cNvPr id="42007" name="AutoShape 42"/>
          <p:cNvSpPr>
            <a:spLocks/>
          </p:cNvSpPr>
          <p:nvPr/>
        </p:nvSpPr>
        <p:spPr bwMode="auto">
          <a:xfrm rot="-4170198">
            <a:off x="2549525" y="4094163"/>
            <a:ext cx="1276350" cy="1276350"/>
          </a:xfrm>
          <a:custGeom>
            <a:avLst/>
            <a:gdLst>
              <a:gd name="T0" fmla="*/ 2147483646 w 21600"/>
              <a:gd name="T1" fmla="*/ 2147483646 h 21600"/>
              <a:gd name="T2" fmla="*/ 2147483646 w 21600"/>
              <a:gd name="T3" fmla="*/ 1114147128 h 21600"/>
              <a:gd name="T4" fmla="*/ 1832357310 w 21600"/>
              <a:gd name="T5" fmla="*/ 1186770143 h 21600"/>
              <a:gd name="T6" fmla="*/ 1436629897 w 21600"/>
              <a:gd name="T7" fmla="*/ 145253121 h 21600"/>
              <a:gd name="T8" fmla="*/ 2147483646 w 21600"/>
              <a:gd name="T9" fmla="*/ 0 h 21600"/>
              <a:gd name="T10" fmla="*/ 2147483646 w 21600"/>
              <a:gd name="T11" fmla="*/ 2147483646 h 21600"/>
              <a:gd name="T12" fmla="*/ 2147483646 w 21600"/>
              <a:gd name="T13" fmla="*/ 2147483646 h 21600"/>
              <a:gd name="T14" fmla="*/ 2147483646 w 21600"/>
              <a:gd name="T15" fmla="*/ 2147483646 h 21600"/>
              <a:gd name="T16" fmla="*/ 2147483646 w 21600"/>
              <a:gd name="T17" fmla="*/ 2147483646 h 21600"/>
              <a:gd name="T18" fmla="*/ 2147483646 w 21600"/>
              <a:gd name="T19" fmla="*/ 2147483646 h 21600"/>
              <a:gd name="T20" fmla="*/ 2147483646 w 21600"/>
              <a:gd name="T21" fmla="*/ 2147483646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3163 w 21600"/>
              <a:gd name="T34" fmla="*/ 3163 h 21600"/>
              <a:gd name="T35" fmla="*/ 18437 w 21600"/>
              <a:gd name="T36" fmla="*/ 18437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rgbClr val="808080"/>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2008" name="TextBox 37"/>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42009" name="Group 25"/>
          <p:cNvGrpSpPr>
            <a:grpSpLocks/>
          </p:cNvGrpSpPr>
          <p:nvPr/>
        </p:nvGrpSpPr>
        <p:grpSpPr bwMode="auto">
          <a:xfrm>
            <a:off x="300038" y="142875"/>
            <a:ext cx="10548937" cy="525463"/>
            <a:chOff x="0" y="0"/>
            <a:chExt cx="10548612" cy="525463"/>
          </a:xfrm>
        </p:grpSpPr>
        <p:grpSp>
          <p:nvGrpSpPr>
            <p:cNvPr id="40982" name="Group 26"/>
            <p:cNvGrpSpPr>
              <a:grpSpLocks/>
            </p:cNvGrpSpPr>
            <p:nvPr/>
          </p:nvGrpSpPr>
          <p:grpSpPr bwMode="auto">
            <a:xfrm flipH="1" flipV="1">
              <a:off x="0" y="0"/>
              <a:ext cx="584200" cy="525463"/>
              <a:chOff x="0" y="0"/>
              <a:chExt cx="584200" cy="525463"/>
            </a:xfrm>
          </p:grpSpPr>
          <p:sp>
            <p:nvSpPr>
              <p:cNvPr id="40984"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0985"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40983" name="直接连接符 40"/>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42014" name="图片 4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2009"/>
                                        </p:tgtEl>
                                        <p:attrNameLst>
                                          <p:attrName>style.visibility</p:attrName>
                                        </p:attrNameLst>
                                      </p:cBhvr>
                                      <p:to>
                                        <p:strVal val="visible"/>
                                      </p:to>
                                    </p:set>
                                    <p:animEffect transition="in" filter="wipe(left)">
                                      <p:cBhvr>
                                        <p:cTn id="7" dur="500"/>
                                        <p:tgtEl>
                                          <p:spTgt spid="42009"/>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42014"/>
                                        </p:tgtEl>
                                        <p:attrNameLst>
                                          <p:attrName>style.visibility</p:attrName>
                                        </p:attrNameLst>
                                      </p:cBhvr>
                                      <p:to>
                                        <p:strVal val="visible"/>
                                      </p:to>
                                    </p:set>
                                    <p:anim calcmode="lin" valueType="num">
                                      <p:cBhvr additive="base">
                                        <p:cTn id="11" dur="300"/>
                                        <p:tgtEl>
                                          <p:spTgt spid="42014"/>
                                        </p:tgtEl>
                                        <p:attrNameLst>
                                          <p:attrName>ppt_x</p:attrName>
                                        </p:attrNameLst>
                                      </p:cBhvr>
                                      <p:tavLst>
                                        <p:tav tm="0">
                                          <p:val>
                                            <p:strVal val="#ppt_x-#ppt_w*1.125000"/>
                                          </p:val>
                                        </p:tav>
                                        <p:tav tm="100000">
                                          <p:val>
                                            <p:strVal val="#ppt_x"/>
                                          </p:val>
                                        </p:tav>
                                      </p:tavLst>
                                    </p:anim>
                                    <p:animEffect transition="in" filter="wipe(right)">
                                      <p:cBhvr>
                                        <p:cTn id="12" dur="300"/>
                                        <p:tgtEl>
                                          <p:spTgt spid="42014"/>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2008"/>
                                        </p:tgtEl>
                                        <p:attrNameLst>
                                          <p:attrName>style.visibility</p:attrName>
                                        </p:attrNameLst>
                                      </p:cBhvr>
                                      <p:to>
                                        <p:strVal val="visible"/>
                                      </p:to>
                                    </p:set>
                                    <p:anim calcmode="lin" valueType="num">
                                      <p:cBhvr>
                                        <p:cTn id="16" dur="300" fill="hold"/>
                                        <p:tgtEl>
                                          <p:spTgt spid="42008"/>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42008"/>
                                        </p:tgtEl>
                                        <p:attrNameLst>
                                          <p:attrName>ppt_y</p:attrName>
                                        </p:attrNameLst>
                                      </p:cBhvr>
                                      <p:tavLst>
                                        <p:tav tm="0">
                                          <p:val>
                                            <p:strVal val="#ppt_y"/>
                                          </p:val>
                                        </p:tav>
                                        <p:tav tm="100000">
                                          <p:val>
                                            <p:strVal val="#ppt_y"/>
                                          </p:val>
                                        </p:tav>
                                      </p:tavLst>
                                    </p:anim>
                                    <p:anim calcmode="lin" valueType="num">
                                      <p:cBhvr>
                                        <p:cTn id="18" dur="300" fill="hold"/>
                                        <p:tgtEl>
                                          <p:spTgt spid="42008"/>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4200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42008"/>
                                        </p:tgtEl>
                                      </p:cBhvr>
                                    </p:animEffect>
                                  </p:childTnLst>
                                </p:cTn>
                              </p:par>
                            </p:childTnLst>
                          </p:cTn>
                        </p:par>
                        <p:par>
                          <p:cTn id="21" fill="hold" nodeType="afterGroup">
                            <p:stCondLst>
                              <p:cond delay="1370"/>
                            </p:stCondLst>
                            <p:childTnLst>
                              <p:par>
                                <p:cTn id="22" presetID="22" presetClass="entr" presetSubtype="4" fill="hold" nodeType="afterEffect">
                                  <p:stCondLst>
                                    <p:cond delay="0"/>
                                  </p:stCondLst>
                                  <p:childTnLst>
                                    <p:set>
                                      <p:cBhvr>
                                        <p:cTn id="23" dur="1" fill="hold">
                                          <p:stCondLst>
                                            <p:cond delay="0"/>
                                          </p:stCondLst>
                                        </p:cTn>
                                        <p:tgtEl>
                                          <p:spTgt spid="41988"/>
                                        </p:tgtEl>
                                        <p:attrNameLst>
                                          <p:attrName>style.visibility</p:attrName>
                                        </p:attrNameLst>
                                      </p:cBhvr>
                                      <p:to>
                                        <p:strVal val="visible"/>
                                      </p:to>
                                    </p:set>
                                    <p:animEffect transition="in" filter="wipe(down)">
                                      <p:cBhvr>
                                        <p:cTn id="24" dur="1000"/>
                                        <p:tgtEl>
                                          <p:spTgt spid="41988"/>
                                        </p:tgtEl>
                                      </p:cBhvr>
                                    </p:animEffect>
                                  </p:childTnLst>
                                </p:cTn>
                              </p:par>
                            </p:childTnLst>
                          </p:cTn>
                        </p:par>
                        <p:par>
                          <p:cTn id="25" fill="hold" nodeType="afterGroup">
                            <p:stCondLst>
                              <p:cond delay="2370"/>
                            </p:stCondLst>
                            <p:childTnLst>
                              <p:par>
                                <p:cTn id="26" presetID="26" presetClass="entr" presetSubtype="0" fill="hold" grpId="0" nodeType="afterEffect">
                                  <p:stCondLst>
                                    <p:cond delay="0"/>
                                  </p:stCondLst>
                                  <p:childTnLst>
                                    <p:set>
                                      <p:cBhvr>
                                        <p:cTn id="27" dur="1" fill="hold">
                                          <p:stCondLst>
                                            <p:cond delay="0"/>
                                          </p:stCondLst>
                                        </p:cTn>
                                        <p:tgtEl>
                                          <p:spTgt spid="41999"/>
                                        </p:tgtEl>
                                        <p:attrNameLst>
                                          <p:attrName>style.visibility</p:attrName>
                                        </p:attrNameLst>
                                      </p:cBhvr>
                                      <p:to>
                                        <p:strVal val="visible"/>
                                      </p:to>
                                    </p:set>
                                    <p:animEffect transition="in" filter="wipe(down)">
                                      <p:cBhvr>
                                        <p:cTn id="28" dur="145">
                                          <p:stCondLst>
                                            <p:cond delay="0"/>
                                          </p:stCondLst>
                                        </p:cTn>
                                        <p:tgtEl>
                                          <p:spTgt spid="41999"/>
                                        </p:tgtEl>
                                      </p:cBhvr>
                                    </p:animEffect>
                                    <p:anim calcmode="lin" valueType="num">
                                      <p:cBhvr>
                                        <p:cTn id="29" dur="456" tmFilter="0,0; 0.14,0.36; 0.43,0.73; 0.71,0.91; 1.0,1.0">
                                          <p:stCondLst>
                                            <p:cond delay="0"/>
                                          </p:stCondLst>
                                        </p:cTn>
                                        <p:tgtEl>
                                          <p:spTgt spid="41999"/>
                                        </p:tgtEl>
                                        <p:attrNameLst>
                                          <p:attrName>ppt_x</p:attrName>
                                        </p:attrNameLst>
                                      </p:cBhvr>
                                      <p:tavLst>
                                        <p:tav tm="0">
                                          <p:val>
                                            <p:strVal val="#ppt_x-0.25"/>
                                          </p:val>
                                        </p:tav>
                                        <p:tav tm="100000">
                                          <p:val>
                                            <p:strVal val="#ppt_x"/>
                                          </p:val>
                                        </p:tav>
                                      </p:tavLst>
                                    </p:anim>
                                    <p:anim calcmode="lin" valueType="num">
                                      <p:cBhvr>
                                        <p:cTn id="30" dur="166" tmFilter="0.0,0.0; 0.25,0.07; 0.50,0.2; 0.75,0.467; 1.0,1.0">
                                          <p:stCondLst>
                                            <p:cond delay="0"/>
                                          </p:stCondLst>
                                        </p:cTn>
                                        <p:tgtEl>
                                          <p:spTgt spid="41999"/>
                                        </p:tgtEl>
                                        <p:attrNameLst>
                                          <p:attrName>ppt_y</p:attrName>
                                        </p:attrNameLst>
                                      </p:cBhvr>
                                      <p:tavLst>
                                        <p:tav tm="0" fmla="#ppt_y-sin(pi*$)/3">
                                          <p:val>
                                            <p:fltVal val="0.5"/>
                                          </p:val>
                                        </p:tav>
                                        <p:tav tm="100000">
                                          <p:val>
                                            <p:fltVal val="1"/>
                                          </p:val>
                                        </p:tav>
                                      </p:tavLst>
                                    </p:anim>
                                    <p:anim calcmode="lin" valueType="num">
                                      <p:cBhvr>
                                        <p:cTn id="31" dur="166" tmFilter="0, 0; 0.125,0.2665; 0.25,0.4; 0.375,0.465; 0.5,0.5;  0.625,0.535; 0.75,0.6; 0.875,0.7335; 1,1">
                                          <p:stCondLst>
                                            <p:cond delay="166"/>
                                          </p:stCondLst>
                                        </p:cTn>
                                        <p:tgtEl>
                                          <p:spTgt spid="41999"/>
                                        </p:tgtEl>
                                        <p:attrNameLst>
                                          <p:attrName>ppt_y</p:attrName>
                                        </p:attrNameLst>
                                      </p:cBhvr>
                                      <p:tavLst>
                                        <p:tav tm="0" fmla="#ppt_y-sin(pi*$)/9">
                                          <p:val>
                                            <p:fltVal val="0"/>
                                          </p:val>
                                        </p:tav>
                                        <p:tav tm="100000">
                                          <p:val>
                                            <p:fltVal val="1"/>
                                          </p:val>
                                        </p:tav>
                                      </p:tavLst>
                                    </p:anim>
                                    <p:anim calcmode="lin" valueType="num">
                                      <p:cBhvr>
                                        <p:cTn id="32" dur="83" tmFilter="0, 0; 0.125,0.2665; 0.25,0.4; 0.375,0.465; 0.5,0.5;  0.625,0.535; 0.75,0.6; 0.875,0.7335; 1,1">
                                          <p:stCondLst>
                                            <p:cond delay="331"/>
                                          </p:stCondLst>
                                        </p:cTn>
                                        <p:tgtEl>
                                          <p:spTgt spid="41999"/>
                                        </p:tgtEl>
                                        <p:attrNameLst>
                                          <p:attrName>ppt_y</p:attrName>
                                        </p:attrNameLst>
                                      </p:cBhvr>
                                      <p:tavLst>
                                        <p:tav tm="0" fmla="#ppt_y-sin(pi*$)/27">
                                          <p:val>
                                            <p:fltVal val="0"/>
                                          </p:val>
                                        </p:tav>
                                        <p:tav tm="100000">
                                          <p:val>
                                            <p:fltVal val="1"/>
                                          </p:val>
                                        </p:tav>
                                      </p:tavLst>
                                    </p:anim>
                                    <p:anim calcmode="lin" valueType="num">
                                      <p:cBhvr>
                                        <p:cTn id="33" dur="41" tmFilter="0, 0; 0.125,0.2665; 0.25,0.4; 0.375,0.465; 0.5,0.5;  0.625,0.535; 0.75,0.6; 0.875,0.7335; 1,1">
                                          <p:stCondLst>
                                            <p:cond delay="414"/>
                                          </p:stCondLst>
                                        </p:cTn>
                                        <p:tgtEl>
                                          <p:spTgt spid="41999"/>
                                        </p:tgtEl>
                                        <p:attrNameLst>
                                          <p:attrName>ppt_y</p:attrName>
                                        </p:attrNameLst>
                                      </p:cBhvr>
                                      <p:tavLst>
                                        <p:tav tm="0" fmla="#ppt_y-sin(pi*$)/81">
                                          <p:val>
                                            <p:fltVal val="0"/>
                                          </p:val>
                                        </p:tav>
                                        <p:tav tm="100000">
                                          <p:val>
                                            <p:fltVal val="1"/>
                                          </p:val>
                                        </p:tav>
                                      </p:tavLst>
                                    </p:anim>
                                    <p:animScale>
                                      <p:cBhvr>
                                        <p:cTn id="34" dur="7">
                                          <p:stCondLst>
                                            <p:cond delay="163"/>
                                          </p:stCondLst>
                                        </p:cTn>
                                        <p:tgtEl>
                                          <p:spTgt spid="41999"/>
                                        </p:tgtEl>
                                      </p:cBhvr>
                                      <p:to x="100000" y="60000"/>
                                    </p:animScale>
                                    <p:animScale>
                                      <p:cBhvr>
                                        <p:cTn id="35" dur="42" decel="50000">
                                          <p:stCondLst>
                                            <p:cond delay="169"/>
                                          </p:stCondLst>
                                        </p:cTn>
                                        <p:tgtEl>
                                          <p:spTgt spid="41999"/>
                                        </p:tgtEl>
                                      </p:cBhvr>
                                      <p:to x="100000" y="100000"/>
                                    </p:animScale>
                                    <p:animScale>
                                      <p:cBhvr>
                                        <p:cTn id="36" dur="7">
                                          <p:stCondLst>
                                            <p:cond delay="328"/>
                                          </p:stCondLst>
                                        </p:cTn>
                                        <p:tgtEl>
                                          <p:spTgt spid="41999"/>
                                        </p:tgtEl>
                                      </p:cBhvr>
                                      <p:to x="100000" y="80000"/>
                                    </p:animScale>
                                    <p:animScale>
                                      <p:cBhvr>
                                        <p:cTn id="37" dur="42" decel="50000">
                                          <p:stCondLst>
                                            <p:cond delay="335"/>
                                          </p:stCondLst>
                                        </p:cTn>
                                        <p:tgtEl>
                                          <p:spTgt spid="41999"/>
                                        </p:tgtEl>
                                      </p:cBhvr>
                                      <p:to x="100000" y="100000"/>
                                    </p:animScale>
                                    <p:animScale>
                                      <p:cBhvr>
                                        <p:cTn id="38" dur="7">
                                          <p:stCondLst>
                                            <p:cond delay="411"/>
                                          </p:stCondLst>
                                        </p:cTn>
                                        <p:tgtEl>
                                          <p:spTgt spid="41999"/>
                                        </p:tgtEl>
                                      </p:cBhvr>
                                      <p:to x="100000" y="90000"/>
                                    </p:animScale>
                                    <p:animScale>
                                      <p:cBhvr>
                                        <p:cTn id="39" dur="42" decel="50000">
                                          <p:stCondLst>
                                            <p:cond delay="417"/>
                                          </p:stCondLst>
                                        </p:cTn>
                                        <p:tgtEl>
                                          <p:spTgt spid="41999"/>
                                        </p:tgtEl>
                                      </p:cBhvr>
                                      <p:to x="100000" y="100000"/>
                                    </p:animScale>
                                    <p:animScale>
                                      <p:cBhvr>
                                        <p:cTn id="40" dur="7">
                                          <p:stCondLst>
                                            <p:cond delay="452"/>
                                          </p:stCondLst>
                                        </p:cTn>
                                        <p:tgtEl>
                                          <p:spTgt spid="41999"/>
                                        </p:tgtEl>
                                      </p:cBhvr>
                                      <p:to x="100000" y="95000"/>
                                    </p:animScale>
                                    <p:animScale>
                                      <p:cBhvr>
                                        <p:cTn id="41" dur="42" decel="50000">
                                          <p:stCondLst>
                                            <p:cond delay="459"/>
                                          </p:stCondLst>
                                        </p:cTn>
                                        <p:tgtEl>
                                          <p:spTgt spid="41999"/>
                                        </p:tgtEl>
                                      </p:cBhvr>
                                      <p:to x="100000" y="100000"/>
                                    </p:animScale>
                                  </p:childTnLst>
                                </p:cTn>
                              </p:par>
                            </p:childTnLst>
                          </p:cTn>
                        </p:par>
                        <p:par>
                          <p:cTn id="42" fill="hold" nodeType="afterGroup">
                            <p:stCondLst>
                              <p:cond delay="2871"/>
                            </p:stCondLst>
                            <p:childTnLst>
                              <p:par>
                                <p:cTn id="43" presetID="31" presetClass="entr" presetSubtype="0" fill="hold" grpId="0" nodeType="afterEffect">
                                  <p:stCondLst>
                                    <p:cond delay="0"/>
                                  </p:stCondLst>
                                  <p:childTnLst>
                                    <p:set>
                                      <p:cBhvr>
                                        <p:cTn id="44" dur="1" fill="hold">
                                          <p:stCondLst>
                                            <p:cond delay="0"/>
                                          </p:stCondLst>
                                        </p:cTn>
                                        <p:tgtEl>
                                          <p:spTgt spid="42000"/>
                                        </p:tgtEl>
                                        <p:attrNameLst>
                                          <p:attrName>style.visibility</p:attrName>
                                        </p:attrNameLst>
                                      </p:cBhvr>
                                      <p:to>
                                        <p:strVal val="visible"/>
                                      </p:to>
                                    </p:set>
                                    <p:anim calcmode="lin" valueType="num">
                                      <p:cBhvr>
                                        <p:cTn id="45" dur="500" fill="hold"/>
                                        <p:tgtEl>
                                          <p:spTgt spid="42000"/>
                                        </p:tgtEl>
                                        <p:attrNameLst>
                                          <p:attrName>ppt_w</p:attrName>
                                        </p:attrNameLst>
                                      </p:cBhvr>
                                      <p:tavLst>
                                        <p:tav tm="0">
                                          <p:val>
                                            <p:fltVal val="0"/>
                                          </p:val>
                                        </p:tav>
                                        <p:tav tm="100000">
                                          <p:val>
                                            <p:strVal val="#ppt_w"/>
                                          </p:val>
                                        </p:tav>
                                      </p:tavLst>
                                    </p:anim>
                                    <p:anim calcmode="lin" valueType="num">
                                      <p:cBhvr>
                                        <p:cTn id="46" dur="500" fill="hold"/>
                                        <p:tgtEl>
                                          <p:spTgt spid="42000"/>
                                        </p:tgtEl>
                                        <p:attrNameLst>
                                          <p:attrName>ppt_h</p:attrName>
                                        </p:attrNameLst>
                                      </p:cBhvr>
                                      <p:tavLst>
                                        <p:tav tm="0">
                                          <p:val>
                                            <p:fltVal val="0"/>
                                          </p:val>
                                        </p:tav>
                                        <p:tav tm="100000">
                                          <p:val>
                                            <p:strVal val="#ppt_h"/>
                                          </p:val>
                                        </p:tav>
                                      </p:tavLst>
                                    </p:anim>
                                    <p:anim calcmode="lin" valueType="num">
                                      <p:cBhvr>
                                        <p:cTn id="47" dur="500" fill="hold"/>
                                        <p:tgtEl>
                                          <p:spTgt spid="42000"/>
                                        </p:tgtEl>
                                        <p:attrNameLst>
                                          <p:attrName>style.rotation</p:attrName>
                                        </p:attrNameLst>
                                      </p:cBhvr>
                                      <p:tavLst>
                                        <p:tav tm="0">
                                          <p:val>
                                            <p:fltVal val="90"/>
                                          </p:val>
                                        </p:tav>
                                        <p:tav tm="100000">
                                          <p:val>
                                            <p:fltVal val="0"/>
                                          </p:val>
                                        </p:tav>
                                      </p:tavLst>
                                    </p:anim>
                                    <p:animEffect transition="in" filter="fade">
                                      <p:cBhvr>
                                        <p:cTn id="48" dur="500"/>
                                        <p:tgtEl>
                                          <p:spTgt spid="42000"/>
                                        </p:tgtEl>
                                      </p:cBhvr>
                                    </p:animEffect>
                                  </p:childTnLst>
                                </p:cTn>
                              </p:par>
                            </p:childTnLst>
                          </p:cTn>
                        </p:par>
                        <p:par>
                          <p:cTn id="49" fill="hold" nodeType="afterGroup">
                            <p:stCondLst>
                              <p:cond delay="3371"/>
                            </p:stCondLst>
                            <p:childTnLst>
                              <p:par>
                                <p:cTn id="50" presetID="22" presetClass="entr" presetSubtype="8" fill="hold" grpId="0" nodeType="afterEffect">
                                  <p:stCondLst>
                                    <p:cond delay="0"/>
                                  </p:stCondLst>
                                  <p:childTnLst>
                                    <p:set>
                                      <p:cBhvr>
                                        <p:cTn id="51" dur="1" fill="hold">
                                          <p:stCondLst>
                                            <p:cond delay="0"/>
                                          </p:stCondLst>
                                        </p:cTn>
                                        <p:tgtEl>
                                          <p:spTgt spid="42007"/>
                                        </p:tgtEl>
                                        <p:attrNameLst>
                                          <p:attrName>style.visibility</p:attrName>
                                        </p:attrNameLst>
                                      </p:cBhvr>
                                      <p:to>
                                        <p:strVal val="visible"/>
                                      </p:to>
                                    </p:set>
                                    <p:animEffect transition="in" filter="wipe(left)">
                                      <p:cBhvr>
                                        <p:cTn id="52" dur="300"/>
                                        <p:tgtEl>
                                          <p:spTgt spid="42007"/>
                                        </p:tgtEl>
                                      </p:cBhvr>
                                    </p:animEffect>
                                  </p:childTnLst>
                                </p:cTn>
                              </p:par>
                            </p:childTnLst>
                          </p:cTn>
                        </p:par>
                        <p:par>
                          <p:cTn id="53" fill="hold" nodeType="afterGroup">
                            <p:stCondLst>
                              <p:cond delay="3671"/>
                            </p:stCondLst>
                            <p:childTnLst>
                              <p:par>
                                <p:cTn id="54" presetID="26" presetClass="entr" presetSubtype="0" fill="hold" grpId="0" nodeType="afterEffect">
                                  <p:stCondLst>
                                    <p:cond delay="0"/>
                                  </p:stCondLst>
                                  <p:childTnLst>
                                    <p:set>
                                      <p:cBhvr>
                                        <p:cTn id="55" dur="1" fill="hold">
                                          <p:stCondLst>
                                            <p:cond delay="0"/>
                                          </p:stCondLst>
                                        </p:cTn>
                                        <p:tgtEl>
                                          <p:spTgt spid="41997"/>
                                        </p:tgtEl>
                                        <p:attrNameLst>
                                          <p:attrName>style.visibility</p:attrName>
                                        </p:attrNameLst>
                                      </p:cBhvr>
                                      <p:to>
                                        <p:strVal val="visible"/>
                                      </p:to>
                                    </p:set>
                                    <p:animEffect transition="in" filter="wipe(down)">
                                      <p:cBhvr>
                                        <p:cTn id="56" dur="145">
                                          <p:stCondLst>
                                            <p:cond delay="0"/>
                                          </p:stCondLst>
                                        </p:cTn>
                                        <p:tgtEl>
                                          <p:spTgt spid="41997"/>
                                        </p:tgtEl>
                                      </p:cBhvr>
                                    </p:animEffect>
                                    <p:anim calcmode="lin" valueType="num">
                                      <p:cBhvr>
                                        <p:cTn id="57" dur="456" tmFilter="0,0; 0.14,0.36; 0.43,0.73; 0.71,0.91; 1.0,1.0">
                                          <p:stCondLst>
                                            <p:cond delay="0"/>
                                          </p:stCondLst>
                                        </p:cTn>
                                        <p:tgtEl>
                                          <p:spTgt spid="41997"/>
                                        </p:tgtEl>
                                        <p:attrNameLst>
                                          <p:attrName>ppt_x</p:attrName>
                                        </p:attrNameLst>
                                      </p:cBhvr>
                                      <p:tavLst>
                                        <p:tav tm="0">
                                          <p:val>
                                            <p:strVal val="#ppt_x-0.25"/>
                                          </p:val>
                                        </p:tav>
                                        <p:tav tm="100000">
                                          <p:val>
                                            <p:strVal val="#ppt_x"/>
                                          </p:val>
                                        </p:tav>
                                      </p:tavLst>
                                    </p:anim>
                                    <p:anim calcmode="lin" valueType="num">
                                      <p:cBhvr>
                                        <p:cTn id="58" dur="166" tmFilter="0.0,0.0; 0.25,0.07; 0.50,0.2; 0.75,0.467; 1.0,1.0">
                                          <p:stCondLst>
                                            <p:cond delay="0"/>
                                          </p:stCondLst>
                                        </p:cTn>
                                        <p:tgtEl>
                                          <p:spTgt spid="41997"/>
                                        </p:tgtEl>
                                        <p:attrNameLst>
                                          <p:attrName>ppt_y</p:attrName>
                                        </p:attrNameLst>
                                      </p:cBhvr>
                                      <p:tavLst>
                                        <p:tav tm="0" fmla="#ppt_y-sin(pi*$)/3">
                                          <p:val>
                                            <p:fltVal val="0.5"/>
                                          </p:val>
                                        </p:tav>
                                        <p:tav tm="100000">
                                          <p:val>
                                            <p:fltVal val="1"/>
                                          </p:val>
                                        </p:tav>
                                      </p:tavLst>
                                    </p:anim>
                                    <p:anim calcmode="lin" valueType="num">
                                      <p:cBhvr>
                                        <p:cTn id="59" dur="166" tmFilter="0, 0; 0.125,0.2665; 0.25,0.4; 0.375,0.465; 0.5,0.5;  0.625,0.535; 0.75,0.6; 0.875,0.7335; 1,1">
                                          <p:stCondLst>
                                            <p:cond delay="166"/>
                                          </p:stCondLst>
                                        </p:cTn>
                                        <p:tgtEl>
                                          <p:spTgt spid="41997"/>
                                        </p:tgtEl>
                                        <p:attrNameLst>
                                          <p:attrName>ppt_y</p:attrName>
                                        </p:attrNameLst>
                                      </p:cBhvr>
                                      <p:tavLst>
                                        <p:tav tm="0" fmla="#ppt_y-sin(pi*$)/9">
                                          <p:val>
                                            <p:fltVal val="0"/>
                                          </p:val>
                                        </p:tav>
                                        <p:tav tm="100000">
                                          <p:val>
                                            <p:fltVal val="1"/>
                                          </p:val>
                                        </p:tav>
                                      </p:tavLst>
                                    </p:anim>
                                    <p:anim calcmode="lin" valueType="num">
                                      <p:cBhvr>
                                        <p:cTn id="60" dur="83" tmFilter="0, 0; 0.125,0.2665; 0.25,0.4; 0.375,0.465; 0.5,0.5;  0.625,0.535; 0.75,0.6; 0.875,0.7335; 1,1">
                                          <p:stCondLst>
                                            <p:cond delay="331"/>
                                          </p:stCondLst>
                                        </p:cTn>
                                        <p:tgtEl>
                                          <p:spTgt spid="41997"/>
                                        </p:tgtEl>
                                        <p:attrNameLst>
                                          <p:attrName>ppt_y</p:attrName>
                                        </p:attrNameLst>
                                      </p:cBhvr>
                                      <p:tavLst>
                                        <p:tav tm="0" fmla="#ppt_y-sin(pi*$)/27">
                                          <p:val>
                                            <p:fltVal val="0"/>
                                          </p:val>
                                        </p:tav>
                                        <p:tav tm="100000">
                                          <p:val>
                                            <p:fltVal val="1"/>
                                          </p:val>
                                        </p:tav>
                                      </p:tavLst>
                                    </p:anim>
                                    <p:anim calcmode="lin" valueType="num">
                                      <p:cBhvr>
                                        <p:cTn id="61" dur="41" tmFilter="0, 0; 0.125,0.2665; 0.25,0.4; 0.375,0.465; 0.5,0.5;  0.625,0.535; 0.75,0.6; 0.875,0.7335; 1,1">
                                          <p:stCondLst>
                                            <p:cond delay="414"/>
                                          </p:stCondLst>
                                        </p:cTn>
                                        <p:tgtEl>
                                          <p:spTgt spid="41997"/>
                                        </p:tgtEl>
                                        <p:attrNameLst>
                                          <p:attrName>ppt_y</p:attrName>
                                        </p:attrNameLst>
                                      </p:cBhvr>
                                      <p:tavLst>
                                        <p:tav tm="0" fmla="#ppt_y-sin(pi*$)/81">
                                          <p:val>
                                            <p:fltVal val="0"/>
                                          </p:val>
                                        </p:tav>
                                        <p:tav tm="100000">
                                          <p:val>
                                            <p:fltVal val="1"/>
                                          </p:val>
                                        </p:tav>
                                      </p:tavLst>
                                    </p:anim>
                                    <p:animScale>
                                      <p:cBhvr>
                                        <p:cTn id="62" dur="7">
                                          <p:stCondLst>
                                            <p:cond delay="163"/>
                                          </p:stCondLst>
                                        </p:cTn>
                                        <p:tgtEl>
                                          <p:spTgt spid="41997"/>
                                        </p:tgtEl>
                                      </p:cBhvr>
                                      <p:to x="100000" y="60000"/>
                                    </p:animScale>
                                    <p:animScale>
                                      <p:cBhvr>
                                        <p:cTn id="63" dur="42" decel="50000">
                                          <p:stCondLst>
                                            <p:cond delay="169"/>
                                          </p:stCondLst>
                                        </p:cTn>
                                        <p:tgtEl>
                                          <p:spTgt spid="41997"/>
                                        </p:tgtEl>
                                      </p:cBhvr>
                                      <p:to x="100000" y="100000"/>
                                    </p:animScale>
                                    <p:animScale>
                                      <p:cBhvr>
                                        <p:cTn id="64" dur="7">
                                          <p:stCondLst>
                                            <p:cond delay="328"/>
                                          </p:stCondLst>
                                        </p:cTn>
                                        <p:tgtEl>
                                          <p:spTgt spid="41997"/>
                                        </p:tgtEl>
                                      </p:cBhvr>
                                      <p:to x="100000" y="80000"/>
                                    </p:animScale>
                                    <p:animScale>
                                      <p:cBhvr>
                                        <p:cTn id="65" dur="42" decel="50000">
                                          <p:stCondLst>
                                            <p:cond delay="335"/>
                                          </p:stCondLst>
                                        </p:cTn>
                                        <p:tgtEl>
                                          <p:spTgt spid="41997"/>
                                        </p:tgtEl>
                                      </p:cBhvr>
                                      <p:to x="100000" y="100000"/>
                                    </p:animScale>
                                    <p:animScale>
                                      <p:cBhvr>
                                        <p:cTn id="66" dur="7">
                                          <p:stCondLst>
                                            <p:cond delay="411"/>
                                          </p:stCondLst>
                                        </p:cTn>
                                        <p:tgtEl>
                                          <p:spTgt spid="41997"/>
                                        </p:tgtEl>
                                      </p:cBhvr>
                                      <p:to x="100000" y="90000"/>
                                    </p:animScale>
                                    <p:animScale>
                                      <p:cBhvr>
                                        <p:cTn id="67" dur="42" decel="50000">
                                          <p:stCondLst>
                                            <p:cond delay="417"/>
                                          </p:stCondLst>
                                        </p:cTn>
                                        <p:tgtEl>
                                          <p:spTgt spid="41997"/>
                                        </p:tgtEl>
                                      </p:cBhvr>
                                      <p:to x="100000" y="100000"/>
                                    </p:animScale>
                                    <p:animScale>
                                      <p:cBhvr>
                                        <p:cTn id="68" dur="7">
                                          <p:stCondLst>
                                            <p:cond delay="452"/>
                                          </p:stCondLst>
                                        </p:cTn>
                                        <p:tgtEl>
                                          <p:spTgt spid="41997"/>
                                        </p:tgtEl>
                                      </p:cBhvr>
                                      <p:to x="100000" y="95000"/>
                                    </p:animScale>
                                    <p:animScale>
                                      <p:cBhvr>
                                        <p:cTn id="69" dur="42" decel="50000">
                                          <p:stCondLst>
                                            <p:cond delay="459"/>
                                          </p:stCondLst>
                                        </p:cTn>
                                        <p:tgtEl>
                                          <p:spTgt spid="41997"/>
                                        </p:tgtEl>
                                      </p:cBhvr>
                                      <p:to x="100000" y="100000"/>
                                    </p:animScale>
                                  </p:childTnLst>
                                </p:cTn>
                              </p:par>
                            </p:childTnLst>
                          </p:cTn>
                        </p:par>
                        <p:par>
                          <p:cTn id="70" fill="hold" nodeType="afterGroup">
                            <p:stCondLst>
                              <p:cond delay="4172"/>
                            </p:stCondLst>
                            <p:childTnLst>
                              <p:par>
                                <p:cTn id="71" presetID="31" presetClass="entr" presetSubtype="0" fill="hold" grpId="0" nodeType="afterEffect">
                                  <p:stCondLst>
                                    <p:cond delay="0"/>
                                  </p:stCondLst>
                                  <p:childTnLst>
                                    <p:set>
                                      <p:cBhvr>
                                        <p:cTn id="72" dur="1" fill="hold">
                                          <p:stCondLst>
                                            <p:cond delay="0"/>
                                          </p:stCondLst>
                                        </p:cTn>
                                        <p:tgtEl>
                                          <p:spTgt spid="41998"/>
                                        </p:tgtEl>
                                        <p:attrNameLst>
                                          <p:attrName>style.visibility</p:attrName>
                                        </p:attrNameLst>
                                      </p:cBhvr>
                                      <p:to>
                                        <p:strVal val="visible"/>
                                      </p:to>
                                    </p:set>
                                    <p:anim calcmode="lin" valueType="num">
                                      <p:cBhvr>
                                        <p:cTn id="73" dur="500" fill="hold"/>
                                        <p:tgtEl>
                                          <p:spTgt spid="41998"/>
                                        </p:tgtEl>
                                        <p:attrNameLst>
                                          <p:attrName>ppt_w</p:attrName>
                                        </p:attrNameLst>
                                      </p:cBhvr>
                                      <p:tavLst>
                                        <p:tav tm="0">
                                          <p:val>
                                            <p:fltVal val="0"/>
                                          </p:val>
                                        </p:tav>
                                        <p:tav tm="100000">
                                          <p:val>
                                            <p:strVal val="#ppt_w"/>
                                          </p:val>
                                        </p:tav>
                                      </p:tavLst>
                                    </p:anim>
                                    <p:anim calcmode="lin" valueType="num">
                                      <p:cBhvr>
                                        <p:cTn id="74" dur="500" fill="hold"/>
                                        <p:tgtEl>
                                          <p:spTgt spid="41998"/>
                                        </p:tgtEl>
                                        <p:attrNameLst>
                                          <p:attrName>ppt_h</p:attrName>
                                        </p:attrNameLst>
                                      </p:cBhvr>
                                      <p:tavLst>
                                        <p:tav tm="0">
                                          <p:val>
                                            <p:fltVal val="0"/>
                                          </p:val>
                                        </p:tav>
                                        <p:tav tm="100000">
                                          <p:val>
                                            <p:strVal val="#ppt_h"/>
                                          </p:val>
                                        </p:tav>
                                      </p:tavLst>
                                    </p:anim>
                                    <p:anim calcmode="lin" valueType="num">
                                      <p:cBhvr>
                                        <p:cTn id="75" dur="500" fill="hold"/>
                                        <p:tgtEl>
                                          <p:spTgt spid="41998"/>
                                        </p:tgtEl>
                                        <p:attrNameLst>
                                          <p:attrName>style.rotation</p:attrName>
                                        </p:attrNameLst>
                                      </p:cBhvr>
                                      <p:tavLst>
                                        <p:tav tm="0">
                                          <p:val>
                                            <p:fltVal val="90"/>
                                          </p:val>
                                        </p:tav>
                                        <p:tav tm="100000">
                                          <p:val>
                                            <p:fltVal val="0"/>
                                          </p:val>
                                        </p:tav>
                                      </p:tavLst>
                                    </p:anim>
                                    <p:animEffect transition="in" filter="fade">
                                      <p:cBhvr>
                                        <p:cTn id="76" dur="500"/>
                                        <p:tgtEl>
                                          <p:spTgt spid="41998"/>
                                        </p:tgtEl>
                                      </p:cBhvr>
                                    </p:animEffect>
                                  </p:childTnLst>
                                </p:cTn>
                              </p:par>
                            </p:childTnLst>
                          </p:cTn>
                        </p:par>
                        <p:par>
                          <p:cTn id="77" fill="hold" nodeType="afterGroup">
                            <p:stCondLst>
                              <p:cond delay="4672"/>
                            </p:stCondLst>
                            <p:childTnLst>
                              <p:par>
                                <p:cTn id="78" presetID="22" presetClass="entr" presetSubtype="8" fill="hold" grpId="0" nodeType="afterEffect">
                                  <p:stCondLst>
                                    <p:cond delay="0"/>
                                  </p:stCondLst>
                                  <p:childTnLst>
                                    <p:set>
                                      <p:cBhvr>
                                        <p:cTn id="79" dur="1" fill="hold">
                                          <p:stCondLst>
                                            <p:cond delay="0"/>
                                          </p:stCondLst>
                                        </p:cTn>
                                        <p:tgtEl>
                                          <p:spTgt spid="41994"/>
                                        </p:tgtEl>
                                        <p:attrNameLst>
                                          <p:attrName>style.visibility</p:attrName>
                                        </p:attrNameLst>
                                      </p:cBhvr>
                                      <p:to>
                                        <p:strVal val="visible"/>
                                      </p:to>
                                    </p:set>
                                    <p:animEffect transition="in" filter="wipe(left)">
                                      <p:cBhvr>
                                        <p:cTn id="80" dur="300"/>
                                        <p:tgtEl>
                                          <p:spTgt spid="41994"/>
                                        </p:tgtEl>
                                      </p:cBhvr>
                                    </p:animEffect>
                                  </p:childTnLst>
                                </p:cTn>
                              </p:par>
                            </p:childTnLst>
                          </p:cTn>
                        </p:par>
                        <p:par>
                          <p:cTn id="81" fill="hold" nodeType="afterGroup">
                            <p:stCondLst>
                              <p:cond delay="4972"/>
                            </p:stCondLst>
                            <p:childTnLst>
                              <p:par>
                                <p:cTn id="82" presetID="26" presetClass="entr" presetSubtype="0" fill="hold" grpId="0" nodeType="afterEffect">
                                  <p:stCondLst>
                                    <p:cond delay="0"/>
                                  </p:stCondLst>
                                  <p:childTnLst>
                                    <p:set>
                                      <p:cBhvr>
                                        <p:cTn id="83" dur="1" fill="hold">
                                          <p:stCondLst>
                                            <p:cond delay="0"/>
                                          </p:stCondLst>
                                        </p:cTn>
                                        <p:tgtEl>
                                          <p:spTgt spid="42003"/>
                                        </p:tgtEl>
                                        <p:attrNameLst>
                                          <p:attrName>style.visibility</p:attrName>
                                        </p:attrNameLst>
                                      </p:cBhvr>
                                      <p:to>
                                        <p:strVal val="visible"/>
                                      </p:to>
                                    </p:set>
                                    <p:animEffect transition="in" filter="wipe(down)">
                                      <p:cBhvr>
                                        <p:cTn id="84" dur="145">
                                          <p:stCondLst>
                                            <p:cond delay="0"/>
                                          </p:stCondLst>
                                        </p:cTn>
                                        <p:tgtEl>
                                          <p:spTgt spid="42003"/>
                                        </p:tgtEl>
                                      </p:cBhvr>
                                    </p:animEffect>
                                    <p:anim calcmode="lin" valueType="num">
                                      <p:cBhvr>
                                        <p:cTn id="85" dur="456" tmFilter="0,0; 0.14,0.36; 0.43,0.73; 0.71,0.91; 1.0,1.0">
                                          <p:stCondLst>
                                            <p:cond delay="0"/>
                                          </p:stCondLst>
                                        </p:cTn>
                                        <p:tgtEl>
                                          <p:spTgt spid="42003"/>
                                        </p:tgtEl>
                                        <p:attrNameLst>
                                          <p:attrName>ppt_x</p:attrName>
                                        </p:attrNameLst>
                                      </p:cBhvr>
                                      <p:tavLst>
                                        <p:tav tm="0">
                                          <p:val>
                                            <p:strVal val="#ppt_x-0.25"/>
                                          </p:val>
                                        </p:tav>
                                        <p:tav tm="100000">
                                          <p:val>
                                            <p:strVal val="#ppt_x"/>
                                          </p:val>
                                        </p:tav>
                                      </p:tavLst>
                                    </p:anim>
                                    <p:anim calcmode="lin" valueType="num">
                                      <p:cBhvr>
                                        <p:cTn id="86" dur="166" tmFilter="0.0,0.0; 0.25,0.07; 0.50,0.2; 0.75,0.467; 1.0,1.0">
                                          <p:stCondLst>
                                            <p:cond delay="0"/>
                                          </p:stCondLst>
                                        </p:cTn>
                                        <p:tgtEl>
                                          <p:spTgt spid="42003"/>
                                        </p:tgtEl>
                                        <p:attrNameLst>
                                          <p:attrName>ppt_y</p:attrName>
                                        </p:attrNameLst>
                                      </p:cBhvr>
                                      <p:tavLst>
                                        <p:tav tm="0" fmla="#ppt_y-sin(pi*$)/3">
                                          <p:val>
                                            <p:fltVal val="0.5"/>
                                          </p:val>
                                        </p:tav>
                                        <p:tav tm="100000">
                                          <p:val>
                                            <p:fltVal val="1"/>
                                          </p:val>
                                        </p:tav>
                                      </p:tavLst>
                                    </p:anim>
                                    <p:anim calcmode="lin" valueType="num">
                                      <p:cBhvr>
                                        <p:cTn id="87" dur="166" tmFilter="0, 0; 0.125,0.2665; 0.25,0.4; 0.375,0.465; 0.5,0.5;  0.625,0.535; 0.75,0.6; 0.875,0.7335; 1,1">
                                          <p:stCondLst>
                                            <p:cond delay="166"/>
                                          </p:stCondLst>
                                        </p:cTn>
                                        <p:tgtEl>
                                          <p:spTgt spid="42003"/>
                                        </p:tgtEl>
                                        <p:attrNameLst>
                                          <p:attrName>ppt_y</p:attrName>
                                        </p:attrNameLst>
                                      </p:cBhvr>
                                      <p:tavLst>
                                        <p:tav tm="0" fmla="#ppt_y-sin(pi*$)/9">
                                          <p:val>
                                            <p:fltVal val="0"/>
                                          </p:val>
                                        </p:tav>
                                        <p:tav tm="100000">
                                          <p:val>
                                            <p:fltVal val="1"/>
                                          </p:val>
                                        </p:tav>
                                      </p:tavLst>
                                    </p:anim>
                                    <p:anim calcmode="lin" valueType="num">
                                      <p:cBhvr>
                                        <p:cTn id="88" dur="83" tmFilter="0, 0; 0.125,0.2665; 0.25,0.4; 0.375,0.465; 0.5,0.5;  0.625,0.535; 0.75,0.6; 0.875,0.7335; 1,1">
                                          <p:stCondLst>
                                            <p:cond delay="331"/>
                                          </p:stCondLst>
                                        </p:cTn>
                                        <p:tgtEl>
                                          <p:spTgt spid="42003"/>
                                        </p:tgtEl>
                                        <p:attrNameLst>
                                          <p:attrName>ppt_y</p:attrName>
                                        </p:attrNameLst>
                                      </p:cBhvr>
                                      <p:tavLst>
                                        <p:tav tm="0" fmla="#ppt_y-sin(pi*$)/27">
                                          <p:val>
                                            <p:fltVal val="0"/>
                                          </p:val>
                                        </p:tav>
                                        <p:tav tm="100000">
                                          <p:val>
                                            <p:fltVal val="1"/>
                                          </p:val>
                                        </p:tav>
                                      </p:tavLst>
                                    </p:anim>
                                    <p:anim calcmode="lin" valueType="num">
                                      <p:cBhvr>
                                        <p:cTn id="89" dur="41" tmFilter="0, 0; 0.125,0.2665; 0.25,0.4; 0.375,0.465; 0.5,0.5;  0.625,0.535; 0.75,0.6; 0.875,0.7335; 1,1">
                                          <p:stCondLst>
                                            <p:cond delay="414"/>
                                          </p:stCondLst>
                                        </p:cTn>
                                        <p:tgtEl>
                                          <p:spTgt spid="42003"/>
                                        </p:tgtEl>
                                        <p:attrNameLst>
                                          <p:attrName>ppt_y</p:attrName>
                                        </p:attrNameLst>
                                      </p:cBhvr>
                                      <p:tavLst>
                                        <p:tav tm="0" fmla="#ppt_y-sin(pi*$)/81">
                                          <p:val>
                                            <p:fltVal val="0"/>
                                          </p:val>
                                        </p:tav>
                                        <p:tav tm="100000">
                                          <p:val>
                                            <p:fltVal val="1"/>
                                          </p:val>
                                        </p:tav>
                                      </p:tavLst>
                                    </p:anim>
                                    <p:animScale>
                                      <p:cBhvr>
                                        <p:cTn id="90" dur="7">
                                          <p:stCondLst>
                                            <p:cond delay="163"/>
                                          </p:stCondLst>
                                        </p:cTn>
                                        <p:tgtEl>
                                          <p:spTgt spid="42003"/>
                                        </p:tgtEl>
                                      </p:cBhvr>
                                      <p:to x="100000" y="60000"/>
                                    </p:animScale>
                                    <p:animScale>
                                      <p:cBhvr>
                                        <p:cTn id="91" dur="42" decel="50000">
                                          <p:stCondLst>
                                            <p:cond delay="169"/>
                                          </p:stCondLst>
                                        </p:cTn>
                                        <p:tgtEl>
                                          <p:spTgt spid="42003"/>
                                        </p:tgtEl>
                                      </p:cBhvr>
                                      <p:to x="100000" y="100000"/>
                                    </p:animScale>
                                    <p:animScale>
                                      <p:cBhvr>
                                        <p:cTn id="92" dur="7">
                                          <p:stCondLst>
                                            <p:cond delay="328"/>
                                          </p:stCondLst>
                                        </p:cTn>
                                        <p:tgtEl>
                                          <p:spTgt spid="42003"/>
                                        </p:tgtEl>
                                      </p:cBhvr>
                                      <p:to x="100000" y="80000"/>
                                    </p:animScale>
                                    <p:animScale>
                                      <p:cBhvr>
                                        <p:cTn id="93" dur="42" decel="50000">
                                          <p:stCondLst>
                                            <p:cond delay="335"/>
                                          </p:stCondLst>
                                        </p:cTn>
                                        <p:tgtEl>
                                          <p:spTgt spid="42003"/>
                                        </p:tgtEl>
                                      </p:cBhvr>
                                      <p:to x="100000" y="100000"/>
                                    </p:animScale>
                                    <p:animScale>
                                      <p:cBhvr>
                                        <p:cTn id="94" dur="7">
                                          <p:stCondLst>
                                            <p:cond delay="411"/>
                                          </p:stCondLst>
                                        </p:cTn>
                                        <p:tgtEl>
                                          <p:spTgt spid="42003"/>
                                        </p:tgtEl>
                                      </p:cBhvr>
                                      <p:to x="100000" y="90000"/>
                                    </p:animScale>
                                    <p:animScale>
                                      <p:cBhvr>
                                        <p:cTn id="95" dur="42" decel="50000">
                                          <p:stCondLst>
                                            <p:cond delay="417"/>
                                          </p:stCondLst>
                                        </p:cTn>
                                        <p:tgtEl>
                                          <p:spTgt spid="42003"/>
                                        </p:tgtEl>
                                      </p:cBhvr>
                                      <p:to x="100000" y="100000"/>
                                    </p:animScale>
                                    <p:animScale>
                                      <p:cBhvr>
                                        <p:cTn id="96" dur="7">
                                          <p:stCondLst>
                                            <p:cond delay="452"/>
                                          </p:stCondLst>
                                        </p:cTn>
                                        <p:tgtEl>
                                          <p:spTgt spid="42003"/>
                                        </p:tgtEl>
                                      </p:cBhvr>
                                      <p:to x="100000" y="95000"/>
                                    </p:animScale>
                                    <p:animScale>
                                      <p:cBhvr>
                                        <p:cTn id="97" dur="42" decel="50000">
                                          <p:stCondLst>
                                            <p:cond delay="459"/>
                                          </p:stCondLst>
                                        </p:cTn>
                                        <p:tgtEl>
                                          <p:spTgt spid="42003"/>
                                        </p:tgtEl>
                                      </p:cBhvr>
                                      <p:to x="100000" y="100000"/>
                                    </p:animScale>
                                  </p:childTnLst>
                                </p:cTn>
                              </p:par>
                            </p:childTnLst>
                          </p:cTn>
                        </p:par>
                        <p:par>
                          <p:cTn id="98" fill="hold" nodeType="afterGroup">
                            <p:stCondLst>
                              <p:cond delay="5473"/>
                            </p:stCondLst>
                            <p:childTnLst>
                              <p:par>
                                <p:cTn id="99" presetID="31" presetClass="entr" presetSubtype="0" fill="hold" grpId="0" nodeType="afterEffect">
                                  <p:stCondLst>
                                    <p:cond delay="0"/>
                                  </p:stCondLst>
                                  <p:childTnLst>
                                    <p:set>
                                      <p:cBhvr>
                                        <p:cTn id="100" dur="1" fill="hold">
                                          <p:stCondLst>
                                            <p:cond delay="0"/>
                                          </p:stCondLst>
                                        </p:cTn>
                                        <p:tgtEl>
                                          <p:spTgt spid="42004"/>
                                        </p:tgtEl>
                                        <p:attrNameLst>
                                          <p:attrName>style.visibility</p:attrName>
                                        </p:attrNameLst>
                                      </p:cBhvr>
                                      <p:to>
                                        <p:strVal val="visible"/>
                                      </p:to>
                                    </p:set>
                                    <p:anim calcmode="lin" valueType="num">
                                      <p:cBhvr>
                                        <p:cTn id="101" dur="500" fill="hold"/>
                                        <p:tgtEl>
                                          <p:spTgt spid="42004"/>
                                        </p:tgtEl>
                                        <p:attrNameLst>
                                          <p:attrName>ppt_w</p:attrName>
                                        </p:attrNameLst>
                                      </p:cBhvr>
                                      <p:tavLst>
                                        <p:tav tm="0">
                                          <p:val>
                                            <p:fltVal val="0"/>
                                          </p:val>
                                        </p:tav>
                                        <p:tav tm="100000">
                                          <p:val>
                                            <p:strVal val="#ppt_w"/>
                                          </p:val>
                                        </p:tav>
                                      </p:tavLst>
                                    </p:anim>
                                    <p:anim calcmode="lin" valueType="num">
                                      <p:cBhvr>
                                        <p:cTn id="102" dur="500" fill="hold"/>
                                        <p:tgtEl>
                                          <p:spTgt spid="42004"/>
                                        </p:tgtEl>
                                        <p:attrNameLst>
                                          <p:attrName>ppt_h</p:attrName>
                                        </p:attrNameLst>
                                      </p:cBhvr>
                                      <p:tavLst>
                                        <p:tav tm="0">
                                          <p:val>
                                            <p:fltVal val="0"/>
                                          </p:val>
                                        </p:tav>
                                        <p:tav tm="100000">
                                          <p:val>
                                            <p:strVal val="#ppt_h"/>
                                          </p:val>
                                        </p:tav>
                                      </p:tavLst>
                                    </p:anim>
                                    <p:anim calcmode="lin" valueType="num">
                                      <p:cBhvr>
                                        <p:cTn id="103" dur="500" fill="hold"/>
                                        <p:tgtEl>
                                          <p:spTgt spid="42004"/>
                                        </p:tgtEl>
                                        <p:attrNameLst>
                                          <p:attrName>style.rotation</p:attrName>
                                        </p:attrNameLst>
                                      </p:cBhvr>
                                      <p:tavLst>
                                        <p:tav tm="0">
                                          <p:val>
                                            <p:fltVal val="90"/>
                                          </p:val>
                                        </p:tav>
                                        <p:tav tm="100000">
                                          <p:val>
                                            <p:fltVal val="0"/>
                                          </p:val>
                                        </p:tav>
                                      </p:tavLst>
                                    </p:anim>
                                    <p:animEffect transition="in" filter="fade">
                                      <p:cBhvr>
                                        <p:cTn id="104" dur="500"/>
                                        <p:tgtEl>
                                          <p:spTgt spid="42004"/>
                                        </p:tgtEl>
                                      </p:cBhvr>
                                    </p:animEffect>
                                  </p:childTnLst>
                                </p:cTn>
                              </p:par>
                            </p:childTnLst>
                          </p:cTn>
                        </p:par>
                        <p:par>
                          <p:cTn id="105" fill="hold" nodeType="afterGroup">
                            <p:stCondLst>
                              <p:cond delay="5973"/>
                            </p:stCondLst>
                            <p:childTnLst>
                              <p:par>
                                <p:cTn id="106" presetID="22" presetClass="entr" presetSubtype="8" fill="hold" grpId="0" nodeType="afterEffect">
                                  <p:stCondLst>
                                    <p:cond delay="0"/>
                                  </p:stCondLst>
                                  <p:childTnLst>
                                    <p:set>
                                      <p:cBhvr>
                                        <p:cTn id="107" dur="1" fill="hold">
                                          <p:stCondLst>
                                            <p:cond delay="0"/>
                                          </p:stCondLst>
                                        </p:cTn>
                                        <p:tgtEl>
                                          <p:spTgt spid="41995"/>
                                        </p:tgtEl>
                                        <p:attrNameLst>
                                          <p:attrName>style.visibility</p:attrName>
                                        </p:attrNameLst>
                                      </p:cBhvr>
                                      <p:to>
                                        <p:strVal val="visible"/>
                                      </p:to>
                                    </p:set>
                                    <p:animEffect transition="in" filter="wipe(left)">
                                      <p:cBhvr>
                                        <p:cTn id="108" dur="300"/>
                                        <p:tgtEl>
                                          <p:spTgt spid="41995"/>
                                        </p:tgtEl>
                                      </p:cBhvr>
                                    </p:animEffect>
                                  </p:childTnLst>
                                </p:cTn>
                              </p:par>
                            </p:childTnLst>
                          </p:cTn>
                        </p:par>
                        <p:par>
                          <p:cTn id="109" fill="hold" nodeType="afterGroup">
                            <p:stCondLst>
                              <p:cond delay="6273"/>
                            </p:stCondLst>
                            <p:childTnLst>
                              <p:par>
                                <p:cTn id="110" presetID="26" presetClass="entr" presetSubtype="0" fill="hold" grpId="0" nodeType="afterEffect">
                                  <p:stCondLst>
                                    <p:cond delay="0"/>
                                  </p:stCondLst>
                                  <p:childTnLst>
                                    <p:set>
                                      <p:cBhvr>
                                        <p:cTn id="111" dur="1" fill="hold">
                                          <p:stCondLst>
                                            <p:cond delay="0"/>
                                          </p:stCondLst>
                                        </p:cTn>
                                        <p:tgtEl>
                                          <p:spTgt spid="42001"/>
                                        </p:tgtEl>
                                        <p:attrNameLst>
                                          <p:attrName>style.visibility</p:attrName>
                                        </p:attrNameLst>
                                      </p:cBhvr>
                                      <p:to>
                                        <p:strVal val="visible"/>
                                      </p:to>
                                    </p:set>
                                    <p:animEffect transition="in" filter="wipe(down)">
                                      <p:cBhvr>
                                        <p:cTn id="112" dur="145">
                                          <p:stCondLst>
                                            <p:cond delay="0"/>
                                          </p:stCondLst>
                                        </p:cTn>
                                        <p:tgtEl>
                                          <p:spTgt spid="42001"/>
                                        </p:tgtEl>
                                      </p:cBhvr>
                                    </p:animEffect>
                                    <p:anim calcmode="lin" valueType="num">
                                      <p:cBhvr>
                                        <p:cTn id="113" dur="456" tmFilter="0,0; 0.14,0.36; 0.43,0.73; 0.71,0.91; 1.0,1.0">
                                          <p:stCondLst>
                                            <p:cond delay="0"/>
                                          </p:stCondLst>
                                        </p:cTn>
                                        <p:tgtEl>
                                          <p:spTgt spid="42001"/>
                                        </p:tgtEl>
                                        <p:attrNameLst>
                                          <p:attrName>ppt_x</p:attrName>
                                        </p:attrNameLst>
                                      </p:cBhvr>
                                      <p:tavLst>
                                        <p:tav tm="0">
                                          <p:val>
                                            <p:strVal val="#ppt_x-0.25"/>
                                          </p:val>
                                        </p:tav>
                                        <p:tav tm="100000">
                                          <p:val>
                                            <p:strVal val="#ppt_x"/>
                                          </p:val>
                                        </p:tav>
                                      </p:tavLst>
                                    </p:anim>
                                    <p:anim calcmode="lin" valueType="num">
                                      <p:cBhvr>
                                        <p:cTn id="114" dur="166" tmFilter="0.0,0.0; 0.25,0.07; 0.50,0.2; 0.75,0.467; 1.0,1.0">
                                          <p:stCondLst>
                                            <p:cond delay="0"/>
                                          </p:stCondLst>
                                        </p:cTn>
                                        <p:tgtEl>
                                          <p:spTgt spid="42001"/>
                                        </p:tgtEl>
                                        <p:attrNameLst>
                                          <p:attrName>ppt_y</p:attrName>
                                        </p:attrNameLst>
                                      </p:cBhvr>
                                      <p:tavLst>
                                        <p:tav tm="0" fmla="#ppt_y-sin(pi*$)/3">
                                          <p:val>
                                            <p:fltVal val="0.5"/>
                                          </p:val>
                                        </p:tav>
                                        <p:tav tm="100000">
                                          <p:val>
                                            <p:fltVal val="1"/>
                                          </p:val>
                                        </p:tav>
                                      </p:tavLst>
                                    </p:anim>
                                    <p:anim calcmode="lin" valueType="num">
                                      <p:cBhvr>
                                        <p:cTn id="115" dur="166" tmFilter="0, 0; 0.125,0.2665; 0.25,0.4; 0.375,0.465; 0.5,0.5;  0.625,0.535; 0.75,0.6; 0.875,0.7335; 1,1">
                                          <p:stCondLst>
                                            <p:cond delay="166"/>
                                          </p:stCondLst>
                                        </p:cTn>
                                        <p:tgtEl>
                                          <p:spTgt spid="42001"/>
                                        </p:tgtEl>
                                        <p:attrNameLst>
                                          <p:attrName>ppt_y</p:attrName>
                                        </p:attrNameLst>
                                      </p:cBhvr>
                                      <p:tavLst>
                                        <p:tav tm="0" fmla="#ppt_y-sin(pi*$)/9">
                                          <p:val>
                                            <p:fltVal val="0"/>
                                          </p:val>
                                        </p:tav>
                                        <p:tav tm="100000">
                                          <p:val>
                                            <p:fltVal val="1"/>
                                          </p:val>
                                        </p:tav>
                                      </p:tavLst>
                                    </p:anim>
                                    <p:anim calcmode="lin" valueType="num">
                                      <p:cBhvr>
                                        <p:cTn id="116" dur="83" tmFilter="0, 0; 0.125,0.2665; 0.25,0.4; 0.375,0.465; 0.5,0.5;  0.625,0.535; 0.75,0.6; 0.875,0.7335; 1,1">
                                          <p:stCondLst>
                                            <p:cond delay="331"/>
                                          </p:stCondLst>
                                        </p:cTn>
                                        <p:tgtEl>
                                          <p:spTgt spid="42001"/>
                                        </p:tgtEl>
                                        <p:attrNameLst>
                                          <p:attrName>ppt_y</p:attrName>
                                        </p:attrNameLst>
                                      </p:cBhvr>
                                      <p:tavLst>
                                        <p:tav tm="0" fmla="#ppt_y-sin(pi*$)/27">
                                          <p:val>
                                            <p:fltVal val="0"/>
                                          </p:val>
                                        </p:tav>
                                        <p:tav tm="100000">
                                          <p:val>
                                            <p:fltVal val="1"/>
                                          </p:val>
                                        </p:tav>
                                      </p:tavLst>
                                    </p:anim>
                                    <p:anim calcmode="lin" valueType="num">
                                      <p:cBhvr>
                                        <p:cTn id="117" dur="41" tmFilter="0, 0; 0.125,0.2665; 0.25,0.4; 0.375,0.465; 0.5,0.5;  0.625,0.535; 0.75,0.6; 0.875,0.7335; 1,1">
                                          <p:stCondLst>
                                            <p:cond delay="414"/>
                                          </p:stCondLst>
                                        </p:cTn>
                                        <p:tgtEl>
                                          <p:spTgt spid="42001"/>
                                        </p:tgtEl>
                                        <p:attrNameLst>
                                          <p:attrName>ppt_y</p:attrName>
                                        </p:attrNameLst>
                                      </p:cBhvr>
                                      <p:tavLst>
                                        <p:tav tm="0" fmla="#ppt_y-sin(pi*$)/81">
                                          <p:val>
                                            <p:fltVal val="0"/>
                                          </p:val>
                                        </p:tav>
                                        <p:tav tm="100000">
                                          <p:val>
                                            <p:fltVal val="1"/>
                                          </p:val>
                                        </p:tav>
                                      </p:tavLst>
                                    </p:anim>
                                    <p:animScale>
                                      <p:cBhvr>
                                        <p:cTn id="118" dur="7">
                                          <p:stCondLst>
                                            <p:cond delay="163"/>
                                          </p:stCondLst>
                                        </p:cTn>
                                        <p:tgtEl>
                                          <p:spTgt spid="42001"/>
                                        </p:tgtEl>
                                      </p:cBhvr>
                                      <p:to x="100000" y="60000"/>
                                    </p:animScale>
                                    <p:animScale>
                                      <p:cBhvr>
                                        <p:cTn id="119" dur="42" decel="50000">
                                          <p:stCondLst>
                                            <p:cond delay="169"/>
                                          </p:stCondLst>
                                        </p:cTn>
                                        <p:tgtEl>
                                          <p:spTgt spid="42001"/>
                                        </p:tgtEl>
                                      </p:cBhvr>
                                      <p:to x="100000" y="100000"/>
                                    </p:animScale>
                                    <p:animScale>
                                      <p:cBhvr>
                                        <p:cTn id="120" dur="7">
                                          <p:stCondLst>
                                            <p:cond delay="328"/>
                                          </p:stCondLst>
                                        </p:cTn>
                                        <p:tgtEl>
                                          <p:spTgt spid="42001"/>
                                        </p:tgtEl>
                                      </p:cBhvr>
                                      <p:to x="100000" y="80000"/>
                                    </p:animScale>
                                    <p:animScale>
                                      <p:cBhvr>
                                        <p:cTn id="121" dur="42" decel="50000">
                                          <p:stCondLst>
                                            <p:cond delay="335"/>
                                          </p:stCondLst>
                                        </p:cTn>
                                        <p:tgtEl>
                                          <p:spTgt spid="42001"/>
                                        </p:tgtEl>
                                      </p:cBhvr>
                                      <p:to x="100000" y="100000"/>
                                    </p:animScale>
                                    <p:animScale>
                                      <p:cBhvr>
                                        <p:cTn id="122" dur="7">
                                          <p:stCondLst>
                                            <p:cond delay="411"/>
                                          </p:stCondLst>
                                        </p:cTn>
                                        <p:tgtEl>
                                          <p:spTgt spid="42001"/>
                                        </p:tgtEl>
                                      </p:cBhvr>
                                      <p:to x="100000" y="90000"/>
                                    </p:animScale>
                                    <p:animScale>
                                      <p:cBhvr>
                                        <p:cTn id="123" dur="42" decel="50000">
                                          <p:stCondLst>
                                            <p:cond delay="417"/>
                                          </p:stCondLst>
                                        </p:cTn>
                                        <p:tgtEl>
                                          <p:spTgt spid="42001"/>
                                        </p:tgtEl>
                                      </p:cBhvr>
                                      <p:to x="100000" y="100000"/>
                                    </p:animScale>
                                    <p:animScale>
                                      <p:cBhvr>
                                        <p:cTn id="124" dur="7">
                                          <p:stCondLst>
                                            <p:cond delay="452"/>
                                          </p:stCondLst>
                                        </p:cTn>
                                        <p:tgtEl>
                                          <p:spTgt spid="42001"/>
                                        </p:tgtEl>
                                      </p:cBhvr>
                                      <p:to x="100000" y="95000"/>
                                    </p:animScale>
                                    <p:animScale>
                                      <p:cBhvr>
                                        <p:cTn id="125" dur="42" decel="50000">
                                          <p:stCondLst>
                                            <p:cond delay="459"/>
                                          </p:stCondLst>
                                        </p:cTn>
                                        <p:tgtEl>
                                          <p:spTgt spid="42001"/>
                                        </p:tgtEl>
                                      </p:cBhvr>
                                      <p:to x="100000" y="100000"/>
                                    </p:animScale>
                                  </p:childTnLst>
                                </p:cTn>
                              </p:par>
                            </p:childTnLst>
                          </p:cTn>
                        </p:par>
                        <p:par>
                          <p:cTn id="126" fill="hold" nodeType="afterGroup">
                            <p:stCondLst>
                              <p:cond delay="6774"/>
                            </p:stCondLst>
                            <p:childTnLst>
                              <p:par>
                                <p:cTn id="127" presetID="31" presetClass="entr" presetSubtype="0" fill="hold" grpId="0" nodeType="afterEffect">
                                  <p:stCondLst>
                                    <p:cond delay="0"/>
                                  </p:stCondLst>
                                  <p:childTnLst>
                                    <p:set>
                                      <p:cBhvr>
                                        <p:cTn id="128" dur="1" fill="hold">
                                          <p:stCondLst>
                                            <p:cond delay="0"/>
                                          </p:stCondLst>
                                        </p:cTn>
                                        <p:tgtEl>
                                          <p:spTgt spid="42002"/>
                                        </p:tgtEl>
                                        <p:attrNameLst>
                                          <p:attrName>style.visibility</p:attrName>
                                        </p:attrNameLst>
                                      </p:cBhvr>
                                      <p:to>
                                        <p:strVal val="visible"/>
                                      </p:to>
                                    </p:set>
                                    <p:anim calcmode="lin" valueType="num">
                                      <p:cBhvr>
                                        <p:cTn id="129" dur="500" fill="hold"/>
                                        <p:tgtEl>
                                          <p:spTgt spid="42002"/>
                                        </p:tgtEl>
                                        <p:attrNameLst>
                                          <p:attrName>ppt_w</p:attrName>
                                        </p:attrNameLst>
                                      </p:cBhvr>
                                      <p:tavLst>
                                        <p:tav tm="0">
                                          <p:val>
                                            <p:fltVal val="0"/>
                                          </p:val>
                                        </p:tav>
                                        <p:tav tm="100000">
                                          <p:val>
                                            <p:strVal val="#ppt_w"/>
                                          </p:val>
                                        </p:tav>
                                      </p:tavLst>
                                    </p:anim>
                                    <p:anim calcmode="lin" valueType="num">
                                      <p:cBhvr>
                                        <p:cTn id="130" dur="500" fill="hold"/>
                                        <p:tgtEl>
                                          <p:spTgt spid="42002"/>
                                        </p:tgtEl>
                                        <p:attrNameLst>
                                          <p:attrName>ppt_h</p:attrName>
                                        </p:attrNameLst>
                                      </p:cBhvr>
                                      <p:tavLst>
                                        <p:tav tm="0">
                                          <p:val>
                                            <p:fltVal val="0"/>
                                          </p:val>
                                        </p:tav>
                                        <p:tav tm="100000">
                                          <p:val>
                                            <p:strVal val="#ppt_h"/>
                                          </p:val>
                                        </p:tav>
                                      </p:tavLst>
                                    </p:anim>
                                    <p:anim calcmode="lin" valueType="num">
                                      <p:cBhvr>
                                        <p:cTn id="131" dur="500" fill="hold"/>
                                        <p:tgtEl>
                                          <p:spTgt spid="42002"/>
                                        </p:tgtEl>
                                        <p:attrNameLst>
                                          <p:attrName>style.rotation</p:attrName>
                                        </p:attrNameLst>
                                      </p:cBhvr>
                                      <p:tavLst>
                                        <p:tav tm="0">
                                          <p:val>
                                            <p:fltVal val="90"/>
                                          </p:val>
                                        </p:tav>
                                        <p:tav tm="100000">
                                          <p:val>
                                            <p:fltVal val="0"/>
                                          </p:val>
                                        </p:tav>
                                      </p:tavLst>
                                    </p:anim>
                                    <p:animEffect transition="in" filter="fade">
                                      <p:cBhvr>
                                        <p:cTn id="132" dur="500"/>
                                        <p:tgtEl>
                                          <p:spTgt spid="42002"/>
                                        </p:tgtEl>
                                      </p:cBhvr>
                                    </p:animEffect>
                                  </p:childTnLst>
                                </p:cTn>
                              </p:par>
                            </p:childTnLst>
                          </p:cTn>
                        </p:par>
                        <p:par>
                          <p:cTn id="133" fill="hold" nodeType="afterGroup">
                            <p:stCondLst>
                              <p:cond delay="7274"/>
                            </p:stCondLst>
                            <p:childTnLst>
                              <p:par>
                                <p:cTn id="134" presetID="22" presetClass="entr" presetSubtype="8" fill="hold" grpId="0" nodeType="afterEffect">
                                  <p:stCondLst>
                                    <p:cond delay="0"/>
                                  </p:stCondLst>
                                  <p:childTnLst>
                                    <p:set>
                                      <p:cBhvr>
                                        <p:cTn id="135" dur="1" fill="hold">
                                          <p:stCondLst>
                                            <p:cond delay="0"/>
                                          </p:stCondLst>
                                        </p:cTn>
                                        <p:tgtEl>
                                          <p:spTgt spid="41996"/>
                                        </p:tgtEl>
                                        <p:attrNameLst>
                                          <p:attrName>style.visibility</p:attrName>
                                        </p:attrNameLst>
                                      </p:cBhvr>
                                      <p:to>
                                        <p:strVal val="visible"/>
                                      </p:to>
                                    </p:set>
                                    <p:animEffect transition="in" filter="wipe(left)">
                                      <p:cBhvr>
                                        <p:cTn id="136" dur="300"/>
                                        <p:tgtEl>
                                          <p:spTgt spid="41996"/>
                                        </p:tgtEl>
                                      </p:cBhvr>
                                    </p:animEffect>
                                  </p:childTnLst>
                                </p:cTn>
                              </p:par>
                            </p:childTnLst>
                          </p:cTn>
                        </p:par>
                        <p:par>
                          <p:cTn id="137" fill="hold" nodeType="afterGroup">
                            <p:stCondLst>
                              <p:cond delay="7574"/>
                            </p:stCondLst>
                            <p:childTnLst>
                              <p:par>
                                <p:cTn id="138" presetID="26" presetClass="entr" presetSubtype="0" fill="hold" grpId="0" nodeType="afterEffect">
                                  <p:stCondLst>
                                    <p:cond delay="0"/>
                                  </p:stCondLst>
                                  <p:childTnLst>
                                    <p:set>
                                      <p:cBhvr>
                                        <p:cTn id="139" dur="1" fill="hold">
                                          <p:stCondLst>
                                            <p:cond delay="0"/>
                                          </p:stCondLst>
                                        </p:cTn>
                                        <p:tgtEl>
                                          <p:spTgt spid="42005"/>
                                        </p:tgtEl>
                                        <p:attrNameLst>
                                          <p:attrName>style.visibility</p:attrName>
                                        </p:attrNameLst>
                                      </p:cBhvr>
                                      <p:to>
                                        <p:strVal val="visible"/>
                                      </p:to>
                                    </p:set>
                                    <p:animEffect transition="in" filter="wipe(down)">
                                      <p:cBhvr>
                                        <p:cTn id="140" dur="290">
                                          <p:stCondLst>
                                            <p:cond delay="0"/>
                                          </p:stCondLst>
                                        </p:cTn>
                                        <p:tgtEl>
                                          <p:spTgt spid="42005"/>
                                        </p:tgtEl>
                                      </p:cBhvr>
                                    </p:animEffect>
                                    <p:anim calcmode="lin" valueType="num">
                                      <p:cBhvr>
                                        <p:cTn id="141" dur="911" tmFilter="0,0; 0.14,0.36; 0.43,0.73; 0.71,0.91; 1.0,1.0">
                                          <p:stCondLst>
                                            <p:cond delay="0"/>
                                          </p:stCondLst>
                                        </p:cTn>
                                        <p:tgtEl>
                                          <p:spTgt spid="42005"/>
                                        </p:tgtEl>
                                        <p:attrNameLst>
                                          <p:attrName>ppt_x</p:attrName>
                                        </p:attrNameLst>
                                      </p:cBhvr>
                                      <p:tavLst>
                                        <p:tav tm="0">
                                          <p:val>
                                            <p:strVal val="#ppt_x-0.25"/>
                                          </p:val>
                                        </p:tav>
                                        <p:tav tm="100000">
                                          <p:val>
                                            <p:strVal val="#ppt_x"/>
                                          </p:val>
                                        </p:tav>
                                      </p:tavLst>
                                    </p:anim>
                                    <p:anim calcmode="lin" valueType="num">
                                      <p:cBhvr>
                                        <p:cTn id="142" dur="332" tmFilter="0.0,0.0; 0.25,0.07; 0.50,0.2; 0.75,0.467; 1.0,1.0">
                                          <p:stCondLst>
                                            <p:cond delay="0"/>
                                          </p:stCondLst>
                                        </p:cTn>
                                        <p:tgtEl>
                                          <p:spTgt spid="42005"/>
                                        </p:tgtEl>
                                        <p:attrNameLst>
                                          <p:attrName>ppt_y</p:attrName>
                                        </p:attrNameLst>
                                      </p:cBhvr>
                                      <p:tavLst>
                                        <p:tav tm="0" fmla="#ppt_y-sin(pi*$)/3">
                                          <p:val>
                                            <p:fltVal val="0.5"/>
                                          </p:val>
                                        </p:tav>
                                        <p:tav tm="100000">
                                          <p:val>
                                            <p:fltVal val="1"/>
                                          </p:val>
                                        </p:tav>
                                      </p:tavLst>
                                    </p:anim>
                                    <p:anim calcmode="lin" valueType="num">
                                      <p:cBhvr>
                                        <p:cTn id="143" dur="332" tmFilter="0, 0; 0.125,0.2665; 0.25,0.4; 0.375,0.465; 0.5,0.5;  0.625,0.535; 0.75,0.6; 0.875,0.7335; 1,1">
                                          <p:stCondLst>
                                            <p:cond delay="332"/>
                                          </p:stCondLst>
                                        </p:cTn>
                                        <p:tgtEl>
                                          <p:spTgt spid="42005"/>
                                        </p:tgtEl>
                                        <p:attrNameLst>
                                          <p:attrName>ppt_y</p:attrName>
                                        </p:attrNameLst>
                                      </p:cBhvr>
                                      <p:tavLst>
                                        <p:tav tm="0" fmla="#ppt_y-sin(pi*$)/9">
                                          <p:val>
                                            <p:fltVal val="0"/>
                                          </p:val>
                                        </p:tav>
                                        <p:tav tm="100000">
                                          <p:val>
                                            <p:fltVal val="1"/>
                                          </p:val>
                                        </p:tav>
                                      </p:tavLst>
                                    </p:anim>
                                    <p:anim calcmode="lin" valueType="num">
                                      <p:cBhvr>
                                        <p:cTn id="144" dur="166" tmFilter="0, 0; 0.125,0.2665; 0.25,0.4; 0.375,0.465; 0.5,0.5;  0.625,0.535; 0.75,0.6; 0.875,0.7335; 1,1">
                                          <p:stCondLst>
                                            <p:cond delay="662"/>
                                          </p:stCondLst>
                                        </p:cTn>
                                        <p:tgtEl>
                                          <p:spTgt spid="42005"/>
                                        </p:tgtEl>
                                        <p:attrNameLst>
                                          <p:attrName>ppt_y</p:attrName>
                                        </p:attrNameLst>
                                      </p:cBhvr>
                                      <p:tavLst>
                                        <p:tav tm="0" fmla="#ppt_y-sin(pi*$)/27">
                                          <p:val>
                                            <p:fltVal val="0"/>
                                          </p:val>
                                        </p:tav>
                                        <p:tav tm="100000">
                                          <p:val>
                                            <p:fltVal val="1"/>
                                          </p:val>
                                        </p:tav>
                                      </p:tavLst>
                                    </p:anim>
                                    <p:anim calcmode="lin" valueType="num">
                                      <p:cBhvr>
                                        <p:cTn id="145" dur="82" tmFilter="0, 0; 0.125,0.2665; 0.25,0.4; 0.375,0.465; 0.5,0.5;  0.625,0.535; 0.75,0.6; 0.875,0.7335; 1,1">
                                          <p:stCondLst>
                                            <p:cond delay="828"/>
                                          </p:stCondLst>
                                        </p:cTn>
                                        <p:tgtEl>
                                          <p:spTgt spid="42005"/>
                                        </p:tgtEl>
                                        <p:attrNameLst>
                                          <p:attrName>ppt_y</p:attrName>
                                        </p:attrNameLst>
                                      </p:cBhvr>
                                      <p:tavLst>
                                        <p:tav tm="0" fmla="#ppt_y-sin(pi*$)/81">
                                          <p:val>
                                            <p:fltVal val="0"/>
                                          </p:val>
                                        </p:tav>
                                        <p:tav tm="100000">
                                          <p:val>
                                            <p:fltVal val="1"/>
                                          </p:val>
                                        </p:tav>
                                      </p:tavLst>
                                    </p:anim>
                                    <p:animScale>
                                      <p:cBhvr>
                                        <p:cTn id="146" dur="13">
                                          <p:stCondLst>
                                            <p:cond delay="325"/>
                                          </p:stCondLst>
                                        </p:cTn>
                                        <p:tgtEl>
                                          <p:spTgt spid="42005"/>
                                        </p:tgtEl>
                                      </p:cBhvr>
                                      <p:to x="100000" y="60000"/>
                                    </p:animScale>
                                    <p:animScale>
                                      <p:cBhvr>
                                        <p:cTn id="147" dur="83" decel="50000">
                                          <p:stCondLst>
                                            <p:cond delay="338"/>
                                          </p:stCondLst>
                                        </p:cTn>
                                        <p:tgtEl>
                                          <p:spTgt spid="42005"/>
                                        </p:tgtEl>
                                      </p:cBhvr>
                                      <p:to x="100000" y="100000"/>
                                    </p:animScale>
                                    <p:animScale>
                                      <p:cBhvr>
                                        <p:cTn id="148" dur="13">
                                          <p:stCondLst>
                                            <p:cond delay="656"/>
                                          </p:stCondLst>
                                        </p:cTn>
                                        <p:tgtEl>
                                          <p:spTgt spid="42005"/>
                                        </p:tgtEl>
                                      </p:cBhvr>
                                      <p:to x="100000" y="80000"/>
                                    </p:animScale>
                                    <p:animScale>
                                      <p:cBhvr>
                                        <p:cTn id="149" dur="83" decel="50000">
                                          <p:stCondLst>
                                            <p:cond delay="669"/>
                                          </p:stCondLst>
                                        </p:cTn>
                                        <p:tgtEl>
                                          <p:spTgt spid="42005"/>
                                        </p:tgtEl>
                                      </p:cBhvr>
                                      <p:to x="100000" y="100000"/>
                                    </p:animScale>
                                    <p:animScale>
                                      <p:cBhvr>
                                        <p:cTn id="150" dur="13">
                                          <p:stCondLst>
                                            <p:cond delay="821"/>
                                          </p:stCondLst>
                                        </p:cTn>
                                        <p:tgtEl>
                                          <p:spTgt spid="42005"/>
                                        </p:tgtEl>
                                      </p:cBhvr>
                                      <p:to x="100000" y="90000"/>
                                    </p:animScale>
                                    <p:animScale>
                                      <p:cBhvr>
                                        <p:cTn id="151" dur="83" decel="50000">
                                          <p:stCondLst>
                                            <p:cond delay="834"/>
                                          </p:stCondLst>
                                        </p:cTn>
                                        <p:tgtEl>
                                          <p:spTgt spid="42005"/>
                                        </p:tgtEl>
                                      </p:cBhvr>
                                      <p:to x="100000" y="100000"/>
                                    </p:animScale>
                                    <p:animScale>
                                      <p:cBhvr>
                                        <p:cTn id="152" dur="13">
                                          <p:stCondLst>
                                            <p:cond delay="904"/>
                                          </p:stCondLst>
                                        </p:cTn>
                                        <p:tgtEl>
                                          <p:spTgt spid="42005"/>
                                        </p:tgtEl>
                                      </p:cBhvr>
                                      <p:to x="100000" y="95000"/>
                                    </p:animScale>
                                    <p:animScale>
                                      <p:cBhvr>
                                        <p:cTn id="153" dur="83" decel="50000">
                                          <p:stCondLst>
                                            <p:cond delay="917"/>
                                          </p:stCondLst>
                                        </p:cTn>
                                        <p:tgtEl>
                                          <p:spTgt spid="42005"/>
                                        </p:tgtEl>
                                      </p:cBhvr>
                                      <p:to x="100000" y="100000"/>
                                    </p:animScale>
                                  </p:childTnLst>
                                </p:cTn>
                              </p:par>
                            </p:childTnLst>
                          </p:cTn>
                        </p:par>
                        <p:par>
                          <p:cTn id="154" fill="hold" nodeType="afterGroup">
                            <p:stCondLst>
                              <p:cond delay="8574"/>
                            </p:stCondLst>
                            <p:childTnLst>
                              <p:par>
                                <p:cTn id="155" presetID="31" presetClass="entr" presetSubtype="0" fill="hold" grpId="0" nodeType="afterEffect">
                                  <p:stCondLst>
                                    <p:cond delay="0"/>
                                  </p:stCondLst>
                                  <p:childTnLst>
                                    <p:set>
                                      <p:cBhvr>
                                        <p:cTn id="156" dur="1" fill="hold">
                                          <p:stCondLst>
                                            <p:cond delay="0"/>
                                          </p:stCondLst>
                                        </p:cTn>
                                        <p:tgtEl>
                                          <p:spTgt spid="42006"/>
                                        </p:tgtEl>
                                        <p:attrNameLst>
                                          <p:attrName>style.visibility</p:attrName>
                                        </p:attrNameLst>
                                      </p:cBhvr>
                                      <p:to>
                                        <p:strVal val="visible"/>
                                      </p:to>
                                    </p:set>
                                    <p:anim calcmode="lin" valueType="num">
                                      <p:cBhvr>
                                        <p:cTn id="157" dur="500" fill="hold"/>
                                        <p:tgtEl>
                                          <p:spTgt spid="42006"/>
                                        </p:tgtEl>
                                        <p:attrNameLst>
                                          <p:attrName>ppt_w</p:attrName>
                                        </p:attrNameLst>
                                      </p:cBhvr>
                                      <p:tavLst>
                                        <p:tav tm="0">
                                          <p:val>
                                            <p:fltVal val="0"/>
                                          </p:val>
                                        </p:tav>
                                        <p:tav tm="100000">
                                          <p:val>
                                            <p:strVal val="#ppt_w"/>
                                          </p:val>
                                        </p:tav>
                                      </p:tavLst>
                                    </p:anim>
                                    <p:anim calcmode="lin" valueType="num">
                                      <p:cBhvr>
                                        <p:cTn id="158" dur="500" fill="hold"/>
                                        <p:tgtEl>
                                          <p:spTgt spid="42006"/>
                                        </p:tgtEl>
                                        <p:attrNameLst>
                                          <p:attrName>ppt_h</p:attrName>
                                        </p:attrNameLst>
                                      </p:cBhvr>
                                      <p:tavLst>
                                        <p:tav tm="0">
                                          <p:val>
                                            <p:fltVal val="0"/>
                                          </p:val>
                                        </p:tav>
                                        <p:tav tm="100000">
                                          <p:val>
                                            <p:strVal val="#ppt_h"/>
                                          </p:val>
                                        </p:tav>
                                      </p:tavLst>
                                    </p:anim>
                                    <p:anim calcmode="lin" valueType="num">
                                      <p:cBhvr>
                                        <p:cTn id="159" dur="500" fill="hold"/>
                                        <p:tgtEl>
                                          <p:spTgt spid="42006"/>
                                        </p:tgtEl>
                                        <p:attrNameLst>
                                          <p:attrName>style.rotation</p:attrName>
                                        </p:attrNameLst>
                                      </p:cBhvr>
                                      <p:tavLst>
                                        <p:tav tm="0">
                                          <p:val>
                                            <p:fltVal val="90"/>
                                          </p:val>
                                        </p:tav>
                                        <p:tav tm="100000">
                                          <p:val>
                                            <p:fltVal val="0"/>
                                          </p:val>
                                        </p:tav>
                                      </p:tavLst>
                                    </p:anim>
                                    <p:animEffect transition="in" filter="fade">
                                      <p:cBhvr>
                                        <p:cTn id="160" dur="500"/>
                                        <p:tgtEl>
                                          <p:spTgt spid="42006"/>
                                        </p:tgtEl>
                                      </p:cBhvr>
                                    </p:animEffect>
                                  </p:childTnLst>
                                </p:cTn>
                              </p:par>
                            </p:childTnLst>
                          </p:cTn>
                        </p:par>
                        <p:par>
                          <p:cTn id="161" fill="hold" nodeType="afterGroup">
                            <p:stCondLst>
                              <p:cond delay="9074"/>
                            </p:stCondLst>
                            <p:childTnLst>
                              <p:par>
                                <p:cTn id="162" presetID="22" presetClass="entr" presetSubtype="8" fill="hold" grpId="0" nodeType="afterEffect">
                                  <p:stCondLst>
                                    <p:cond delay="0"/>
                                  </p:stCondLst>
                                  <p:childTnLst>
                                    <p:set>
                                      <p:cBhvr>
                                        <p:cTn id="163" dur="1" fill="hold">
                                          <p:stCondLst>
                                            <p:cond delay="0"/>
                                          </p:stCondLst>
                                        </p:cTn>
                                        <p:tgtEl>
                                          <p:spTgt spid="41986"/>
                                        </p:tgtEl>
                                        <p:attrNameLst>
                                          <p:attrName>style.visibility</p:attrName>
                                        </p:attrNameLst>
                                      </p:cBhvr>
                                      <p:to>
                                        <p:strVal val="visible"/>
                                      </p:to>
                                    </p:set>
                                    <p:animEffect transition="in" filter="wipe(left)">
                                      <p:cBhvr>
                                        <p:cTn id="164" dur="500"/>
                                        <p:tgtEl>
                                          <p:spTgt spid="41986"/>
                                        </p:tgtEl>
                                      </p:cBhvr>
                                    </p:animEffect>
                                  </p:childTnLst>
                                </p:cTn>
                              </p:par>
                            </p:childTnLst>
                          </p:cTn>
                        </p:par>
                        <p:par>
                          <p:cTn id="165" fill="hold" nodeType="afterGroup">
                            <p:stCondLst>
                              <p:cond delay="9574"/>
                            </p:stCondLst>
                            <p:childTnLst>
                              <p:par>
                                <p:cTn id="166" presetID="16" presetClass="entr" presetSubtype="21" fill="hold" grpId="0" nodeType="afterEffect">
                                  <p:stCondLst>
                                    <p:cond delay="0"/>
                                  </p:stCondLst>
                                  <p:childTnLst>
                                    <p:set>
                                      <p:cBhvr>
                                        <p:cTn id="167" dur="1" fill="hold">
                                          <p:stCondLst>
                                            <p:cond delay="0"/>
                                          </p:stCondLst>
                                        </p:cTn>
                                        <p:tgtEl>
                                          <p:spTgt spid="41987"/>
                                        </p:tgtEl>
                                        <p:attrNameLst>
                                          <p:attrName>style.visibility</p:attrName>
                                        </p:attrNameLst>
                                      </p:cBhvr>
                                      <p:to>
                                        <p:strVal val="visible"/>
                                      </p:to>
                                    </p:set>
                                    <p:animEffect transition="in" filter="barn(inVertical)">
                                      <p:cBhvr>
                                        <p:cTn id="168" dur="5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P spid="41987" grpId="0" autoUpdateAnimBg="0"/>
      <p:bldP spid="41994" grpId="0" animBg="1"/>
      <p:bldP spid="41995" grpId="0" animBg="1"/>
      <p:bldP spid="41996" grpId="0" animBg="1"/>
      <p:bldP spid="41997" grpId="0" animBg="1" autoUpdateAnimBg="0"/>
      <p:bldP spid="41998" grpId="0" autoUpdateAnimBg="0"/>
      <p:bldP spid="41999" grpId="0" animBg="1" autoUpdateAnimBg="0"/>
      <p:bldP spid="42000" grpId="0" autoUpdateAnimBg="0"/>
      <p:bldP spid="42001" grpId="0" animBg="1" autoUpdateAnimBg="0"/>
      <p:bldP spid="42002" grpId="0" autoUpdateAnimBg="0"/>
      <p:bldP spid="42003" grpId="0" animBg="1" autoUpdateAnimBg="0"/>
      <p:bldP spid="42004" grpId="0" autoUpdateAnimBg="0"/>
      <p:bldP spid="42005" grpId="0" animBg="1" autoUpdateAnimBg="0"/>
      <p:bldP spid="42006" grpId="0" autoUpdateAnimBg="0"/>
      <p:bldP spid="42007" grpId="0" animBg="1"/>
      <p:bldP spid="42008"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5"/>
          <p:cNvSpPr>
            <a:spLocks noChangeArrowheads="1"/>
          </p:cNvSpPr>
          <p:nvPr/>
        </p:nvSpPr>
        <p:spPr bwMode="auto">
          <a:xfrm>
            <a:off x="1992313" y="1268413"/>
            <a:ext cx="3887787" cy="2232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a typeface="造字工房悦黑体验版常规体" pitchFamily="50" charset="-122"/>
            </a:endParaRPr>
          </a:p>
        </p:txBody>
      </p:sp>
      <p:sp>
        <p:nvSpPr>
          <p:cNvPr id="43011" name="Freeform 16"/>
          <p:cNvSpPr>
            <a:spLocks noEditPoints="1"/>
          </p:cNvSpPr>
          <p:nvPr/>
        </p:nvSpPr>
        <p:spPr bwMode="auto">
          <a:xfrm>
            <a:off x="2138363" y="1370013"/>
            <a:ext cx="714375" cy="774700"/>
          </a:xfrm>
          <a:custGeom>
            <a:avLst/>
            <a:gdLst>
              <a:gd name="T0" fmla="*/ 2147483646 w 1053"/>
              <a:gd name="T1" fmla="*/ 2147483646 h 1145"/>
              <a:gd name="T2" fmla="*/ 2147483646 w 1053"/>
              <a:gd name="T3" fmla="*/ 2147483646 h 1145"/>
              <a:gd name="T4" fmla="*/ 2147483646 w 1053"/>
              <a:gd name="T5" fmla="*/ 2147483646 h 1145"/>
              <a:gd name="T6" fmla="*/ 2147483646 w 1053"/>
              <a:gd name="T7" fmla="*/ 2147483646 h 1145"/>
              <a:gd name="T8" fmla="*/ 2147483646 w 1053"/>
              <a:gd name="T9" fmla="*/ 2147483646 h 1145"/>
              <a:gd name="T10" fmla="*/ 2147483646 w 1053"/>
              <a:gd name="T11" fmla="*/ 2147483646 h 1145"/>
              <a:gd name="T12" fmla="*/ 2147483646 w 1053"/>
              <a:gd name="T13" fmla="*/ 2147483646 h 1145"/>
              <a:gd name="T14" fmla="*/ 2147483646 w 1053"/>
              <a:gd name="T15" fmla="*/ 2147483646 h 1145"/>
              <a:gd name="T16" fmla="*/ 2147483646 w 1053"/>
              <a:gd name="T17" fmla="*/ 2147483646 h 1145"/>
              <a:gd name="T18" fmla="*/ 2147483646 w 1053"/>
              <a:gd name="T19" fmla="*/ 2147483646 h 1145"/>
              <a:gd name="T20" fmla="*/ 2147483646 w 1053"/>
              <a:gd name="T21" fmla="*/ 2147483646 h 1145"/>
              <a:gd name="T22" fmla="*/ 2147483646 w 1053"/>
              <a:gd name="T23" fmla="*/ 2147483646 h 1145"/>
              <a:gd name="T24" fmla="*/ 2147483646 w 1053"/>
              <a:gd name="T25" fmla="*/ 2147483646 h 1145"/>
              <a:gd name="T26" fmla="*/ 2147483646 w 1053"/>
              <a:gd name="T27" fmla="*/ 2147483646 h 1145"/>
              <a:gd name="T28" fmla="*/ 2147483646 w 1053"/>
              <a:gd name="T29" fmla="*/ 2147483646 h 1145"/>
              <a:gd name="T30" fmla="*/ 2147483646 w 1053"/>
              <a:gd name="T31" fmla="*/ 2147483646 h 1145"/>
              <a:gd name="T32" fmla="*/ 2147483646 w 1053"/>
              <a:gd name="T33" fmla="*/ 2147483646 h 1145"/>
              <a:gd name="T34" fmla="*/ 2147483646 w 1053"/>
              <a:gd name="T35" fmla="*/ 2147483646 h 1145"/>
              <a:gd name="T36" fmla="*/ 2147483646 w 1053"/>
              <a:gd name="T37" fmla="*/ 2147483646 h 1145"/>
              <a:gd name="T38" fmla="*/ 2147483646 w 1053"/>
              <a:gd name="T39" fmla="*/ 2147483646 h 1145"/>
              <a:gd name="T40" fmla="*/ 2147483646 w 1053"/>
              <a:gd name="T41" fmla="*/ 2147483646 h 1145"/>
              <a:gd name="T42" fmla="*/ 2147483646 w 1053"/>
              <a:gd name="T43" fmla="*/ 2147483646 h 1145"/>
              <a:gd name="T44" fmla="*/ 2147483646 w 1053"/>
              <a:gd name="T45" fmla="*/ 2147483646 h 1145"/>
              <a:gd name="T46" fmla="*/ 2147483646 w 1053"/>
              <a:gd name="T47" fmla="*/ 2147483646 h 1145"/>
              <a:gd name="T48" fmla="*/ 2147483646 w 1053"/>
              <a:gd name="T49" fmla="*/ 2147483646 h 1145"/>
              <a:gd name="T50" fmla="*/ 2147483646 w 1053"/>
              <a:gd name="T51" fmla="*/ 2147483646 h 1145"/>
              <a:gd name="T52" fmla="*/ 2147483646 w 1053"/>
              <a:gd name="T53" fmla="*/ 2147483646 h 1145"/>
              <a:gd name="T54" fmla="*/ 2147483646 w 1053"/>
              <a:gd name="T55" fmla="*/ 2147483646 h 1145"/>
              <a:gd name="T56" fmla="*/ 2147483646 w 1053"/>
              <a:gd name="T57" fmla="*/ 2147483646 h 1145"/>
              <a:gd name="T58" fmla="*/ 2147483646 w 1053"/>
              <a:gd name="T59" fmla="*/ 2147483646 h 1145"/>
              <a:gd name="T60" fmla="*/ 2147483646 w 1053"/>
              <a:gd name="T61" fmla="*/ 2147483646 h 1145"/>
              <a:gd name="T62" fmla="*/ 2147483646 w 1053"/>
              <a:gd name="T63" fmla="*/ 2147483646 h 1145"/>
              <a:gd name="T64" fmla="*/ 2147483646 w 1053"/>
              <a:gd name="T65" fmla="*/ 2147483646 h 1145"/>
              <a:gd name="T66" fmla="*/ 2147483646 w 1053"/>
              <a:gd name="T67" fmla="*/ 2147483646 h 1145"/>
              <a:gd name="T68" fmla="*/ 2147483646 w 1053"/>
              <a:gd name="T69" fmla="*/ 0 h 1145"/>
              <a:gd name="T70" fmla="*/ 2147483646 w 1053"/>
              <a:gd name="T71" fmla="*/ 2147483646 h 1145"/>
              <a:gd name="T72" fmla="*/ 2147483646 w 1053"/>
              <a:gd name="T73" fmla="*/ 2147483646 h 1145"/>
              <a:gd name="T74" fmla="*/ 2147483646 w 1053"/>
              <a:gd name="T75" fmla="*/ 2147483646 h 1145"/>
              <a:gd name="T76" fmla="*/ 2147483646 w 1053"/>
              <a:gd name="T77" fmla="*/ 2147483646 h 1145"/>
              <a:gd name="T78" fmla="*/ 2147483646 w 1053"/>
              <a:gd name="T79" fmla="*/ 2147483646 h 1145"/>
              <a:gd name="T80" fmla="*/ 2147483646 w 1053"/>
              <a:gd name="T81" fmla="*/ 2147483646 h 1145"/>
              <a:gd name="T82" fmla="*/ 2147483646 w 1053"/>
              <a:gd name="T83" fmla="*/ 2147483646 h 1145"/>
              <a:gd name="T84" fmla="*/ 2147483646 w 1053"/>
              <a:gd name="T85" fmla="*/ 2147483646 h 1145"/>
              <a:gd name="T86" fmla="*/ 2147483646 w 1053"/>
              <a:gd name="T87" fmla="*/ 2147483646 h 1145"/>
              <a:gd name="T88" fmla="*/ 2147483646 w 1053"/>
              <a:gd name="T89" fmla="*/ 2147483646 h 1145"/>
              <a:gd name="T90" fmla="*/ 2147483646 w 1053"/>
              <a:gd name="T91" fmla="*/ 2147483646 h 1145"/>
              <a:gd name="T92" fmla="*/ 2147483646 w 1053"/>
              <a:gd name="T93" fmla="*/ 2147483646 h 1145"/>
              <a:gd name="T94" fmla="*/ 2147483646 w 1053"/>
              <a:gd name="T95" fmla="*/ 2147483646 h 1145"/>
              <a:gd name="T96" fmla="*/ 0 w 1053"/>
              <a:gd name="T97" fmla="*/ 2147483646 h 1145"/>
              <a:gd name="T98" fmla="*/ 2147483646 w 1053"/>
              <a:gd name="T99" fmla="*/ 2147483646 h 11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2" name="矩形 7"/>
          <p:cNvSpPr>
            <a:spLocks noChangeArrowheads="1"/>
          </p:cNvSpPr>
          <p:nvPr/>
        </p:nvSpPr>
        <p:spPr bwMode="auto">
          <a:xfrm>
            <a:off x="5943600" y="1268413"/>
            <a:ext cx="3889375" cy="22320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a typeface="造字工房悦黑体验版常规体" pitchFamily="50" charset="-122"/>
            </a:endParaRPr>
          </a:p>
        </p:txBody>
      </p:sp>
      <p:sp>
        <p:nvSpPr>
          <p:cNvPr id="43013" name="Freeform 23"/>
          <p:cNvSpPr>
            <a:spLocks noEditPoints="1"/>
          </p:cNvSpPr>
          <p:nvPr/>
        </p:nvSpPr>
        <p:spPr bwMode="auto">
          <a:xfrm>
            <a:off x="8848725" y="1390650"/>
            <a:ext cx="915988" cy="762000"/>
          </a:xfrm>
          <a:custGeom>
            <a:avLst/>
            <a:gdLst>
              <a:gd name="T0" fmla="*/ 2147483646 w 1196"/>
              <a:gd name="T1" fmla="*/ 2147483646 h 994"/>
              <a:gd name="T2" fmla="*/ 2147483646 w 1196"/>
              <a:gd name="T3" fmla="*/ 2147483646 h 994"/>
              <a:gd name="T4" fmla="*/ 0 w 1196"/>
              <a:gd name="T5" fmla="*/ 2147483646 h 994"/>
              <a:gd name="T6" fmla="*/ 0 w 1196"/>
              <a:gd name="T7" fmla="*/ 2147483646 h 994"/>
              <a:gd name="T8" fmla="*/ 2147483646 w 1196"/>
              <a:gd name="T9" fmla="*/ 2147483646 h 994"/>
              <a:gd name="T10" fmla="*/ 2147483646 w 1196"/>
              <a:gd name="T11" fmla="*/ 2147483646 h 994"/>
              <a:gd name="T12" fmla="*/ 2147483646 w 1196"/>
              <a:gd name="T13" fmla="*/ 2147483646 h 994"/>
              <a:gd name="T14" fmla="*/ 2147483646 w 1196"/>
              <a:gd name="T15" fmla="*/ 2147483646 h 994"/>
              <a:gd name="T16" fmla="*/ 2147483646 w 1196"/>
              <a:gd name="T17" fmla="*/ 2147483646 h 994"/>
              <a:gd name="T18" fmla="*/ 2147483646 w 1196"/>
              <a:gd name="T19" fmla="*/ 2147483646 h 994"/>
              <a:gd name="T20" fmla="*/ 2147483646 w 1196"/>
              <a:gd name="T21" fmla="*/ 2147483646 h 994"/>
              <a:gd name="T22" fmla="*/ 2147483646 w 1196"/>
              <a:gd name="T23" fmla="*/ 2147483646 h 994"/>
              <a:gd name="T24" fmla="*/ 2147483646 w 1196"/>
              <a:gd name="T25" fmla="*/ 2147483646 h 994"/>
              <a:gd name="T26" fmla="*/ 2147483646 w 1196"/>
              <a:gd name="T27" fmla="*/ 2147483646 h 994"/>
              <a:gd name="T28" fmla="*/ 2147483646 w 1196"/>
              <a:gd name="T29" fmla="*/ 2147483646 h 994"/>
              <a:gd name="T30" fmla="*/ 2147483646 w 1196"/>
              <a:gd name="T31" fmla="*/ 2147483646 h 994"/>
              <a:gd name="T32" fmla="*/ 2147483646 w 1196"/>
              <a:gd name="T33" fmla="*/ 2147483646 h 994"/>
              <a:gd name="T34" fmla="*/ 2147483646 w 1196"/>
              <a:gd name="T35" fmla="*/ 2147483646 h 994"/>
              <a:gd name="T36" fmla="*/ 2147483646 w 1196"/>
              <a:gd name="T37" fmla="*/ 2147483646 h 994"/>
              <a:gd name="T38" fmla="*/ 2147483646 w 1196"/>
              <a:gd name="T39" fmla="*/ 2147483646 h 994"/>
              <a:gd name="T40" fmla="*/ 2147483646 w 1196"/>
              <a:gd name="T41" fmla="*/ 2147483646 h 994"/>
              <a:gd name="T42" fmla="*/ 2147483646 w 1196"/>
              <a:gd name="T43" fmla="*/ 2147483646 h 994"/>
              <a:gd name="T44" fmla="*/ 2147483646 w 1196"/>
              <a:gd name="T45" fmla="*/ 2147483646 h 994"/>
              <a:gd name="T46" fmla="*/ 2147483646 w 1196"/>
              <a:gd name="T47" fmla="*/ 2147483646 h 994"/>
              <a:gd name="T48" fmla="*/ 2147483646 w 1196"/>
              <a:gd name="T49" fmla="*/ 2147483646 h 994"/>
              <a:gd name="T50" fmla="*/ 2147483646 w 1196"/>
              <a:gd name="T51" fmla="*/ 2147483646 h 994"/>
              <a:gd name="T52" fmla="*/ 2147483646 w 1196"/>
              <a:gd name="T53" fmla="*/ 2147483646 h 994"/>
              <a:gd name="T54" fmla="*/ 2147483646 w 1196"/>
              <a:gd name="T55" fmla="*/ 2147483646 h 994"/>
              <a:gd name="T56" fmla="*/ 2147483646 w 1196"/>
              <a:gd name="T57" fmla="*/ 2147483646 h 994"/>
              <a:gd name="T58" fmla="*/ 2147483646 w 1196"/>
              <a:gd name="T59" fmla="*/ 2147483646 h 994"/>
              <a:gd name="T60" fmla="*/ 2147483646 w 1196"/>
              <a:gd name="T61" fmla="*/ 2147483646 h 994"/>
              <a:gd name="T62" fmla="*/ 2147483646 w 1196"/>
              <a:gd name="T63" fmla="*/ 2147483646 h 994"/>
              <a:gd name="T64" fmla="*/ 2147483646 w 1196"/>
              <a:gd name="T65" fmla="*/ 2147483646 h 994"/>
              <a:gd name="T66" fmla="*/ 2147483646 w 1196"/>
              <a:gd name="T67" fmla="*/ 2147483646 h 994"/>
              <a:gd name="T68" fmla="*/ 2147483646 w 1196"/>
              <a:gd name="T69" fmla="*/ 2147483646 h 994"/>
              <a:gd name="T70" fmla="*/ 2147483646 w 1196"/>
              <a:gd name="T71" fmla="*/ 2147483646 h 994"/>
              <a:gd name="T72" fmla="*/ 2147483646 w 1196"/>
              <a:gd name="T73" fmla="*/ 2147483646 h 994"/>
              <a:gd name="T74" fmla="*/ 2147483646 w 1196"/>
              <a:gd name="T75" fmla="*/ 2147483646 h 994"/>
              <a:gd name="T76" fmla="*/ 2147483646 w 1196"/>
              <a:gd name="T77" fmla="*/ 2147483646 h 994"/>
              <a:gd name="T78" fmla="*/ 2147483646 w 1196"/>
              <a:gd name="T79" fmla="*/ 2147483646 h 994"/>
              <a:gd name="T80" fmla="*/ 2147483646 w 1196"/>
              <a:gd name="T81" fmla="*/ 2147483646 h 994"/>
              <a:gd name="T82" fmla="*/ 2147483646 w 1196"/>
              <a:gd name="T83" fmla="*/ 2147483646 h 994"/>
              <a:gd name="T84" fmla="*/ 2147483646 w 1196"/>
              <a:gd name="T85" fmla="*/ 2147483646 h 994"/>
              <a:gd name="T86" fmla="*/ 2147483646 w 1196"/>
              <a:gd name="T87" fmla="*/ 2147483646 h 994"/>
              <a:gd name="T88" fmla="*/ 2147483646 w 1196"/>
              <a:gd name="T89" fmla="*/ 2147483646 h 994"/>
              <a:gd name="T90" fmla="*/ 2147483646 w 1196"/>
              <a:gd name="T91" fmla="*/ 2147483646 h 994"/>
              <a:gd name="T92" fmla="*/ 2147483646 w 1196"/>
              <a:gd name="T93" fmla="*/ 2147483646 h 994"/>
              <a:gd name="T94" fmla="*/ 2147483646 w 1196"/>
              <a:gd name="T95" fmla="*/ 2147483646 h 994"/>
              <a:gd name="T96" fmla="*/ 2147483646 w 1196"/>
              <a:gd name="T97" fmla="*/ 2147483646 h 994"/>
              <a:gd name="T98" fmla="*/ 2147483646 w 1196"/>
              <a:gd name="T99" fmla="*/ 2147483646 h 994"/>
              <a:gd name="T100" fmla="*/ 2147483646 w 1196"/>
              <a:gd name="T101" fmla="*/ 2147483646 h 994"/>
              <a:gd name="T102" fmla="*/ 2147483646 w 1196"/>
              <a:gd name="T103" fmla="*/ 2147483646 h 994"/>
              <a:gd name="T104" fmla="*/ 2147483646 w 1196"/>
              <a:gd name="T105" fmla="*/ 2147483646 h 994"/>
              <a:gd name="T106" fmla="*/ 2147483646 w 1196"/>
              <a:gd name="T107" fmla="*/ 2147483646 h 994"/>
              <a:gd name="T108" fmla="*/ 2147483646 w 1196"/>
              <a:gd name="T109" fmla="*/ 2147483646 h 994"/>
              <a:gd name="T110" fmla="*/ 2147483646 w 1196"/>
              <a:gd name="T111" fmla="*/ 2147483646 h 994"/>
              <a:gd name="T112" fmla="*/ 2147483646 w 1196"/>
              <a:gd name="T113" fmla="*/ 2147483646 h 994"/>
              <a:gd name="T114" fmla="*/ 2147483646 w 1196"/>
              <a:gd name="T115" fmla="*/ 2147483646 h 994"/>
              <a:gd name="T116" fmla="*/ 2147483646 w 1196"/>
              <a:gd name="T117" fmla="*/ 2147483646 h 9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4" name="矩形 9"/>
          <p:cNvSpPr>
            <a:spLocks noChangeArrowheads="1"/>
          </p:cNvSpPr>
          <p:nvPr/>
        </p:nvSpPr>
        <p:spPr bwMode="auto">
          <a:xfrm>
            <a:off x="1992313" y="3582988"/>
            <a:ext cx="3887787" cy="22320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a typeface="造字工房悦黑体验版常规体" pitchFamily="50" charset="-122"/>
            </a:endParaRPr>
          </a:p>
        </p:txBody>
      </p:sp>
      <p:sp>
        <p:nvSpPr>
          <p:cNvPr id="43015" name="Freeform 30"/>
          <p:cNvSpPr>
            <a:spLocks noEditPoints="1"/>
          </p:cNvSpPr>
          <p:nvPr/>
        </p:nvSpPr>
        <p:spPr bwMode="auto">
          <a:xfrm>
            <a:off x="2147888" y="4887913"/>
            <a:ext cx="806450" cy="808037"/>
          </a:xfrm>
          <a:custGeom>
            <a:avLst/>
            <a:gdLst>
              <a:gd name="T0" fmla="*/ 2147483646 w 1470"/>
              <a:gd name="T1" fmla="*/ 2147483646 h 1478"/>
              <a:gd name="T2" fmla="*/ 2147483646 w 1470"/>
              <a:gd name="T3" fmla="*/ 2147483646 h 1478"/>
              <a:gd name="T4" fmla="*/ 2147483646 w 1470"/>
              <a:gd name="T5" fmla="*/ 2147483646 h 1478"/>
              <a:gd name="T6" fmla="*/ 2147483646 w 1470"/>
              <a:gd name="T7" fmla="*/ 2147483646 h 1478"/>
              <a:gd name="T8" fmla="*/ 2147483646 w 1470"/>
              <a:gd name="T9" fmla="*/ 2147483646 h 1478"/>
              <a:gd name="T10" fmla="*/ 2147483646 w 1470"/>
              <a:gd name="T11" fmla="*/ 2147483646 h 1478"/>
              <a:gd name="T12" fmla="*/ 2147483646 w 1470"/>
              <a:gd name="T13" fmla="*/ 2147483646 h 1478"/>
              <a:gd name="T14" fmla="*/ 2147483646 w 1470"/>
              <a:gd name="T15" fmla="*/ 2147483646 h 1478"/>
              <a:gd name="T16" fmla="*/ 2147483646 w 1470"/>
              <a:gd name="T17" fmla="*/ 2147483646 h 1478"/>
              <a:gd name="T18" fmla="*/ 2147483646 w 1470"/>
              <a:gd name="T19" fmla="*/ 2147483646 h 1478"/>
              <a:gd name="T20" fmla="*/ 2147483646 w 1470"/>
              <a:gd name="T21" fmla="*/ 2147483646 h 1478"/>
              <a:gd name="T22" fmla="*/ 2147483646 w 1470"/>
              <a:gd name="T23" fmla="*/ 2147483646 h 1478"/>
              <a:gd name="T24" fmla="*/ 2147483646 w 1470"/>
              <a:gd name="T25" fmla="*/ 2147483646 h 1478"/>
              <a:gd name="T26" fmla="*/ 2147483646 w 1470"/>
              <a:gd name="T27" fmla="*/ 2147483646 h 1478"/>
              <a:gd name="T28" fmla="*/ 2147483646 w 1470"/>
              <a:gd name="T29" fmla="*/ 2147483646 h 1478"/>
              <a:gd name="T30" fmla="*/ 2147483646 w 1470"/>
              <a:gd name="T31" fmla="*/ 2147483646 h 1478"/>
              <a:gd name="T32" fmla="*/ 2147483646 w 1470"/>
              <a:gd name="T33" fmla="*/ 2147483646 h 1478"/>
              <a:gd name="T34" fmla="*/ 2147483646 w 1470"/>
              <a:gd name="T35" fmla="*/ 2147483646 h 1478"/>
              <a:gd name="T36" fmla="*/ 2147483646 w 1470"/>
              <a:gd name="T37" fmla="*/ 2147483646 h 1478"/>
              <a:gd name="T38" fmla="*/ 2147483646 w 1470"/>
              <a:gd name="T39" fmla="*/ 2147483646 h 1478"/>
              <a:gd name="T40" fmla="*/ 2147483646 w 1470"/>
              <a:gd name="T41" fmla="*/ 2147483646 h 1478"/>
              <a:gd name="T42" fmla="*/ 2147483646 w 1470"/>
              <a:gd name="T43" fmla="*/ 2147483646 h 1478"/>
              <a:gd name="T44" fmla="*/ 2147483646 w 1470"/>
              <a:gd name="T45" fmla="*/ 2147483646 h 1478"/>
              <a:gd name="T46" fmla="*/ 2147483646 w 1470"/>
              <a:gd name="T47" fmla="*/ 2147483646 h 1478"/>
              <a:gd name="T48" fmla="*/ 2147483646 w 1470"/>
              <a:gd name="T49" fmla="*/ 2147483646 h 1478"/>
              <a:gd name="T50" fmla="*/ 2147483646 w 1470"/>
              <a:gd name="T51" fmla="*/ 2147483646 h 1478"/>
              <a:gd name="T52" fmla="*/ 2147483646 w 1470"/>
              <a:gd name="T53" fmla="*/ 2147483646 h 1478"/>
              <a:gd name="T54" fmla="*/ 2147483646 w 1470"/>
              <a:gd name="T55" fmla="*/ 2147483646 h 1478"/>
              <a:gd name="T56" fmla="*/ 2147483646 w 1470"/>
              <a:gd name="T57" fmla="*/ 2147483646 h 1478"/>
              <a:gd name="T58" fmla="*/ 2147483646 w 1470"/>
              <a:gd name="T59" fmla="*/ 2147483646 h 1478"/>
              <a:gd name="T60" fmla="*/ 2147483646 w 1470"/>
              <a:gd name="T61" fmla="*/ 2147483646 h 1478"/>
              <a:gd name="T62" fmla="*/ 2147483646 w 1470"/>
              <a:gd name="T63" fmla="*/ 2147483646 h 1478"/>
              <a:gd name="T64" fmla="*/ 2147483646 w 1470"/>
              <a:gd name="T65" fmla="*/ 2147483646 h 1478"/>
              <a:gd name="T66" fmla="*/ 2147483646 w 1470"/>
              <a:gd name="T67" fmla="*/ 2147483646 h 1478"/>
              <a:gd name="T68" fmla="*/ 2147483646 w 1470"/>
              <a:gd name="T69" fmla="*/ 2147483646 h 1478"/>
              <a:gd name="T70" fmla="*/ 2147483646 w 1470"/>
              <a:gd name="T71" fmla="*/ 2147483646 h 1478"/>
              <a:gd name="T72" fmla="*/ 2147483646 w 1470"/>
              <a:gd name="T73" fmla="*/ 2147483646 h 1478"/>
              <a:gd name="T74" fmla="*/ 2147483646 w 1470"/>
              <a:gd name="T75" fmla="*/ 2147483646 h 1478"/>
              <a:gd name="T76" fmla="*/ 2147483646 w 1470"/>
              <a:gd name="T77" fmla="*/ 2147483646 h 1478"/>
              <a:gd name="T78" fmla="*/ 2147483646 w 1470"/>
              <a:gd name="T79" fmla="*/ 2147483646 h 1478"/>
              <a:gd name="T80" fmla="*/ 2147483646 w 1470"/>
              <a:gd name="T81" fmla="*/ 2147483646 h 1478"/>
              <a:gd name="T82" fmla="*/ 2147483646 w 1470"/>
              <a:gd name="T83" fmla="*/ 2147483646 h 1478"/>
              <a:gd name="T84" fmla="*/ 2147483646 w 1470"/>
              <a:gd name="T85" fmla="*/ 2147483646 h 1478"/>
              <a:gd name="T86" fmla="*/ 2147483646 w 1470"/>
              <a:gd name="T87" fmla="*/ 2147483646 h 1478"/>
              <a:gd name="T88" fmla="*/ 2147483646 w 1470"/>
              <a:gd name="T89" fmla="*/ 2147483646 h 1478"/>
              <a:gd name="T90" fmla="*/ 2147483646 w 1470"/>
              <a:gd name="T91" fmla="*/ 2147483646 h 1478"/>
              <a:gd name="T92" fmla="*/ 2147483646 w 1470"/>
              <a:gd name="T93" fmla="*/ 2147483646 h 1478"/>
              <a:gd name="T94" fmla="*/ 2147483646 w 1470"/>
              <a:gd name="T95" fmla="*/ 2147483646 h 1478"/>
              <a:gd name="T96" fmla="*/ 2147483646 w 1470"/>
              <a:gd name="T97" fmla="*/ 2147483646 h 1478"/>
              <a:gd name="T98" fmla="*/ 2147483646 w 1470"/>
              <a:gd name="T99" fmla="*/ 2147483646 h 1478"/>
              <a:gd name="T100" fmla="*/ 2147483646 w 1470"/>
              <a:gd name="T101" fmla="*/ 2147483646 h 1478"/>
              <a:gd name="T102" fmla="*/ 0 w 1470"/>
              <a:gd name="T103" fmla="*/ 2147483646 h 1478"/>
              <a:gd name="T104" fmla="*/ 2147483646 w 1470"/>
              <a:gd name="T105" fmla="*/ 2147483646 h 1478"/>
              <a:gd name="T106" fmla="*/ 2147483646 w 1470"/>
              <a:gd name="T107" fmla="*/ 2147483646 h 1478"/>
              <a:gd name="T108" fmla="*/ 2147483646 w 1470"/>
              <a:gd name="T109" fmla="*/ 2147483646 h 1478"/>
              <a:gd name="T110" fmla="*/ 2147483646 w 1470"/>
              <a:gd name="T111" fmla="*/ 2147483646 h 14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6" name="矩形 11"/>
          <p:cNvSpPr>
            <a:spLocks noChangeArrowheads="1"/>
          </p:cNvSpPr>
          <p:nvPr/>
        </p:nvSpPr>
        <p:spPr bwMode="auto">
          <a:xfrm>
            <a:off x="5943600" y="3582988"/>
            <a:ext cx="3889375" cy="22320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a typeface="造字工房悦黑体验版常规体" pitchFamily="50" charset="-122"/>
            </a:endParaRPr>
          </a:p>
        </p:txBody>
      </p:sp>
      <p:sp>
        <p:nvSpPr>
          <p:cNvPr id="43017" name="Freeform 34"/>
          <p:cNvSpPr>
            <a:spLocks noEditPoints="1"/>
          </p:cNvSpPr>
          <p:nvPr/>
        </p:nvSpPr>
        <p:spPr bwMode="auto">
          <a:xfrm>
            <a:off x="8824913" y="4894263"/>
            <a:ext cx="866775" cy="822325"/>
          </a:xfrm>
          <a:custGeom>
            <a:avLst/>
            <a:gdLst>
              <a:gd name="T0" fmla="*/ 2147483646 w 1131"/>
              <a:gd name="T1" fmla="*/ 2147483646 h 1073"/>
              <a:gd name="T2" fmla="*/ 2147483646 w 1131"/>
              <a:gd name="T3" fmla="*/ 2147483646 h 1073"/>
              <a:gd name="T4" fmla="*/ 2147483646 w 1131"/>
              <a:gd name="T5" fmla="*/ 2147483646 h 1073"/>
              <a:gd name="T6" fmla="*/ 2147483646 w 1131"/>
              <a:gd name="T7" fmla="*/ 2147483646 h 1073"/>
              <a:gd name="T8" fmla="*/ 2147483646 w 1131"/>
              <a:gd name="T9" fmla="*/ 2147483646 h 1073"/>
              <a:gd name="T10" fmla="*/ 2147483646 w 1131"/>
              <a:gd name="T11" fmla="*/ 2147483646 h 1073"/>
              <a:gd name="T12" fmla="*/ 2147483646 w 1131"/>
              <a:gd name="T13" fmla="*/ 2147483646 h 1073"/>
              <a:gd name="T14" fmla="*/ 2147483646 w 1131"/>
              <a:gd name="T15" fmla="*/ 2147483646 h 1073"/>
              <a:gd name="T16" fmla="*/ 2147483646 w 1131"/>
              <a:gd name="T17" fmla="*/ 2147483646 h 1073"/>
              <a:gd name="T18" fmla="*/ 2147483646 w 1131"/>
              <a:gd name="T19" fmla="*/ 2147483646 h 1073"/>
              <a:gd name="T20" fmla="*/ 2147483646 w 1131"/>
              <a:gd name="T21" fmla="*/ 2147483646 h 1073"/>
              <a:gd name="T22" fmla="*/ 2147483646 w 1131"/>
              <a:gd name="T23" fmla="*/ 2147483646 h 1073"/>
              <a:gd name="T24" fmla="*/ 2147483646 w 1131"/>
              <a:gd name="T25" fmla="*/ 2147483646 h 1073"/>
              <a:gd name="T26" fmla="*/ 2147483646 w 1131"/>
              <a:gd name="T27" fmla="*/ 2147483646 h 1073"/>
              <a:gd name="T28" fmla="*/ 2147483646 w 1131"/>
              <a:gd name="T29" fmla="*/ 2147483646 h 1073"/>
              <a:gd name="T30" fmla="*/ 2147483646 w 1131"/>
              <a:gd name="T31" fmla="*/ 2147483646 h 1073"/>
              <a:gd name="T32" fmla="*/ 2147483646 w 1131"/>
              <a:gd name="T33" fmla="*/ 2147483646 h 1073"/>
              <a:gd name="T34" fmla="*/ 2147483646 w 1131"/>
              <a:gd name="T35" fmla="*/ 2147483646 h 1073"/>
              <a:gd name="T36" fmla="*/ 2147483646 w 1131"/>
              <a:gd name="T37" fmla="*/ 2147483646 h 1073"/>
              <a:gd name="T38" fmla="*/ 2147483646 w 1131"/>
              <a:gd name="T39" fmla="*/ 2147483646 h 1073"/>
              <a:gd name="T40" fmla="*/ 2147483646 w 1131"/>
              <a:gd name="T41" fmla="*/ 2147483646 h 1073"/>
              <a:gd name="T42" fmla="*/ 2147483646 w 1131"/>
              <a:gd name="T43" fmla="*/ 2147483646 h 1073"/>
              <a:gd name="T44" fmla="*/ 2147483646 w 1131"/>
              <a:gd name="T45" fmla="*/ 2147483646 h 1073"/>
              <a:gd name="T46" fmla="*/ 2147483646 w 1131"/>
              <a:gd name="T47" fmla="*/ 2147483646 h 1073"/>
              <a:gd name="T48" fmla="*/ 2147483646 w 1131"/>
              <a:gd name="T49" fmla="*/ 2147483646 h 1073"/>
              <a:gd name="T50" fmla="*/ 2147483646 w 1131"/>
              <a:gd name="T51" fmla="*/ 2147483646 h 1073"/>
              <a:gd name="T52" fmla="*/ 2147483646 w 1131"/>
              <a:gd name="T53" fmla="*/ 2147483646 h 1073"/>
              <a:gd name="T54" fmla="*/ 2147483646 w 1131"/>
              <a:gd name="T55" fmla="*/ 2147483646 h 1073"/>
              <a:gd name="T56" fmla="*/ 2147483646 w 1131"/>
              <a:gd name="T57" fmla="*/ 2147483646 h 1073"/>
              <a:gd name="T58" fmla="*/ 2147483646 w 1131"/>
              <a:gd name="T59" fmla="*/ 2147483646 h 1073"/>
              <a:gd name="T60" fmla="*/ 2147483646 w 1131"/>
              <a:gd name="T61" fmla="*/ 2147483646 h 1073"/>
              <a:gd name="T62" fmla="*/ 2147483646 w 1131"/>
              <a:gd name="T63" fmla="*/ 2147483646 h 1073"/>
              <a:gd name="T64" fmla="*/ 2147483646 w 1131"/>
              <a:gd name="T65" fmla="*/ 2147483646 h 1073"/>
              <a:gd name="T66" fmla="*/ 2147483646 w 1131"/>
              <a:gd name="T67" fmla="*/ 2147483646 h 1073"/>
              <a:gd name="T68" fmla="*/ 2147483646 w 1131"/>
              <a:gd name="T69" fmla="*/ 2147483646 h 1073"/>
              <a:gd name="T70" fmla="*/ 2147483646 w 1131"/>
              <a:gd name="T71" fmla="*/ 2147483646 h 1073"/>
              <a:gd name="T72" fmla="*/ 2147483646 w 1131"/>
              <a:gd name="T73" fmla="*/ 2147483646 h 1073"/>
              <a:gd name="T74" fmla="*/ 2147483646 w 1131"/>
              <a:gd name="T75" fmla="*/ 2147483646 h 1073"/>
              <a:gd name="T76" fmla="*/ 2147483646 w 1131"/>
              <a:gd name="T77" fmla="*/ 2147483646 h 1073"/>
              <a:gd name="T78" fmla="*/ 2147483646 w 1131"/>
              <a:gd name="T79" fmla="*/ 2147483646 h 1073"/>
              <a:gd name="T80" fmla="*/ 2147483646 w 1131"/>
              <a:gd name="T81" fmla="*/ 2147483646 h 1073"/>
              <a:gd name="T82" fmla="*/ 2147483646 w 1131"/>
              <a:gd name="T83" fmla="*/ 2147483646 h 1073"/>
              <a:gd name="T84" fmla="*/ 2147483646 w 1131"/>
              <a:gd name="T85" fmla="*/ 2147483646 h 1073"/>
              <a:gd name="T86" fmla="*/ 2147483646 w 1131"/>
              <a:gd name="T87" fmla="*/ 2147483646 h 1073"/>
              <a:gd name="T88" fmla="*/ 2147483646 w 1131"/>
              <a:gd name="T89" fmla="*/ 2147483646 h 10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3018" name="Group 10"/>
          <p:cNvGrpSpPr>
            <a:grpSpLocks/>
          </p:cNvGrpSpPr>
          <p:nvPr/>
        </p:nvGrpSpPr>
        <p:grpSpPr bwMode="auto">
          <a:xfrm>
            <a:off x="3527425" y="2051050"/>
            <a:ext cx="2514600" cy="1355725"/>
            <a:chOff x="0" y="0"/>
            <a:chExt cx="2514497" cy="1355672"/>
          </a:xfrm>
        </p:grpSpPr>
        <p:sp>
          <p:nvSpPr>
            <p:cNvPr id="42017"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sp>
          <p:nvSpPr>
            <p:cNvPr id="42018"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sp>
          <p:nvSpPr>
            <p:cNvPr id="42019"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sp>
          <p:nvSpPr>
            <p:cNvPr id="42020"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grpSp>
      <p:grpSp>
        <p:nvGrpSpPr>
          <p:cNvPr id="43023" name="Group 15"/>
          <p:cNvGrpSpPr>
            <a:grpSpLocks/>
          </p:cNvGrpSpPr>
          <p:nvPr/>
        </p:nvGrpSpPr>
        <p:grpSpPr bwMode="auto">
          <a:xfrm>
            <a:off x="3567113" y="3711575"/>
            <a:ext cx="2514600" cy="1355725"/>
            <a:chOff x="0" y="0"/>
            <a:chExt cx="2514497" cy="1355672"/>
          </a:xfrm>
        </p:grpSpPr>
        <p:sp>
          <p:nvSpPr>
            <p:cNvPr id="42013"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sp>
          <p:nvSpPr>
            <p:cNvPr id="42014"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sp>
          <p:nvSpPr>
            <p:cNvPr id="42015"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sp>
          <p:nvSpPr>
            <p:cNvPr id="42016"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grpSp>
      <p:grpSp>
        <p:nvGrpSpPr>
          <p:cNvPr id="43028" name="Group 20"/>
          <p:cNvGrpSpPr>
            <a:grpSpLocks/>
          </p:cNvGrpSpPr>
          <p:nvPr/>
        </p:nvGrpSpPr>
        <p:grpSpPr bwMode="auto">
          <a:xfrm>
            <a:off x="6029325" y="2073275"/>
            <a:ext cx="2514600" cy="1355725"/>
            <a:chOff x="0" y="0"/>
            <a:chExt cx="2514497" cy="1355672"/>
          </a:xfrm>
        </p:grpSpPr>
        <p:sp>
          <p:nvSpPr>
            <p:cNvPr id="42009"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sp>
          <p:nvSpPr>
            <p:cNvPr id="42010"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sp>
          <p:nvSpPr>
            <p:cNvPr id="42011"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sp>
          <p:nvSpPr>
            <p:cNvPr id="42012"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grpSp>
      <p:grpSp>
        <p:nvGrpSpPr>
          <p:cNvPr id="43033" name="Group 25"/>
          <p:cNvGrpSpPr>
            <a:grpSpLocks/>
          </p:cNvGrpSpPr>
          <p:nvPr/>
        </p:nvGrpSpPr>
        <p:grpSpPr bwMode="auto">
          <a:xfrm>
            <a:off x="6024563" y="3681413"/>
            <a:ext cx="2514600" cy="1355725"/>
            <a:chOff x="0" y="0"/>
            <a:chExt cx="2514497" cy="1355672"/>
          </a:xfrm>
        </p:grpSpPr>
        <p:sp>
          <p:nvSpPr>
            <p:cNvPr id="42005" name="文本框 54"/>
            <p:cNvSpPr txBox="1">
              <a:spLocks noChangeArrowheads="1"/>
            </p:cNvSpPr>
            <p:nvPr/>
          </p:nvSpPr>
          <p:spPr bwMode="auto">
            <a:xfrm>
              <a:off x="0" y="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sp>
          <p:nvSpPr>
            <p:cNvPr id="42006" name="文本框 55"/>
            <p:cNvSpPr txBox="1">
              <a:spLocks noChangeArrowheads="1"/>
            </p:cNvSpPr>
            <p:nvPr/>
          </p:nvSpPr>
          <p:spPr bwMode="auto">
            <a:xfrm>
              <a:off x="0" y="32069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sp>
          <p:nvSpPr>
            <p:cNvPr id="42007" name="文本框 56"/>
            <p:cNvSpPr txBox="1">
              <a:spLocks noChangeArrowheads="1"/>
            </p:cNvSpPr>
            <p:nvPr/>
          </p:nvSpPr>
          <p:spPr bwMode="auto">
            <a:xfrm>
              <a:off x="0" y="669844"/>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sp>
          <p:nvSpPr>
            <p:cNvPr id="42008" name="文本框 57"/>
            <p:cNvSpPr txBox="1">
              <a:spLocks noChangeArrowheads="1"/>
            </p:cNvSpPr>
            <p:nvPr/>
          </p:nvSpPr>
          <p:spPr bwMode="auto">
            <a:xfrm>
              <a:off x="0" y="986340"/>
              <a:ext cx="25144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请输入您想要的文字</a:t>
              </a:r>
            </a:p>
          </p:txBody>
        </p:sp>
      </p:grpSp>
      <p:sp>
        <p:nvSpPr>
          <p:cNvPr id="43038" name="TextBox 43"/>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43039" name="Group 31"/>
          <p:cNvGrpSpPr>
            <a:grpSpLocks/>
          </p:cNvGrpSpPr>
          <p:nvPr/>
        </p:nvGrpSpPr>
        <p:grpSpPr bwMode="auto">
          <a:xfrm>
            <a:off x="300038" y="142875"/>
            <a:ext cx="10548937" cy="525463"/>
            <a:chOff x="0" y="0"/>
            <a:chExt cx="10548612" cy="525463"/>
          </a:xfrm>
        </p:grpSpPr>
        <p:grpSp>
          <p:nvGrpSpPr>
            <p:cNvPr id="42001" name="Group 32"/>
            <p:cNvGrpSpPr>
              <a:grpSpLocks/>
            </p:cNvGrpSpPr>
            <p:nvPr/>
          </p:nvGrpSpPr>
          <p:grpSpPr bwMode="auto">
            <a:xfrm flipH="1" flipV="1">
              <a:off x="0" y="0"/>
              <a:ext cx="584200" cy="525463"/>
              <a:chOff x="0" y="0"/>
              <a:chExt cx="584200" cy="525463"/>
            </a:xfrm>
          </p:grpSpPr>
          <p:sp>
            <p:nvSpPr>
              <p:cNvPr id="42003"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2004"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42002" name="直接连接符 46"/>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43044" name="图片 4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3039"/>
                                        </p:tgtEl>
                                        <p:attrNameLst>
                                          <p:attrName>style.visibility</p:attrName>
                                        </p:attrNameLst>
                                      </p:cBhvr>
                                      <p:to>
                                        <p:strVal val="visible"/>
                                      </p:to>
                                    </p:set>
                                    <p:animEffect transition="in" filter="wipe(left)">
                                      <p:cBhvr>
                                        <p:cTn id="7" dur="500"/>
                                        <p:tgtEl>
                                          <p:spTgt spid="43039"/>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43044"/>
                                        </p:tgtEl>
                                        <p:attrNameLst>
                                          <p:attrName>style.visibility</p:attrName>
                                        </p:attrNameLst>
                                      </p:cBhvr>
                                      <p:to>
                                        <p:strVal val="visible"/>
                                      </p:to>
                                    </p:set>
                                    <p:anim calcmode="lin" valueType="num">
                                      <p:cBhvr additive="base">
                                        <p:cTn id="11" dur="300"/>
                                        <p:tgtEl>
                                          <p:spTgt spid="43044"/>
                                        </p:tgtEl>
                                        <p:attrNameLst>
                                          <p:attrName>ppt_x</p:attrName>
                                        </p:attrNameLst>
                                      </p:cBhvr>
                                      <p:tavLst>
                                        <p:tav tm="0">
                                          <p:val>
                                            <p:strVal val="#ppt_x-#ppt_w*1.125000"/>
                                          </p:val>
                                        </p:tav>
                                        <p:tav tm="100000">
                                          <p:val>
                                            <p:strVal val="#ppt_x"/>
                                          </p:val>
                                        </p:tav>
                                      </p:tavLst>
                                    </p:anim>
                                    <p:animEffect transition="in" filter="wipe(right)">
                                      <p:cBhvr>
                                        <p:cTn id="12" dur="300"/>
                                        <p:tgtEl>
                                          <p:spTgt spid="43044"/>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3038"/>
                                        </p:tgtEl>
                                        <p:attrNameLst>
                                          <p:attrName>style.visibility</p:attrName>
                                        </p:attrNameLst>
                                      </p:cBhvr>
                                      <p:to>
                                        <p:strVal val="visible"/>
                                      </p:to>
                                    </p:set>
                                    <p:anim calcmode="lin" valueType="num">
                                      <p:cBhvr>
                                        <p:cTn id="16" dur="300" fill="hold"/>
                                        <p:tgtEl>
                                          <p:spTgt spid="43038"/>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43038"/>
                                        </p:tgtEl>
                                        <p:attrNameLst>
                                          <p:attrName>ppt_y</p:attrName>
                                        </p:attrNameLst>
                                      </p:cBhvr>
                                      <p:tavLst>
                                        <p:tav tm="0">
                                          <p:val>
                                            <p:strVal val="#ppt_y"/>
                                          </p:val>
                                        </p:tav>
                                        <p:tav tm="100000">
                                          <p:val>
                                            <p:strVal val="#ppt_y"/>
                                          </p:val>
                                        </p:tav>
                                      </p:tavLst>
                                    </p:anim>
                                    <p:anim calcmode="lin" valueType="num">
                                      <p:cBhvr>
                                        <p:cTn id="18" dur="300" fill="hold"/>
                                        <p:tgtEl>
                                          <p:spTgt spid="43038"/>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4303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43038"/>
                                        </p:tgtEl>
                                      </p:cBhvr>
                                    </p:animEffect>
                                  </p:childTnLst>
                                </p:cTn>
                              </p:par>
                            </p:childTnLst>
                          </p:cTn>
                        </p:par>
                        <p:par>
                          <p:cTn id="21" fill="hold" nodeType="afterGroup">
                            <p:stCondLst>
                              <p:cond delay="1370"/>
                            </p:stCondLst>
                            <p:childTnLst>
                              <p:par>
                                <p:cTn id="22" presetID="2" presetClass="entr" presetSubtype="9" fill="hold" grpId="0" nodeType="afterEffect">
                                  <p:stCondLst>
                                    <p:cond delay="0"/>
                                  </p:stCondLst>
                                  <p:childTnLst>
                                    <p:set>
                                      <p:cBhvr>
                                        <p:cTn id="23" dur="1" fill="hold">
                                          <p:stCondLst>
                                            <p:cond delay="0"/>
                                          </p:stCondLst>
                                        </p:cTn>
                                        <p:tgtEl>
                                          <p:spTgt spid="43011"/>
                                        </p:tgtEl>
                                        <p:attrNameLst>
                                          <p:attrName>style.visibility</p:attrName>
                                        </p:attrNameLst>
                                      </p:cBhvr>
                                      <p:to>
                                        <p:strVal val="visible"/>
                                      </p:to>
                                    </p:set>
                                    <p:anim calcmode="lin" valueType="num">
                                      <p:cBhvr additive="base">
                                        <p:cTn id="24" dur="500" fill="hold"/>
                                        <p:tgtEl>
                                          <p:spTgt spid="43011"/>
                                        </p:tgtEl>
                                        <p:attrNameLst>
                                          <p:attrName>ppt_x</p:attrName>
                                        </p:attrNameLst>
                                      </p:cBhvr>
                                      <p:tavLst>
                                        <p:tav tm="0">
                                          <p:val>
                                            <p:strVal val="0-#ppt_w/2"/>
                                          </p:val>
                                        </p:tav>
                                        <p:tav tm="100000">
                                          <p:val>
                                            <p:strVal val="#ppt_x"/>
                                          </p:val>
                                        </p:tav>
                                      </p:tavLst>
                                    </p:anim>
                                    <p:anim calcmode="lin" valueType="num">
                                      <p:cBhvr additive="base">
                                        <p:cTn id="25" dur="500" fill="hold"/>
                                        <p:tgtEl>
                                          <p:spTgt spid="43011"/>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43010"/>
                                        </p:tgtEl>
                                        <p:attrNameLst>
                                          <p:attrName>style.visibility</p:attrName>
                                        </p:attrNameLst>
                                      </p:cBhvr>
                                      <p:to>
                                        <p:strVal val="visible"/>
                                      </p:to>
                                    </p:set>
                                    <p:anim calcmode="lin" valueType="num">
                                      <p:cBhvr additive="base">
                                        <p:cTn id="28" dur="500" fill="hold"/>
                                        <p:tgtEl>
                                          <p:spTgt spid="43010"/>
                                        </p:tgtEl>
                                        <p:attrNameLst>
                                          <p:attrName>ppt_x</p:attrName>
                                        </p:attrNameLst>
                                      </p:cBhvr>
                                      <p:tavLst>
                                        <p:tav tm="0">
                                          <p:val>
                                            <p:strVal val="0-#ppt_w/2"/>
                                          </p:val>
                                        </p:tav>
                                        <p:tav tm="100000">
                                          <p:val>
                                            <p:strVal val="#ppt_x"/>
                                          </p:val>
                                        </p:tav>
                                      </p:tavLst>
                                    </p:anim>
                                    <p:anim calcmode="lin" valueType="num">
                                      <p:cBhvr additive="base">
                                        <p:cTn id="29" dur="500" fill="hold"/>
                                        <p:tgtEl>
                                          <p:spTgt spid="43010"/>
                                        </p:tgtEl>
                                        <p:attrNameLst>
                                          <p:attrName>ppt_y</p:attrName>
                                        </p:attrNameLst>
                                      </p:cBhvr>
                                      <p:tavLst>
                                        <p:tav tm="0">
                                          <p:val>
                                            <p:strVal val="0-#ppt_h/2"/>
                                          </p:val>
                                        </p:tav>
                                        <p:tav tm="100000">
                                          <p:val>
                                            <p:strVal val="#ppt_y"/>
                                          </p:val>
                                        </p:tav>
                                      </p:tavLst>
                                    </p:anim>
                                  </p:childTnLst>
                                </p:cTn>
                              </p:par>
                              <p:par>
                                <p:cTn id="30" presetID="2" presetClass="entr" presetSubtype="6" fill="hold" grpId="0" nodeType="withEffect">
                                  <p:stCondLst>
                                    <p:cond delay="0"/>
                                  </p:stCondLst>
                                  <p:childTnLst>
                                    <p:set>
                                      <p:cBhvr>
                                        <p:cTn id="31" dur="1" fill="hold">
                                          <p:stCondLst>
                                            <p:cond delay="0"/>
                                          </p:stCondLst>
                                        </p:cTn>
                                        <p:tgtEl>
                                          <p:spTgt spid="43017"/>
                                        </p:tgtEl>
                                        <p:attrNameLst>
                                          <p:attrName>style.visibility</p:attrName>
                                        </p:attrNameLst>
                                      </p:cBhvr>
                                      <p:to>
                                        <p:strVal val="visible"/>
                                      </p:to>
                                    </p:set>
                                    <p:anim calcmode="lin" valueType="num">
                                      <p:cBhvr additive="base">
                                        <p:cTn id="32" dur="500" fill="hold"/>
                                        <p:tgtEl>
                                          <p:spTgt spid="43017"/>
                                        </p:tgtEl>
                                        <p:attrNameLst>
                                          <p:attrName>ppt_x</p:attrName>
                                        </p:attrNameLst>
                                      </p:cBhvr>
                                      <p:tavLst>
                                        <p:tav tm="0">
                                          <p:val>
                                            <p:strVal val="1+#ppt_w/2"/>
                                          </p:val>
                                        </p:tav>
                                        <p:tav tm="100000">
                                          <p:val>
                                            <p:strVal val="#ppt_x"/>
                                          </p:val>
                                        </p:tav>
                                      </p:tavLst>
                                    </p:anim>
                                    <p:anim calcmode="lin" valueType="num">
                                      <p:cBhvr additive="base">
                                        <p:cTn id="33" dur="500" fill="hold"/>
                                        <p:tgtEl>
                                          <p:spTgt spid="43017"/>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43016"/>
                                        </p:tgtEl>
                                        <p:attrNameLst>
                                          <p:attrName>style.visibility</p:attrName>
                                        </p:attrNameLst>
                                      </p:cBhvr>
                                      <p:to>
                                        <p:strVal val="visible"/>
                                      </p:to>
                                    </p:set>
                                    <p:anim calcmode="lin" valueType="num">
                                      <p:cBhvr additive="base">
                                        <p:cTn id="36" dur="500" fill="hold"/>
                                        <p:tgtEl>
                                          <p:spTgt spid="43016"/>
                                        </p:tgtEl>
                                        <p:attrNameLst>
                                          <p:attrName>ppt_x</p:attrName>
                                        </p:attrNameLst>
                                      </p:cBhvr>
                                      <p:tavLst>
                                        <p:tav tm="0">
                                          <p:val>
                                            <p:strVal val="1+#ppt_w/2"/>
                                          </p:val>
                                        </p:tav>
                                        <p:tav tm="100000">
                                          <p:val>
                                            <p:strVal val="#ppt_x"/>
                                          </p:val>
                                        </p:tav>
                                      </p:tavLst>
                                    </p:anim>
                                    <p:anim calcmode="lin" valueType="num">
                                      <p:cBhvr additive="base">
                                        <p:cTn id="37" dur="500" fill="hold"/>
                                        <p:tgtEl>
                                          <p:spTgt spid="43016"/>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1870"/>
                            </p:stCondLst>
                            <p:childTnLst>
                              <p:par>
                                <p:cTn id="39" presetID="2" presetClass="entr" presetSubtype="3" fill="hold" grpId="0" nodeType="afterEffect">
                                  <p:stCondLst>
                                    <p:cond delay="0"/>
                                  </p:stCondLst>
                                  <p:childTnLst>
                                    <p:set>
                                      <p:cBhvr>
                                        <p:cTn id="40" dur="1" fill="hold">
                                          <p:stCondLst>
                                            <p:cond delay="0"/>
                                          </p:stCondLst>
                                        </p:cTn>
                                        <p:tgtEl>
                                          <p:spTgt spid="43012"/>
                                        </p:tgtEl>
                                        <p:attrNameLst>
                                          <p:attrName>style.visibility</p:attrName>
                                        </p:attrNameLst>
                                      </p:cBhvr>
                                      <p:to>
                                        <p:strVal val="visible"/>
                                      </p:to>
                                    </p:set>
                                    <p:anim calcmode="lin" valueType="num">
                                      <p:cBhvr additive="base">
                                        <p:cTn id="41" dur="500" fill="hold"/>
                                        <p:tgtEl>
                                          <p:spTgt spid="43012"/>
                                        </p:tgtEl>
                                        <p:attrNameLst>
                                          <p:attrName>ppt_x</p:attrName>
                                        </p:attrNameLst>
                                      </p:cBhvr>
                                      <p:tavLst>
                                        <p:tav tm="0">
                                          <p:val>
                                            <p:strVal val="1+#ppt_w/2"/>
                                          </p:val>
                                        </p:tav>
                                        <p:tav tm="100000">
                                          <p:val>
                                            <p:strVal val="#ppt_x"/>
                                          </p:val>
                                        </p:tav>
                                      </p:tavLst>
                                    </p:anim>
                                    <p:anim calcmode="lin" valueType="num">
                                      <p:cBhvr additive="base">
                                        <p:cTn id="42" dur="500" fill="hold"/>
                                        <p:tgtEl>
                                          <p:spTgt spid="43012"/>
                                        </p:tgtEl>
                                        <p:attrNameLst>
                                          <p:attrName>ppt_y</p:attrName>
                                        </p:attrNameLst>
                                      </p:cBhvr>
                                      <p:tavLst>
                                        <p:tav tm="0">
                                          <p:val>
                                            <p:strVal val="0-#ppt_h/2"/>
                                          </p:val>
                                        </p:tav>
                                        <p:tav tm="100000">
                                          <p:val>
                                            <p:strVal val="#ppt_y"/>
                                          </p:val>
                                        </p:tav>
                                      </p:tavLst>
                                    </p:anim>
                                  </p:childTnLst>
                                </p:cTn>
                              </p:par>
                              <p:par>
                                <p:cTn id="43" presetID="2" presetClass="entr" presetSubtype="3" fill="hold" grpId="0" nodeType="withEffect">
                                  <p:stCondLst>
                                    <p:cond delay="0"/>
                                  </p:stCondLst>
                                  <p:childTnLst>
                                    <p:set>
                                      <p:cBhvr>
                                        <p:cTn id="44" dur="1" fill="hold">
                                          <p:stCondLst>
                                            <p:cond delay="0"/>
                                          </p:stCondLst>
                                        </p:cTn>
                                        <p:tgtEl>
                                          <p:spTgt spid="43013"/>
                                        </p:tgtEl>
                                        <p:attrNameLst>
                                          <p:attrName>style.visibility</p:attrName>
                                        </p:attrNameLst>
                                      </p:cBhvr>
                                      <p:to>
                                        <p:strVal val="visible"/>
                                      </p:to>
                                    </p:set>
                                    <p:anim calcmode="lin" valueType="num">
                                      <p:cBhvr additive="base">
                                        <p:cTn id="45" dur="500" fill="hold"/>
                                        <p:tgtEl>
                                          <p:spTgt spid="43013"/>
                                        </p:tgtEl>
                                        <p:attrNameLst>
                                          <p:attrName>ppt_x</p:attrName>
                                        </p:attrNameLst>
                                      </p:cBhvr>
                                      <p:tavLst>
                                        <p:tav tm="0">
                                          <p:val>
                                            <p:strVal val="1+#ppt_w/2"/>
                                          </p:val>
                                        </p:tav>
                                        <p:tav tm="100000">
                                          <p:val>
                                            <p:strVal val="#ppt_x"/>
                                          </p:val>
                                        </p:tav>
                                      </p:tavLst>
                                    </p:anim>
                                    <p:anim calcmode="lin" valueType="num">
                                      <p:cBhvr additive="base">
                                        <p:cTn id="46" dur="500" fill="hold"/>
                                        <p:tgtEl>
                                          <p:spTgt spid="43013"/>
                                        </p:tgtEl>
                                        <p:attrNameLst>
                                          <p:attrName>ppt_y</p:attrName>
                                        </p:attrNameLst>
                                      </p:cBhvr>
                                      <p:tavLst>
                                        <p:tav tm="0">
                                          <p:val>
                                            <p:strVal val="0-#ppt_h/2"/>
                                          </p:val>
                                        </p:tav>
                                        <p:tav tm="100000">
                                          <p:val>
                                            <p:strVal val="#ppt_y"/>
                                          </p:val>
                                        </p:tav>
                                      </p:tavLst>
                                    </p:anim>
                                  </p:childTnLst>
                                </p:cTn>
                              </p:par>
                              <p:par>
                                <p:cTn id="47" presetID="2" presetClass="entr" presetSubtype="12" fill="hold" grpId="0" nodeType="withEffect">
                                  <p:stCondLst>
                                    <p:cond delay="0"/>
                                  </p:stCondLst>
                                  <p:childTnLst>
                                    <p:set>
                                      <p:cBhvr>
                                        <p:cTn id="48" dur="1" fill="hold">
                                          <p:stCondLst>
                                            <p:cond delay="0"/>
                                          </p:stCondLst>
                                        </p:cTn>
                                        <p:tgtEl>
                                          <p:spTgt spid="43015"/>
                                        </p:tgtEl>
                                        <p:attrNameLst>
                                          <p:attrName>style.visibility</p:attrName>
                                        </p:attrNameLst>
                                      </p:cBhvr>
                                      <p:to>
                                        <p:strVal val="visible"/>
                                      </p:to>
                                    </p:set>
                                    <p:anim calcmode="lin" valueType="num">
                                      <p:cBhvr additive="base">
                                        <p:cTn id="49" dur="500" fill="hold"/>
                                        <p:tgtEl>
                                          <p:spTgt spid="43015"/>
                                        </p:tgtEl>
                                        <p:attrNameLst>
                                          <p:attrName>ppt_x</p:attrName>
                                        </p:attrNameLst>
                                      </p:cBhvr>
                                      <p:tavLst>
                                        <p:tav tm="0">
                                          <p:val>
                                            <p:strVal val="0-#ppt_w/2"/>
                                          </p:val>
                                        </p:tav>
                                        <p:tav tm="100000">
                                          <p:val>
                                            <p:strVal val="#ppt_x"/>
                                          </p:val>
                                        </p:tav>
                                      </p:tavLst>
                                    </p:anim>
                                    <p:anim calcmode="lin" valueType="num">
                                      <p:cBhvr additive="base">
                                        <p:cTn id="50" dur="500" fill="hold"/>
                                        <p:tgtEl>
                                          <p:spTgt spid="43015"/>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0"/>
                                  </p:stCondLst>
                                  <p:childTnLst>
                                    <p:set>
                                      <p:cBhvr>
                                        <p:cTn id="52" dur="1" fill="hold">
                                          <p:stCondLst>
                                            <p:cond delay="0"/>
                                          </p:stCondLst>
                                        </p:cTn>
                                        <p:tgtEl>
                                          <p:spTgt spid="43014"/>
                                        </p:tgtEl>
                                        <p:attrNameLst>
                                          <p:attrName>style.visibility</p:attrName>
                                        </p:attrNameLst>
                                      </p:cBhvr>
                                      <p:to>
                                        <p:strVal val="visible"/>
                                      </p:to>
                                    </p:set>
                                    <p:anim calcmode="lin" valueType="num">
                                      <p:cBhvr additive="base">
                                        <p:cTn id="53" dur="500" fill="hold"/>
                                        <p:tgtEl>
                                          <p:spTgt spid="43014"/>
                                        </p:tgtEl>
                                        <p:attrNameLst>
                                          <p:attrName>ppt_x</p:attrName>
                                        </p:attrNameLst>
                                      </p:cBhvr>
                                      <p:tavLst>
                                        <p:tav tm="0">
                                          <p:val>
                                            <p:strVal val="0-#ppt_w/2"/>
                                          </p:val>
                                        </p:tav>
                                        <p:tav tm="100000">
                                          <p:val>
                                            <p:strVal val="#ppt_x"/>
                                          </p:val>
                                        </p:tav>
                                      </p:tavLst>
                                    </p:anim>
                                    <p:anim calcmode="lin" valueType="num">
                                      <p:cBhvr additive="base">
                                        <p:cTn id="54" dur="500" fill="hold"/>
                                        <p:tgtEl>
                                          <p:spTgt spid="43014"/>
                                        </p:tgtEl>
                                        <p:attrNameLst>
                                          <p:attrName>ppt_y</p:attrName>
                                        </p:attrNameLst>
                                      </p:cBhvr>
                                      <p:tavLst>
                                        <p:tav tm="0">
                                          <p:val>
                                            <p:strVal val="1+#ppt_h/2"/>
                                          </p:val>
                                        </p:tav>
                                        <p:tav tm="100000">
                                          <p:val>
                                            <p:strVal val="#ppt_y"/>
                                          </p:val>
                                        </p:tav>
                                      </p:tavLst>
                                    </p:anim>
                                  </p:childTnLst>
                                </p:cTn>
                              </p:par>
                            </p:childTnLst>
                          </p:cTn>
                        </p:par>
                        <p:par>
                          <p:cTn id="55" fill="hold" nodeType="afterGroup">
                            <p:stCondLst>
                              <p:cond delay="2370"/>
                            </p:stCondLst>
                            <p:childTnLst>
                              <p:par>
                                <p:cTn id="56" presetID="31" presetClass="entr" presetSubtype="0" fill="hold" nodeType="afterEffect">
                                  <p:stCondLst>
                                    <p:cond delay="0"/>
                                  </p:stCondLst>
                                  <p:childTnLst>
                                    <p:set>
                                      <p:cBhvr>
                                        <p:cTn id="57" dur="1" fill="hold">
                                          <p:stCondLst>
                                            <p:cond delay="0"/>
                                          </p:stCondLst>
                                        </p:cTn>
                                        <p:tgtEl>
                                          <p:spTgt spid="43018"/>
                                        </p:tgtEl>
                                        <p:attrNameLst>
                                          <p:attrName>style.visibility</p:attrName>
                                        </p:attrNameLst>
                                      </p:cBhvr>
                                      <p:to>
                                        <p:strVal val="visible"/>
                                      </p:to>
                                    </p:set>
                                    <p:anim calcmode="lin" valueType="num">
                                      <p:cBhvr>
                                        <p:cTn id="58" dur="500" fill="hold"/>
                                        <p:tgtEl>
                                          <p:spTgt spid="43018"/>
                                        </p:tgtEl>
                                        <p:attrNameLst>
                                          <p:attrName>ppt_w</p:attrName>
                                        </p:attrNameLst>
                                      </p:cBhvr>
                                      <p:tavLst>
                                        <p:tav tm="0">
                                          <p:val>
                                            <p:fltVal val="0"/>
                                          </p:val>
                                        </p:tav>
                                        <p:tav tm="100000">
                                          <p:val>
                                            <p:strVal val="#ppt_w"/>
                                          </p:val>
                                        </p:tav>
                                      </p:tavLst>
                                    </p:anim>
                                    <p:anim calcmode="lin" valueType="num">
                                      <p:cBhvr>
                                        <p:cTn id="59" dur="500" fill="hold"/>
                                        <p:tgtEl>
                                          <p:spTgt spid="43018"/>
                                        </p:tgtEl>
                                        <p:attrNameLst>
                                          <p:attrName>ppt_h</p:attrName>
                                        </p:attrNameLst>
                                      </p:cBhvr>
                                      <p:tavLst>
                                        <p:tav tm="0">
                                          <p:val>
                                            <p:fltVal val="0"/>
                                          </p:val>
                                        </p:tav>
                                        <p:tav tm="100000">
                                          <p:val>
                                            <p:strVal val="#ppt_h"/>
                                          </p:val>
                                        </p:tav>
                                      </p:tavLst>
                                    </p:anim>
                                    <p:anim calcmode="lin" valueType="num">
                                      <p:cBhvr>
                                        <p:cTn id="60" dur="500" fill="hold"/>
                                        <p:tgtEl>
                                          <p:spTgt spid="43018"/>
                                        </p:tgtEl>
                                        <p:attrNameLst>
                                          <p:attrName>style.rotation</p:attrName>
                                        </p:attrNameLst>
                                      </p:cBhvr>
                                      <p:tavLst>
                                        <p:tav tm="0">
                                          <p:val>
                                            <p:fltVal val="90"/>
                                          </p:val>
                                        </p:tav>
                                        <p:tav tm="100000">
                                          <p:val>
                                            <p:fltVal val="0"/>
                                          </p:val>
                                        </p:tav>
                                      </p:tavLst>
                                    </p:anim>
                                    <p:animEffect transition="in" filter="fade">
                                      <p:cBhvr>
                                        <p:cTn id="61" dur="500"/>
                                        <p:tgtEl>
                                          <p:spTgt spid="43018"/>
                                        </p:tgtEl>
                                      </p:cBhvr>
                                    </p:animEffect>
                                  </p:childTnLst>
                                </p:cTn>
                              </p:par>
                              <p:par>
                                <p:cTn id="62" presetID="31" presetClass="entr" presetSubtype="0" fill="hold" nodeType="withEffect">
                                  <p:stCondLst>
                                    <p:cond delay="0"/>
                                  </p:stCondLst>
                                  <p:childTnLst>
                                    <p:set>
                                      <p:cBhvr>
                                        <p:cTn id="63" dur="1" fill="hold">
                                          <p:stCondLst>
                                            <p:cond delay="0"/>
                                          </p:stCondLst>
                                        </p:cTn>
                                        <p:tgtEl>
                                          <p:spTgt spid="43033"/>
                                        </p:tgtEl>
                                        <p:attrNameLst>
                                          <p:attrName>style.visibility</p:attrName>
                                        </p:attrNameLst>
                                      </p:cBhvr>
                                      <p:to>
                                        <p:strVal val="visible"/>
                                      </p:to>
                                    </p:set>
                                    <p:anim calcmode="lin" valueType="num">
                                      <p:cBhvr>
                                        <p:cTn id="64" dur="500" fill="hold"/>
                                        <p:tgtEl>
                                          <p:spTgt spid="43033"/>
                                        </p:tgtEl>
                                        <p:attrNameLst>
                                          <p:attrName>ppt_w</p:attrName>
                                        </p:attrNameLst>
                                      </p:cBhvr>
                                      <p:tavLst>
                                        <p:tav tm="0">
                                          <p:val>
                                            <p:fltVal val="0"/>
                                          </p:val>
                                        </p:tav>
                                        <p:tav tm="100000">
                                          <p:val>
                                            <p:strVal val="#ppt_w"/>
                                          </p:val>
                                        </p:tav>
                                      </p:tavLst>
                                    </p:anim>
                                    <p:anim calcmode="lin" valueType="num">
                                      <p:cBhvr>
                                        <p:cTn id="65" dur="500" fill="hold"/>
                                        <p:tgtEl>
                                          <p:spTgt spid="43033"/>
                                        </p:tgtEl>
                                        <p:attrNameLst>
                                          <p:attrName>ppt_h</p:attrName>
                                        </p:attrNameLst>
                                      </p:cBhvr>
                                      <p:tavLst>
                                        <p:tav tm="0">
                                          <p:val>
                                            <p:fltVal val="0"/>
                                          </p:val>
                                        </p:tav>
                                        <p:tav tm="100000">
                                          <p:val>
                                            <p:strVal val="#ppt_h"/>
                                          </p:val>
                                        </p:tav>
                                      </p:tavLst>
                                    </p:anim>
                                    <p:anim calcmode="lin" valueType="num">
                                      <p:cBhvr>
                                        <p:cTn id="66" dur="500" fill="hold"/>
                                        <p:tgtEl>
                                          <p:spTgt spid="43033"/>
                                        </p:tgtEl>
                                        <p:attrNameLst>
                                          <p:attrName>style.rotation</p:attrName>
                                        </p:attrNameLst>
                                      </p:cBhvr>
                                      <p:tavLst>
                                        <p:tav tm="0">
                                          <p:val>
                                            <p:fltVal val="90"/>
                                          </p:val>
                                        </p:tav>
                                        <p:tav tm="100000">
                                          <p:val>
                                            <p:fltVal val="0"/>
                                          </p:val>
                                        </p:tav>
                                      </p:tavLst>
                                    </p:anim>
                                    <p:animEffect transition="in" filter="fade">
                                      <p:cBhvr>
                                        <p:cTn id="67" dur="500"/>
                                        <p:tgtEl>
                                          <p:spTgt spid="43033"/>
                                        </p:tgtEl>
                                      </p:cBhvr>
                                    </p:animEffect>
                                  </p:childTnLst>
                                </p:cTn>
                              </p:par>
                              <p:par>
                                <p:cTn id="68" presetID="31" presetClass="entr" presetSubtype="0" fill="hold" nodeType="withEffect">
                                  <p:stCondLst>
                                    <p:cond delay="0"/>
                                  </p:stCondLst>
                                  <p:childTnLst>
                                    <p:set>
                                      <p:cBhvr>
                                        <p:cTn id="69" dur="1" fill="hold">
                                          <p:stCondLst>
                                            <p:cond delay="0"/>
                                          </p:stCondLst>
                                        </p:cTn>
                                        <p:tgtEl>
                                          <p:spTgt spid="43028"/>
                                        </p:tgtEl>
                                        <p:attrNameLst>
                                          <p:attrName>style.visibility</p:attrName>
                                        </p:attrNameLst>
                                      </p:cBhvr>
                                      <p:to>
                                        <p:strVal val="visible"/>
                                      </p:to>
                                    </p:set>
                                    <p:anim calcmode="lin" valueType="num">
                                      <p:cBhvr>
                                        <p:cTn id="70" dur="500" fill="hold"/>
                                        <p:tgtEl>
                                          <p:spTgt spid="43028"/>
                                        </p:tgtEl>
                                        <p:attrNameLst>
                                          <p:attrName>ppt_w</p:attrName>
                                        </p:attrNameLst>
                                      </p:cBhvr>
                                      <p:tavLst>
                                        <p:tav tm="0">
                                          <p:val>
                                            <p:fltVal val="0"/>
                                          </p:val>
                                        </p:tav>
                                        <p:tav tm="100000">
                                          <p:val>
                                            <p:strVal val="#ppt_w"/>
                                          </p:val>
                                        </p:tav>
                                      </p:tavLst>
                                    </p:anim>
                                    <p:anim calcmode="lin" valueType="num">
                                      <p:cBhvr>
                                        <p:cTn id="71" dur="500" fill="hold"/>
                                        <p:tgtEl>
                                          <p:spTgt spid="43028"/>
                                        </p:tgtEl>
                                        <p:attrNameLst>
                                          <p:attrName>ppt_h</p:attrName>
                                        </p:attrNameLst>
                                      </p:cBhvr>
                                      <p:tavLst>
                                        <p:tav tm="0">
                                          <p:val>
                                            <p:fltVal val="0"/>
                                          </p:val>
                                        </p:tav>
                                        <p:tav tm="100000">
                                          <p:val>
                                            <p:strVal val="#ppt_h"/>
                                          </p:val>
                                        </p:tav>
                                      </p:tavLst>
                                    </p:anim>
                                    <p:anim calcmode="lin" valueType="num">
                                      <p:cBhvr>
                                        <p:cTn id="72" dur="500" fill="hold"/>
                                        <p:tgtEl>
                                          <p:spTgt spid="43028"/>
                                        </p:tgtEl>
                                        <p:attrNameLst>
                                          <p:attrName>style.rotation</p:attrName>
                                        </p:attrNameLst>
                                      </p:cBhvr>
                                      <p:tavLst>
                                        <p:tav tm="0">
                                          <p:val>
                                            <p:fltVal val="90"/>
                                          </p:val>
                                        </p:tav>
                                        <p:tav tm="100000">
                                          <p:val>
                                            <p:fltVal val="0"/>
                                          </p:val>
                                        </p:tav>
                                      </p:tavLst>
                                    </p:anim>
                                    <p:animEffect transition="in" filter="fade">
                                      <p:cBhvr>
                                        <p:cTn id="73" dur="500"/>
                                        <p:tgtEl>
                                          <p:spTgt spid="43028"/>
                                        </p:tgtEl>
                                      </p:cBhvr>
                                    </p:animEffect>
                                  </p:childTnLst>
                                </p:cTn>
                              </p:par>
                              <p:par>
                                <p:cTn id="74" presetID="31" presetClass="entr" presetSubtype="0" fill="hold" nodeType="withEffect">
                                  <p:stCondLst>
                                    <p:cond delay="0"/>
                                  </p:stCondLst>
                                  <p:childTnLst>
                                    <p:set>
                                      <p:cBhvr>
                                        <p:cTn id="75" dur="1" fill="hold">
                                          <p:stCondLst>
                                            <p:cond delay="0"/>
                                          </p:stCondLst>
                                        </p:cTn>
                                        <p:tgtEl>
                                          <p:spTgt spid="43023"/>
                                        </p:tgtEl>
                                        <p:attrNameLst>
                                          <p:attrName>style.visibility</p:attrName>
                                        </p:attrNameLst>
                                      </p:cBhvr>
                                      <p:to>
                                        <p:strVal val="visible"/>
                                      </p:to>
                                    </p:set>
                                    <p:anim calcmode="lin" valueType="num">
                                      <p:cBhvr>
                                        <p:cTn id="76" dur="500" fill="hold"/>
                                        <p:tgtEl>
                                          <p:spTgt spid="43023"/>
                                        </p:tgtEl>
                                        <p:attrNameLst>
                                          <p:attrName>ppt_w</p:attrName>
                                        </p:attrNameLst>
                                      </p:cBhvr>
                                      <p:tavLst>
                                        <p:tav tm="0">
                                          <p:val>
                                            <p:fltVal val="0"/>
                                          </p:val>
                                        </p:tav>
                                        <p:tav tm="100000">
                                          <p:val>
                                            <p:strVal val="#ppt_w"/>
                                          </p:val>
                                        </p:tav>
                                      </p:tavLst>
                                    </p:anim>
                                    <p:anim calcmode="lin" valueType="num">
                                      <p:cBhvr>
                                        <p:cTn id="77" dur="500" fill="hold"/>
                                        <p:tgtEl>
                                          <p:spTgt spid="43023"/>
                                        </p:tgtEl>
                                        <p:attrNameLst>
                                          <p:attrName>ppt_h</p:attrName>
                                        </p:attrNameLst>
                                      </p:cBhvr>
                                      <p:tavLst>
                                        <p:tav tm="0">
                                          <p:val>
                                            <p:fltVal val="0"/>
                                          </p:val>
                                        </p:tav>
                                        <p:tav tm="100000">
                                          <p:val>
                                            <p:strVal val="#ppt_h"/>
                                          </p:val>
                                        </p:tav>
                                      </p:tavLst>
                                    </p:anim>
                                    <p:anim calcmode="lin" valueType="num">
                                      <p:cBhvr>
                                        <p:cTn id="78" dur="500" fill="hold"/>
                                        <p:tgtEl>
                                          <p:spTgt spid="43023"/>
                                        </p:tgtEl>
                                        <p:attrNameLst>
                                          <p:attrName>style.rotation</p:attrName>
                                        </p:attrNameLst>
                                      </p:cBhvr>
                                      <p:tavLst>
                                        <p:tav tm="0">
                                          <p:val>
                                            <p:fltVal val="90"/>
                                          </p:val>
                                        </p:tav>
                                        <p:tav tm="100000">
                                          <p:val>
                                            <p:fltVal val="0"/>
                                          </p:val>
                                        </p:tav>
                                      </p:tavLst>
                                    </p:anim>
                                    <p:animEffect transition="in" filter="fade">
                                      <p:cBhvr>
                                        <p:cTn id="79" dur="500"/>
                                        <p:tgtEl>
                                          <p:spTgt spid="430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autoUpdateAnimBg="0"/>
      <p:bldP spid="43011" grpId="0" animBg="1"/>
      <p:bldP spid="43012" grpId="0" animBg="1" autoUpdateAnimBg="0"/>
      <p:bldP spid="43013" grpId="0" animBg="1"/>
      <p:bldP spid="43014" grpId="0" animBg="1" autoUpdateAnimBg="0"/>
      <p:bldP spid="43015" grpId="0" animBg="1"/>
      <p:bldP spid="43016" grpId="0" animBg="1" autoUpdateAnimBg="0"/>
      <p:bldP spid="43017" grpId="0" animBg="1"/>
      <p:bldP spid="43038"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新月形 4"/>
          <p:cNvSpPr>
            <a:spLocks noChangeArrowheads="1"/>
          </p:cNvSpPr>
          <p:nvPr/>
        </p:nvSpPr>
        <p:spPr bwMode="auto">
          <a:xfrm rot="-848703">
            <a:off x="3700463" y="2171700"/>
            <a:ext cx="2005012" cy="4008438"/>
          </a:xfrm>
          <a:prstGeom prst="moon">
            <a:avLst>
              <a:gd name="adj" fmla="val 15190"/>
            </a:avLst>
          </a:prstGeom>
          <a:solidFill>
            <a:srgbClr val="FF6600"/>
          </a:solidFill>
          <a:ln w="3175">
            <a:solidFill>
              <a:srgbClr val="F8F8F8"/>
            </a:solidFill>
            <a:miter lim="800000"/>
            <a:headEnd/>
            <a:tailEnd/>
          </a:ln>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FFFFF"/>
              </a:solidFill>
            </a:endParaRPr>
          </a:p>
        </p:txBody>
      </p:sp>
      <p:sp>
        <p:nvSpPr>
          <p:cNvPr id="44035" name="新月形 5"/>
          <p:cNvSpPr>
            <a:spLocks noChangeArrowheads="1"/>
          </p:cNvSpPr>
          <p:nvPr/>
        </p:nvSpPr>
        <p:spPr bwMode="auto">
          <a:xfrm rot="4551297">
            <a:off x="4727575" y="866776"/>
            <a:ext cx="2003425" cy="4006850"/>
          </a:xfrm>
          <a:prstGeom prst="moon">
            <a:avLst>
              <a:gd name="adj" fmla="val 15190"/>
            </a:avLst>
          </a:prstGeom>
          <a:solidFill>
            <a:srgbClr val="808080"/>
          </a:solidFill>
          <a:ln w="3175">
            <a:solidFill>
              <a:srgbClr val="F8F8F8"/>
            </a:solidFill>
            <a:miter lim="800000"/>
            <a:headEnd/>
            <a:tailEnd/>
          </a:ln>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FFFFF"/>
              </a:solidFill>
            </a:endParaRPr>
          </a:p>
        </p:txBody>
      </p:sp>
      <p:sp>
        <p:nvSpPr>
          <p:cNvPr id="44036" name="新月形 6"/>
          <p:cNvSpPr>
            <a:spLocks noChangeArrowheads="1"/>
          </p:cNvSpPr>
          <p:nvPr/>
        </p:nvSpPr>
        <p:spPr bwMode="auto">
          <a:xfrm rot="9951297">
            <a:off x="6034088" y="1893888"/>
            <a:ext cx="2005012" cy="4008437"/>
          </a:xfrm>
          <a:prstGeom prst="moon">
            <a:avLst>
              <a:gd name="adj" fmla="val 15190"/>
            </a:avLst>
          </a:prstGeom>
          <a:solidFill>
            <a:schemeClr val="accent1"/>
          </a:solidFill>
          <a:ln w="3175">
            <a:solidFill>
              <a:srgbClr val="F8F8F8"/>
            </a:solidFill>
            <a:miter lim="800000"/>
            <a:headEnd/>
            <a:tailEnd/>
          </a:ln>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FFFFF"/>
              </a:solidFill>
            </a:endParaRPr>
          </a:p>
        </p:txBody>
      </p:sp>
      <p:sp>
        <p:nvSpPr>
          <p:cNvPr id="44037" name="新月形 7"/>
          <p:cNvSpPr>
            <a:spLocks noChangeArrowheads="1"/>
          </p:cNvSpPr>
          <p:nvPr/>
        </p:nvSpPr>
        <p:spPr bwMode="auto">
          <a:xfrm rot="-6248703">
            <a:off x="5024438" y="3184525"/>
            <a:ext cx="2005012" cy="4008438"/>
          </a:xfrm>
          <a:prstGeom prst="moon">
            <a:avLst>
              <a:gd name="adj" fmla="val 15190"/>
            </a:avLst>
          </a:prstGeom>
          <a:solidFill>
            <a:srgbClr val="CC0000"/>
          </a:solidFill>
          <a:ln w="3175">
            <a:solidFill>
              <a:srgbClr val="F8F8F8"/>
            </a:solidFill>
            <a:miter lim="800000"/>
            <a:headEnd/>
            <a:tailEnd/>
          </a:ln>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FFFFF"/>
              </a:solidFill>
            </a:endParaRPr>
          </a:p>
        </p:txBody>
      </p:sp>
      <p:sp>
        <p:nvSpPr>
          <p:cNvPr id="44038" name="TextBox 11"/>
          <p:cNvSpPr>
            <a:spLocks noChangeArrowheads="1"/>
          </p:cNvSpPr>
          <p:nvPr/>
        </p:nvSpPr>
        <p:spPr bwMode="auto">
          <a:xfrm flipH="1">
            <a:off x="5140325" y="3759200"/>
            <a:ext cx="1457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b="1">
                <a:solidFill>
                  <a:srgbClr val="000000"/>
                </a:solidFill>
                <a:latin typeface="微软雅黑" panose="020B0503020204020204" pitchFamily="34" charset="-122"/>
                <a:sym typeface="微软雅黑" panose="020B0503020204020204" pitchFamily="34" charset="-122"/>
              </a:rPr>
              <a:t>点击添加标题    </a:t>
            </a:r>
            <a:endParaRPr lang="en-US" altLang="zh-CN" sz="2400" b="1">
              <a:solidFill>
                <a:srgbClr val="000000"/>
              </a:solidFill>
              <a:latin typeface="微软雅黑" panose="020B0503020204020204" pitchFamily="34" charset="-122"/>
              <a:sym typeface="微软雅黑" panose="020B0503020204020204" pitchFamily="34" charset="-122"/>
            </a:endParaRPr>
          </a:p>
        </p:txBody>
      </p:sp>
      <p:grpSp>
        <p:nvGrpSpPr>
          <p:cNvPr id="44039" name="Group 7"/>
          <p:cNvGrpSpPr>
            <a:grpSpLocks/>
          </p:cNvGrpSpPr>
          <p:nvPr/>
        </p:nvGrpSpPr>
        <p:grpSpPr bwMode="auto">
          <a:xfrm>
            <a:off x="7345363" y="1431925"/>
            <a:ext cx="3429000" cy="1616075"/>
            <a:chOff x="0" y="0"/>
            <a:chExt cx="2379287" cy="1618130"/>
          </a:xfrm>
        </p:grpSpPr>
        <p:grpSp>
          <p:nvGrpSpPr>
            <p:cNvPr id="43041" name="Group 8"/>
            <p:cNvGrpSpPr>
              <a:grpSpLocks/>
            </p:cNvGrpSpPr>
            <p:nvPr/>
          </p:nvGrpSpPr>
          <p:grpSpPr bwMode="auto">
            <a:xfrm flipH="1">
              <a:off x="194887" y="416718"/>
              <a:ext cx="2184400" cy="1201412"/>
              <a:chOff x="0" y="0"/>
              <a:chExt cx="2183514" cy="1201412"/>
            </a:xfrm>
          </p:grpSpPr>
          <p:sp>
            <p:nvSpPr>
              <p:cNvPr id="43044"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    </a:t>
                </a:r>
                <a:endParaRPr lang="en-US" altLang="zh-CN" sz="1800">
                  <a:solidFill>
                    <a:srgbClr val="262626"/>
                  </a:solidFill>
                  <a:latin typeface="微软雅黑" panose="020B0503020204020204" pitchFamily="34" charset="-122"/>
                  <a:sym typeface="微软雅黑" panose="020B0503020204020204" pitchFamily="34" charset="-122"/>
                </a:endParaRPr>
              </a:p>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a:t>
                </a:r>
                <a:endParaRPr lang="en-US" altLang="zh-CN" sz="1800">
                  <a:solidFill>
                    <a:srgbClr val="262626"/>
                  </a:solidFill>
                  <a:latin typeface="微软雅黑" panose="020B0503020204020204" pitchFamily="34" charset="-122"/>
                  <a:sym typeface="微软雅黑" panose="020B0503020204020204" pitchFamily="34" charset="-122"/>
                </a:endParaRPr>
              </a:p>
            </p:txBody>
          </p:sp>
          <p:sp>
            <p:nvSpPr>
              <p:cNvPr id="43045"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    </a:t>
                </a:r>
                <a:endParaRPr lang="en-US" altLang="zh-CN" sz="1800">
                  <a:solidFill>
                    <a:srgbClr val="262626"/>
                  </a:solidFill>
                  <a:latin typeface="微软雅黑" panose="020B0503020204020204" pitchFamily="34" charset="-122"/>
                  <a:sym typeface="微软雅黑" panose="020B0503020204020204" pitchFamily="34" charset="-122"/>
                </a:endParaRPr>
              </a:p>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a:t>
                </a:r>
                <a:endParaRPr lang="en-US" altLang="zh-CN" sz="1800">
                  <a:solidFill>
                    <a:srgbClr val="262626"/>
                  </a:solidFill>
                  <a:latin typeface="微软雅黑" panose="020B0503020204020204" pitchFamily="34" charset="-122"/>
                  <a:sym typeface="微软雅黑" panose="020B0503020204020204" pitchFamily="34" charset="-122"/>
                </a:endParaRPr>
              </a:p>
            </p:txBody>
          </p:sp>
        </p:grpSp>
        <p:sp>
          <p:nvSpPr>
            <p:cNvPr id="43042" name="TextBox 11"/>
            <p:cNvSpPr>
              <a:spLocks noChangeArrowheads="1"/>
            </p:cNvSpPr>
            <p:nvPr/>
          </p:nvSpPr>
          <p:spPr bwMode="auto">
            <a:xfrm flipH="1">
              <a:off x="217242" y="0"/>
              <a:ext cx="1456585" cy="64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rgbClr val="000000"/>
                  </a:solidFill>
                  <a:latin typeface="微软雅黑" panose="020B0503020204020204" pitchFamily="34" charset="-122"/>
                  <a:sym typeface="微软雅黑" panose="020B0503020204020204" pitchFamily="34" charset="-122"/>
                </a:rPr>
                <a:t>点击添加文本    </a:t>
              </a:r>
              <a:endParaRPr lang="en-US" altLang="zh-CN" sz="1800" b="1">
                <a:solidFill>
                  <a:srgbClr val="000000"/>
                </a:solidFill>
                <a:latin typeface="微软雅黑" panose="020B0503020204020204" pitchFamily="34" charset="-122"/>
                <a:sym typeface="微软雅黑" panose="020B0503020204020204" pitchFamily="34" charset="-122"/>
              </a:endParaRPr>
            </a:p>
          </p:txBody>
        </p:sp>
        <p:sp>
          <p:nvSpPr>
            <p:cNvPr id="43043" name="直接连接符 24"/>
            <p:cNvSpPr>
              <a:spLocks noChangeShapeType="1"/>
            </p:cNvSpPr>
            <p:nvPr/>
          </p:nvSpPr>
          <p:spPr bwMode="auto">
            <a:xfrm flipH="1">
              <a:off x="0" y="1017424"/>
              <a:ext cx="2379285" cy="1"/>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44045" name="Group 13"/>
          <p:cNvGrpSpPr>
            <a:grpSpLocks/>
          </p:cNvGrpSpPr>
          <p:nvPr/>
        </p:nvGrpSpPr>
        <p:grpSpPr bwMode="auto">
          <a:xfrm>
            <a:off x="7345363" y="4527550"/>
            <a:ext cx="3779837" cy="1616075"/>
            <a:chOff x="0" y="0"/>
            <a:chExt cx="2623395" cy="1618130"/>
          </a:xfrm>
        </p:grpSpPr>
        <p:grpSp>
          <p:nvGrpSpPr>
            <p:cNvPr id="43036" name="Group 14"/>
            <p:cNvGrpSpPr>
              <a:grpSpLocks/>
            </p:cNvGrpSpPr>
            <p:nvPr/>
          </p:nvGrpSpPr>
          <p:grpSpPr bwMode="auto">
            <a:xfrm flipH="1">
              <a:off x="438995" y="416718"/>
              <a:ext cx="2184400" cy="1201412"/>
              <a:chOff x="0" y="0"/>
              <a:chExt cx="2183514" cy="1201412"/>
            </a:xfrm>
          </p:grpSpPr>
          <p:sp>
            <p:nvSpPr>
              <p:cNvPr id="43039"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    </a:t>
                </a:r>
                <a:endParaRPr lang="en-US" altLang="zh-CN" sz="1800">
                  <a:solidFill>
                    <a:srgbClr val="262626"/>
                  </a:solidFill>
                  <a:latin typeface="微软雅黑" panose="020B0503020204020204" pitchFamily="34" charset="-122"/>
                  <a:sym typeface="微软雅黑" panose="020B0503020204020204" pitchFamily="34" charset="-122"/>
                </a:endParaRPr>
              </a:p>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a:t>
                </a:r>
                <a:endParaRPr lang="en-US" altLang="zh-CN" sz="1800">
                  <a:solidFill>
                    <a:srgbClr val="262626"/>
                  </a:solidFill>
                  <a:latin typeface="微软雅黑" panose="020B0503020204020204" pitchFamily="34" charset="-122"/>
                  <a:sym typeface="微软雅黑" panose="020B0503020204020204" pitchFamily="34" charset="-122"/>
                </a:endParaRPr>
              </a:p>
            </p:txBody>
          </p:sp>
          <p:sp>
            <p:nvSpPr>
              <p:cNvPr id="43040"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    </a:t>
                </a:r>
                <a:endParaRPr lang="en-US" altLang="zh-CN" sz="1800">
                  <a:solidFill>
                    <a:srgbClr val="262626"/>
                  </a:solidFill>
                  <a:latin typeface="微软雅黑" panose="020B0503020204020204" pitchFamily="34" charset="-122"/>
                  <a:sym typeface="微软雅黑" panose="020B0503020204020204" pitchFamily="34" charset="-122"/>
                </a:endParaRPr>
              </a:p>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a:t>
                </a:r>
                <a:endParaRPr lang="en-US" altLang="zh-CN" sz="1800">
                  <a:solidFill>
                    <a:srgbClr val="262626"/>
                  </a:solidFill>
                  <a:latin typeface="微软雅黑" panose="020B0503020204020204" pitchFamily="34" charset="-122"/>
                  <a:sym typeface="微软雅黑" panose="020B0503020204020204" pitchFamily="34" charset="-122"/>
                </a:endParaRPr>
              </a:p>
            </p:txBody>
          </p:sp>
        </p:grpSp>
        <p:sp>
          <p:nvSpPr>
            <p:cNvPr id="43037" name="TextBox 11"/>
            <p:cNvSpPr>
              <a:spLocks noChangeArrowheads="1"/>
            </p:cNvSpPr>
            <p:nvPr/>
          </p:nvSpPr>
          <p:spPr bwMode="auto">
            <a:xfrm flipH="1">
              <a:off x="461350" y="0"/>
              <a:ext cx="1456585" cy="64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rgbClr val="000000"/>
                  </a:solidFill>
                  <a:latin typeface="微软雅黑" panose="020B0503020204020204" pitchFamily="34" charset="-122"/>
                  <a:sym typeface="微软雅黑" panose="020B0503020204020204" pitchFamily="34" charset="-122"/>
                </a:rPr>
                <a:t>点击添加文本    </a:t>
              </a:r>
              <a:endParaRPr lang="en-US" altLang="zh-CN" sz="1800" b="1">
                <a:solidFill>
                  <a:srgbClr val="000000"/>
                </a:solidFill>
                <a:latin typeface="微软雅黑" panose="020B0503020204020204" pitchFamily="34" charset="-122"/>
                <a:sym typeface="微软雅黑" panose="020B0503020204020204" pitchFamily="34" charset="-122"/>
              </a:endParaRPr>
            </a:p>
          </p:txBody>
        </p:sp>
        <p:sp>
          <p:nvSpPr>
            <p:cNvPr id="43038" name="直接连接符 24"/>
            <p:cNvSpPr>
              <a:spLocks noChangeShapeType="1"/>
            </p:cNvSpPr>
            <p:nvPr/>
          </p:nvSpPr>
          <p:spPr bwMode="auto">
            <a:xfrm flipH="1">
              <a:off x="0" y="1017425"/>
              <a:ext cx="2482544"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44051" name="Group 19"/>
          <p:cNvGrpSpPr>
            <a:grpSpLocks/>
          </p:cNvGrpSpPr>
          <p:nvPr/>
        </p:nvGrpSpPr>
        <p:grpSpPr bwMode="auto">
          <a:xfrm>
            <a:off x="1023938" y="1431925"/>
            <a:ext cx="3359150" cy="1616075"/>
            <a:chOff x="0" y="0"/>
            <a:chExt cx="2331208" cy="1618130"/>
          </a:xfrm>
        </p:grpSpPr>
        <p:grpSp>
          <p:nvGrpSpPr>
            <p:cNvPr id="43031" name="Group 20"/>
            <p:cNvGrpSpPr>
              <a:grpSpLocks/>
            </p:cNvGrpSpPr>
            <p:nvPr/>
          </p:nvGrpSpPr>
          <p:grpSpPr bwMode="auto">
            <a:xfrm flipH="1">
              <a:off x="1" y="416718"/>
              <a:ext cx="2184400" cy="1201412"/>
              <a:chOff x="0" y="0"/>
              <a:chExt cx="2183514" cy="1201412"/>
            </a:xfrm>
          </p:grpSpPr>
          <p:sp>
            <p:nvSpPr>
              <p:cNvPr id="43034"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    </a:t>
                </a:r>
                <a:endParaRPr lang="en-US" altLang="zh-CN" sz="1800">
                  <a:solidFill>
                    <a:srgbClr val="262626"/>
                  </a:solidFill>
                  <a:latin typeface="微软雅黑" panose="020B0503020204020204" pitchFamily="34" charset="-122"/>
                  <a:sym typeface="微软雅黑" panose="020B0503020204020204" pitchFamily="34" charset="-122"/>
                </a:endParaRPr>
              </a:p>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a:t>
                </a:r>
                <a:endParaRPr lang="en-US" altLang="zh-CN" sz="1800">
                  <a:solidFill>
                    <a:srgbClr val="262626"/>
                  </a:solidFill>
                  <a:latin typeface="微软雅黑" panose="020B0503020204020204" pitchFamily="34" charset="-122"/>
                  <a:sym typeface="微软雅黑" panose="020B0503020204020204" pitchFamily="34" charset="-122"/>
                </a:endParaRPr>
              </a:p>
            </p:txBody>
          </p:sp>
          <p:sp>
            <p:nvSpPr>
              <p:cNvPr id="43035"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    </a:t>
                </a:r>
                <a:endParaRPr lang="en-US" altLang="zh-CN" sz="1800">
                  <a:solidFill>
                    <a:srgbClr val="262626"/>
                  </a:solidFill>
                  <a:latin typeface="微软雅黑" panose="020B0503020204020204" pitchFamily="34" charset="-122"/>
                  <a:sym typeface="微软雅黑" panose="020B0503020204020204" pitchFamily="34" charset="-122"/>
                </a:endParaRPr>
              </a:p>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a:t>
                </a:r>
                <a:endParaRPr lang="en-US" altLang="zh-CN" sz="1800">
                  <a:solidFill>
                    <a:srgbClr val="262626"/>
                  </a:solidFill>
                  <a:latin typeface="微软雅黑" panose="020B0503020204020204" pitchFamily="34" charset="-122"/>
                  <a:sym typeface="微软雅黑" panose="020B0503020204020204" pitchFamily="34" charset="-122"/>
                </a:endParaRPr>
              </a:p>
            </p:txBody>
          </p:sp>
        </p:grpSp>
        <p:sp>
          <p:nvSpPr>
            <p:cNvPr id="43032" name="TextBox 11"/>
            <p:cNvSpPr>
              <a:spLocks noChangeArrowheads="1"/>
            </p:cNvSpPr>
            <p:nvPr/>
          </p:nvSpPr>
          <p:spPr bwMode="auto">
            <a:xfrm flipH="1">
              <a:off x="0" y="0"/>
              <a:ext cx="1456585" cy="36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rgbClr val="000000"/>
                  </a:solidFill>
                  <a:latin typeface="微软雅黑" panose="020B0503020204020204" pitchFamily="34" charset="-122"/>
                  <a:sym typeface="微软雅黑" panose="020B0503020204020204" pitchFamily="34" charset="-122"/>
                </a:rPr>
                <a:t>点击添加文本   </a:t>
              </a:r>
              <a:endParaRPr lang="en-US" altLang="zh-CN" sz="1800" b="1">
                <a:solidFill>
                  <a:srgbClr val="000000"/>
                </a:solidFill>
                <a:latin typeface="微软雅黑" panose="020B0503020204020204" pitchFamily="34" charset="-122"/>
                <a:sym typeface="微软雅黑" panose="020B0503020204020204" pitchFamily="34" charset="-122"/>
              </a:endParaRPr>
            </a:p>
          </p:txBody>
        </p:sp>
        <p:sp>
          <p:nvSpPr>
            <p:cNvPr id="43033" name="直接连接符 24"/>
            <p:cNvSpPr>
              <a:spLocks noChangeShapeType="1"/>
            </p:cNvSpPr>
            <p:nvPr/>
          </p:nvSpPr>
          <p:spPr bwMode="auto">
            <a:xfrm flipH="1">
              <a:off x="0" y="1017425"/>
              <a:ext cx="2331208"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44057" name="Group 25"/>
          <p:cNvGrpSpPr>
            <a:grpSpLocks/>
          </p:cNvGrpSpPr>
          <p:nvPr/>
        </p:nvGrpSpPr>
        <p:grpSpPr bwMode="auto">
          <a:xfrm>
            <a:off x="1033463" y="4543425"/>
            <a:ext cx="3349625" cy="1616075"/>
            <a:chOff x="0" y="0"/>
            <a:chExt cx="2324363" cy="1618130"/>
          </a:xfrm>
        </p:grpSpPr>
        <p:grpSp>
          <p:nvGrpSpPr>
            <p:cNvPr id="43026" name="Group 26"/>
            <p:cNvGrpSpPr>
              <a:grpSpLocks/>
            </p:cNvGrpSpPr>
            <p:nvPr/>
          </p:nvGrpSpPr>
          <p:grpSpPr bwMode="auto">
            <a:xfrm flipH="1">
              <a:off x="1" y="416718"/>
              <a:ext cx="2184400" cy="1201412"/>
              <a:chOff x="0" y="0"/>
              <a:chExt cx="2183514" cy="1201412"/>
            </a:xfrm>
          </p:grpSpPr>
          <p:sp>
            <p:nvSpPr>
              <p:cNvPr id="43029" name="TextBox 11"/>
              <p:cNvSpPr>
                <a:spLocks noChangeArrowheads="1"/>
              </p:cNvSpPr>
              <p:nvPr/>
            </p:nvSpPr>
            <p:spPr bwMode="auto">
              <a:xfrm>
                <a:off x="1037804"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    </a:t>
                </a:r>
                <a:endParaRPr lang="en-US" altLang="zh-CN" sz="1800">
                  <a:solidFill>
                    <a:srgbClr val="262626"/>
                  </a:solidFill>
                  <a:latin typeface="微软雅黑" panose="020B0503020204020204" pitchFamily="34" charset="-122"/>
                  <a:sym typeface="微软雅黑" panose="020B0503020204020204" pitchFamily="34" charset="-122"/>
                </a:endParaRPr>
              </a:p>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a:t>
                </a:r>
                <a:endParaRPr lang="en-US" altLang="zh-CN" sz="1800">
                  <a:solidFill>
                    <a:srgbClr val="262626"/>
                  </a:solidFill>
                  <a:latin typeface="微软雅黑" panose="020B0503020204020204" pitchFamily="34" charset="-122"/>
                  <a:sym typeface="微软雅黑" panose="020B0503020204020204" pitchFamily="34" charset="-122"/>
                </a:endParaRPr>
              </a:p>
            </p:txBody>
          </p:sp>
          <p:sp>
            <p:nvSpPr>
              <p:cNvPr id="43030" name="TextBox 11"/>
              <p:cNvSpPr>
                <a:spLocks noChangeArrowheads="1"/>
              </p:cNvSpPr>
              <p:nvPr/>
            </p:nvSpPr>
            <p:spPr bwMode="auto">
              <a:xfrm>
                <a:off x="0" y="0"/>
                <a:ext cx="1145710" cy="120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    </a:t>
                </a:r>
                <a:endParaRPr lang="en-US" altLang="zh-CN" sz="1800">
                  <a:solidFill>
                    <a:srgbClr val="262626"/>
                  </a:solidFill>
                  <a:latin typeface="微软雅黑" panose="020B0503020204020204" pitchFamily="34" charset="-122"/>
                  <a:sym typeface="微软雅黑" panose="020B0503020204020204" pitchFamily="34" charset="-122"/>
                </a:endParaRPr>
              </a:p>
              <a:p>
                <a:pPr eaLnBrk="1" hangingPunct="1">
                  <a:spcBef>
                    <a:spcPct val="0"/>
                  </a:spcBef>
                  <a:buFontTx/>
                  <a:buNone/>
                </a:pPr>
                <a:r>
                  <a:rPr lang="zh-CN" altLang="en-US" sz="1800">
                    <a:solidFill>
                      <a:srgbClr val="262626"/>
                    </a:solidFill>
                    <a:latin typeface="微软雅黑" panose="020B0503020204020204" pitchFamily="34" charset="-122"/>
                    <a:sym typeface="微软雅黑" panose="020B0503020204020204" pitchFamily="34" charset="-122"/>
                  </a:rPr>
                  <a:t>点击添加文本</a:t>
                </a:r>
                <a:endParaRPr lang="en-US" altLang="zh-CN" sz="1800">
                  <a:solidFill>
                    <a:srgbClr val="262626"/>
                  </a:solidFill>
                  <a:latin typeface="微软雅黑" panose="020B0503020204020204" pitchFamily="34" charset="-122"/>
                  <a:sym typeface="微软雅黑" panose="020B0503020204020204" pitchFamily="34" charset="-122"/>
                </a:endParaRPr>
              </a:p>
            </p:txBody>
          </p:sp>
        </p:grpSp>
        <p:sp>
          <p:nvSpPr>
            <p:cNvPr id="43027" name="TextBox 11"/>
            <p:cNvSpPr>
              <a:spLocks noChangeArrowheads="1"/>
            </p:cNvSpPr>
            <p:nvPr/>
          </p:nvSpPr>
          <p:spPr bwMode="auto">
            <a:xfrm flipH="1">
              <a:off x="0" y="0"/>
              <a:ext cx="1456585" cy="36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rgbClr val="000000"/>
                  </a:solidFill>
                  <a:latin typeface="微软雅黑" panose="020B0503020204020204" pitchFamily="34" charset="-122"/>
                  <a:sym typeface="微软雅黑" panose="020B0503020204020204" pitchFamily="34" charset="-122"/>
                </a:rPr>
                <a:t>点击添加文本   </a:t>
              </a:r>
              <a:endParaRPr lang="en-US" altLang="zh-CN" sz="1800" b="1">
                <a:solidFill>
                  <a:srgbClr val="000000"/>
                </a:solidFill>
                <a:latin typeface="微软雅黑" panose="020B0503020204020204" pitchFamily="34" charset="-122"/>
                <a:sym typeface="微软雅黑" panose="020B0503020204020204" pitchFamily="34" charset="-122"/>
              </a:endParaRPr>
            </a:p>
          </p:txBody>
        </p:sp>
        <p:sp>
          <p:nvSpPr>
            <p:cNvPr id="43028" name="直接连接符 24"/>
            <p:cNvSpPr>
              <a:spLocks noChangeShapeType="1"/>
            </p:cNvSpPr>
            <p:nvPr/>
          </p:nvSpPr>
          <p:spPr bwMode="auto">
            <a:xfrm flipH="1">
              <a:off x="0" y="1017425"/>
              <a:ext cx="2324363"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sp>
        <p:nvSpPr>
          <p:cNvPr id="44063" name="TextBox 44"/>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44064" name="Group 32"/>
          <p:cNvGrpSpPr>
            <a:grpSpLocks/>
          </p:cNvGrpSpPr>
          <p:nvPr/>
        </p:nvGrpSpPr>
        <p:grpSpPr bwMode="auto">
          <a:xfrm>
            <a:off x="300038" y="142875"/>
            <a:ext cx="10548937" cy="525463"/>
            <a:chOff x="0" y="0"/>
            <a:chExt cx="10548612" cy="525463"/>
          </a:xfrm>
        </p:grpSpPr>
        <p:grpSp>
          <p:nvGrpSpPr>
            <p:cNvPr id="43022" name="Group 33"/>
            <p:cNvGrpSpPr>
              <a:grpSpLocks/>
            </p:cNvGrpSpPr>
            <p:nvPr/>
          </p:nvGrpSpPr>
          <p:grpSpPr bwMode="auto">
            <a:xfrm flipH="1" flipV="1">
              <a:off x="0" y="0"/>
              <a:ext cx="584200" cy="525463"/>
              <a:chOff x="0" y="0"/>
              <a:chExt cx="584200" cy="525463"/>
            </a:xfrm>
          </p:grpSpPr>
          <p:sp>
            <p:nvSpPr>
              <p:cNvPr id="43024"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3025"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43023" name="直接连接符 47"/>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44069" name="图片 5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4064"/>
                                        </p:tgtEl>
                                        <p:attrNameLst>
                                          <p:attrName>style.visibility</p:attrName>
                                        </p:attrNameLst>
                                      </p:cBhvr>
                                      <p:to>
                                        <p:strVal val="visible"/>
                                      </p:to>
                                    </p:set>
                                    <p:animEffect transition="in" filter="wipe(left)">
                                      <p:cBhvr>
                                        <p:cTn id="7" dur="500"/>
                                        <p:tgtEl>
                                          <p:spTgt spid="44064"/>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44069"/>
                                        </p:tgtEl>
                                        <p:attrNameLst>
                                          <p:attrName>style.visibility</p:attrName>
                                        </p:attrNameLst>
                                      </p:cBhvr>
                                      <p:to>
                                        <p:strVal val="visible"/>
                                      </p:to>
                                    </p:set>
                                    <p:anim calcmode="lin" valueType="num">
                                      <p:cBhvr additive="base">
                                        <p:cTn id="11" dur="300"/>
                                        <p:tgtEl>
                                          <p:spTgt spid="44069"/>
                                        </p:tgtEl>
                                        <p:attrNameLst>
                                          <p:attrName>ppt_x</p:attrName>
                                        </p:attrNameLst>
                                      </p:cBhvr>
                                      <p:tavLst>
                                        <p:tav tm="0">
                                          <p:val>
                                            <p:strVal val="#ppt_x-#ppt_w*1.125000"/>
                                          </p:val>
                                        </p:tav>
                                        <p:tav tm="100000">
                                          <p:val>
                                            <p:strVal val="#ppt_x"/>
                                          </p:val>
                                        </p:tav>
                                      </p:tavLst>
                                    </p:anim>
                                    <p:animEffect transition="in" filter="wipe(right)">
                                      <p:cBhvr>
                                        <p:cTn id="12" dur="300"/>
                                        <p:tgtEl>
                                          <p:spTgt spid="44069"/>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4063"/>
                                        </p:tgtEl>
                                        <p:attrNameLst>
                                          <p:attrName>style.visibility</p:attrName>
                                        </p:attrNameLst>
                                      </p:cBhvr>
                                      <p:to>
                                        <p:strVal val="visible"/>
                                      </p:to>
                                    </p:set>
                                    <p:anim calcmode="lin" valueType="num">
                                      <p:cBhvr>
                                        <p:cTn id="16" dur="300" fill="hold"/>
                                        <p:tgtEl>
                                          <p:spTgt spid="44063"/>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44063"/>
                                        </p:tgtEl>
                                        <p:attrNameLst>
                                          <p:attrName>ppt_y</p:attrName>
                                        </p:attrNameLst>
                                      </p:cBhvr>
                                      <p:tavLst>
                                        <p:tav tm="0">
                                          <p:val>
                                            <p:strVal val="#ppt_y"/>
                                          </p:val>
                                        </p:tav>
                                        <p:tav tm="100000">
                                          <p:val>
                                            <p:strVal val="#ppt_y"/>
                                          </p:val>
                                        </p:tav>
                                      </p:tavLst>
                                    </p:anim>
                                    <p:anim calcmode="lin" valueType="num">
                                      <p:cBhvr>
                                        <p:cTn id="18" dur="300" fill="hold"/>
                                        <p:tgtEl>
                                          <p:spTgt spid="44063"/>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4406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44063"/>
                                        </p:tgtEl>
                                      </p:cBhvr>
                                    </p:animEffect>
                                  </p:childTnLst>
                                </p:cTn>
                              </p:par>
                            </p:childTnLst>
                          </p:cTn>
                        </p:par>
                        <p:par>
                          <p:cTn id="21" fill="hold" nodeType="afterGroup">
                            <p:stCondLst>
                              <p:cond delay="1370"/>
                            </p:stCondLst>
                            <p:childTnLst>
                              <p:par>
                                <p:cTn id="22" presetID="21" presetClass="entr" presetSubtype="8" fill="hold" grpId="0" nodeType="afterEffect">
                                  <p:stCondLst>
                                    <p:cond delay="0"/>
                                  </p:stCondLst>
                                  <p:childTnLst>
                                    <p:set>
                                      <p:cBhvr>
                                        <p:cTn id="23" dur="1" fill="hold">
                                          <p:stCondLst>
                                            <p:cond delay="0"/>
                                          </p:stCondLst>
                                        </p:cTn>
                                        <p:tgtEl>
                                          <p:spTgt spid="44035"/>
                                        </p:tgtEl>
                                        <p:attrNameLst>
                                          <p:attrName>style.visibility</p:attrName>
                                        </p:attrNameLst>
                                      </p:cBhvr>
                                      <p:to>
                                        <p:strVal val="visible"/>
                                      </p:to>
                                    </p:set>
                                    <p:animEffect transition="in" filter="wheel(8)">
                                      <p:cBhvr>
                                        <p:cTn id="24" dur="500"/>
                                        <p:tgtEl>
                                          <p:spTgt spid="44035"/>
                                        </p:tgtEl>
                                      </p:cBhvr>
                                    </p:animEffect>
                                  </p:childTnLst>
                                </p:cTn>
                              </p:par>
                            </p:childTnLst>
                          </p:cTn>
                        </p:par>
                        <p:par>
                          <p:cTn id="25" fill="hold" nodeType="afterGroup">
                            <p:stCondLst>
                              <p:cond delay="1870"/>
                            </p:stCondLst>
                            <p:childTnLst>
                              <p:par>
                                <p:cTn id="26" presetID="22" presetClass="entr" presetSubtype="8" fill="hold" nodeType="afterEffect">
                                  <p:stCondLst>
                                    <p:cond delay="0"/>
                                  </p:stCondLst>
                                  <p:childTnLst>
                                    <p:set>
                                      <p:cBhvr>
                                        <p:cTn id="27" dur="1" fill="hold">
                                          <p:stCondLst>
                                            <p:cond delay="0"/>
                                          </p:stCondLst>
                                        </p:cTn>
                                        <p:tgtEl>
                                          <p:spTgt spid="44039"/>
                                        </p:tgtEl>
                                        <p:attrNameLst>
                                          <p:attrName>style.visibility</p:attrName>
                                        </p:attrNameLst>
                                      </p:cBhvr>
                                      <p:to>
                                        <p:strVal val="visible"/>
                                      </p:to>
                                    </p:set>
                                    <p:animEffect transition="in" filter="wipe(left)">
                                      <p:cBhvr>
                                        <p:cTn id="28" dur="500"/>
                                        <p:tgtEl>
                                          <p:spTgt spid="44039"/>
                                        </p:tgtEl>
                                      </p:cBhvr>
                                    </p:animEffect>
                                  </p:childTnLst>
                                </p:cTn>
                              </p:par>
                            </p:childTnLst>
                          </p:cTn>
                        </p:par>
                        <p:par>
                          <p:cTn id="29" fill="hold" nodeType="afterGroup">
                            <p:stCondLst>
                              <p:cond delay="2370"/>
                            </p:stCondLst>
                            <p:childTnLst>
                              <p:par>
                                <p:cTn id="30" presetID="21" presetClass="entr" presetSubtype="8" fill="hold" grpId="0" nodeType="afterEffect">
                                  <p:stCondLst>
                                    <p:cond delay="0"/>
                                  </p:stCondLst>
                                  <p:childTnLst>
                                    <p:set>
                                      <p:cBhvr>
                                        <p:cTn id="31" dur="1" fill="hold">
                                          <p:stCondLst>
                                            <p:cond delay="0"/>
                                          </p:stCondLst>
                                        </p:cTn>
                                        <p:tgtEl>
                                          <p:spTgt spid="44036"/>
                                        </p:tgtEl>
                                        <p:attrNameLst>
                                          <p:attrName>style.visibility</p:attrName>
                                        </p:attrNameLst>
                                      </p:cBhvr>
                                      <p:to>
                                        <p:strVal val="visible"/>
                                      </p:to>
                                    </p:set>
                                    <p:animEffect transition="in" filter="wheel(8)">
                                      <p:cBhvr>
                                        <p:cTn id="32" dur="500"/>
                                        <p:tgtEl>
                                          <p:spTgt spid="44036"/>
                                        </p:tgtEl>
                                      </p:cBhvr>
                                    </p:animEffect>
                                  </p:childTnLst>
                                </p:cTn>
                              </p:par>
                            </p:childTnLst>
                          </p:cTn>
                        </p:par>
                        <p:par>
                          <p:cTn id="33" fill="hold" nodeType="afterGroup">
                            <p:stCondLst>
                              <p:cond delay="2870"/>
                            </p:stCondLst>
                            <p:childTnLst>
                              <p:par>
                                <p:cTn id="34" presetID="22" presetClass="entr" presetSubtype="8" fill="hold" nodeType="afterEffect">
                                  <p:stCondLst>
                                    <p:cond delay="0"/>
                                  </p:stCondLst>
                                  <p:childTnLst>
                                    <p:set>
                                      <p:cBhvr>
                                        <p:cTn id="35" dur="1" fill="hold">
                                          <p:stCondLst>
                                            <p:cond delay="0"/>
                                          </p:stCondLst>
                                        </p:cTn>
                                        <p:tgtEl>
                                          <p:spTgt spid="44045"/>
                                        </p:tgtEl>
                                        <p:attrNameLst>
                                          <p:attrName>style.visibility</p:attrName>
                                        </p:attrNameLst>
                                      </p:cBhvr>
                                      <p:to>
                                        <p:strVal val="visible"/>
                                      </p:to>
                                    </p:set>
                                    <p:animEffect transition="in" filter="wipe(left)">
                                      <p:cBhvr>
                                        <p:cTn id="36" dur="500"/>
                                        <p:tgtEl>
                                          <p:spTgt spid="44045"/>
                                        </p:tgtEl>
                                      </p:cBhvr>
                                    </p:animEffect>
                                  </p:childTnLst>
                                </p:cTn>
                              </p:par>
                            </p:childTnLst>
                          </p:cTn>
                        </p:par>
                        <p:par>
                          <p:cTn id="37" fill="hold" nodeType="afterGroup">
                            <p:stCondLst>
                              <p:cond delay="3370"/>
                            </p:stCondLst>
                            <p:childTnLst>
                              <p:par>
                                <p:cTn id="38" presetID="21" presetClass="entr" presetSubtype="8" fill="hold" grpId="0" nodeType="afterEffect">
                                  <p:stCondLst>
                                    <p:cond delay="0"/>
                                  </p:stCondLst>
                                  <p:childTnLst>
                                    <p:set>
                                      <p:cBhvr>
                                        <p:cTn id="39" dur="1" fill="hold">
                                          <p:stCondLst>
                                            <p:cond delay="0"/>
                                          </p:stCondLst>
                                        </p:cTn>
                                        <p:tgtEl>
                                          <p:spTgt spid="44037"/>
                                        </p:tgtEl>
                                        <p:attrNameLst>
                                          <p:attrName>style.visibility</p:attrName>
                                        </p:attrNameLst>
                                      </p:cBhvr>
                                      <p:to>
                                        <p:strVal val="visible"/>
                                      </p:to>
                                    </p:set>
                                    <p:animEffect transition="in" filter="wheel(8)">
                                      <p:cBhvr>
                                        <p:cTn id="40" dur="500"/>
                                        <p:tgtEl>
                                          <p:spTgt spid="44037"/>
                                        </p:tgtEl>
                                      </p:cBhvr>
                                    </p:animEffect>
                                  </p:childTnLst>
                                </p:cTn>
                              </p:par>
                            </p:childTnLst>
                          </p:cTn>
                        </p:par>
                        <p:par>
                          <p:cTn id="41" fill="hold" nodeType="afterGroup">
                            <p:stCondLst>
                              <p:cond delay="3870"/>
                            </p:stCondLst>
                            <p:childTnLst>
                              <p:par>
                                <p:cTn id="42" presetID="22" presetClass="entr" presetSubtype="2" fill="hold" nodeType="afterEffect">
                                  <p:stCondLst>
                                    <p:cond delay="0"/>
                                  </p:stCondLst>
                                  <p:childTnLst>
                                    <p:set>
                                      <p:cBhvr>
                                        <p:cTn id="43" dur="1" fill="hold">
                                          <p:stCondLst>
                                            <p:cond delay="0"/>
                                          </p:stCondLst>
                                        </p:cTn>
                                        <p:tgtEl>
                                          <p:spTgt spid="44057"/>
                                        </p:tgtEl>
                                        <p:attrNameLst>
                                          <p:attrName>style.visibility</p:attrName>
                                        </p:attrNameLst>
                                      </p:cBhvr>
                                      <p:to>
                                        <p:strVal val="visible"/>
                                      </p:to>
                                    </p:set>
                                    <p:animEffect transition="in" filter="wipe(right)">
                                      <p:cBhvr>
                                        <p:cTn id="44" dur="500"/>
                                        <p:tgtEl>
                                          <p:spTgt spid="44057"/>
                                        </p:tgtEl>
                                      </p:cBhvr>
                                    </p:animEffect>
                                  </p:childTnLst>
                                </p:cTn>
                              </p:par>
                            </p:childTnLst>
                          </p:cTn>
                        </p:par>
                        <p:par>
                          <p:cTn id="45" fill="hold" nodeType="afterGroup">
                            <p:stCondLst>
                              <p:cond delay="4370"/>
                            </p:stCondLst>
                            <p:childTnLst>
                              <p:par>
                                <p:cTn id="46" presetID="21" presetClass="entr" presetSubtype="8" fill="hold" grpId="0" nodeType="afterEffect">
                                  <p:stCondLst>
                                    <p:cond delay="0"/>
                                  </p:stCondLst>
                                  <p:childTnLst>
                                    <p:set>
                                      <p:cBhvr>
                                        <p:cTn id="47" dur="1" fill="hold">
                                          <p:stCondLst>
                                            <p:cond delay="0"/>
                                          </p:stCondLst>
                                        </p:cTn>
                                        <p:tgtEl>
                                          <p:spTgt spid="44034"/>
                                        </p:tgtEl>
                                        <p:attrNameLst>
                                          <p:attrName>style.visibility</p:attrName>
                                        </p:attrNameLst>
                                      </p:cBhvr>
                                      <p:to>
                                        <p:strVal val="visible"/>
                                      </p:to>
                                    </p:set>
                                    <p:animEffect transition="in" filter="wheel(8)">
                                      <p:cBhvr>
                                        <p:cTn id="48" dur="500"/>
                                        <p:tgtEl>
                                          <p:spTgt spid="44034"/>
                                        </p:tgtEl>
                                      </p:cBhvr>
                                    </p:animEffect>
                                  </p:childTnLst>
                                </p:cTn>
                              </p:par>
                            </p:childTnLst>
                          </p:cTn>
                        </p:par>
                        <p:par>
                          <p:cTn id="49" fill="hold" nodeType="afterGroup">
                            <p:stCondLst>
                              <p:cond delay="4870"/>
                            </p:stCondLst>
                            <p:childTnLst>
                              <p:par>
                                <p:cTn id="50" presetID="22" presetClass="entr" presetSubtype="2" fill="hold" nodeType="afterEffect">
                                  <p:stCondLst>
                                    <p:cond delay="0"/>
                                  </p:stCondLst>
                                  <p:childTnLst>
                                    <p:set>
                                      <p:cBhvr>
                                        <p:cTn id="51" dur="1" fill="hold">
                                          <p:stCondLst>
                                            <p:cond delay="0"/>
                                          </p:stCondLst>
                                        </p:cTn>
                                        <p:tgtEl>
                                          <p:spTgt spid="44051"/>
                                        </p:tgtEl>
                                        <p:attrNameLst>
                                          <p:attrName>style.visibility</p:attrName>
                                        </p:attrNameLst>
                                      </p:cBhvr>
                                      <p:to>
                                        <p:strVal val="visible"/>
                                      </p:to>
                                    </p:set>
                                    <p:animEffect transition="in" filter="wipe(right)">
                                      <p:cBhvr>
                                        <p:cTn id="52" dur="500"/>
                                        <p:tgtEl>
                                          <p:spTgt spid="44051"/>
                                        </p:tgtEl>
                                      </p:cBhvr>
                                    </p:animEffect>
                                  </p:childTnLst>
                                </p:cTn>
                              </p:par>
                            </p:childTnLst>
                          </p:cTn>
                        </p:par>
                        <p:par>
                          <p:cTn id="53" fill="hold" nodeType="afterGroup">
                            <p:stCondLst>
                              <p:cond delay="5370"/>
                            </p:stCondLst>
                            <p:childTnLst>
                              <p:par>
                                <p:cTn id="54" presetID="42" presetClass="entr" presetSubtype="0" fill="hold" grpId="0" nodeType="afterEffect">
                                  <p:stCondLst>
                                    <p:cond delay="0"/>
                                  </p:stCondLst>
                                  <p:childTnLst>
                                    <p:set>
                                      <p:cBhvr>
                                        <p:cTn id="55" dur="1" fill="hold">
                                          <p:stCondLst>
                                            <p:cond delay="0"/>
                                          </p:stCondLst>
                                        </p:cTn>
                                        <p:tgtEl>
                                          <p:spTgt spid="44038"/>
                                        </p:tgtEl>
                                        <p:attrNameLst>
                                          <p:attrName>style.visibility</p:attrName>
                                        </p:attrNameLst>
                                      </p:cBhvr>
                                      <p:to>
                                        <p:strVal val="visible"/>
                                      </p:to>
                                    </p:set>
                                    <p:animEffect>
                                      <p:cBhvr>
                                        <p:cTn id="56" dur="1000"/>
                                        <p:tgtEl>
                                          <p:spTgt spid="44038"/>
                                        </p:tgtEl>
                                      </p:cBhvr>
                                    </p:animEffect>
                                    <p:anim calcmode="lin" valueType="num">
                                      <p:cBhvr>
                                        <p:cTn id="57" dur="1000" fill="hold"/>
                                        <p:tgtEl>
                                          <p:spTgt spid="44038"/>
                                        </p:tgtEl>
                                        <p:attrNameLst>
                                          <p:attrName>ppt_x</p:attrName>
                                        </p:attrNameLst>
                                      </p:cBhvr>
                                      <p:tavLst>
                                        <p:tav tm="0">
                                          <p:val>
                                            <p:strVal val="#ppt_x"/>
                                          </p:val>
                                        </p:tav>
                                        <p:tav tm="100000">
                                          <p:val>
                                            <p:strVal val="#ppt_x"/>
                                          </p:val>
                                        </p:tav>
                                      </p:tavLst>
                                    </p:anim>
                                    <p:anim calcmode="lin" valueType="num">
                                      <p:cBhvr>
                                        <p:cTn id="58" dur="1000" fill="hold"/>
                                        <p:tgtEl>
                                          <p:spTgt spid="440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autoUpdateAnimBg="0"/>
      <p:bldP spid="44035" grpId="0" animBg="1" autoUpdateAnimBg="0"/>
      <p:bldP spid="44036" grpId="0" animBg="1" autoUpdateAnimBg="0"/>
      <p:bldP spid="44037" grpId="0" animBg="1" autoUpdateAnimBg="0"/>
      <p:bldP spid="44038" grpId="0" bldLvl="0" autoUpdateAnimBg="0"/>
      <p:bldP spid="44063"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椭圆 5"/>
          <p:cNvSpPr>
            <a:spLocks noChangeArrowheads="1"/>
          </p:cNvSpPr>
          <p:nvPr/>
        </p:nvSpPr>
        <p:spPr bwMode="auto">
          <a:xfrm>
            <a:off x="6400800" y="1412875"/>
            <a:ext cx="1377950" cy="137636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5059" name="TextBox 147"/>
          <p:cNvSpPr txBox="1">
            <a:spLocks noChangeArrowheads="1"/>
          </p:cNvSpPr>
          <p:nvPr/>
        </p:nvSpPr>
        <p:spPr bwMode="auto">
          <a:xfrm>
            <a:off x="6500813" y="1906588"/>
            <a:ext cx="1177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defTabSz="912813">
              <a:spcBef>
                <a:spcPct val="20000"/>
              </a:spcBef>
              <a:buChar char="–"/>
              <a:defRPr sz="2000">
                <a:solidFill>
                  <a:schemeClr val="bg1"/>
                </a:solidFill>
                <a:latin typeface="Arial" panose="020B0604020202020204" pitchFamily="34" charset="0"/>
                <a:ea typeface="仿宋_GB2312" pitchFamily="49" charset="-122"/>
              </a:defRPr>
            </a:lvl2pPr>
            <a:lvl3pPr marL="1143000" indent="-228600" defTabSz="912813">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912813">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912813">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fontAlgn="ctr">
              <a:spcBef>
                <a:spcPct val="0"/>
              </a:spcBef>
              <a:buClr>
                <a:srgbClr val="FF0000"/>
              </a:buClr>
              <a:buSzPct val="70000"/>
              <a:buFontTx/>
              <a:buNone/>
            </a:pPr>
            <a:r>
              <a:rPr lang="zh-CN" altLang="en-US" sz="1800">
                <a:solidFill>
                  <a:srgbClr val="F8F8F8"/>
                </a:solidFill>
                <a:latin typeface="微软雅黑" panose="020B0503020204020204" pitchFamily="34" charset="-122"/>
              </a:rPr>
              <a:t>添加文本</a:t>
            </a:r>
          </a:p>
        </p:txBody>
      </p:sp>
      <p:sp>
        <p:nvSpPr>
          <p:cNvPr id="45060" name="矩形 87"/>
          <p:cNvSpPr>
            <a:spLocks noChangeArrowheads="1"/>
          </p:cNvSpPr>
          <p:nvPr/>
        </p:nvSpPr>
        <p:spPr bwMode="auto">
          <a:xfrm>
            <a:off x="8321675" y="1538288"/>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ctr">
              <a:spcBef>
                <a:spcPct val="0"/>
              </a:spcBef>
              <a:buClr>
                <a:srgbClr val="FF0000"/>
              </a:buClr>
              <a:buSzPct val="70000"/>
              <a:buFontTx/>
              <a:buNone/>
            </a:pPr>
            <a:r>
              <a:rPr lang="zh-CN" altLang="en-US" sz="1800">
                <a:latin typeface="微软雅黑" panose="020B0503020204020204" pitchFamily="34" charset="-122"/>
              </a:rPr>
              <a:t>点击添加文本</a:t>
            </a:r>
            <a:endParaRPr lang="en-US" altLang="zh-CN" sz="1800">
              <a:latin typeface="微软雅黑" panose="020B0503020204020204" pitchFamily="34" charset="-122"/>
            </a:endParaRPr>
          </a:p>
        </p:txBody>
      </p:sp>
      <p:sp>
        <p:nvSpPr>
          <p:cNvPr id="45061" name="矩形 87"/>
          <p:cNvSpPr>
            <a:spLocks noChangeArrowheads="1"/>
          </p:cNvSpPr>
          <p:nvPr/>
        </p:nvSpPr>
        <p:spPr bwMode="auto">
          <a:xfrm>
            <a:off x="8321675" y="1839913"/>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ctr">
              <a:spcBef>
                <a:spcPct val="0"/>
              </a:spcBef>
              <a:buClr>
                <a:srgbClr val="FF0000"/>
              </a:buClr>
              <a:buSzPct val="70000"/>
              <a:buFontTx/>
              <a:buNone/>
            </a:pPr>
            <a:r>
              <a:rPr lang="zh-CN" altLang="en-US" sz="1800">
                <a:latin typeface="微软雅黑" panose="020B0503020204020204" pitchFamily="34" charset="-122"/>
              </a:rPr>
              <a:t>点击添加文本</a:t>
            </a:r>
            <a:endParaRPr lang="en-US" altLang="zh-CN" sz="1800">
              <a:latin typeface="微软雅黑" panose="020B0503020204020204" pitchFamily="34" charset="-122"/>
            </a:endParaRPr>
          </a:p>
        </p:txBody>
      </p:sp>
      <p:sp>
        <p:nvSpPr>
          <p:cNvPr id="45062" name="矩形 87"/>
          <p:cNvSpPr>
            <a:spLocks noChangeArrowheads="1"/>
          </p:cNvSpPr>
          <p:nvPr/>
        </p:nvSpPr>
        <p:spPr bwMode="auto">
          <a:xfrm>
            <a:off x="8328025" y="2141538"/>
            <a:ext cx="1671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ctr">
              <a:spcBef>
                <a:spcPct val="0"/>
              </a:spcBef>
              <a:buClr>
                <a:srgbClr val="FF0000"/>
              </a:buClr>
              <a:buSzPct val="70000"/>
              <a:buFontTx/>
              <a:buNone/>
            </a:pPr>
            <a:r>
              <a:rPr lang="zh-CN" altLang="en-US" sz="1800">
                <a:latin typeface="微软雅黑" panose="020B0503020204020204" pitchFamily="34" charset="-122"/>
              </a:rPr>
              <a:t>点击添加文本</a:t>
            </a:r>
            <a:endParaRPr lang="en-US" altLang="zh-CN" sz="1800">
              <a:latin typeface="微软雅黑" panose="020B0503020204020204" pitchFamily="34" charset="-122"/>
            </a:endParaRPr>
          </a:p>
        </p:txBody>
      </p:sp>
      <p:sp>
        <p:nvSpPr>
          <p:cNvPr id="45063" name="AutoShape 60"/>
          <p:cNvSpPr>
            <a:spLocks noChangeArrowheads="1"/>
          </p:cNvSpPr>
          <p:nvPr/>
        </p:nvSpPr>
        <p:spPr bwMode="auto">
          <a:xfrm>
            <a:off x="1368425" y="2038350"/>
            <a:ext cx="4603750" cy="2960688"/>
          </a:xfrm>
          <a:prstGeom prst="rightArrow">
            <a:avLst>
              <a:gd name="adj1" fmla="val 68037"/>
              <a:gd name="adj2" fmla="val 41127"/>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42900" indent="-342900">
              <a:spcBef>
                <a:spcPct val="20000"/>
              </a:spcBef>
              <a:buChar char="•"/>
              <a:tabLst>
                <a:tab pos="136525" algn="l"/>
              </a:tabLst>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tabLst>
                <a:tab pos="136525" algn="l"/>
              </a:tabLst>
              <a:defRPr sz="2000">
                <a:solidFill>
                  <a:schemeClr val="bg1"/>
                </a:solidFill>
                <a:latin typeface="Arial" panose="020B0604020202020204" pitchFamily="34" charset="0"/>
                <a:ea typeface="仿宋_GB2312" pitchFamily="49" charset="-122"/>
              </a:defRPr>
            </a:lvl2pPr>
            <a:lvl3pPr>
              <a:spcBef>
                <a:spcPct val="20000"/>
              </a:spcBef>
              <a:buChar char="•"/>
              <a:tabLst>
                <a:tab pos="136525"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tabLst>
                <a:tab pos="136525"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tabLst>
                <a:tab pos="136525"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9pPr>
          </a:lstStyle>
          <a:p>
            <a:pPr marL="0" lvl="2" algn="ctr" fontAlgn="ctr">
              <a:spcBef>
                <a:spcPct val="0"/>
              </a:spcBef>
              <a:buClr>
                <a:srgbClr val="FF0000"/>
              </a:buClr>
              <a:buSzPct val="70000"/>
              <a:buFont typeface="Wingdings" panose="05000000000000000000" pitchFamily="2" charset="2"/>
              <a:buChar char="u"/>
            </a:pPr>
            <a:endParaRPr lang="zh-CN" altLang="en-US" sz="1400">
              <a:solidFill>
                <a:srgbClr val="000000"/>
              </a:solidFill>
              <a:latin typeface="微软雅黑" panose="020B0503020204020204" pitchFamily="34" charset="-122"/>
              <a:ea typeface="微软雅黑" panose="020B0503020204020204" pitchFamily="34" charset="-122"/>
            </a:endParaRPr>
          </a:p>
        </p:txBody>
      </p:sp>
      <p:sp>
        <p:nvSpPr>
          <p:cNvPr id="45064" name="矩形 14"/>
          <p:cNvSpPr>
            <a:spLocks noChangeArrowheads="1"/>
          </p:cNvSpPr>
          <p:nvPr/>
        </p:nvSpPr>
        <p:spPr bwMode="auto">
          <a:xfrm>
            <a:off x="4335463" y="3219450"/>
            <a:ext cx="14128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latin typeface="微软雅黑" panose="020B0503020204020204" pitchFamily="34" charset="-122"/>
              </a:rPr>
              <a:t>点击添</a:t>
            </a:r>
            <a:endParaRPr lang="en-US" altLang="zh-CN" sz="1800">
              <a:latin typeface="微软雅黑" panose="020B0503020204020204" pitchFamily="34" charset="-122"/>
            </a:endParaRPr>
          </a:p>
          <a:p>
            <a:pPr algn="ctr" eaLnBrk="1" hangingPunct="1">
              <a:spcBef>
                <a:spcPct val="0"/>
              </a:spcBef>
              <a:buFontTx/>
              <a:buNone/>
            </a:pPr>
            <a:r>
              <a:rPr lang="zh-CN" altLang="en-US" sz="1800">
                <a:latin typeface="微软雅黑" panose="020B0503020204020204" pitchFamily="34" charset="-122"/>
              </a:rPr>
              <a:t>加文本</a:t>
            </a:r>
          </a:p>
        </p:txBody>
      </p:sp>
      <p:sp>
        <p:nvSpPr>
          <p:cNvPr id="45065" name="圆角矩形 12"/>
          <p:cNvSpPr>
            <a:spLocks noChangeArrowheads="1"/>
          </p:cNvSpPr>
          <p:nvPr/>
        </p:nvSpPr>
        <p:spPr bwMode="auto">
          <a:xfrm>
            <a:off x="1839913" y="3068638"/>
            <a:ext cx="982662" cy="995362"/>
          </a:xfrm>
          <a:prstGeom prst="roundRect">
            <a:avLst>
              <a:gd name="adj" fmla="val 10569"/>
            </a:avLst>
          </a:pr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latin typeface="微软雅黑" panose="020B0503020204020204" pitchFamily="34" charset="-122"/>
            </a:endParaRPr>
          </a:p>
        </p:txBody>
      </p:sp>
      <p:sp>
        <p:nvSpPr>
          <p:cNvPr id="45066" name="矩形 14"/>
          <p:cNvSpPr>
            <a:spLocks noChangeArrowheads="1"/>
          </p:cNvSpPr>
          <p:nvPr/>
        </p:nvSpPr>
        <p:spPr bwMode="auto">
          <a:xfrm>
            <a:off x="1978025" y="3241675"/>
            <a:ext cx="944563"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添加</a:t>
            </a:r>
            <a:endParaRPr lang="en-US" altLang="zh-CN" sz="1800">
              <a:solidFill>
                <a:srgbClr val="F8F8F8"/>
              </a:solidFill>
              <a:latin typeface="微软雅黑" panose="020B0503020204020204" pitchFamily="34" charset="-122"/>
            </a:endParaRPr>
          </a:p>
          <a:p>
            <a:pPr eaLnBrk="1" hangingPunct="1">
              <a:spcBef>
                <a:spcPct val="0"/>
              </a:spcBef>
              <a:buFontTx/>
              <a:buNone/>
            </a:pPr>
            <a:r>
              <a:rPr lang="zh-CN" altLang="en-US" sz="1800">
                <a:solidFill>
                  <a:srgbClr val="F8F8F8"/>
                </a:solidFill>
                <a:latin typeface="微软雅黑" panose="020B0503020204020204" pitchFamily="34" charset="-122"/>
              </a:rPr>
              <a:t>标题</a:t>
            </a:r>
          </a:p>
        </p:txBody>
      </p:sp>
      <p:sp>
        <p:nvSpPr>
          <p:cNvPr id="45067" name="椭圆 14"/>
          <p:cNvSpPr>
            <a:spLocks noChangeArrowheads="1"/>
          </p:cNvSpPr>
          <p:nvPr/>
        </p:nvSpPr>
        <p:spPr bwMode="auto">
          <a:xfrm>
            <a:off x="6400800" y="2900363"/>
            <a:ext cx="1377950" cy="1376362"/>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5068" name="TextBox 147"/>
          <p:cNvSpPr txBox="1">
            <a:spLocks noChangeArrowheads="1"/>
          </p:cNvSpPr>
          <p:nvPr/>
        </p:nvSpPr>
        <p:spPr bwMode="auto">
          <a:xfrm>
            <a:off x="6500813" y="3394075"/>
            <a:ext cx="1177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defTabSz="912813">
              <a:spcBef>
                <a:spcPct val="20000"/>
              </a:spcBef>
              <a:buChar char="–"/>
              <a:defRPr sz="2000">
                <a:solidFill>
                  <a:schemeClr val="bg1"/>
                </a:solidFill>
                <a:latin typeface="Arial" panose="020B0604020202020204" pitchFamily="34" charset="0"/>
                <a:ea typeface="仿宋_GB2312" pitchFamily="49" charset="-122"/>
              </a:defRPr>
            </a:lvl2pPr>
            <a:lvl3pPr marL="1143000" indent="-228600" defTabSz="912813">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912813">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912813">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fontAlgn="ctr">
              <a:spcBef>
                <a:spcPct val="0"/>
              </a:spcBef>
              <a:buClr>
                <a:srgbClr val="FF0000"/>
              </a:buClr>
              <a:buSzPct val="70000"/>
              <a:buFontTx/>
              <a:buNone/>
            </a:pPr>
            <a:r>
              <a:rPr lang="zh-CN" altLang="en-US" sz="1800">
                <a:solidFill>
                  <a:srgbClr val="F8F8F8"/>
                </a:solidFill>
                <a:latin typeface="微软雅黑" panose="020B0503020204020204" pitchFamily="34" charset="-122"/>
              </a:rPr>
              <a:t>添加文本</a:t>
            </a:r>
          </a:p>
        </p:txBody>
      </p:sp>
      <p:sp>
        <p:nvSpPr>
          <p:cNvPr id="45069" name="矩形 87"/>
          <p:cNvSpPr>
            <a:spLocks noChangeArrowheads="1"/>
          </p:cNvSpPr>
          <p:nvPr/>
        </p:nvSpPr>
        <p:spPr bwMode="auto">
          <a:xfrm>
            <a:off x="8321675" y="3025775"/>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ctr">
              <a:spcBef>
                <a:spcPct val="0"/>
              </a:spcBef>
              <a:buClr>
                <a:srgbClr val="FF0000"/>
              </a:buClr>
              <a:buSzPct val="70000"/>
              <a:buFontTx/>
              <a:buNone/>
            </a:pPr>
            <a:r>
              <a:rPr lang="zh-CN" altLang="en-US" sz="1800">
                <a:latin typeface="微软雅黑" panose="020B0503020204020204" pitchFamily="34" charset="-122"/>
              </a:rPr>
              <a:t>点击添加文本</a:t>
            </a:r>
            <a:endParaRPr lang="en-US" altLang="zh-CN" sz="1800">
              <a:latin typeface="微软雅黑" panose="020B0503020204020204" pitchFamily="34" charset="-122"/>
            </a:endParaRPr>
          </a:p>
        </p:txBody>
      </p:sp>
      <p:sp>
        <p:nvSpPr>
          <p:cNvPr id="45070" name="矩形 87"/>
          <p:cNvSpPr>
            <a:spLocks noChangeArrowheads="1"/>
          </p:cNvSpPr>
          <p:nvPr/>
        </p:nvSpPr>
        <p:spPr bwMode="auto">
          <a:xfrm>
            <a:off x="8321675" y="3327400"/>
            <a:ext cx="1736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ctr">
              <a:spcBef>
                <a:spcPct val="0"/>
              </a:spcBef>
              <a:buClr>
                <a:srgbClr val="FF0000"/>
              </a:buClr>
              <a:buSzPct val="70000"/>
              <a:buFontTx/>
              <a:buNone/>
            </a:pPr>
            <a:r>
              <a:rPr lang="zh-CN" altLang="en-US" sz="1800">
                <a:latin typeface="微软雅黑" panose="020B0503020204020204" pitchFamily="34" charset="-122"/>
              </a:rPr>
              <a:t>点击添加文本</a:t>
            </a:r>
            <a:endParaRPr lang="en-US" altLang="zh-CN" sz="1800">
              <a:latin typeface="微软雅黑" panose="020B0503020204020204" pitchFamily="34" charset="-122"/>
            </a:endParaRPr>
          </a:p>
        </p:txBody>
      </p:sp>
      <p:sp>
        <p:nvSpPr>
          <p:cNvPr id="45071" name="矩形 87"/>
          <p:cNvSpPr>
            <a:spLocks noChangeArrowheads="1"/>
          </p:cNvSpPr>
          <p:nvPr/>
        </p:nvSpPr>
        <p:spPr bwMode="auto">
          <a:xfrm>
            <a:off x="8328025" y="3629025"/>
            <a:ext cx="1671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ctr">
              <a:spcBef>
                <a:spcPct val="0"/>
              </a:spcBef>
              <a:buClr>
                <a:srgbClr val="FF0000"/>
              </a:buClr>
              <a:buSzPct val="70000"/>
              <a:buFontTx/>
              <a:buNone/>
            </a:pPr>
            <a:r>
              <a:rPr lang="zh-CN" altLang="en-US" sz="1800">
                <a:latin typeface="微软雅黑" panose="020B0503020204020204" pitchFamily="34" charset="-122"/>
              </a:rPr>
              <a:t>点击添加文本</a:t>
            </a:r>
            <a:endParaRPr lang="en-US" altLang="zh-CN" sz="1800">
              <a:latin typeface="微软雅黑" panose="020B0503020204020204" pitchFamily="34" charset="-122"/>
            </a:endParaRPr>
          </a:p>
        </p:txBody>
      </p:sp>
      <p:sp>
        <p:nvSpPr>
          <p:cNvPr id="45072" name="椭圆 20"/>
          <p:cNvSpPr>
            <a:spLocks noChangeArrowheads="1"/>
          </p:cNvSpPr>
          <p:nvPr/>
        </p:nvSpPr>
        <p:spPr bwMode="auto">
          <a:xfrm>
            <a:off x="6400800" y="4429125"/>
            <a:ext cx="1377950" cy="137636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5073" name="TextBox 147"/>
          <p:cNvSpPr txBox="1">
            <a:spLocks noChangeArrowheads="1"/>
          </p:cNvSpPr>
          <p:nvPr/>
        </p:nvSpPr>
        <p:spPr bwMode="auto">
          <a:xfrm>
            <a:off x="6500813" y="4922838"/>
            <a:ext cx="1177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defTabSz="912813">
              <a:spcBef>
                <a:spcPct val="20000"/>
              </a:spcBef>
              <a:buChar char="–"/>
              <a:defRPr sz="2000">
                <a:solidFill>
                  <a:schemeClr val="bg1"/>
                </a:solidFill>
                <a:latin typeface="Arial" panose="020B0604020202020204" pitchFamily="34" charset="0"/>
                <a:ea typeface="仿宋_GB2312" pitchFamily="49" charset="-122"/>
              </a:defRPr>
            </a:lvl2pPr>
            <a:lvl3pPr marL="1143000" indent="-228600" defTabSz="912813">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912813">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912813">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fontAlgn="ctr">
              <a:spcBef>
                <a:spcPct val="0"/>
              </a:spcBef>
              <a:buClr>
                <a:srgbClr val="FF0000"/>
              </a:buClr>
              <a:buSzPct val="70000"/>
              <a:buFontTx/>
              <a:buNone/>
            </a:pPr>
            <a:r>
              <a:rPr lang="zh-CN" altLang="en-US" sz="1800">
                <a:solidFill>
                  <a:srgbClr val="F8F8F8"/>
                </a:solidFill>
                <a:latin typeface="微软雅黑" panose="020B0503020204020204" pitchFamily="34" charset="-122"/>
              </a:rPr>
              <a:t>添加文本</a:t>
            </a:r>
          </a:p>
        </p:txBody>
      </p:sp>
      <p:sp>
        <p:nvSpPr>
          <p:cNvPr id="45074" name="矩形 87"/>
          <p:cNvSpPr>
            <a:spLocks noChangeArrowheads="1"/>
          </p:cNvSpPr>
          <p:nvPr/>
        </p:nvSpPr>
        <p:spPr bwMode="auto">
          <a:xfrm>
            <a:off x="8321675" y="4552950"/>
            <a:ext cx="1736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ctr">
              <a:spcBef>
                <a:spcPct val="0"/>
              </a:spcBef>
              <a:buClr>
                <a:srgbClr val="FF0000"/>
              </a:buClr>
              <a:buSzPct val="70000"/>
              <a:buFontTx/>
              <a:buNone/>
            </a:pPr>
            <a:r>
              <a:rPr lang="zh-CN" altLang="en-US" sz="1800">
                <a:latin typeface="微软雅黑" panose="020B0503020204020204" pitchFamily="34" charset="-122"/>
              </a:rPr>
              <a:t>点击添加文本</a:t>
            </a:r>
            <a:endParaRPr lang="en-US" altLang="zh-CN" sz="1800">
              <a:latin typeface="微软雅黑" panose="020B0503020204020204" pitchFamily="34" charset="-122"/>
            </a:endParaRPr>
          </a:p>
        </p:txBody>
      </p:sp>
      <p:sp>
        <p:nvSpPr>
          <p:cNvPr id="45075" name="矩形 87"/>
          <p:cNvSpPr>
            <a:spLocks noChangeArrowheads="1"/>
          </p:cNvSpPr>
          <p:nvPr/>
        </p:nvSpPr>
        <p:spPr bwMode="auto">
          <a:xfrm>
            <a:off x="8321675" y="4854575"/>
            <a:ext cx="1736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ctr">
              <a:spcBef>
                <a:spcPct val="0"/>
              </a:spcBef>
              <a:buClr>
                <a:srgbClr val="FF0000"/>
              </a:buClr>
              <a:buSzPct val="70000"/>
              <a:buFontTx/>
              <a:buNone/>
            </a:pPr>
            <a:r>
              <a:rPr lang="zh-CN" altLang="en-US" sz="1800">
                <a:latin typeface="微软雅黑" panose="020B0503020204020204" pitchFamily="34" charset="-122"/>
              </a:rPr>
              <a:t>点击添加文本</a:t>
            </a:r>
            <a:endParaRPr lang="en-US" altLang="zh-CN" sz="1800">
              <a:latin typeface="微软雅黑" panose="020B0503020204020204" pitchFamily="34" charset="-122"/>
            </a:endParaRPr>
          </a:p>
        </p:txBody>
      </p:sp>
      <p:sp>
        <p:nvSpPr>
          <p:cNvPr id="45076" name="矩形 87"/>
          <p:cNvSpPr>
            <a:spLocks noChangeArrowheads="1"/>
          </p:cNvSpPr>
          <p:nvPr/>
        </p:nvSpPr>
        <p:spPr bwMode="auto">
          <a:xfrm>
            <a:off x="8328025" y="5156200"/>
            <a:ext cx="1671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ctr">
              <a:spcBef>
                <a:spcPct val="0"/>
              </a:spcBef>
              <a:buClr>
                <a:srgbClr val="FF0000"/>
              </a:buClr>
              <a:buSzPct val="70000"/>
              <a:buFontTx/>
              <a:buNone/>
            </a:pPr>
            <a:r>
              <a:rPr lang="zh-CN" altLang="en-US" sz="1800">
                <a:latin typeface="微软雅黑" panose="020B0503020204020204" pitchFamily="34" charset="-122"/>
              </a:rPr>
              <a:t>点击添加文本</a:t>
            </a:r>
            <a:endParaRPr lang="en-US" altLang="zh-CN" sz="1800">
              <a:latin typeface="微软雅黑" panose="020B0503020204020204" pitchFamily="34" charset="-122"/>
            </a:endParaRPr>
          </a:p>
        </p:txBody>
      </p:sp>
      <p:sp>
        <p:nvSpPr>
          <p:cNvPr id="45077" name="燕尾形 28"/>
          <p:cNvSpPr>
            <a:spLocks noChangeArrowheads="1"/>
          </p:cNvSpPr>
          <p:nvPr/>
        </p:nvSpPr>
        <p:spPr bwMode="auto">
          <a:xfrm>
            <a:off x="2922588" y="3322638"/>
            <a:ext cx="320675" cy="382587"/>
          </a:xfrm>
          <a:prstGeom prst="chevron">
            <a:avLst>
              <a:gd name="adj" fmla="val 50000"/>
            </a:avLst>
          </a:prstGeom>
          <a:solidFill>
            <a:srgbClr val="F8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rgbClr val="F8F8F8"/>
              </a:solidFill>
              <a:ea typeface="宋体" panose="02010600030101010101" pitchFamily="2" charset="-122"/>
            </a:endParaRPr>
          </a:p>
        </p:txBody>
      </p:sp>
      <p:sp>
        <p:nvSpPr>
          <p:cNvPr id="45078" name="圆角矩形 29"/>
          <p:cNvSpPr>
            <a:spLocks noChangeArrowheads="1"/>
          </p:cNvSpPr>
          <p:nvPr/>
        </p:nvSpPr>
        <p:spPr bwMode="auto">
          <a:xfrm>
            <a:off x="3327400" y="3068638"/>
            <a:ext cx="982663" cy="995362"/>
          </a:xfrm>
          <a:prstGeom prst="roundRect">
            <a:avLst>
              <a:gd name="adj" fmla="val 10569"/>
            </a:avLst>
          </a:pr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latin typeface="微软雅黑" panose="020B0503020204020204" pitchFamily="34" charset="-122"/>
            </a:endParaRPr>
          </a:p>
        </p:txBody>
      </p:sp>
      <p:sp>
        <p:nvSpPr>
          <p:cNvPr id="45079" name="矩形 14"/>
          <p:cNvSpPr>
            <a:spLocks noChangeArrowheads="1"/>
          </p:cNvSpPr>
          <p:nvPr/>
        </p:nvSpPr>
        <p:spPr bwMode="auto">
          <a:xfrm>
            <a:off x="3465513" y="3241675"/>
            <a:ext cx="944562"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rgbClr val="F8F8F8"/>
                </a:solidFill>
                <a:latin typeface="微软雅黑" panose="020B0503020204020204" pitchFamily="34" charset="-122"/>
              </a:rPr>
              <a:t>添加</a:t>
            </a:r>
            <a:endParaRPr lang="en-US" altLang="zh-CN" sz="1800">
              <a:solidFill>
                <a:srgbClr val="F8F8F8"/>
              </a:solidFill>
              <a:latin typeface="微软雅黑" panose="020B0503020204020204" pitchFamily="34" charset="-122"/>
            </a:endParaRPr>
          </a:p>
          <a:p>
            <a:pPr eaLnBrk="1" hangingPunct="1">
              <a:spcBef>
                <a:spcPct val="0"/>
              </a:spcBef>
              <a:buFontTx/>
              <a:buNone/>
            </a:pPr>
            <a:r>
              <a:rPr lang="zh-CN" altLang="en-US" sz="1800">
                <a:solidFill>
                  <a:srgbClr val="F8F8F8"/>
                </a:solidFill>
                <a:latin typeface="微软雅黑" panose="020B0503020204020204" pitchFamily="34" charset="-122"/>
              </a:rPr>
              <a:t>标题</a:t>
            </a:r>
          </a:p>
        </p:txBody>
      </p:sp>
      <p:sp>
        <p:nvSpPr>
          <p:cNvPr id="45080" name="AutoShape 60"/>
          <p:cNvSpPr>
            <a:spLocks noChangeArrowheads="1"/>
          </p:cNvSpPr>
          <p:nvPr/>
        </p:nvSpPr>
        <p:spPr bwMode="auto">
          <a:xfrm>
            <a:off x="1368425" y="2038350"/>
            <a:ext cx="4603750" cy="2960688"/>
          </a:xfrm>
          <a:prstGeom prst="rightArrow">
            <a:avLst>
              <a:gd name="adj1" fmla="val 68037"/>
              <a:gd name="adj2" fmla="val 41127"/>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spcBef>
                <a:spcPct val="20000"/>
              </a:spcBef>
              <a:buChar char="•"/>
              <a:tabLst>
                <a:tab pos="136525" algn="l"/>
              </a:tabLst>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tabLst>
                <a:tab pos="136525" algn="l"/>
              </a:tabLst>
              <a:defRPr sz="2000">
                <a:solidFill>
                  <a:schemeClr val="bg1"/>
                </a:solidFill>
                <a:latin typeface="Arial" panose="020B0604020202020204" pitchFamily="34" charset="0"/>
                <a:ea typeface="仿宋_GB2312" pitchFamily="49" charset="-122"/>
              </a:defRPr>
            </a:lvl2pPr>
            <a:lvl3pPr>
              <a:spcBef>
                <a:spcPct val="20000"/>
              </a:spcBef>
              <a:buChar char="•"/>
              <a:tabLst>
                <a:tab pos="136525"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tabLst>
                <a:tab pos="136525"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tabLst>
                <a:tab pos="136525"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tabLst>
                <a:tab pos="136525" algn="l"/>
              </a:tabLst>
              <a:defRPr sz="2000">
                <a:solidFill>
                  <a:schemeClr val="tx1"/>
                </a:solidFill>
                <a:latin typeface="Arial" panose="020B0604020202020204" pitchFamily="34" charset="0"/>
                <a:ea typeface="宋体" panose="02010600030101010101" pitchFamily="2" charset="-122"/>
              </a:defRPr>
            </a:lvl9pPr>
          </a:lstStyle>
          <a:p>
            <a:pPr marL="0" lvl="2" algn="ctr" fontAlgn="ctr">
              <a:spcBef>
                <a:spcPct val="0"/>
              </a:spcBef>
              <a:buClr>
                <a:srgbClr val="FF0000"/>
              </a:buClr>
              <a:buSzPct val="70000"/>
              <a:buFont typeface="Wingdings" panose="05000000000000000000" pitchFamily="2" charset="2"/>
              <a:buChar char="u"/>
            </a:pPr>
            <a:endParaRPr lang="zh-CN" altLang="en-US" sz="1400">
              <a:solidFill>
                <a:srgbClr val="000000"/>
              </a:solidFill>
              <a:latin typeface="微软雅黑" panose="020B0503020204020204" pitchFamily="34" charset="-122"/>
              <a:ea typeface="微软雅黑" panose="020B0503020204020204" pitchFamily="34" charset="-122"/>
            </a:endParaRPr>
          </a:p>
        </p:txBody>
      </p:sp>
      <p:sp>
        <p:nvSpPr>
          <p:cNvPr id="45081" name="TextBox 38"/>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45082" name="Group 26"/>
          <p:cNvGrpSpPr>
            <a:grpSpLocks/>
          </p:cNvGrpSpPr>
          <p:nvPr/>
        </p:nvGrpSpPr>
        <p:grpSpPr bwMode="auto">
          <a:xfrm>
            <a:off x="300038" y="142875"/>
            <a:ext cx="10548937" cy="525463"/>
            <a:chOff x="0" y="0"/>
            <a:chExt cx="10548612" cy="525463"/>
          </a:xfrm>
        </p:grpSpPr>
        <p:grpSp>
          <p:nvGrpSpPr>
            <p:cNvPr id="44060" name="Group 27"/>
            <p:cNvGrpSpPr>
              <a:grpSpLocks/>
            </p:cNvGrpSpPr>
            <p:nvPr/>
          </p:nvGrpSpPr>
          <p:grpSpPr bwMode="auto">
            <a:xfrm flipH="1" flipV="1">
              <a:off x="0" y="0"/>
              <a:ext cx="584200" cy="525463"/>
              <a:chOff x="0" y="0"/>
              <a:chExt cx="584200" cy="525463"/>
            </a:xfrm>
          </p:grpSpPr>
          <p:sp>
            <p:nvSpPr>
              <p:cNvPr id="44062"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4063"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44061" name="直接连接符 41"/>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45087" name="图片 4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5082"/>
                                        </p:tgtEl>
                                        <p:attrNameLst>
                                          <p:attrName>style.visibility</p:attrName>
                                        </p:attrNameLst>
                                      </p:cBhvr>
                                      <p:to>
                                        <p:strVal val="visible"/>
                                      </p:to>
                                    </p:set>
                                    <p:animEffect transition="in" filter="wipe(left)">
                                      <p:cBhvr>
                                        <p:cTn id="7" dur="500"/>
                                        <p:tgtEl>
                                          <p:spTgt spid="45082"/>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45087"/>
                                        </p:tgtEl>
                                        <p:attrNameLst>
                                          <p:attrName>style.visibility</p:attrName>
                                        </p:attrNameLst>
                                      </p:cBhvr>
                                      <p:to>
                                        <p:strVal val="visible"/>
                                      </p:to>
                                    </p:set>
                                    <p:anim calcmode="lin" valueType="num">
                                      <p:cBhvr additive="base">
                                        <p:cTn id="11" dur="300"/>
                                        <p:tgtEl>
                                          <p:spTgt spid="45087"/>
                                        </p:tgtEl>
                                        <p:attrNameLst>
                                          <p:attrName>ppt_x</p:attrName>
                                        </p:attrNameLst>
                                      </p:cBhvr>
                                      <p:tavLst>
                                        <p:tav tm="0">
                                          <p:val>
                                            <p:strVal val="#ppt_x-#ppt_w*1.125000"/>
                                          </p:val>
                                        </p:tav>
                                        <p:tav tm="100000">
                                          <p:val>
                                            <p:strVal val="#ppt_x"/>
                                          </p:val>
                                        </p:tav>
                                      </p:tavLst>
                                    </p:anim>
                                    <p:animEffect transition="in" filter="wipe(right)">
                                      <p:cBhvr>
                                        <p:cTn id="12" dur="300"/>
                                        <p:tgtEl>
                                          <p:spTgt spid="45087"/>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5081"/>
                                        </p:tgtEl>
                                        <p:attrNameLst>
                                          <p:attrName>style.visibility</p:attrName>
                                        </p:attrNameLst>
                                      </p:cBhvr>
                                      <p:to>
                                        <p:strVal val="visible"/>
                                      </p:to>
                                    </p:set>
                                    <p:anim calcmode="lin" valueType="num">
                                      <p:cBhvr>
                                        <p:cTn id="16" dur="300" fill="hold"/>
                                        <p:tgtEl>
                                          <p:spTgt spid="45081"/>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45081"/>
                                        </p:tgtEl>
                                        <p:attrNameLst>
                                          <p:attrName>ppt_y</p:attrName>
                                        </p:attrNameLst>
                                      </p:cBhvr>
                                      <p:tavLst>
                                        <p:tav tm="0">
                                          <p:val>
                                            <p:strVal val="#ppt_y"/>
                                          </p:val>
                                        </p:tav>
                                        <p:tav tm="100000">
                                          <p:val>
                                            <p:strVal val="#ppt_y"/>
                                          </p:val>
                                        </p:tav>
                                      </p:tavLst>
                                    </p:anim>
                                    <p:anim calcmode="lin" valueType="num">
                                      <p:cBhvr>
                                        <p:cTn id="18" dur="300" fill="hold"/>
                                        <p:tgtEl>
                                          <p:spTgt spid="45081"/>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4508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45081"/>
                                        </p:tgtEl>
                                      </p:cBhvr>
                                    </p:animEffect>
                                  </p:childTnLst>
                                </p:cTn>
                              </p:par>
                            </p:childTnLst>
                          </p:cTn>
                        </p:par>
                        <p:par>
                          <p:cTn id="21" fill="hold" nodeType="afterGroup">
                            <p:stCondLst>
                              <p:cond delay="1370"/>
                            </p:stCondLst>
                            <p:childTnLst>
                              <p:par>
                                <p:cTn id="22" presetID="10" presetClass="entr" presetSubtype="0" fill="hold" grpId="0" nodeType="afterEffect">
                                  <p:stCondLst>
                                    <p:cond delay="0"/>
                                  </p:stCondLst>
                                  <p:childTnLst>
                                    <p:set>
                                      <p:cBhvr>
                                        <p:cTn id="23" dur="1" fill="hold">
                                          <p:stCondLst>
                                            <p:cond delay="0"/>
                                          </p:stCondLst>
                                        </p:cTn>
                                        <p:tgtEl>
                                          <p:spTgt spid="45065"/>
                                        </p:tgtEl>
                                        <p:attrNameLst>
                                          <p:attrName>style.visibility</p:attrName>
                                        </p:attrNameLst>
                                      </p:cBhvr>
                                      <p:to>
                                        <p:strVal val="visible"/>
                                      </p:to>
                                    </p:set>
                                    <p:animEffect transition="in" filter="fade">
                                      <p:cBhvr>
                                        <p:cTn id="24" dur="1000"/>
                                        <p:tgtEl>
                                          <p:spTgt spid="4506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5066"/>
                                        </p:tgtEl>
                                        <p:attrNameLst>
                                          <p:attrName>style.visibility</p:attrName>
                                        </p:attrNameLst>
                                      </p:cBhvr>
                                      <p:to>
                                        <p:strVal val="visible"/>
                                      </p:to>
                                    </p:set>
                                    <p:animEffect transition="in" filter="fade">
                                      <p:cBhvr>
                                        <p:cTn id="27" dur="1000"/>
                                        <p:tgtEl>
                                          <p:spTgt spid="45066"/>
                                        </p:tgtEl>
                                      </p:cBhvr>
                                    </p:animEffect>
                                  </p:childTnLst>
                                </p:cTn>
                              </p:par>
                            </p:childTnLst>
                          </p:cTn>
                        </p:par>
                        <p:par>
                          <p:cTn id="28" fill="hold" nodeType="afterGroup">
                            <p:stCondLst>
                              <p:cond delay="2370"/>
                            </p:stCondLst>
                            <p:childTnLst>
                              <p:par>
                                <p:cTn id="29" presetID="2" presetClass="entr" presetSubtype="8" fill="hold" grpId="0" nodeType="afterEffect">
                                  <p:stCondLst>
                                    <p:cond delay="0"/>
                                  </p:stCondLst>
                                  <p:childTnLst>
                                    <p:set>
                                      <p:cBhvr>
                                        <p:cTn id="30" dur="1" fill="hold">
                                          <p:stCondLst>
                                            <p:cond delay="0"/>
                                          </p:stCondLst>
                                        </p:cTn>
                                        <p:tgtEl>
                                          <p:spTgt spid="45077"/>
                                        </p:tgtEl>
                                        <p:attrNameLst>
                                          <p:attrName>style.visibility</p:attrName>
                                        </p:attrNameLst>
                                      </p:cBhvr>
                                      <p:to>
                                        <p:strVal val="visible"/>
                                      </p:to>
                                    </p:set>
                                    <p:anim calcmode="lin" valueType="num">
                                      <p:cBhvr additive="base">
                                        <p:cTn id="31" dur="500" fill="hold"/>
                                        <p:tgtEl>
                                          <p:spTgt spid="45077"/>
                                        </p:tgtEl>
                                        <p:attrNameLst>
                                          <p:attrName>ppt_x</p:attrName>
                                        </p:attrNameLst>
                                      </p:cBhvr>
                                      <p:tavLst>
                                        <p:tav tm="0">
                                          <p:val>
                                            <p:strVal val="0-#ppt_w/2"/>
                                          </p:val>
                                        </p:tav>
                                        <p:tav tm="100000">
                                          <p:val>
                                            <p:strVal val="#ppt_x"/>
                                          </p:val>
                                        </p:tav>
                                      </p:tavLst>
                                    </p:anim>
                                    <p:anim calcmode="lin" valueType="num">
                                      <p:cBhvr additive="base">
                                        <p:cTn id="32" dur="500" fill="hold"/>
                                        <p:tgtEl>
                                          <p:spTgt spid="45077"/>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870"/>
                            </p:stCondLst>
                            <p:childTnLst>
                              <p:par>
                                <p:cTn id="34" presetID="10" presetClass="entr" presetSubtype="0" fill="hold" grpId="0" nodeType="afterEffect">
                                  <p:stCondLst>
                                    <p:cond delay="0"/>
                                  </p:stCondLst>
                                  <p:childTnLst>
                                    <p:set>
                                      <p:cBhvr>
                                        <p:cTn id="35" dur="1" fill="hold">
                                          <p:stCondLst>
                                            <p:cond delay="0"/>
                                          </p:stCondLst>
                                        </p:cTn>
                                        <p:tgtEl>
                                          <p:spTgt spid="45078"/>
                                        </p:tgtEl>
                                        <p:attrNameLst>
                                          <p:attrName>style.visibility</p:attrName>
                                        </p:attrNameLst>
                                      </p:cBhvr>
                                      <p:to>
                                        <p:strVal val="visible"/>
                                      </p:to>
                                    </p:set>
                                    <p:animEffect transition="in" filter="fade">
                                      <p:cBhvr>
                                        <p:cTn id="36" dur="1000"/>
                                        <p:tgtEl>
                                          <p:spTgt spid="4507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5079"/>
                                        </p:tgtEl>
                                        <p:attrNameLst>
                                          <p:attrName>style.visibility</p:attrName>
                                        </p:attrNameLst>
                                      </p:cBhvr>
                                      <p:to>
                                        <p:strVal val="visible"/>
                                      </p:to>
                                    </p:set>
                                    <p:animEffect transition="in" filter="fade">
                                      <p:cBhvr>
                                        <p:cTn id="39" dur="1000"/>
                                        <p:tgtEl>
                                          <p:spTgt spid="45079"/>
                                        </p:tgtEl>
                                      </p:cBhvr>
                                    </p:animEffect>
                                  </p:childTnLst>
                                </p:cTn>
                              </p:par>
                            </p:childTnLst>
                          </p:cTn>
                        </p:par>
                        <p:par>
                          <p:cTn id="40" fill="hold" nodeType="afterGroup">
                            <p:stCondLst>
                              <p:cond delay="3870"/>
                            </p:stCondLst>
                            <p:childTnLst>
                              <p:par>
                                <p:cTn id="41" presetID="21" presetClass="entr" presetSubtype="1" fill="hold" grpId="0" nodeType="afterEffect">
                                  <p:stCondLst>
                                    <p:cond delay="0"/>
                                  </p:stCondLst>
                                  <p:childTnLst>
                                    <p:set>
                                      <p:cBhvr>
                                        <p:cTn id="42" dur="1" fill="hold">
                                          <p:stCondLst>
                                            <p:cond delay="0"/>
                                          </p:stCondLst>
                                        </p:cTn>
                                        <p:tgtEl>
                                          <p:spTgt spid="45080"/>
                                        </p:tgtEl>
                                        <p:attrNameLst>
                                          <p:attrName>style.visibility</p:attrName>
                                        </p:attrNameLst>
                                      </p:cBhvr>
                                      <p:to>
                                        <p:strVal val="visible"/>
                                      </p:to>
                                    </p:set>
                                    <p:animEffect transition="in" filter="wheel(1)">
                                      <p:cBhvr>
                                        <p:cTn id="43" dur="2000"/>
                                        <p:tgtEl>
                                          <p:spTgt spid="45080"/>
                                        </p:tgtEl>
                                      </p:cBhvr>
                                    </p:animEffect>
                                  </p:childTnLst>
                                </p:cTn>
                              </p:par>
                            </p:childTnLst>
                          </p:cTn>
                        </p:par>
                        <p:par>
                          <p:cTn id="44" fill="hold" nodeType="afterGroup">
                            <p:stCondLst>
                              <p:cond delay="5870"/>
                            </p:stCondLst>
                            <p:childTnLst>
                              <p:par>
                                <p:cTn id="45" presetID="10" presetClass="exit" presetSubtype="0" fill="hold" grpId="1" nodeType="afterEffect">
                                  <p:stCondLst>
                                    <p:cond delay="0"/>
                                  </p:stCondLst>
                                  <p:childTnLst>
                                    <p:animEffect transition="out" filter="fade">
                                      <p:cBhvr>
                                        <p:cTn id="46" dur="500"/>
                                        <p:tgtEl>
                                          <p:spTgt spid="45080"/>
                                        </p:tgtEl>
                                      </p:cBhvr>
                                    </p:animEffect>
                                    <p:set>
                                      <p:cBhvr>
                                        <p:cTn id="47" dur="1" fill="hold">
                                          <p:stCondLst>
                                            <p:cond delay="499"/>
                                          </p:stCondLst>
                                        </p:cTn>
                                        <p:tgtEl>
                                          <p:spTgt spid="45080"/>
                                        </p:tgtEl>
                                        <p:attrNameLst>
                                          <p:attrName>style.visibility</p:attrName>
                                        </p:attrNameLst>
                                      </p:cBhvr>
                                      <p:to>
                                        <p:strVal val="hidden"/>
                                      </p:to>
                                    </p:set>
                                  </p:childTnLst>
                                </p:cTn>
                              </p:par>
                              <p:par>
                                <p:cTn id="48" presetID="10" presetClass="entr" presetSubtype="0" fill="hold" grpId="0" nodeType="withEffect">
                                  <p:stCondLst>
                                    <p:cond delay="0"/>
                                  </p:stCondLst>
                                  <p:childTnLst>
                                    <p:set>
                                      <p:cBhvr>
                                        <p:cTn id="49" dur="1" fill="hold">
                                          <p:stCondLst>
                                            <p:cond delay="0"/>
                                          </p:stCondLst>
                                        </p:cTn>
                                        <p:tgtEl>
                                          <p:spTgt spid="45063"/>
                                        </p:tgtEl>
                                        <p:attrNameLst>
                                          <p:attrName>style.visibility</p:attrName>
                                        </p:attrNameLst>
                                      </p:cBhvr>
                                      <p:to>
                                        <p:strVal val="visible"/>
                                      </p:to>
                                    </p:set>
                                    <p:animEffect transition="in" filter="fade">
                                      <p:cBhvr>
                                        <p:cTn id="50" dur="1000"/>
                                        <p:tgtEl>
                                          <p:spTgt spid="45063"/>
                                        </p:tgtEl>
                                      </p:cBhvr>
                                    </p:animEffect>
                                  </p:childTnLst>
                                </p:cTn>
                              </p:par>
                            </p:childTnLst>
                          </p:cTn>
                        </p:par>
                        <p:par>
                          <p:cTn id="51" fill="hold" nodeType="afterGroup">
                            <p:stCondLst>
                              <p:cond delay="6870"/>
                            </p:stCondLst>
                            <p:childTnLst>
                              <p:par>
                                <p:cTn id="52" presetID="31" presetClass="entr" presetSubtype="0" fill="hold" grpId="0" nodeType="afterEffect">
                                  <p:stCondLst>
                                    <p:cond delay="0"/>
                                  </p:stCondLst>
                                  <p:childTnLst>
                                    <p:set>
                                      <p:cBhvr>
                                        <p:cTn id="53" dur="1" fill="hold">
                                          <p:stCondLst>
                                            <p:cond delay="0"/>
                                          </p:stCondLst>
                                        </p:cTn>
                                        <p:tgtEl>
                                          <p:spTgt spid="45064"/>
                                        </p:tgtEl>
                                        <p:attrNameLst>
                                          <p:attrName>style.visibility</p:attrName>
                                        </p:attrNameLst>
                                      </p:cBhvr>
                                      <p:to>
                                        <p:strVal val="visible"/>
                                      </p:to>
                                    </p:set>
                                    <p:anim calcmode="lin" valueType="num">
                                      <p:cBhvr>
                                        <p:cTn id="54" dur="500" fill="hold"/>
                                        <p:tgtEl>
                                          <p:spTgt spid="45064"/>
                                        </p:tgtEl>
                                        <p:attrNameLst>
                                          <p:attrName>ppt_w</p:attrName>
                                        </p:attrNameLst>
                                      </p:cBhvr>
                                      <p:tavLst>
                                        <p:tav tm="0">
                                          <p:val>
                                            <p:fltVal val="0"/>
                                          </p:val>
                                        </p:tav>
                                        <p:tav tm="100000">
                                          <p:val>
                                            <p:strVal val="#ppt_w"/>
                                          </p:val>
                                        </p:tav>
                                      </p:tavLst>
                                    </p:anim>
                                    <p:anim calcmode="lin" valueType="num">
                                      <p:cBhvr>
                                        <p:cTn id="55" dur="500" fill="hold"/>
                                        <p:tgtEl>
                                          <p:spTgt spid="45064"/>
                                        </p:tgtEl>
                                        <p:attrNameLst>
                                          <p:attrName>ppt_h</p:attrName>
                                        </p:attrNameLst>
                                      </p:cBhvr>
                                      <p:tavLst>
                                        <p:tav tm="0">
                                          <p:val>
                                            <p:fltVal val="0"/>
                                          </p:val>
                                        </p:tav>
                                        <p:tav tm="100000">
                                          <p:val>
                                            <p:strVal val="#ppt_h"/>
                                          </p:val>
                                        </p:tav>
                                      </p:tavLst>
                                    </p:anim>
                                    <p:anim calcmode="lin" valueType="num">
                                      <p:cBhvr>
                                        <p:cTn id="56" dur="500" fill="hold"/>
                                        <p:tgtEl>
                                          <p:spTgt spid="45064"/>
                                        </p:tgtEl>
                                        <p:attrNameLst>
                                          <p:attrName>style.rotation</p:attrName>
                                        </p:attrNameLst>
                                      </p:cBhvr>
                                      <p:tavLst>
                                        <p:tav tm="0">
                                          <p:val>
                                            <p:fltVal val="90"/>
                                          </p:val>
                                        </p:tav>
                                        <p:tav tm="100000">
                                          <p:val>
                                            <p:fltVal val="0"/>
                                          </p:val>
                                        </p:tav>
                                      </p:tavLst>
                                    </p:anim>
                                    <p:animEffect transition="in" filter="fade">
                                      <p:cBhvr>
                                        <p:cTn id="57" dur="500"/>
                                        <p:tgtEl>
                                          <p:spTgt spid="45064"/>
                                        </p:tgtEl>
                                      </p:cBhvr>
                                    </p:animEffect>
                                  </p:childTnLst>
                                </p:cTn>
                              </p:par>
                            </p:childTnLst>
                          </p:cTn>
                        </p:par>
                        <p:par>
                          <p:cTn id="58" fill="hold" nodeType="afterGroup">
                            <p:stCondLst>
                              <p:cond delay="7370"/>
                            </p:stCondLst>
                            <p:childTnLst>
                              <p:par>
                                <p:cTn id="59" presetID="21" presetClass="entr" presetSubtype="1" fill="hold" grpId="0" nodeType="afterEffect">
                                  <p:stCondLst>
                                    <p:cond delay="0"/>
                                  </p:stCondLst>
                                  <p:childTnLst>
                                    <p:set>
                                      <p:cBhvr>
                                        <p:cTn id="60" dur="1" fill="hold">
                                          <p:stCondLst>
                                            <p:cond delay="0"/>
                                          </p:stCondLst>
                                        </p:cTn>
                                        <p:tgtEl>
                                          <p:spTgt spid="45058"/>
                                        </p:tgtEl>
                                        <p:attrNameLst>
                                          <p:attrName>style.visibility</p:attrName>
                                        </p:attrNameLst>
                                      </p:cBhvr>
                                      <p:to>
                                        <p:strVal val="visible"/>
                                      </p:to>
                                    </p:set>
                                    <p:animEffect transition="in" filter="wheel(1)">
                                      <p:cBhvr>
                                        <p:cTn id="61" dur="500"/>
                                        <p:tgtEl>
                                          <p:spTgt spid="45058"/>
                                        </p:tgtEl>
                                      </p:cBhvr>
                                    </p:animEffect>
                                  </p:childTnLst>
                                </p:cTn>
                              </p:par>
                            </p:childTnLst>
                          </p:cTn>
                        </p:par>
                        <p:par>
                          <p:cTn id="62" fill="hold" nodeType="afterGroup">
                            <p:stCondLst>
                              <p:cond delay="7870"/>
                            </p:stCondLst>
                            <p:childTnLst>
                              <p:par>
                                <p:cTn id="63" presetID="31" presetClass="entr" presetSubtype="0" fill="hold" grpId="0" nodeType="afterEffect">
                                  <p:stCondLst>
                                    <p:cond delay="0"/>
                                  </p:stCondLst>
                                  <p:childTnLst>
                                    <p:set>
                                      <p:cBhvr>
                                        <p:cTn id="64" dur="1" fill="hold">
                                          <p:stCondLst>
                                            <p:cond delay="0"/>
                                          </p:stCondLst>
                                        </p:cTn>
                                        <p:tgtEl>
                                          <p:spTgt spid="45060"/>
                                        </p:tgtEl>
                                        <p:attrNameLst>
                                          <p:attrName>style.visibility</p:attrName>
                                        </p:attrNameLst>
                                      </p:cBhvr>
                                      <p:to>
                                        <p:strVal val="visible"/>
                                      </p:to>
                                    </p:set>
                                    <p:anim calcmode="lin" valueType="num">
                                      <p:cBhvr>
                                        <p:cTn id="65" dur="500" fill="hold"/>
                                        <p:tgtEl>
                                          <p:spTgt spid="45060"/>
                                        </p:tgtEl>
                                        <p:attrNameLst>
                                          <p:attrName>ppt_w</p:attrName>
                                        </p:attrNameLst>
                                      </p:cBhvr>
                                      <p:tavLst>
                                        <p:tav tm="0">
                                          <p:val>
                                            <p:fltVal val="0"/>
                                          </p:val>
                                        </p:tav>
                                        <p:tav tm="100000">
                                          <p:val>
                                            <p:strVal val="#ppt_w"/>
                                          </p:val>
                                        </p:tav>
                                      </p:tavLst>
                                    </p:anim>
                                    <p:anim calcmode="lin" valueType="num">
                                      <p:cBhvr>
                                        <p:cTn id="66" dur="500" fill="hold"/>
                                        <p:tgtEl>
                                          <p:spTgt spid="45060"/>
                                        </p:tgtEl>
                                        <p:attrNameLst>
                                          <p:attrName>ppt_h</p:attrName>
                                        </p:attrNameLst>
                                      </p:cBhvr>
                                      <p:tavLst>
                                        <p:tav tm="0">
                                          <p:val>
                                            <p:fltVal val="0"/>
                                          </p:val>
                                        </p:tav>
                                        <p:tav tm="100000">
                                          <p:val>
                                            <p:strVal val="#ppt_h"/>
                                          </p:val>
                                        </p:tav>
                                      </p:tavLst>
                                    </p:anim>
                                    <p:anim calcmode="lin" valueType="num">
                                      <p:cBhvr>
                                        <p:cTn id="67" dur="500" fill="hold"/>
                                        <p:tgtEl>
                                          <p:spTgt spid="45060"/>
                                        </p:tgtEl>
                                        <p:attrNameLst>
                                          <p:attrName>style.rotation</p:attrName>
                                        </p:attrNameLst>
                                      </p:cBhvr>
                                      <p:tavLst>
                                        <p:tav tm="0">
                                          <p:val>
                                            <p:fltVal val="90"/>
                                          </p:val>
                                        </p:tav>
                                        <p:tav tm="100000">
                                          <p:val>
                                            <p:fltVal val="0"/>
                                          </p:val>
                                        </p:tav>
                                      </p:tavLst>
                                    </p:anim>
                                    <p:animEffect transition="in" filter="fade">
                                      <p:cBhvr>
                                        <p:cTn id="68" dur="500"/>
                                        <p:tgtEl>
                                          <p:spTgt spid="45060"/>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45061"/>
                                        </p:tgtEl>
                                        <p:attrNameLst>
                                          <p:attrName>style.visibility</p:attrName>
                                        </p:attrNameLst>
                                      </p:cBhvr>
                                      <p:to>
                                        <p:strVal val="visible"/>
                                      </p:to>
                                    </p:set>
                                    <p:anim calcmode="lin" valueType="num">
                                      <p:cBhvr>
                                        <p:cTn id="71" dur="500" fill="hold"/>
                                        <p:tgtEl>
                                          <p:spTgt spid="45061"/>
                                        </p:tgtEl>
                                        <p:attrNameLst>
                                          <p:attrName>ppt_w</p:attrName>
                                        </p:attrNameLst>
                                      </p:cBhvr>
                                      <p:tavLst>
                                        <p:tav tm="0">
                                          <p:val>
                                            <p:fltVal val="0"/>
                                          </p:val>
                                        </p:tav>
                                        <p:tav tm="100000">
                                          <p:val>
                                            <p:strVal val="#ppt_w"/>
                                          </p:val>
                                        </p:tav>
                                      </p:tavLst>
                                    </p:anim>
                                    <p:anim calcmode="lin" valueType="num">
                                      <p:cBhvr>
                                        <p:cTn id="72" dur="500" fill="hold"/>
                                        <p:tgtEl>
                                          <p:spTgt spid="45061"/>
                                        </p:tgtEl>
                                        <p:attrNameLst>
                                          <p:attrName>ppt_h</p:attrName>
                                        </p:attrNameLst>
                                      </p:cBhvr>
                                      <p:tavLst>
                                        <p:tav tm="0">
                                          <p:val>
                                            <p:fltVal val="0"/>
                                          </p:val>
                                        </p:tav>
                                        <p:tav tm="100000">
                                          <p:val>
                                            <p:strVal val="#ppt_h"/>
                                          </p:val>
                                        </p:tav>
                                      </p:tavLst>
                                    </p:anim>
                                    <p:anim calcmode="lin" valueType="num">
                                      <p:cBhvr>
                                        <p:cTn id="73" dur="500" fill="hold"/>
                                        <p:tgtEl>
                                          <p:spTgt spid="45061"/>
                                        </p:tgtEl>
                                        <p:attrNameLst>
                                          <p:attrName>style.rotation</p:attrName>
                                        </p:attrNameLst>
                                      </p:cBhvr>
                                      <p:tavLst>
                                        <p:tav tm="0">
                                          <p:val>
                                            <p:fltVal val="90"/>
                                          </p:val>
                                        </p:tav>
                                        <p:tav tm="100000">
                                          <p:val>
                                            <p:fltVal val="0"/>
                                          </p:val>
                                        </p:tav>
                                      </p:tavLst>
                                    </p:anim>
                                    <p:animEffect transition="in" filter="fade">
                                      <p:cBhvr>
                                        <p:cTn id="74" dur="500"/>
                                        <p:tgtEl>
                                          <p:spTgt spid="45061"/>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45062"/>
                                        </p:tgtEl>
                                        <p:attrNameLst>
                                          <p:attrName>style.visibility</p:attrName>
                                        </p:attrNameLst>
                                      </p:cBhvr>
                                      <p:to>
                                        <p:strVal val="visible"/>
                                      </p:to>
                                    </p:set>
                                    <p:anim calcmode="lin" valueType="num">
                                      <p:cBhvr>
                                        <p:cTn id="77" dur="500" fill="hold"/>
                                        <p:tgtEl>
                                          <p:spTgt spid="45062"/>
                                        </p:tgtEl>
                                        <p:attrNameLst>
                                          <p:attrName>ppt_w</p:attrName>
                                        </p:attrNameLst>
                                      </p:cBhvr>
                                      <p:tavLst>
                                        <p:tav tm="0">
                                          <p:val>
                                            <p:fltVal val="0"/>
                                          </p:val>
                                        </p:tav>
                                        <p:tav tm="100000">
                                          <p:val>
                                            <p:strVal val="#ppt_w"/>
                                          </p:val>
                                        </p:tav>
                                      </p:tavLst>
                                    </p:anim>
                                    <p:anim calcmode="lin" valueType="num">
                                      <p:cBhvr>
                                        <p:cTn id="78" dur="500" fill="hold"/>
                                        <p:tgtEl>
                                          <p:spTgt spid="45062"/>
                                        </p:tgtEl>
                                        <p:attrNameLst>
                                          <p:attrName>ppt_h</p:attrName>
                                        </p:attrNameLst>
                                      </p:cBhvr>
                                      <p:tavLst>
                                        <p:tav tm="0">
                                          <p:val>
                                            <p:fltVal val="0"/>
                                          </p:val>
                                        </p:tav>
                                        <p:tav tm="100000">
                                          <p:val>
                                            <p:strVal val="#ppt_h"/>
                                          </p:val>
                                        </p:tav>
                                      </p:tavLst>
                                    </p:anim>
                                    <p:anim calcmode="lin" valueType="num">
                                      <p:cBhvr>
                                        <p:cTn id="79" dur="500" fill="hold"/>
                                        <p:tgtEl>
                                          <p:spTgt spid="45062"/>
                                        </p:tgtEl>
                                        <p:attrNameLst>
                                          <p:attrName>style.rotation</p:attrName>
                                        </p:attrNameLst>
                                      </p:cBhvr>
                                      <p:tavLst>
                                        <p:tav tm="0">
                                          <p:val>
                                            <p:fltVal val="90"/>
                                          </p:val>
                                        </p:tav>
                                        <p:tav tm="100000">
                                          <p:val>
                                            <p:fltVal val="0"/>
                                          </p:val>
                                        </p:tav>
                                      </p:tavLst>
                                    </p:anim>
                                    <p:animEffect transition="in" filter="fade">
                                      <p:cBhvr>
                                        <p:cTn id="80" dur="500"/>
                                        <p:tgtEl>
                                          <p:spTgt spid="45062"/>
                                        </p:tgtEl>
                                      </p:cBhvr>
                                    </p:animEffect>
                                  </p:childTnLst>
                                </p:cTn>
                              </p:par>
                            </p:childTnLst>
                          </p:cTn>
                        </p:par>
                        <p:par>
                          <p:cTn id="81" fill="hold" nodeType="afterGroup">
                            <p:stCondLst>
                              <p:cond delay="837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45059"/>
                                        </p:tgtEl>
                                        <p:attrNameLst>
                                          <p:attrName>style.visibility</p:attrName>
                                        </p:attrNameLst>
                                      </p:cBhvr>
                                      <p:to>
                                        <p:strVal val="visible"/>
                                      </p:to>
                                    </p:set>
                                    <p:anim calcmode="lin" valueType="num">
                                      <p:cBhvr>
                                        <p:cTn id="84" dur="300" fill="hold"/>
                                        <p:tgtEl>
                                          <p:spTgt spid="45059"/>
                                        </p:tgtEl>
                                        <p:attrNameLst>
                                          <p:attrName>ppt_x</p:attrName>
                                        </p:attrNameLst>
                                      </p:cBhvr>
                                      <p:tavLst>
                                        <p:tav tm="0">
                                          <p:val>
                                            <p:strVal val="#ppt_x"/>
                                          </p:val>
                                        </p:tav>
                                        <p:tav tm="50000">
                                          <p:val>
                                            <p:strVal val="#ppt_x+.1"/>
                                          </p:val>
                                        </p:tav>
                                        <p:tav tm="100000">
                                          <p:val>
                                            <p:strVal val="#ppt_x"/>
                                          </p:val>
                                        </p:tav>
                                      </p:tavLst>
                                    </p:anim>
                                    <p:anim calcmode="lin" valueType="num">
                                      <p:cBhvr>
                                        <p:cTn id="85" dur="300" fill="hold"/>
                                        <p:tgtEl>
                                          <p:spTgt spid="45059"/>
                                        </p:tgtEl>
                                        <p:attrNameLst>
                                          <p:attrName>ppt_y</p:attrName>
                                        </p:attrNameLst>
                                      </p:cBhvr>
                                      <p:tavLst>
                                        <p:tav tm="0">
                                          <p:val>
                                            <p:strVal val="#ppt_y"/>
                                          </p:val>
                                        </p:tav>
                                        <p:tav tm="100000">
                                          <p:val>
                                            <p:strVal val="#ppt_y"/>
                                          </p:val>
                                        </p:tav>
                                      </p:tavLst>
                                    </p:anim>
                                    <p:anim calcmode="lin" valueType="num">
                                      <p:cBhvr>
                                        <p:cTn id="86" dur="300" fill="hold"/>
                                        <p:tgtEl>
                                          <p:spTgt spid="45059"/>
                                        </p:tgtEl>
                                        <p:attrNameLst>
                                          <p:attrName>ppt_h</p:attrName>
                                        </p:attrNameLst>
                                      </p:cBhvr>
                                      <p:tavLst>
                                        <p:tav tm="0">
                                          <p:val>
                                            <p:strVal val="#ppt_h/10"/>
                                          </p:val>
                                        </p:tav>
                                        <p:tav tm="50000">
                                          <p:val>
                                            <p:strVal val="#ppt_h+.01"/>
                                          </p:val>
                                        </p:tav>
                                        <p:tav tm="100000">
                                          <p:val>
                                            <p:strVal val="#ppt_h"/>
                                          </p:val>
                                        </p:tav>
                                      </p:tavLst>
                                    </p:anim>
                                    <p:anim calcmode="lin" valueType="num">
                                      <p:cBhvr>
                                        <p:cTn id="87" dur="300" fill="hold"/>
                                        <p:tgtEl>
                                          <p:spTgt spid="45059"/>
                                        </p:tgtEl>
                                        <p:attrNameLst>
                                          <p:attrName>ppt_w</p:attrName>
                                        </p:attrNameLst>
                                      </p:cBhvr>
                                      <p:tavLst>
                                        <p:tav tm="0">
                                          <p:val>
                                            <p:strVal val="#ppt_w/10"/>
                                          </p:val>
                                        </p:tav>
                                        <p:tav tm="50000">
                                          <p:val>
                                            <p:strVal val="#ppt_w+.01"/>
                                          </p:val>
                                        </p:tav>
                                        <p:tav tm="100000">
                                          <p:val>
                                            <p:strVal val="#ppt_w"/>
                                          </p:val>
                                        </p:tav>
                                      </p:tavLst>
                                    </p:anim>
                                    <p:animEffect transition="in" filter="fade">
                                      <p:cBhvr>
                                        <p:cTn id="88" dur="300" tmFilter="0,0; .5, 1; 1, 1"/>
                                        <p:tgtEl>
                                          <p:spTgt spid="45059"/>
                                        </p:tgtEl>
                                      </p:cBhvr>
                                    </p:animEffect>
                                  </p:childTnLst>
                                </p:cTn>
                              </p:par>
                            </p:childTnLst>
                          </p:cTn>
                        </p:par>
                        <p:par>
                          <p:cTn id="89" fill="hold" nodeType="afterGroup">
                            <p:stCondLst>
                              <p:cond delay="8760"/>
                            </p:stCondLst>
                            <p:childTnLst>
                              <p:par>
                                <p:cTn id="90" presetID="21" presetClass="entr" presetSubtype="1" fill="hold" grpId="0" nodeType="afterEffect">
                                  <p:stCondLst>
                                    <p:cond delay="0"/>
                                  </p:stCondLst>
                                  <p:childTnLst>
                                    <p:set>
                                      <p:cBhvr>
                                        <p:cTn id="91" dur="1" fill="hold">
                                          <p:stCondLst>
                                            <p:cond delay="0"/>
                                          </p:stCondLst>
                                        </p:cTn>
                                        <p:tgtEl>
                                          <p:spTgt spid="45067"/>
                                        </p:tgtEl>
                                        <p:attrNameLst>
                                          <p:attrName>style.visibility</p:attrName>
                                        </p:attrNameLst>
                                      </p:cBhvr>
                                      <p:to>
                                        <p:strVal val="visible"/>
                                      </p:to>
                                    </p:set>
                                    <p:animEffect transition="in" filter="wheel(1)">
                                      <p:cBhvr>
                                        <p:cTn id="92" dur="500"/>
                                        <p:tgtEl>
                                          <p:spTgt spid="45067"/>
                                        </p:tgtEl>
                                      </p:cBhvr>
                                    </p:animEffect>
                                  </p:childTnLst>
                                </p:cTn>
                              </p:par>
                            </p:childTnLst>
                          </p:cTn>
                        </p:par>
                        <p:par>
                          <p:cTn id="93" fill="hold" nodeType="afterGroup">
                            <p:stCondLst>
                              <p:cond delay="926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45068"/>
                                        </p:tgtEl>
                                        <p:attrNameLst>
                                          <p:attrName>style.visibility</p:attrName>
                                        </p:attrNameLst>
                                      </p:cBhvr>
                                      <p:to>
                                        <p:strVal val="visible"/>
                                      </p:to>
                                    </p:set>
                                    <p:anim calcmode="lin" valueType="num">
                                      <p:cBhvr>
                                        <p:cTn id="96" dur="300" fill="hold"/>
                                        <p:tgtEl>
                                          <p:spTgt spid="45068"/>
                                        </p:tgtEl>
                                        <p:attrNameLst>
                                          <p:attrName>ppt_x</p:attrName>
                                        </p:attrNameLst>
                                      </p:cBhvr>
                                      <p:tavLst>
                                        <p:tav tm="0">
                                          <p:val>
                                            <p:strVal val="#ppt_x"/>
                                          </p:val>
                                        </p:tav>
                                        <p:tav tm="50000">
                                          <p:val>
                                            <p:strVal val="#ppt_x+.1"/>
                                          </p:val>
                                        </p:tav>
                                        <p:tav tm="100000">
                                          <p:val>
                                            <p:strVal val="#ppt_x"/>
                                          </p:val>
                                        </p:tav>
                                      </p:tavLst>
                                    </p:anim>
                                    <p:anim calcmode="lin" valueType="num">
                                      <p:cBhvr>
                                        <p:cTn id="97" dur="300" fill="hold"/>
                                        <p:tgtEl>
                                          <p:spTgt spid="45068"/>
                                        </p:tgtEl>
                                        <p:attrNameLst>
                                          <p:attrName>ppt_y</p:attrName>
                                        </p:attrNameLst>
                                      </p:cBhvr>
                                      <p:tavLst>
                                        <p:tav tm="0">
                                          <p:val>
                                            <p:strVal val="#ppt_y"/>
                                          </p:val>
                                        </p:tav>
                                        <p:tav tm="100000">
                                          <p:val>
                                            <p:strVal val="#ppt_y"/>
                                          </p:val>
                                        </p:tav>
                                      </p:tavLst>
                                    </p:anim>
                                    <p:anim calcmode="lin" valueType="num">
                                      <p:cBhvr>
                                        <p:cTn id="98" dur="300" fill="hold"/>
                                        <p:tgtEl>
                                          <p:spTgt spid="45068"/>
                                        </p:tgtEl>
                                        <p:attrNameLst>
                                          <p:attrName>ppt_h</p:attrName>
                                        </p:attrNameLst>
                                      </p:cBhvr>
                                      <p:tavLst>
                                        <p:tav tm="0">
                                          <p:val>
                                            <p:strVal val="#ppt_h/10"/>
                                          </p:val>
                                        </p:tav>
                                        <p:tav tm="50000">
                                          <p:val>
                                            <p:strVal val="#ppt_h+.01"/>
                                          </p:val>
                                        </p:tav>
                                        <p:tav tm="100000">
                                          <p:val>
                                            <p:strVal val="#ppt_h"/>
                                          </p:val>
                                        </p:tav>
                                      </p:tavLst>
                                    </p:anim>
                                    <p:anim calcmode="lin" valueType="num">
                                      <p:cBhvr>
                                        <p:cTn id="99" dur="300" fill="hold"/>
                                        <p:tgtEl>
                                          <p:spTgt spid="45068"/>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300" tmFilter="0,0; .5, 1; 1, 1"/>
                                        <p:tgtEl>
                                          <p:spTgt spid="45068"/>
                                        </p:tgtEl>
                                      </p:cBhvr>
                                    </p:animEffect>
                                  </p:childTnLst>
                                </p:cTn>
                              </p:par>
                            </p:childTnLst>
                          </p:cTn>
                        </p:par>
                        <p:par>
                          <p:cTn id="101" fill="hold" nodeType="afterGroup">
                            <p:stCondLst>
                              <p:cond delay="9650"/>
                            </p:stCondLst>
                            <p:childTnLst>
                              <p:par>
                                <p:cTn id="102" presetID="31" presetClass="entr" presetSubtype="0" fill="hold" grpId="0" nodeType="afterEffect">
                                  <p:stCondLst>
                                    <p:cond delay="0"/>
                                  </p:stCondLst>
                                  <p:childTnLst>
                                    <p:set>
                                      <p:cBhvr>
                                        <p:cTn id="103" dur="1" fill="hold">
                                          <p:stCondLst>
                                            <p:cond delay="0"/>
                                          </p:stCondLst>
                                        </p:cTn>
                                        <p:tgtEl>
                                          <p:spTgt spid="45069"/>
                                        </p:tgtEl>
                                        <p:attrNameLst>
                                          <p:attrName>style.visibility</p:attrName>
                                        </p:attrNameLst>
                                      </p:cBhvr>
                                      <p:to>
                                        <p:strVal val="visible"/>
                                      </p:to>
                                    </p:set>
                                    <p:anim calcmode="lin" valueType="num">
                                      <p:cBhvr>
                                        <p:cTn id="104" dur="500" fill="hold"/>
                                        <p:tgtEl>
                                          <p:spTgt spid="45069"/>
                                        </p:tgtEl>
                                        <p:attrNameLst>
                                          <p:attrName>ppt_w</p:attrName>
                                        </p:attrNameLst>
                                      </p:cBhvr>
                                      <p:tavLst>
                                        <p:tav tm="0">
                                          <p:val>
                                            <p:fltVal val="0"/>
                                          </p:val>
                                        </p:tav>
                                        <p:tav tm="100000">
                                          <p:val>
                                            <p:strVal val="#ppt_w"/>
                                          </p:val>
                                        </p:tav>
                                      </p:tavLst>
                                    </p:anim>
                                    <p:anim calcmode="lin" valueType="num">
                                      <p:cBhvr>
                                        <p:cTn id="105" dur="500" fill="hold"/>
                                        <p:tgtEl>
                                          <p:spTgt spid="45069"/>
                                        </p:tgtEl>
                                        <p:attrNameLst>
                                          <p:attrName>ppt_h</p:attrName>
                                        </p:attrNameLst>
                                      </p:cBhvr>
                                      <p:tavLst>
                                        <p:tav tm="0">
                                          <p:val>
                                            <p:fltVal val="0"/>
                                          </p:val>
                                        </p:tav>
                                        <p:tav tm="100000">
                                          <p:val>
                                            <p:strVal val="#ppt_h"/>
                                          </p:val>
                                        </p:tav>
                                      </p:tavLst>
                                    </p:anim>
                                    <p:anim calcmode="lin" valueType="num">
                                      <p:cBhvr>
                                        <p:cTn id="106" dur="500" fill="hold"/>
                                        <p:tgtEl>
                                          <p:spTgt spid="45069"/>
                                        </p:tgtEl>
                                        <p:attrNameLst>
                                          <p:attrName>style.rotation</p:attrName>
                                        </p:attrNameLst>
                                      </p:cBhvr>
                                      <p:tavLst>
                                        <p:tav tm="0">
                                          <p:val>
                                            <p:fltVal val="90"/>
                                          </p:val>
                                        </p:tav>
                                        <p:tav tm="100000">
                                          <p:val>
                                            <p:fltVal val="0"/>
                                          </p:val>
                                        </p:tav>
                                      </p:tavLst>
                                    </p:anim>
                                    <p:animEffect transition="in" filter="fade">
                                      <p:cBhvr>
                                        <p:cTn id="107" dur="500"/>
                                        <p:tgtEl>
                                          <p:spTgt spid="45069"/>
                                        </p:tgtEl>
                                      </p:cBhvr>
                                    </p:animEffect>
                                  </p:childTnLst>
                                </p:cTn>
                              </p:par>
                              <p:par>
                                <p:cTn id="108" presetID="31" presetClass="entr" presetSubtype="0" fill="hold" grpId="0" nodeType="withEffect">
                                  <p:stCondLst>
                                    <p:cond delay="0"/>
                                  </p:stCondLst>
                                  <p:childTnLst>
                                    <p:set>
                                      <p:cBhvr>
                                        <p:cTn id="109" dur="1" fill="hold">
                                          <p:stCondLst>
                                            <p:cond delay="0"/>
                                          </p:stCondLst>
                                        </p:cTn>
                                        <p:tgtEl>
                                          <p:spTgt spid="45070"/>
                                        </p:tgtEl>
                                        <p:attrNameLst>
                                          <p:attrName>style.visibility</p:attrName>
                                        </p:attrNameLst>
                                      </p:cBhvr>
                                      <p:to>
                                        <p:strVal val="visible"/>
                                      </p:to>
                                    </p:set>
                                    <p:anim calcmode="lin" valueType="num">
                                      <p:cBhvr>
                                        <p:cTn id="110" dur="500" fill="hold"/>
                                        <p:tgtEl>
                                          <p:spTgt spid="45070"/>
                                        </p:tgtEl>
                                        <p:attrNameLst>
                                          <p:attrName>ppt_w</p:attrName>
                                        </p:attrNameLst>
                                      </p:cBhvr>
                                      <p:tavLst>
                                        <p:tav tm="0">
                                          <p:val>
                                            <p:fltVal val="0"/>
                                          </p:val>
                                        </p:tav>
                                        <p:tav tm="100000">
                                          <p:val>
                                            <p:strVal val="#ppt_w"/>
                                          </p:val>
                                        </p:tav>
                                      </p:tavLst>
                                    </p:anim>
                                    <p:anim calcmode="lin" valueType="num">
                                      <p:cBhvr>
                                        <p:cTn id="111" dur="500" fill="hold"/>
                                        <p:tgtEl>
                                          <p:spTgt spid="45070"/>
                                        </p:tgtEl>
                                        <p:attrNameLst>
                                          <p:attrName>ppt_h</p:attrName>
                                        </p:attrNameLst>
                                      </p:cBhvr>
                                      <p:tavLst>
                                        <p:tav tm="0">
                                          <p:val>
                                            <p:fltVal val="0"/>
                                          </p:val>
                                        </p:tav>
                                        <p:tav tm="100000">
                                          <p:val>
                                            <p:strVal val="#ppt_h"/>
                                          </p:val>
                                        </p:tav>
                                      </p:tavLst>
                                    </p:anim>
                                    <p:anim calcmode="lin" valueType="num">
                                      <p:cBhvr>
                                        <p:cTn id="112" dur="500" fill="hold"/>
                                        <p:tgtEl>
                                          <p:spTgt spid="45070"/>
                                        </p:tgtEl>
                                        <p:attrNameLst>
                                          <p:attrName>style.rotation</p:attrName>
                                        </p:attrNameLst>
                                      </p:cBhvr>
                                      <p:tavLst>
                                        <p:tav tm="0">
                                          <p:val>
                                            <p:fltVal val="90"/>
                                          </p:val>
                                        </p:tav>
                                        <p:tav tm="100000">
                                          <p:val>
                                            <p:fltVal val="0"/>
                                          </p:val>
                                        </p:tav>
                                      </p:tavLst>
                                    </p:anim>
                                    <p:animEffect transition="in" filter="fade">
                                      <p:cBhvr>
                                        <p:cTn id="113" dur="500"/>
                                        <p:tgtEl>
                                          <p:spTgt spid="45070"/>
                                        </p:tgtEl>
                                      </p:cBhvr>
                                    </p:animEffect>
                                  </p:childTnLst>
                                </p:cTn>
                              </p:par>
                              <p:par>
                                <p:cTn id="114" presetID="31" presetClass="entr" presetSubtype="0" fill="hold" grpId="0" nodeType="withEffect">
                                  <p:stCondLst>
                                    <p:cond delay="0"/>
                                  </p:stCondLst>
                                  <p:childTnLst>
                                    <p:set>
                                      <p:cBhvr>
                                        <p:cTn id="115" dur="1" fill="hold">
                                          <p:stCondLst>
                                            <p:cond delay="0"/>
                                          </p:stCondLst>
                                        </p:cTn>
                                        <p:tgtEl>
                                          <p:spTgt spid="45071"/>
                                        </p:tgtEl>
                                        <p:attrNameLst>
                                          <p:attrName>style.visibility</p:attrName>
                                        </p:attrNameLst>
                                      </p:cBhvr>
                                      <p:to>
                                        <p:strVal val="visible"/>
                                      </p:to>
                                    </p:set>
                                    <p:anim calcmode="lin" valueType="num">
                                      <p:cBhvr>
                                        <p:cTn id="116" dur="500" fill="hold"/>
                                        <p:tgtEl>
                                          <p:spTgt spid="45071"/>
                                        </p:tgtEl>
                                        <p:attrNameLst>
                                          <p:attrName>ppt_w</p:attrName>
                                        </p:attrNameLst>
                                      </p:cBhvr>
                                      <p:tavLst>
                                        <p:tav tm="0">
                                          <p:val>
                                            <p:fltVal val="0"/>
                                          </p:val>
                                        </p:tav>
                                        <p:tav tm="100000">
                                          <p:val>
                                            <p:strVal val="#ppt_w"/>
                                          </p:val>
                                        </p:tav>
                                      </p:tavLst>
                                    </p:anim>
                                    <p:anim calcmode="lin" valueType="num">
                                      <p:cBhvr>
                                        <p:cTn id="117" dur="500" fill="hold"/>
                                        <p:tgtEl>
                                          <p:spTgt spid="45071"/>
                                        </p:tgtEl>
                                        <p:attrNameLst>
                                          <p:attrName>ppt_h</p:attrName>
                                        </p:attrNameLst>
                                      </p:cBhvr>
                                      <p:tavLst>
                                        <p:tav tm="0">
                                          <p:val>
                                            <p:fltVal val="0"/>
                                          </p:val>
                                        </p:tav>
                                        <p:tav tm="100000">
                                          <p:val>
                                            <p:strVal val="#ppt_h"/>
                                          </p:val>
                                        </p:tav>
                                      </p:tavLst>
                                    </p:anim>
                                    <p:anim calcmode="lin" valueType="num">
                                      <p:cBhvr>
                                        <p:cTn id="118" dur="500" fill="hold"/>
                                        <p:tgtEl>
                                          <p:spTgt spid="45071"/>
                                        </p:tgtEl>
                                        <p:attrNameLst>
                                          <p:attrName>style.rotation</p:attrName>
                                        </p:attrNameLst>
                                      </p:cBhvr>
                                      <p:tavLst>
                                        <p:tav tm="0">
                                          <p:val>
                                            <p:fltVal val="90"/>
                                          </p:val>
                                        </p:tav>
                                        <p:tav tm="100000">
                                          <p:val>
                                            <p:fltVal val="0"/>
                                          </p:val>
                                        </p:tav>
                                      </p:tavLst>
                                    </p:anim>
                                    <p:animEffect transition="in" filter="fade">
                                      <p:cBhvr>
                                        <p:cTn id="119" dur="500"/>
                                        <p:tgtEl>
                                          <p:spTgt spid="45071"/>
                                        </p:tgtEl>
                                      </p:cBhvr>
                                    </p:animEffect>
                                  </p:childTnLst>
                                </p:cTn>
                              </p:par>
                            </p:childTnLst>
                          </p:cTn>
                        </p:par>
                        <p:par>
                          <p:cTn id="120" fill="hold" nodeType="afterGroup">
                            <p:stCondLst>
                              <p:cond delay="10150"/>
                            </p:stCondLst>
                            <p:childTnLst>
                              <p:par>
                                <p:cTn id="121" presetID="21" presetClass="entr" presetSubtype="1" fill="hold" grpId="0" nodeType="afterEffect">
                                  <p:stCondLst>
                                    <p:cond delay="0"/>
                                  </p:stCondLst>
                                  <p:childTnLst>
                                    <p:set>
                                      <p:cBhvr>
                                        <p:cTn id="122" dur="1" fill="hold">
                                          <p:stCondLst>
                                            <p:cond delay="0"/>
                                          </p:stCondLst>
                                        </p:cTn>
                                        <p:tgtEl>
                                          <p:spTgt spid="45072"/>
                                        </p:tgtEl>
                                        <p:attrNameLst>
                                          <p:attrName>style.visibility</p:attrName>
                                        </p:attrNameLst>
                                      </p:cBhvr>
                                      <p:to>
                                        <p:strVal val="visible"/>
                                      </p:to>
                                    </p:set>
                                    <p:animEffect transition="in" filter="wheel(1)">
                                      <p:cBhvr>
                                        <p:cTn id="123" dur="500"/>
                                        <p:tgtEl>
                                          <p:spTgt spid="45072"/>
                                        </p:tgtEl>
                                      </p:cBhvr>
                                    </p:animEffect>
                                  </p:childTnLst>
                                </p:cTn>
                              </p:par>
                            </p:childTnLst>
                          </p:cTn>
                        </p:par>
                        <p:par>
                          <p:cTn id="124" fill="hold" nodeType="afterGroup">
                            <p:stCondLst>
                              <p:cond delay="10650"/>
                            </p:stCondLst>
                            <p:childTnLst>
                              <p:par>
                                <p:cTn id="125" presetID="41" presetClass="entr" presetSubtype="0" fill="hold" grpId="0" nodeType="afterEffect">
                                  <p:stCondLst>
                                    <p:cond delay="0"/>
                                  </p:stCondLst>
                                  <p:iterate type="lt">
                                    <p:tmPct val="10000"/>
                                  </p:iterate>
                                  <p:childTnLst>
                                    <p:set>
                                      <p:cBhvr>
                                        <p:cTn id="126" dur="1" fill="hold">
                                          <p:stCondLst>
                                            <p:cond delay="0"/>
                                          </p:stCondLst>
                                        </p:cTn>
                                        <p:tgtEl>
                                          <p:spTgt spid="45073"/>
                                        </p:tgtEl>
                                        <p:attrNameLst>
                                          <p:attrName>style.visibility</p:attrName>
                                        </p:attrNameLst>
                                      </p:cBhvr>
                                      <p:to>
                                        <p:strVal val="visible"/>
                                      </p:to>
                                    </p:set>
                                    <p:anim calcmode="lin" valueType="num">
                                      <p:cBhvr>
                                        <p:cTn id="127" dur="300" fill="hold"/>
                                        <p:tgtEl>
                                          <p:spTgt spid="45073"/>
                                        </p:tgtEl>
                                        <p:attrNameLst>
                                          <p:attrName>ppt_x</p:attrName>
                                        </p:attrNameLst>
                                      </p:cBhvr>
                                      <p:tavLst>
                                        <p:tav tm="0">
                                          <p:val>
                                            <p:strVal val="#ppt_x"/>
                                          </p:val>
                                        </p:tav>
                                        <p:tav tm="50000">
                                          <p:val>
                                            <p:strVal val="#ppt_x+.1"/>
                                          </p:val>
                                        </p:tav>
                                        <p:tav tm="100000">
                                          <p:val>
                                            <p:strVal val="#ppt_x"/>
                                          </p:val>
                                        </p:tav>
                                      </p:tavLst>
                                    </p:anim>
                                    <p:anim calcmode="lin" valueType="num">
                                      <p:cBhvr>
                                        <p:cTn id="128" dur="300" fill="hold"/>
                                        <p:tgtEl>
                                          <p:spTgt spid="45073"/>
                                        </p:tgtEl>
                                        <p:attrNameLst>
                                          <p:attrName>ppt_y</p:attrName>
                                        </p:attrNameLst>
                                      </p:cBhvr>
                                      <p:tavLst>
                                        <p:tav tm="0">
                                          <p:val>
                                            <p:strVal val="#ppt_y"/>
                                          </p:val>
                                        </p:tav>
                                        <p:tav tm="100000">
                                          <p:val>
                                            <p:strVal val="#ppt_y"/>
                                          </p:val>
                                        </p:tav>
                                      </p:tavLst>
                                    </p:anim>
                                    <p:anim calcmode="lin" valueType="num">
                                      <p:cBhvr>
                                        <p:cTn id="129" dur="300" fill="hold"/>
                                        <p:tgtEl>
                                          <p:spTgt spid="45073"/>
                                        </p:tgtEl>
                                        <p:attrNameLst>
                                          <p:attrName>ppt_h</p:attrName>
                                        </p:attrNameLst>
                                      </p:cBhvr>
                                      <p:tavLst>
                                        <p:tav tm="0">
                                          <p:val>
                                            <p:strVal val="#ppt_h/10"/>
                                          </p:val>
                                        </p:tav>
                                        <p:tav tm="50000">
                                          <p:val>
                                            <p:strVal val="#ppt_h+.01"/>
                                          </p:val>
                                        </p:tav>
                                        <p:tav tm="100000">
                                          <p:val>
                                            <p:strVal val="#ppt_h"/>
                                          </p:val>
                                        </p:tav>
                                      </p:tavLst>
                                    </p:anim>
                                    <p:anim calcmode="lin" valueType="num">
                                      <p:cBhvr>
                                        <p:cTn id="130" dur="300" fill="hold"/>
                                        <p:tgtEl>
                                          <p:spTgt spid="45073"/>
                                        </p:tgtEl>
                                        <p:attrNameLst>
                                          <p:attrName>ppt_w</p:attrName>
                                        </p:attrNameLst>
                                      </p:cBhvr>
                                      <p:tavLst>
                                        <p:tav tm="0">
                                          <p:val>
                                            <p:strVal val="#ppt_w/10"/>
                                          </p:val>
                                        </p:tav>
                                        <p:tav tm="50000">
                                          <p:val>
                                            <p:strVal val="#ppt_w+.01"/>
                                          </p:val>
                                        </p:tav>
                                        <p:tav tm="100000">
                                          <p:val>
                                            <p:strVal val="#ppt_w"/>
                                          </p:val>
                                        </p:tav>
                                      </p:tavLst>
                                    </p:anim>
                                    <p:animEffect transition="in" filter="fade">
                                      <p:cBhvr>
                                        <p:cTn id="131" dur="300" tmFilter="0,0; .5, 1; 1, 1"/>
                                        <p:tgtEl>
                                          <p:spTgt spid="45073"/>
                                        </p:tgtEl>
                                      </p:cBhvr>
                                    </p:animEffect>
                                  </p:childTnLst>
                                </p:cTn>
                              </p:par>
                            </p:childTnLst>
                          </p:cTn>
                        </p:par>
                        <p:par>
                          <p:cTn id="132" fill="hold" nodeType="afterGroup">
                            <p:stCondLst>
                              <p:cond delay="11040"/>
                            </p:stCondLst>
                            <p:childTnLst>
                              <p:par>
                                <p:cTn id="133" presetID="31" presetClass="entr" presetSubtype="0" fill="hold" grpId="0" nodeType="afterEffect">
                                  <p:stCondLst>
                                    <p:cond delay="0"/>
                                  </p:stCondLst>
                                  <p:childTnLst>
                                    <p:set>
                                      <p:cBhvr>
                                        <p:cTn id="134" dur="1" fill="hold">
                                          <p:stCondLst>
                                            <p:cond delay="0"/>
                                          </p:stCondLst>
                                        </p:cTn>
                                        <p:tgtEl>
                                          <p:spTgt spid="45074"/>
                                        </p:tgtEl>
                                        <p:attrNameLst>
                                          <p:attrName>style.visibility</p:attrName>
                                        </p:attrNameLst>
                                      </p:cBhvr>
                                      <p:to>
                                        <p:strVal val="visible"/>
                                      </p:to>
                                    </p:set>
                                    <p:anim calcmode="lin" valueType="num">
                                      <p:cBhvr>
                                        <p:cTn id="135" dur="500" fill="hold"/>
                                        <p:tgtEl>
                                          <p:spTgt spid="45074"/>
                                        </p:tgtEl>
                                        <p:attrNameLst>
                                          <p:attrName>ppt_w</p:attrName>
                                        </p:attrNameLst>
                                      </p:cBhvr>
                                      <p:tavLst>
                                        <p:tav tm="0">
                                          <p:val>
                                            <p:fltVal val="0"/>
                                          </p:val>
                                        </p:tav>
                                        <p:tav tm="100000">
                                          <p:val>
                                            <p:strVal val="#ppt_w"/>
                                          </p:val>
                                        </p:tav>
                                      </p:tavLst>
                                    </p:anim>
                                    <p:anim calcmode="lin" valueType="num">
                                      <p:cBhvr>
                                        <p:cTn id="136" dur="500" fill="hold"/>
                                        <p:tgtEl>
                                          <p:spTgt spid="45074"/>
                                        </p:tgtEl>
                                        <p:attrNameLst>
                                          <p:attrName>ppt_h</p:attrName>
                                        </p:attrNameLst>
                                      </p:cBhvr>
                                      <p:tavLst>
                                        <p:tav tm="0">
                                          <p:val>
                                            <p:fltVal val="0"/>
                                          </p:val>
                                        </p:tav>
                                        <p:tav tm="100000">
                                          <p:val>
                                            <p:strVal val="#ppt_h"/>
                                          </p:val>
                                        </p:tav>
                                      </p:tavLst>
                                    </p:anim>
                                    <p:anim calcmode="lin" valueType="num">
                                      <p:cBhvr>
                                        <p:cTn id="137" dur="500" fill="hold"/>
                                        <p:tgtEl>
                                          <p:spTgt spid="45074"/>
                                        </p:tgtEl>
                                        <p:attrNameLst>
                                          <p:attrName>style.rotation</p:attrName>
                                        </p:attrNameLst>
                                      </p:cBhvr>
                                      <p:tavLst>
                                        <p:tav tm="0">
                                          <p:val>
                                            <p:fltVal val="90"/>
                                          </p:val>
                                        </p:tav>
                                        <p:tav tm="100000">
                                          <p:val>
                                            <p:fltVal val="0"/>
                                          </p:val>
                                        </p:tav>
                                      </p:tavLst>
                                    </p:anim>
                                    <p:animEffect transition="in" filter="fade">
                                      <p:cBhvr>
                                        <p:cTn id="138" dur="500"/>
                                        <p:tgtEl>
                                          <p:spTgt spid="45074"/>
                                        </p:tgtEl>
                                      </p:cBhvr>
                                    </p:animEffect>
                                  </p:childTnLst>
                                </p:cTn>
                              </p:par>
                              <p:par>
                                <p:cTn id="139" presetID="31" presetClass="entr" presetSubtype="0" fill="hold" grpId="0" nodeType="withEffect">
                                  <p:stCondLst>
                                    <p:cond delay="0"/>
                                  </p:stCondLst>
                                  <p:childTnLst>
                                    <p:set>
                                      <p:cBhvr>
                                        <p:cTn id="140" dur="1" fill="hold">
                                          <p:stCondLst>
                                            <p:cond delay="0"/>
                                          </p:stCondLst>
                                        </p:cTn>
                                        <p:tgtEl>
                                          <p:spTgt spid="45075"/>
                                        </p:tgtEl>
                                        <p:attrNameLst>
                                          <p:attrName>style.visibility</p:attrName>
                                        </p:attrNameLst>
                                      </p:cBhvr>
                                      <p:to>
                                        <p:strVal val="visible"/>
                                      </p:to>
                                    </p:set>
                                    <p:anim calcmode="lin" valueType="num">
                                      <p:cBhvr>
                                        <p:cTn id="141" dur="500" fill="hold"/>
                                        <p:tgtEl>
                                          <p:spTgt spid="45075"/>
                                        </p:tgtEl>
                                        <p:attrNameLst>
                                          <p:attrName>ppt_w</p:attrName>
                                        </p:attrNameLst>
                                      </p:cBhvr>
                                      <p:tavLst>
                                        <p:tav tm="0">
                                          <p:val>
                                            <p:fltVal val="0"/>
                                          </p:val>
                                        </p:tav>
                                        <p:tav tm="100000">
                                          <p:val>
                                            <p:strVal val="#ppt_w"/>
                                          </p:val>
                                        </p:tav>
                                      </p:tavLst>
                                    </p:anim>
                                    <p:anim calcmode="lin" valueType="num">
                                      <p:cBhvr>
                                        <p:cTn id="142" dur="500" fill="hold"/>
                                        <p:tgtEl>
                                          <p:spTgt spid="45075"/>
                                        </p:tgtEl>
                                        <p:attrNameLst>
                                          <p:attrName>ppt_h</p:attrName>
                                        </p:attrNameLst>
                                      </p:cBhvr>
                                      <p:tavLst>
                                        <p:tav tm="0">
                                          <p:val>
                                            <p:fltVal val="0"/>
                                          </p:val>
                                        </p:tav>
                                        <p:tav tm="100000">
                                          <p:val>
                                            <p:strVal val="#ppt_h"/>
                                          </p:val>
                                        </p:tav>
                                      </p:tavLst>
                                    </p:anim>
                                    <p:anim calcmode="lin" valueType="num">
                                      <p:cBhvr>
                                        <p:cTn id="143" dur="500" fill="hold"/>
                                        <p:tgtEl>
                                          <p:spTgt spid="45075"/>
                                        </p:tgtEl>
                                        <p:attrNameLst>
                                          <p:attrName>style.rotation</p:attrName>
                                        </p:attrNameLst>
                                      </p:cBhvr>
                                      <p:tavLst>
                                        <p:tav tm="0">
                                          <p:val>
                                            <p:fltVal val="90"/>
                                          </p:val>
                                        </p:tav>
                                        <p:tav tm="100000">
                                          <p:val>
                                            <p:fltVal val="0"/>
                                          </p:val>
                                        </p:tav>
                                      </p:tavLst>
                                    </p:anim>
                                    <p:animEffect transition="in" filter="fade">
                                      <p:cBhvr>
                                        <p:cTn id="144" dur="500"/>
                                        <p:tgtEl>
                                          <p:spTgt spid="45075"/>
                                        </p:tgtEl>
                                      </p:cBhvr>
                                    </p:animEffect>
                                  </p:childTnLst>
                                </p:cTn>
                              </p:par>
                              <p:par>
                                <p:cTn id="145" presetID="31" presetClass="entr" presetSubtype="0" fill="hold" grpId="0" nodeType="withEffect">
                                  <p:stCondLst>
                                    <p:cond delay="0"/>
                                  </p:stCondLst>
                                  <p:childTnLst>
                                    <p:set>
                                      <p:cBhvr>
                                        <p:cTn id="146" dur="1" fill="hold">
                                          <p:stCondLst>
                                            <p:cond delay="0"/>
                                          </p:stCondLst>
                                        </p:cTn>
                                        <p:tgtEl>
                                          <p:spTgt spid="45076"/>
                                        </p:tgtEl>
                                        <p:attrNameLst>
                                          <p:attrName>style.visibility</p:attrName>
                                        </p:attrNameLst>
                                      </p:cBhvr>
                                      <p:to>
                                        <p:strVal val="visible"/>
                                      </p:to>
                                    </p:set>
                                    <p:anim calcmode="lin" valueType="num">
                                      <p:cBhvr>
                                        <p:cTn id="147" dur="500" fill="hold"/>
                                        <p:tgtEl>
                                          <p:spTgt spid="45076"/>
                                        </p:tgtEl>
                                        <p:attrNameLst>
                                          <p:attrName>ppt_w</p:attrName>
                                        </p:attrNameLst>
                                      </p:cBhvr>
                                      <p:tavLst>
                                        <p:tav tm="0">
                                          <p:val>
                                            <p:fltVal val="0"/>
                                          </p:val>
                                        </p:tav>
                                        <p:tav tm="100000">
                                          <p:val>
                                            <p:strVal val="#ppt_w"/>
                                          </p:val>
                                        </p:tav>
                                      </p:tavLst>
                                    </p:anim>
                                    <p:anim calcmode="lin" valueType="num">
                                      <p:cBhvr>
                                        <p:cTn id="148" dur="500" fill="hold"/>
                                        <p:tgtEl>
                                          <p:spTgt spid="45076"/>
                                        </p:tgtEl>
                                        <p:attrNameLst>
                                          <p:attrName>ppt_h</p:attrName>
                                        </p:attrNameLst>
                                      </p:cBhvr>
                                      <p:tavLst>
                                        <p:tav tm="0">
                                          <p:val>
                                            <p:fltVal val="0"/>
                                          </p:val>
                                        </p:tav>
                                        <p:tav tm="100000">
                                          <p:val>
                                            <p:strVal val="#ppt_h"/>
                                          </p:val>
                                        </p:tav>
                                      </p:tavLst>
                                    </p:anim>
                                    <p:anim calcmode="lin" valueType="num">
                                      <p:cBhvr>
                                        <p:cTn id="149" dur="500" fill="hold"/>
                                        <p:tgtEl>
                                          <p:spTgt spid="45076"/>
                                        </p:tgtEl>
                                        <p:attrNameLst>
                                          <p:attrName>style.rotation</p:attrName>
                                        </p:attrNameLst>
                                      </p:cBhvr>
                                      <p:tavLst>
                                        <p:tav tm="0">
                                          <p:val>
                                            <p:fltVal val="90"/>
                                          </p:val>
                                        </p:tav>
                                        <p:tav tm="100000">
                                          <p:val>
                                            <p:fltVal val="0"/>
                                          </p:val>
                                        </p:tav>
                                      </p:tavLst>
                                    </p:anim>
                                    <p:animEffect transition="in" filter="fade">
                                      <p:cBhvr>
                                        <p:cTn id="150" dur="500"/>
                                        <p:tgtEl>
                                          <p:spTgt spid="45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animBg="1" autoUpdateAnimBg="0"/>
      <p:bldP spid="45059" grpId="0" autoUpdateAnimBg="0"/>
      <p:bldP spid="45060" grpId="0" autoUpdateAnimBg="0"/>
      <p:bldP spid="45061" grpId="0" autoUpdateAnimBg="0"/>
      <p:bldP spid="45062" grpId="0" autoUpdateAnimBg="0"/>
      <p:bldP spid="45063" grpId="0" animBg="1" autoUpdateAnimBg="0"/>
      <p:bldP spid="45064" grpId="0" autoUpdateAnimBg="0"/>
      <p:bldP spid="45065" grpId="0" animBg="1" autoUpdateAnimBg="0"/>
      <p:bldP spid="45066" grpId="0" autoUpdateAnimBg="0"/>
      <p:bldP spid="45067" grpId="0" animBg="1" autoUpdateAnimBg="0"/>
      <p:bldP spid="45068" grpId="0" autoUpdateAnimBg="0"/>
      <p:bldP spid="45069" grpId="0" autoUpdateAnimBg="0"/>
      <p:bldP spid="45070" grpId="0" autoUpdateAnimBg="0"/>
      <p:bldP spid="45071" grpId="0" autoUpdateAnimBg="0"/>
      <p:bldP spid="45072" grpId="0" animBg="1" autoUpdateAnimBg="0"/>
      <p:bldP spid="45073" grpId="0" autoUpdateAnimBg="0"/>
      <p:bldP spid="45074" grpId="0" autoUpdateAnimBg="0"/>
      <p:bldP spid="45075" grpId="0" autoUpdateAnimBg="0"/>
      <p:bldP spid="45076" grpId="0" autoUpdateAnimBg="0"/>
      <p:bldP spid="45077" grpId="0" animBg="1" autoUpdateAnimBg="0"/>
      <p:bldP spid="45078" grpId="0" animBg="1" autoUpdateAnimBg="0"/>
      <p:bldP spid="45079" grpId="0" autoUpdateAnimBg="0"/>
      <p:bldP spid="45080" grpId="0" animBg="1" autoUpdateAnimBg="0"/>
      <p:bldP spid="45080" grpId="1" animBg="1" autoUpdateAnimBg="0"/>
      <p:bldP spid="45081"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2"/>
          <p:cNvGrpSpPr>
            <a:grpSpLocks/>
          </p:cNvGrpSpPr>
          <p:nvPr/>
        </p:nvGrpSpPr>
        <p:grpSpPr bwMode="auto">
          <a:xfrm>
            <a:off x="1922463" y="1416050"/>
            <a:ext cx="8377237" cy="4892675"/>
            <a:chOff x="0" y="0"/>
            <a:chExt cx="8377238" cy="4892675"/>
          </a:xfrm>
        </p:grpSpPr>
        <p:sp>
          <p:nvSpPr>
            <p:cNvPr id="45091" name="Freeform 7"/>
            <p:cNvSpPr>
              <a:spLocks/>
            </p:cNvSpPr>
            <p:nvPr/>
          </p:nvSpPr>
          <p:spPr bwMode="auto">
            <a:xfrm>
              <a:off x="0" y="57150"/>
              <a:ext cx="7546975" cy="4835525"/>
            </a:xfrm>
            <a:custGeom>
              <a:avLst/>
              <a:gdLst>
                <a:gd name="T0" fmla="*/ 2147483646 w 15684"/>
                <a:gd name="T1" fmla="*/ 2147483646 h 10044"/>
                <a:gd name="T2" fmla="*/ 2147483646 w 15684"/>
                <a:gd name="T3" fmla="*/ 2147483646 h 10044"/>
                <a:gd name="T4" fmla="*/ 2147483646 w 15684"/>
                <a:gd name="T5" fmla="*/ 2147483646 h 10044"/>
                <a:gd name="T6" fmla="*/ 0 w 15684"/>
                <a:gd name="T7" fmla="*/ 2147483646 h 10044"/>
                <a:gd name="T8" fmla="*/ 2147483646 w 15684"/>
                <a:gd name="T9" fmla="*/ 2147483646 h 100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84" h="10044">
                  <a:moveTo>
                    <a:pt x="9528" y="5990"/>
                  </a:moveTo>
                  <a:cubicBezTo>
                    <a:pt x="12534" y="4423"/>
                    <a:pt x="15067" y="2278"/>
                    <a:pt x="15684" y="376"/>
                  </a:cubicBezTo>
                  <a:cubicBezTo>
                    <a:pt x="13755" y="0"/>
                    <a:pt x="12289" y="1555"/>
                    <a:pt x="8495" y="3627"/>
                  </a:cubicBezTo>
                  <a:cubicBezTo>
                    <a:pt x="4225" y="5957"/>
                    <a:pt x="899" y="4409"/>
                    <a:pt x="0" y="5598"/>
                  </a:cubicBezTo>
                  <a:cubicBezTo>
                    <a:pt x="1488" y="5337"/>
                    <a:pt x="1747" y="10044"/>
                    <a:pt x="9528" y="5990"/>
                  </a:cubicBezTo>
                </a:path>
              </a:pathLst>
            </a:custGeom>
            <a:solidFill>
              <a:schemeClr val="accent2"/>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92" name="Freeform 8"/>
            <p:cNvSpPr>
              <a:spLocks/>
            </p:cNvSpPr>
            <p:nvPr/>
          </p:nvSpPr>
          <p:spPr bwMode="auto">
            <a:xfrm>
              <a:off x="6810375" y="0"/>
              <a:ext cx="1566863" cy="871538"/>
            </a:xfrm>
            <a:custGeom>
              <a:avLst/>
              <a:gdLst>
                <a:gd name="T0" fmla="*/ 0 w 3256"/>
                <a:gd name="T1" fmla="*/ 2147483646 h 1811"/>
                <a:gd name="T2" fmla="*/ 2147483646 w 3256"/>
                <a:gd name="T3" fmla="*/ 2147483646 h 1811"/>
                <a:gd name="T4" fmla="*/ 2147483646 w 3256"/>
                <a:gd name="T5" fmla="*/ 2147483646 h 1811"/>
                <a:gd name="T6" fmla="*/ 2147483646 w 3256"/>
                <a:gd name="T7" fmla="*/ 2147483646 h 1811"/>
                <a:gd name="T8" fmla="*/ 2147483646 w 3256"/>
                <a:gd name="T9" fmla="*/ 2147483646 h 1811"/>
                <a:gd name="T10" fmla="*/ 2147483646 w 3256"/>
                <a:gd name="T11" fmla="*/ 2147483646 h 1811"/>
                <a:gd name="T12" fmla="*/ 2147483646 w 3256"/>
                <a:gd name="T13" fmla="*/ 2147483646 h 1811"/>
                <a:gd name="T14" fmla="*/ 2147483646 w 3256"/>
                <a:gd name="T15" fmla="*/ 2147483646 h 1811"/>
                <a:gd name="T16" fmla="*/ 2147483646 w 3256"/>
                <a:gd name="T17" fmla="*/ 2147483646 h 1811"/>
                <a:gd name="T18" fmla="*/ 2147483646 w 3256"/>
                <a:gd name="T19" fmla="*/ 2147483646 h 1811"/>
                <a:gd name="T20" fmla="*/ 2147483646 w 3256"/>
                <a:gd name="T21" fmla="*/ 2147483646 h 1811"/>
                <a:gd name="T22" fmla="*/ 2147483646 w 3256"/>
                <a:gd name="T23" fmla="*/ 2147483646 h 1811"/>
                <a:gd name="T24" fmla="*/ 2147483646 w 3256"/>
                <a:gd name="T25" fmla="*/ 1337481176 h 1811"/>
                <a:gd name="T26" fmla="*/ 2147483646 w 3256"/>
                <a:gd name="T27" fmla="*/ 2147483646 h 1811"/>
                <a:gd name="T28" fmla="*/ 2147483646 w 3256"/>
                <a:gd name="T29" fmla="*/ 2147483646 h 1811"/>
                <a:gd name="T30" fmla="*/ 0 w 3256"/>
                <a:gd name="T31" fmla="*/ 2147483646 h 18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256" h="1811">
                  <a:moveTo>
                    <a:pt x="0" y="197"/>
                  </a:moveTo>
                  <a:cubicBezTo>
                    <a:pt x="323" y="570"/>
                    <a:pt x="702" y="674"/>
                    <a:pt x="837" y="721"/>
                  </a:cubicBezTo>
                  <a:cubicBezTo>
                    <a:pt x="654" y="838"/>
                    <a:pt x="606" y="1061"/>
                    <a:pt x="425" y="1340"/>
                  </a:cubicBezTo>
                  <a:cubicBezTo>
                    <a:pt x="769" y="1278"/>
                    <a:pt x="1052" y="1078"/>
                    <a:pt x="1167" y="981"/>
                  </a:cubicBezTo>
                  <a:cubicBezTo>
                    <a:pt x="1153" y="1088"/>
                    <a:pt x="1156" y="1296"/>
                    <a:pt x="1096" y="1811"/>
                  </a:cubicBezTo>
                  <a:cubicBezTo>
                    <a:pt x="1453" y="1428"/>
                    <a:pt x="1534" y="799"/>
                    <a:pt x="1603" y="755"/>
                  </a:cubicBezTo>
                  <a:cubicBezTo>
                    <a:pt x="1815" y="619"/>
                    <a:pt x="1802" y="386"/>
                    <a:pt x="1821" y="316"/>
                  </a:cubicBezTo>
                  <a:cubicBezTo>
                    <a:pt x="1835" y="267"/>
                    <a:pt x="1935" y="202"/>
                    <a:pt x="2046" y="200"/>
                  </a:cubicBezTo>
                  <a:cubicBezTo>
                    <a:pt x="2157" y="199"/>
                    <a:pt x="2361" y="203"/>
                    <a:pt x="2516" y="225"/>
                  </a:cubicBezTo>
                  <a:cubicBezTo>
                    <a:pt x="2688" y="248"/>
                    <a:pt x="2916" y="312"/>
                    <a:pt x="3107" y="388"/>
                  </a:cubicBezTo>
                  <a:cubicBezTo>
                    <a:pt x="3186" y="420"/>
                    <a:pt x="3256" y="281"/>
                    <a:pt x="3153" y="229"/>
                  </a:cubicBezTo>
                  <a:cubicBezTo>
                    <a:pt x="3086" y="196"/>
                    <a:pt x="2767" y="90"/>
                    <a:pt x="2570" y="58"/>
                  </a:cubicBezTo>
                  <a:cubicBezTo>
                    <a:pt x="2385" y="28"/>
                    <a:pt x="2060" y="0"/>
                    <a:pt x="1892" y="12"/>
                  </a:cubicBezTo>
                  <a:cubicBezTo>
                    <a:pt x="1766" y="21"/>
                    <a:pt x="1585" y="51"/>
                    <a:pt x="1465" y="93"/>
                  </a:cubicBezTo>
                  <a:cubicBezTo>
                    <a:pt x="1237" y="172"/>
                    <a:pt x="1211" y="270"/>
                    <a:pt x="1042" y="272"/>
                  </a:cubicBezTo>
                  <a:cubicBezTo>
                    <a:pt x="872" y="273"/>
                    <a:pt x="742" y="139"/>
                    <a:pt x="0" y="197"/>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085" name="Group 5"/>
          <p:cNvGrpSpPr>
            <a:grpSpLocks/>
          </p:cNvGrpSpPr>
          <p:nvPr/>
        </p:nvGrpSpPr>
        <p:grpSpPr bwMode="auto">
          <a:xfrm>
            <a:off x="7918450" y="2011363"/>
            <a:ext cx="896938" cy="896937"/>
            <a:chOff x="0" y="0"/>
            <a:chExt cx="565" cy="565"/>
          </a:xfrm>
        </p:grpSpPr>
        <p:pic>
          <p:nvPicPr>
            <p:cNvPr id="45089" name="椭圆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5" cy="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90" name="Text Box 7"/>
            <p:cNvSpPr txBox="1">
              <a:spLocks noChangeArrowheads="1"/>
            </p:cNvSpPr>
            <p:nvPr/>
          </p:nvSpPr>
          <p:spPr bwMode="auto">
            <a:xfrm>
              <a:off x="89" y="90"/>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8F8F8"/>
                  </a:solidFill>
                  <a:latin typeface="微软雅黑" panose="020B0503020204020204" pitchFamily="34" charset="-122"/>
                </a:rPr>
                <a:t>01</a:t>
              </a:r>
            </a:p>
          </p:txBody>
        </p:sp>
      </p:grpSp>
      <p:grpSp>
        <p:nvGrpSpPr>
          <p:cNvPr id="46088" name="Group 8"/>
          <p:cNvGrpSpPr>
            <a:grpSpLocks/>
          </p:cNvGrpSpPr>
          <p:nvPr/>
        </p:nvGrpSpPr>
        <p:grpSpPr bwMode="auto">
          <a:xfrm>
            <a:off x="7010400" y="2755900"/>
            <a:ext cx="895350" cy="895350"/>
            <a:chOff x="0" y="0"/>
            <a:chExt cx="564" cy="564"/>
          </a:xfrm>
        </p:grpSpPr>
        <p:pic>
          <p:nvPicPr>
            <p:cNvPr id="45087" name="椭圆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4" cy="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88" name="Text Box 10"/>
            <p:cNvSpPr txBox="1">
              <a:spLocks noChangeArrowheads="1"/>
            </p:cNvSpPr>
            <p:nvPr/>
          </p:nvSpPr>
          <p:spPr bwMode="auto">
            <a:xfrm>
              <a:off x="87" y="87"/>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8F8F8"/>
                  </a:solidFill>
                  <a:latin typeface="微软雅黑" panose="020B0503020204020204" pitchFamily="34" charset="-122"/>
                </a:rPr>
                <a:t>02</a:t>
              </a:r>
            </a:p>
          </p:txBody>
        </p:sp>
      </p:grpSp>
      <p:grpSp>
        <p:nvGrpSpPr>
          <p:cNvPr id="46091" name="Group 11"/>
          <p:cNvGrpSpPr>
            <a:grpSpLocks/>
          </p:cNvGrpSpPr>
          <p:nvPr/>
        </p:nvGrpSpPr>
        <p:grpSpPr bwMode="auto">
          <a:xfrm>
            <a:off x="5930900" y="3408363"/>
            <a:ext cx="896938" cy="895350"/>
            <a:chOff x="0" y="0"/>
            <a:chExt cx="565" cy="564"/>
          </a:xfrm>
        </p:grpSpPr>
        <p:pic>
          <p:nvPicPr>
            <p:cNvPr id="45085" name="椭圆 1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5" cy="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86" name="Text Box 13"/>
            <p:cNvSpPr txBox="1">
              <a:spLocks noChangeArrowheads="1"/>
            </p:cNvSpPr>
            <p:nvPr/>
          </p:nvSpPr>
          <p:spPr bwMode="auto">
            <a:xfrm>
              <a:off x="88" y="89"/>
              <a:ext cx="353"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8F8F8"/>
                  </a:solidFill>
                  <a:latin typeface="微软雅黑" panose="020B0503020204020204" pitchFamily="34" charset="-122"/>
                </a:rPr>
                <a:t>03</a:t>
              </a:r>
            </a:p>
          </p:txBody>
        </p:sp>
      </p:grpSp>
      <p:grpSp>
        <p:nvGrpSpPr>
          <p:cNvPr id="46094" name="Group 14"/>
          <p:cNvGrpSpPr>
            <a:grpSpLocks/>
          </p:cNvGrpSpPr>
          <p:nvPr/>
        </p:nvGrpSpPr>
        <p:grpSpPr bwMode="auto">
          <a:xfrm>
            <a:off x="4632325" y="3833813"/>
            <a:ext cx="896938" cy="896937"/>
            <a:chOff x="0" y="0"/>
            <a:chExt cx="565" cy="565"/>
          </a:xfrm>
        </p:grpSpPr>
        <p:pic>
          <p:nvPicPr>
            <p:cNvPr id="45083" name="椭圆 1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5" cy="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84" name="Text Box 16"/>
            <p:cNvSpPr txBox="1">
              <a:spLocks noChangeArrowheads="1"/>
            </p:cNvSpPr>
            <p:nvPr/>
          </p:nvSpPr>
          <p:spPr bwMode="auto">
            <a:xfrm>
              <a:off x="89" y="90"/>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8F8F8"/>
                  </a:solidFill>
                  <a:latin typeface="微软雅黑" panose="020B0503020204020204" pitchFamily="34" charset="-122"/>
                </a:rPr>
                <a:t>04</a:t>
              </a:r>
              <a:endParaRPr lang="zh-CN" altLang="en-US" sz="2400">
                <a:solidFill>
                  <a:srgbClr val="F8F8F8"/>
                </a:solidFill>
                <a:latin typeface="微软雅黑" panose="020B0503020204020204" pitchFamily="34" charset="-122"/>
              </a:endParaRPr>
            </a:p>
          </p:txBody>
        </p:sp>
      </p:grpSp>
      <p:grpSp>
        <p:nvGrpSpPr>
          <p:cNvPr id="46097" name="Group 17"/>
          <p:cNvGrpSpPr>
            <a:grpSpLocks/>
          </p:cNvGrpSpPr>
          <p:nvPr/>
        </p:nvGrpSpPr>
        <p:grpSpPr bwMode="auto">
          <a:xfrm>
            <a:off x="3187700" y="3992563"/>
            <a:ext cx="896938" cy="896937"/>
            <a:chOff x="0" y="0"/>
            <a:chExt cx="565" cy="565"/>
          </a:xfrm>
        </p:grpSpPr>
        <p:pic>
          <p:nvPicPr>
            <p:cNvPr id="45081" name="椭圆 1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5" cy="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82" name="Text Box 19"/>
            <p:cNvSpPr txBox="1">
              <a:spLocks noChangeArrowheads="1"/>
            </p:cNvSpPr>
            <p:nvPr/>
          </p:nvSpPr>
          <p:spPr bwMode="auto">
            <a:xfrm>
              <a:off x="88" y="90"/>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8F8F8"/>
                  </a:solidFill>
                  <a:latin typeface="微软雅黑" panose="020B0503020204020204" pitchFamily="34" charset="-122"/>
                </a:rPr>
                <a:t>05</a:t>
              </a:r>
            </a:p>
          </p:txBody>
        </p:sp>
      </p:grpSp>
      <p:sp>
        <p:nvSpPr>
          <p:cNvPr id="46100" name="TextBox 13"/>
          <p:cNvSpPr txBox="1">
            <a:spLocks noChangeArrowheads="1"/>
          </p:cNvSpPr>
          <p:nvPr/>
        </p:nvSpPr>
        <p:spPr bwMode="auto">
          <a:xfrm>
            <a:off x="6019800" y="1104900"/>
            <a:ext cx="1924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b="1">
                <a:solidFill>
                  <a:schemeClr val="tx1"/>
                </a:solidFill>
                <a:latin typeface="微软雅黑" panose="020B0503020204020204" pitchFamily="34" charset="-122"/>
              </a:rPr>
              <a:t>01 </a:t>
            </a:r>
            <a:r>
              <a:rPr lang="zh-CN" altLang="en-US" sz="1800" b="1">
                <a:solidFill>
                  <a:schemeClr val="tx1"/>
                </a:solidFill>
                <a:latin typeface="微软雅黑" panose="020B0503020204020204" pitchFamily="34" charset="-122"/>
              </a:rPr>
              <a:t>输入您的标题</a:t>
            </a:r>
          </a:p>
        </p:txBody>
      </p:sp>
      <p:sp>
        <p:nvSpPr>
          <p:cNvPr id="46101" name="TextBox 14"/>
          <p:cNvSpPr txBox="1">
            <a:spLocks noChangeArrowheads="1"/>
          </p:cNvSpPr>
          <p:nvPr/>
        </p:nvSpPr>
        <p:spPr bwMode="auto">
          <a:xfrm>
            <a:off x="6019800" y="1443038"/>
            <a:ext cx="19891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请输入您的文字请输入您的文字</a:t>
            </a:r>
          </a:p>
        </p:txBody>
      </p:sp>
      <p:sp>
        <p:nvSpPr>
          <p:cNvPr id="46102" name="TextBox 15"/>
          <p:cNvSpPr txBox="1">
            <a:spLocks noChangeArrowheads="1"/>
          </p:cNvSpPr>
          <p:nvPr/>
        </p:nvSpPr>
        <p:spPr bwMode="auto">
          <a:xfrm>
            <a:off x="3741738" y="2330450"/>
            <a:ext cx="1924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b="1">
                <a:solidFill>
                  <a:schemeClr val="tx1"/>
                </a:solidFill>
                <a:latin typeface="微软雅黑" panose="020B0503020204020204" pitchFamily="34" charset="-122"/>
              </a:rPr>
              <a:t>03</a:t>
            </a:r>
            <a:r>
              <a:rPr lang="zh-CN" altLang="en-US" sz="1800" b="1">
                <a:solidFill>
                  <a:schemeClr val="tx1"/>
                </a:solidFill>
                <a:latin typeface="微软雅黑" panose="020B0503020204020204" pitchFamily="34" charset="-122"/>
              </a:rPr>
              <a:t>输入您的标题</a:t>
            </a:r>
          </a:p>
        </p:txBody>
      </p:sp>
      <p:sp>
        <p:nvSpPr>
          <p:cNvPr id="46103" name="TextBox 16"/>
          <p:cNvSpPr txBox="1">
            <a:spLocks noChangeArrowheads="1"/>
          </p:cNvSpPr>
          <p:nvPr/>
        </p:nvSpPr>
        <p:spPr bwMode="auto">
          <a:xfrm>
            <a:off x="3741738" y="2670175"/>
            <a:ext cx="198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请输入您的文字请输入您的文字</a:t>
            </a:r>
          </a:p>
        </p:txBody>
      </p:sp>
      <p:sp>
        <p:nvSpPr>
          <p:cNvPr id="46104" name="TextBox 17"/>
          <p:cNvSpPr txBox="1">
            <a:spLocks noChangeArrowheads="1"/>
          </p:cNvSpPr>
          <p:nvPr/>
        </p:nvSpPr>
        <p:spPr bwMode="auto">
          <a:xfrm>
            <a:off x="7824788" y="3649663"/>
            <a:ext cx="1924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b="1">
                <a:solidFill>
                  <a:schemeClr val="tx1"/>
                </a:solidFill>
                <a:latin typeface="微软雅黑" panose="020B0503020204020204" pitchFamily="34" charset="-122"/>
              </a:rPr>
              <a:t>02 </a:t>
            </a:r>
            <a:r>
              <a:rPr lang="zh-CN" altLang="en-US" sz="1800" b="1">
                <a:solidFill>
                  <a:schemeClr val="tx1"/>
                </a:solidFill>
                <a:latin typeface="微软雅黑" panose="020B0503020204020204" pitchFamily="34" charset="-122"/>
              </a:rPr>
              <a:t>输入您的标题</a:t>
            </a:r>
          </a:p>
        </p:txBody>
      </p:sp>
      <p:sp>
        <p:nvSpPr>
          <p:cNvPr id="46105" name="TextBox 19"/>
          <p:cNvSpPr txBox="1">
            <a:spLocks noChangeArrowheads="1"/>
          </p:cNvSpPr>
          <p:nvPr/>
        </p:nvSpPr>
        <p:spPr bwMode="auto">
          <a:xfrm>
            <a:off x="7824788" y="3989388"/>
            <a:ext cx="198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请输入您的文字请输入您的文字</a:t>
            </a:r>
          </a:p>
        </p:txBody>
      </p:sp>
      <p:sp>
        <p:nvSpPr>
          <p:cNvPr id="46106" name="TextBox 20"/>
          <p:cNvSpPr txBox="1">
            <a:spLocks noChangeArrowheads="1"/>
          </p:cNvSpPr>
          <p:nvPr/>
        </p:nvSpPr>
        <p:spPr bwMode="auto">
          <a:xfrm>
            <a:off x="5464175" y="4940300"/>
            <a:ext cx="1924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b="1">
                <a:solidFill>
                  <a:schemeClr val="tx1"/>
                </a:solidFill>
                <a:latin typeface="微软雅黑" panose="020B0503020204020204" pitchFamily="34" charset="-122"/>
              </a:rPr>
              <a:t>04</a:t>
            </a:r>
            <a:r>
              <a:rPr lang="zh-CN" altLang="en-US" sz="1800" b="1">
                <a:solidFill>
                  <a:schemeClr val="tx1"/>
                </a:solidFill>
                <a:latin typeface="微软雅黑" panose="020B0503020204020204" pitchFamily="34" charset="-122"/>
              </a:rPr>
              <a:t>输入您的标题</a:t>
            </a:r>
          </a:p>
        </p:txBody>
      </p:sp>
      <p:sp>
        <p:nvSpPr>
          <p:cNvPr id="46107" name="TextBox 21"/>
          <p:cNvSpPr txBox="1">
            <a:spLocks noChangeArrowheads="1"/>
          </p:cNvSpPr>
          <p:nvPr/>
        </p:nvSpPr>
        <p:spPr bwMode="auto">
          <a:xfrm>
            <a:off x="5464175" y="5280025"/>
            <a:ext cx="19891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请输入您的文字请输入您的文字</a:t>
            </a:r>
          </a:p>
        </p:txBody>
      </p:sp>
      <p:sp>
        <p:nvSpPr>
          <p:cNvPr id="46108" name="TextBox 22"/>
          <p:cNvSpPr txBox="1">
            <a:spLocks noChangeArrowheads="1"/>
          </p:cNvSpPr>
          <p:nvPr/>
        </p:nvSpPr>
        <p:spPr bwMode="auto">
          <a:xfrm>
            <a:off x="1165225" y="4967288"/>
            <a:ext cx="19240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b="1">
                <a:solidFill>
                  <a:schemeClr val="tx1"/>
                </a:solidFill>
                <a:latin typeface="微软雅黑" panose="020B0503020204020204" pitchFamily="34" charset="-122"/>
              </a:rPr>
              <a:t>05</a:t>
            </a:r>
            <a:r>
              <a:rPr lang="zh-CN" altLang="en-US" sz="1800" b="1">
                <a:solidFill>
                  <a:schemeClr val="tx1"/>
                </a:solidFill>
                <a:latin typeface="微软雅黑" panose="020B0503020204020204" pitchFamily="34" charset="-122"/>
              </a:rPr>
              <a:t>输入您的标题</a:t>
            </a:r>
          </a:p>
        </p:txBody>
      </p:sp>
      <p:sp>
        <p:nvSpPr>
          <p:cNvPr id="46109" name="TextBox 26"/>
          <p:cNvSpPr txBox="1">
            <a:spLocks noChangeArrowheads="1"/>
          </p:cNvSpPr>
          <p:nvPr/>
        </p:nvSpPr>
        <p:spPr bwMode="auto">
          <a:xfrm>
            <a:off x="1165225" y="5307013"/>
            <a:ext cx="19891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latin typeface="微软雅黑" panose="020B0503020204020204" pitchFamily="34" charset="-122"/>
              </a:rPr>
              <a:t>请输入您的文字请输入您的文字</a:t>
            </a:r>
          </a:p>
        </p:txBody>
      </p:sp>
      <p:sp>
        <p:nvSpPr>
          <p:cNvPr id="46110" name="TextBox 25"/>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46111" name="Group 31"/>
          <p:cNvGrpSpPr>
            <a:grpSpLocks/>
          </p:cNvGrpSpPr>
          <p:nvPr/>
        </p:nvGrpSpPr>
        <p:grpSpPr bwMode="auto">
          <a:xfrm>
            <a:off x="300038" y="142875"/>
            <a:ext cx="10548937" cy="525463"/>
            <a:chOff x="0" y="0"/>
            <a:chExt cx="10548612" cy="525463"/>
          </a:xfrm>
        </p:grpSpPr>
        <p:grpSp>
          <p:nvGrpSpPr>
            <p:cNvPr id="45077" name="Group 32"/>
            <p:cNvGrpSpPr>
              <a:grpSpLocks/>
            </p:cNvGrpSpPr>
            <p:nvPr/>
          </p:nvGrpSpPr>
          <p:grpSpPr bwMode="auto">
            <a:xfrm flipH="1" flipV="1">
              <a:off x="0" y="0"/>
              <a:ext cx="584200" cy="525463"/>
              <a:chOff x="0" y="0"/>
              <a:chExt cx="584200" cy="525463"/>
            </a:xfrm>
          </p:grpSpPr>
          <p:sp>
            <p:nvSpPr>
              <p:cNvPr id="45079"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5080"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45078" name="直接连接符 35"/>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46116" name="图片 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6111"/>
                                        </p:tgtEl>
                                        <p:attrNameLst>
                                          <p:attrName>style.visibility</p:attrName>
                                        </p:attrNameLst>
                                      </p:cBhvr>
                                      <p:to>
                                        <p:strVal val="visible"/>
                                      </p:to>
                                    </p:set>
                                    <p:animEffect transition="in" filter="wipe(left)">
                                      <p:cBhvr>
                                        <p:cTn id="7" dur="500"/>
                                        <p:tgtEl>
                                          <p:spTgt spid="46111"/>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46116"/>
                                        </p:tgtEl>
                                        <p:attrNameLst>
                                          <p:attrName>style.visibility</p:attrName>
                                        </p:attrNameLst>
                                      </p:cBhvr>
                                      <p:to>
                                        <p:strVal val="visible"/>
                                      </p:to>
                                    </p:set>
                                    <p:anim calcmode="lin" valueType="num">
                                      <p:cBhvr additive="base">
                                        <p:cTn id="11" dur="300"/>
                                        <p:tgtEl>
                                          <p:spTgt spid="46116"/>
                                        </p:tgtEl>
                                        <p:attrNameLst>
                                          <p:attrName>ppt_x</p:attrName>
                                        </p:attrNameLst>
                                      </p:cBhvr>
                                      <p:tavLst>
                                        <p:tav tm="0">
                                          <p:val>
                                            <p:strVal val="#ppt_x-#ppt_w*1.125000"/>
                                          </p:val>
                                        </p:tav>
                                        <p:tav tm="100000">
                                          <p:val>
                                            <p:strVal val="#ppt_x"/>
                                          </p:val>
                                        </p:tav>
                                      </p:tavLst>
                                    </p:anim>
                                    <p:animEffect transition="in" filter="wipe(right)">
                                      <p:cBhvr>
                                        <p:cTn id="12" dur="300"/>
                                        <p:tgtEl>
                                          <p:spTgt spid="46116"/>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6110"/>
                                        </p:tgtEl>
                                        <p:attrNameLst>
                                          <p:attrName>style.visibility</p:attrName>
                                        </p:attrNameLst>
                                      </p:cBhvr>
                                      <p:to>
                                        <p:strVal val="visible"/>
                                      </p:to>
                                    </p:set>
                                    <p:anim calcmode="lin" valueType="num">
                                      <p:cBhvr>
                                        <p:cTn id="16" dur="300" fill="hold"/>
                                        <p:tgtEl>
                                          <p:spTgt spid="46110"/>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46110"/>
                                        </p:tgtEl>
                                        <p:attrNameLst>
                                          <p:attrName>ppt_y</p:attrName>
                                        </p:attrNameLst>
                                      </p:cBhvr>
                                      <p:tavLst>
                                        <p:tav tm="0">
                                          <p:val>
                                            <p:strVal val="#ppt_y"/>
                                          </p:val>
                                        </p:tav>
                                        <p:tav tm="100000">
                                          <p:val>
                                            <p:strVal val="#ppt_y"/>
                                          </p:val>
                                        </p:tav>
                                      </p:tavLst>
                                    </p:anim>
                                    <p:anim calcmode="lin" valueType="num">
                                      <p:cBhvr>
                                        <p:cTn id="18" dur="300" fill="hold"/>
                                        <p:tgtEl>
                                          <p:spTgt spid="46110"/>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4611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46110"/>
                                        </p:tgtEl>
                                      </p:cBhvr>
                                    </p:animEffect>
                                  </p:childTnLst>
                                </p:cTn>
                              </p:par>
                            </p:childTnLst>
                          </p:cTn>
                        </p:par>
                        <p:par>
                          <p:cTn id="21" fill="hold" nodeType="afterGroup">
                            <p:stCondLst>
                              <p:cond delay="1370"/>
                            </p:stCondLst>
                            <p:childTnLst>
                              <p:par>
                                <p:cTn id="22" presetID="31" presetClass="entr" presetSubtype="0" fill="hold" nodeType="afterEffect">
                                  <p:stCondLst>
                                    <p:cond delay="0"/>
                                  </p:stCondLst>
                                  <p:childTnLst>
                                    <p:set>
                                      <p:cBhvr>
                                        <p:cTn id="23" dur="1" fill="hold">
                                          <p:stCondLst>
                                            <p:cond delay="0"/>
                                          </p:stCondLst>
                                        </p:cTn>
                                        <p:tgtEl>
                                          <p:spTgt spid="46082"/>
                                        </p:tgtEl>
                                        <p:attrNameLst>
                                          <p:attrName>style.visibility</p:attrName>
                                        </p:attrNameLst>
                                      </p:cBhvr>
                                      <p:to>
                                        <p:strVal val="visible"/>
                                      </p:to>
                                    </p:set>
                                    <p:anim calcmode="lin" valueType="num">
                                      <p:cBhvr>
                                        <p:cTn id="24" dur="1000" fill="hold"/>
                                        <p:tgtEl>
                                          <p:spTgt spid="46082"/>
                                        </p:tgtEl>
                                        <p:attrNameLst>
                                          <p:attrName>ppt_w</p:attrName>
                                        </p:attrNameLst>
                                      </p:cBhvr>
                                      <p:tavLst>
                                        <p:tav tm="0">
                                          <p:val>
                                            <p:fltVal val="0"/>
                                          </p:val>
                                        </p:tav>
                                        <p:tav tm="100000">
                                          <p:val>
                                            <p:strVal val="#ppt_w"/>
                                          </p:val>
                                        </p:tav>
                                      </p:tavLst>
                                    </p:anim>
                                    <p:anim calcmode="lin" valueType="num">
                                      <p:cBhvr>
                                        <p:cTn id="25" dur="1000" fill="hold"/>
                                        <p:tgtEl>
                                          <p:spTgt spid="46082"/>
                                        </p:tgtEl>
                                        <p:attrNameLst>
                                          <p:attrName>ppt_h</p:attrName>
                                        </p:attrNameLst>
                                      </p:cBhvr>
                                      <p:tavLst>
                                        <p:tav tm="0">
                                          <p:val>
                                            <p:fltVal val="0"/>
                                          </p:val>
                                        </p:tav>
                                        <p:tav tm="100000">
                                          <p:val>
                                            <p:strVal val="#ppt_h"/>
                                          </p:val>
                                        </p:tav>
                                      </p:tavLst>
                                    </p:anim>
                                    <p:anim calcmode="lin" valueType="num">
                                      <p:cBhvr>
                                        <p:cTn id="26" dur="1000" fill="hold"/>
                                        <p:tgtEl>
                                          <p:spTgt spid="46082"/>
                                        </p:tgtEl>
                                        <p:attrNameLst>
                                          <p:attrName>style.rotation</p:attrName>
                                        </p:attrNameLst>
                                      </p:cBhvr>
                                      <p:tavLst>
                                        <p:tav tm="0">
                                          <p:val>
                                            <p:fltVal val="90"/>
                                          </p:val>
                                        </p:tav>
                                        <p:tav tm="100000">
                                          <p:val>
                                            <p:fltVal val="0"/>
                                          </p:val>
                                        </p:tav>
                                      </p:tavLst>
                                    </p:anim>
                                    <p:animEffect transition="in" filter="fade">
                                      <p:cBhvr>
                                        <p:cTn id="27" dur="1000"/>
                                        <p:tgtEl>
                                          <p:spTgt spid="46082"/>
                                        </p:tgtEl>
                                      </p:cBhvr>
                                    </p:animEffect>
                                  </p:childTnLst>
                                </p:cTn>
                              </p:par>
                            </p:childTnLst>
                          </p:cTn>
                        </p:par>
                        <p:par>
                          <p:cTn id="28" fill="hold" nodeType="afterGroup">
                            <p:stCondLst>
                              <p:cond delay="2370"/>
                            </p:stCondLst>
                            <p:childTnLst>
                              <p:par>
                                <p:cTn id="29" presetID="15" presetClass="entr" presetSubtype="0" fill="hold" nodeType="afterEffect">
                                  <p:stCondLst>
                                    <p:cond delay="0"/>
                                  </p:stCondLst>
                                  <p:childTnLst>
                                    <p:set>
                                      <p:cBhvr>
                                        <p:cTn id="30" dur="1" fill="hold">
                                          <p:stCondLst>
                                            <p:cond delay="0"/>
                                          </p:stCondLst>
                                        </p:cTn>
                                        <p:tgtEl>
                                          <p:spTgt spid="46085"/>
                                        </p:tgtEl>
                                        <p:attrNameLst>
                                          <p:attrName>style.visibility</p:attrName>
                                        </p:attrNameLst>
                                      </p:cBhvr>
                                      <p:to>
                                        <p:strVal val="visible"/>
                                      </p:to>
                                    </p:set>
                                    <p:anim calcmode="lin" valueType="num">
                                      <p:cBhvr>
                                        <p:cTn id="31" dur="500" fill="hold"/>
                                        <p:tgtEl>
                                          <p:spTgt spid="46085"/>
                                        </p:tgtEl>
                                        <p:attrNameLst>
                                          <p:attrName>ppt_w</p:attrName>
                                        </p:attrNameLst>
                                      </p:cBhvr>
                                      <p:tavLst>
                                        <p:tav tm="0">
                                          <p:val>
                                            <p:fltVal val="0"/>
                                          </p:val>
                                        </p:tav>
                                        <p:tav tm="100000">
                                          <p:val>
                                            <p:strVal val="#ppt_w"/>
                                          </p:val>
                                        </p:tav>
                                      </p:tavLst>
                                    </p:anim>
                                    <p:anim calcmode="lin" valueType="num">
                                      <p:cBhvr>
                                        <p:cTn id="32" dur="500" fill="hold"/>
                                        <p:tgtEl>
                                          <p:spTgt spid="46085"/>
                                        </p:tgtEl>
                                        <p:attrNameLst>
                                          <p:attrName>ppt_h</p:attrName>
                                        </p:attrNameLst>
                                      </p:cBhvr>
                                      <p:tavLst>
                                        <p:tav tm="0">
                                          <p:val>
                                            <p:fltVal val="0"/>
                                          </p:val>
                                        </p:tav>
                                        <p:tav tm="100000">
                                          <p:val>
                                            <p:strVal val="#ppt_h"/>
                                          </p:val>
                                        </p:tav>
                                      </p:tavLst>
                                    </p:anim>
                                    <p:anim calcmode="lin" valueType="num">
                                      <p:cBhvr>
                                        <p:cTn id="33" dur="500" fill="hold"/>
                                        <p:tgtEl>
                                          <p:spTgt spid="46085"/>
                                        </p:tgtEl>
                                        <p:attrNameLst>
                                          <p:attrName>ppt_x</p:attrName>
                                        </p:attrNameLst>
                                      </p:cBhvr>
                                      <p:tavLst>
                                        <p:tav tm="0" fmla="#ppt_x+(cos(-2*pi*(1-$))*-#ppt_x-sin(-2*pi*(1-$))*(1-#ppt_y))*(1-$)">
                                          <p:val>
                                            <p:fltVal val="0"/>
                                          </p:val>
                                        </p:tav>
                                        <p:tav tm="100000">
                                          <p:val>
                                            <p:fltVal val="1"/>
                                          </p:val>
                                        </p:tav>
                                      </p:tavLst>
                                    </p:anim>
                                    <p:anim calcmode="lin" valueType="num">
                                      <p:cBhvr>
                                        <p:cTn id="34" dur="500" fill="hold"/>
                                        <p:tgtEl>
                                          <p:spTgt spid="46085"/>
                                        </p:tgtEl>
                                        <p:attrNameLst>
                                          <p:attrName>ppt_y</p:attrName>
                                        </p:attrNameLst>
                                      </p:cBhvr>
                                      <p:tavLst>
                                        <p:tav tm="0" fmla="#ppt_y+(sin(-2*pi*(1-$))*-#ppt_x+cos(-2*pi*(1-$))*(1-#ppt_y))*(1-$)">
                                          <p:val>
                                            <p:fltVal val="0"/>
                                          </p:val>
                                        </p:tav>
                                        <p:tav tm="100000">
                                          <p:val>
                                            <p:fltVal val="1"/>
                                          </p:val>
                                        </p:tav>
                                      </p:tavLst>
                                    </p:anim>
                                  </p:childTnLst>
                                </p:cTn>
                              </p:par>
                            </p:childTnLst>
                          </p:cTn>
                        </p:par>
                        <p:par>
                          <p:cTn id="35" fill="hold" nodeType="afterGroup">
                            <p:stCondLst>
                              <p:cond delay="2870"/>
                            </p:stCondLst>
                            <p:childTnLst>
                              <p:par>
                                <p:cTn id="36" presetID="22" presetClass="entr" presetSubtype="2" fill="hold" grpId="0" nodeType="afterEffect">
                                  <p:stCondLst>
                                    <p:cond delay="0"/>
                                  </p:stCondLst>
                                  <p:childTnLst>
                                    <p:set>
                                      <p:cBhvr>
                                        <p:cTn id="37" dur="1" fill="hold">
                                          <p:stCondLst>
                                            <p:cond delay="0"/>
                                          </p:stCondLst>
                                        </p:cTn>
                                        <p:tgtEl>
                                          <p:spTgt spid="46100"/>
                                        </p:tgtEl>
                                        <p:attrNameLst>
                                          <p:attrName>style.visibility</p:attrName>
                                        </p:attrNameLst>
                                      </p:cBhvr>
                                      <p:to>
                                        <p:strVal val="visible"/>
                                      </p:to>
                                    </p:set>
                                    <p:animEffect transition="in" filter="wipe(right)">
                                      <p:cBhvr>
                                        <p:cTn id="38" dur="500"/>
                                        <p:tgtEl>
                                          <p:spTgt spid="46100"/>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46101"/>
                                        </p:tgtEl>
                                        <p:attrNameLst>
                                          <p:attrName>style.visibility</p:attrName>
                                        </p:attrNameLst>
                                      </p:cBhvr>
                                      <p:to>
                                        <p:strVal val="visible"/>
                                      </p:to>
                                    </p:set>
                                    <p:animEffect transition="in" filter="wipe(right)">
                                      <p:cBhvr>
                                        <p:cTn id="41" dur="500"/>
                                        <p:tgtEl>
                                          <p:spTgt spid="46101"/>
                                        </p:tgtEl>
                                      </p:cBhvr>
                                    </p:animEffect>
                                  </p:childTnLst>
                                </p:cTn>
                              </p:par>
                            </p:childTnLst>
                          </p:cTn>
                        </p:par>
                        <p:par>
                          <p:cTn id="42" fill="hold" nodeType="afterGroup">
                            <p:stCondLst>
                              <p:cond delay="3370"/>
                            </p:stCondLst>
                            <p:childTnLst>
                              <p:par>
                                <p:cTn id="43" presetID="15" presetClass="entr" presetSubtype="0" fill="hold" nodeType="afterEffect">
                                  <p:stCondLst>
                                    <p:cond delay="0"/>
                                  </p:stCondLst>
                                  <p:childTnLst>
                                    <p:set>
                                      <p:cBhvr>
                                        <p:cTn id="44" dur="1" fill="hold">
                                          <p:stCondLst>
                                            <p:cond delay="0"/>
                                          </p:stCondLst>
                                        </p:cTn>
                                        <p:tgtEl>
                                          <p:spTgt spid="46088"/>
                                        </p:tgtEl>
                                        <p:attrNameLst>
                                          <p:attrName>style.visibility</p:attrName>
                                        </p:attrNameLst>
                                      </p:cBhvr>
                                      <p:to>
                                        <p:strVal val="visible"/>
                                      </p:to>
                                    </p:set>
                                    <p:anim calcmode="lin" valueType="num">
                                      <p:cBhvr>
                                        <p:cTn id="45" dur="500" fill="hold"/>
                                        <p:tgtEl>
                                          <p:spTgt spid="46088"/>
                                        </p:tgtEl>
                                        <p:attrNameLst>
                                          <p:attrName>ppt_w</p:attrName>
                                        </p:attrNameLst>
                                      </p:cBhvr>
                                      <p:tavLst>
                                        <p:tav tm="0">
                                          <p:val>
                                            <p:fltVal val="0"/>
                                          </p:val>
                                        </p:tav>
                                        <p:tav tm="100000">
                                          <p:val>
                                            <p:strVal val="#ppt_w"/>
                                          </p:val>
                                        </p:tav>
                                      </p:tavLst>
                                    </p:anim>
                                    <p:anim calcmode="lin" valueType="num">
                                      <p:cBhvr>
                                        <p:cTn id="46" dur="500" fill="hold"/>
                                        <p:tgtEl>
                                          <p:spTgt spid="46088"/>
                                        </p:tgtEl>
                                        <p:attrNameLst>
                                          <p:attrName>ppt_h</p:attrName>
                                        </p:attrNameLst>
                                      </p:cBhvr>
                                      <p:tavLst>
                                        <p:tav tm="0">
                                          <p:val>
                                            <p:fltVal val="0"/>
                                          </p:val>
                                        </p:tav>
                                        <p:tav tm="100000">
                                          <p:val>
                                            <p:strVal val="#ppt_h"/>
                                          </p:val>
                                        </p:tav>
                                      </p:tavLst>
                                    </p:anim>
                                    <p:anim calcmode="lin" valueType="num">
                                      <p:cBhvr>
                                        <p:cTn id="47" dur="500" fill="hold"/>
                                        <p:tgtEl>
                                          <p:spTgt spid="46088"/>
                                        </p:tgtEl>
                                        <p:attrNameLst>
                                          <p:attrName>ppt_x</p:attrName>
                                        </p:attrNameLst>
                                      </p:cBhvr>
                                      <p:tavLst>
                                        <p:tav tm="0" fmla="#ppt_x+(cos(-2*pi*(1-$))*-#ppt_x-sin(-2*pi*(1-$))*(1-#ppt_y))*(1-$)">
                                          <p:val>
                                            <p:fltVal val="0"/>
                                          </p:val>
                                        </p:tav>
                                        <p:tav tm="100000">
                                          <p:val>
                                            <p:fltVal val="1"/>
                                          </p:val>
                                        </p:tav>
                                      </p:tavLst>
                                    </p:anim>
                                    <p:anim calcmode="lin" valueType="num">
                                      <p:cBhvr>
                                        <p:cTn id="48" dur="500" fill="hold"/>
                                        <p:tgtEl>
                                          <p:spTgt spid="46088"/>
                                        </p:tgtEl>
                                        <p:attrNameLst>
                                          <p:attrName>ppt_y</p:attrName>
                                        </p:attrNameLst>
                                      </p:cBhvr>
                                      <p:tavLst>
                                        <p:tav tm="0" fmla="#ppt_y+(sin(-2*pi*(1-$))*-#ppt_x+cos(-2*pi*(1-$))*(1-#ppt_y))*(1-$)">
                                          <p:val>
                                            <p:fltVal val="0"/>
                                          </p:val>
                                        </p:tav>
                                        <p:tav tm="100000">
                                          <p:val>
                                            <p:fltVal val="1"/>
                                          </p:val>
                                        </p:tav>
                                      </p:tavLst>
                                    </p:anim>
                                  </p:childTnLst>
                                </p:cTn>
                              </p:par>
                            </p:childTnLst>
                          </p:cTn>
                        </p:par>
                        <p:par>
                          <p:cTn id="49" fill="hold" nodeType="afterGroup">
                            <p:stCondLst>
                              <p:cond delay="3870"/>
                            </p:stCondLst>
                            <p:childTnLst>
                              <p:par>
                                <p:cTn id="50" presetID="22" presetClass="entr" presetSubtype="8" fill="hold" grpId="0" nodeType="afterEffect">
                                  <p:stCondLst>
                                    <p:cond delay="0"/>
                                  </p:stCondLst>
                                  <p:childTnLst>
                                    <p:set>
                                      <p:cBhvr>
                                        <p:cTn id="51" dur="1" fill="hold">
                                          <p:stCondLst>
                                            <p:cond delay="0"/>
                                          </p:stCondLst>
                                        </p:cTn>
                                        <p:tgtEl>
                                          <p:spTgt spid="46104"/>
                                        </p:tgtEl>
                                        <p:attrNameLst>
                                          <p:attrName>style.visibility</p:attrName>
                                        </p:attrNameLst>
                                      </p:cBhvr>
                                      <p:to>
                                        <p:strVal val="visible"/>
                                      </p:to>
                                    </p:set>
                                    <p:animEffect transition="in" filter="wipe(left)">
                                      <p:cBhvr>
                                        <p:cTn id="52" dur="500"/>
                                        <p:tgtEl>
                                          <p:spTgt spid="4610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105"/>
                                        </p:tgtEl>
                                        <p:attrNameLst>
                                          <p:attrName>style.visibility</p:attrName>
                                        </p:attrNameLst>
                                      </p:cBhvr>
                                      <p:to>
                                        <p:strVal val="visible"/>
                                      </p:to>
                                    </p:set>
                                    <p:animEffect transition="in" filter="wipe(left)">
                                      <p:cBhvr>
                                        <p:cTn id="55" dur="500"/>
                                        <p:tgtEl>
                                          <p:spTgt spid="46105"/>
                                        </p:tgtEl>
                                      </p:cBhvr>
                                    </p:animEffect>
                                  </p:childTnLst>
                                </p:cTn>
                              </p:par>
                            </p:childTnLst>
                          </p:cTn>
                        </p:par>
                        <p:par>
                          <p:cTn id="56" fill="hold" nodeType="afterGroup">
                            <p:stCondLst>
                              <p:cond delay="4370"/>
                            </p:stCondLst>
                            <p:childTnLst>
                              <p:par>
                                <p:cTn id="57" presetID="15" presetClass="entr" presetSubtype="0" fill="hold" nodeType="afterEffect">
                                  <p:stCondLst>
                                    <p:cond delay="0"/>
                                  </p:stCondLst>
                                  <p:childTnLst>
                                    <p:set>
                                      <p:cBhvr>
                                        <p:cTn id="58" dur="1" fill="hold">
                                          <p:stCondLst>
                                            <p:cond delay="0"/>
                                          </p:stCondLst>
                                        </p:cTn>
                                        <p:tgtEl>
                                          <p:spTgt spid="46091"/>
                                        </p:tgtEl>
                                        <p:attrNameLst>
                                          <p:attrName>style.visibility</p:attrName>
                                        </p:attrNameLst>
                                      </p:cBhvr>
                                      <p:to>
                                        <p:strVal val="visible"/>
                                      </p:to>
                                    </p:set>
                                    <p:anim calcmode="lin" valueType="num">
                                      <p:cBhvr>
                                        <p:cTn id="59" dur="500" fill="hold"/>
                                        <p:tgtEl>
                                          <p:spTgt spid="46091"/>
                                        </p:tgtEl>
                                        <p:attrNameLst>
                                          <p:attrName>ppt_w</p:attrName>
                                        </p:attrNameLst>
                                      </p:cBhvr>
                                      <p:tavLst>
                                        <p:tav tm="0">
                                          <p:val>
                                            <p:fltVal val="0"/>
                                          </p:val>
                                        </p:tav>
                                        <p:tav tm="100000">
                                          <p:val>
                                            <p:strVal val="#ppt_w"/>
                                          </p:val>
                                        </p:tav>
                                      </p:tavLst>
                                    </p:anim>
                                    <p:anim calcmode="lin" valueType="num">
                                      <p:cBhvr>
                                        <p:cTn id="60" dur="500" fill="hold"/>
                                        <p:tgtEl>
                                          <p:spTgt spid="46091"/>
                                        </p:tgtEl>
                                        <p:attrNameLst>
                                          <p:attrName>ppt_h</p:attrName>
                                        </p:attrNameLst>
                                      </p:cBhvr>
                                      <p:tavLst>
                                        <p:tav tm="0">
                                          <p:val>
                                            <p:fltVal val="0"/>
                                          </p:val>
                                        </p:tav>
                                        <p:tav tm="100000">
                                          <p:val>
                                            <p:strVal val="#ppt_h"/>
                                          </p:val>
                                        </p:tav>
                                      </p:tavLst>
                                    </p:anim>
                                    <p:anim calcmode="lin" valueType="num">
                                      <p:cBhvr>
                                        <p:cTn id="61" dur="500" fill="hold"/>
                                        <p:tgtEl>
                                          <p:spTgt spid="46091"/>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46091"/>
                                        </p:tgtEl>
                                        <p:attrNameLst>
                                          <p:attrName>ppt_y</p:attrName>
                                        </p:attrNameLst>
                                      </p:cBhvr>
                                      <p:tavLst>
                                        <p:tav tm="0" fmla="#ppt_y+(sin(-2*pi*(1-$))*-#ppt_x+cos(-2*pi*(1-$))*(1-#ppt_y))*(1-$)">
                                          <p:val>
                                            <p:fltVal val="0"/>
                                          </p:val>
                                        </p:tav>
                                        <p:tav tm="100000">
                                          <p:val>
                                            <p:fltVal val="1"/>
                                          </p:val>
                                        </p:tav>
                                      </p:tavLst>
                                    </p:anim>
                                  </p:childTnLst>
                                </p:cTn>
                              </p:par>
                            </p:childTnLst>
                          </p:cTn>
                        </p:par>
                        <p:par>
                          <p:cTn id="63" fill="hold" nodeType="afterGroup">
                            <p:stCondLst>
                              <p:cond delay="4870"/>
                            </p:stCondLst>
                            <p:childTnLst>
                              <p:par>
                                <p:cTn id="64" presetID="22" presetClass="entr" presetSubtype="2" fill="hold" grpId="0" nodeType="afterEffect">
                                  <p:stCondLst>
                                    <p:cond delay="0"/>
                                  </p:stCondLst>
                                  <p:childTnLst>
                                    <p:set>
                                      <p:cBhvr>
                                        <p:cTn id="65" dur="1" fill="hold">
                                          <p:stCondLst>
                                            <p:cond delay="0"/>
                                          </p:stCondLst>
                                        </p:cTn>
                                        <p:tgtEl>
                                          <p:spTgt spid="46102"/>
                                        </p:tgtEl>
                                        <p:attrNameLst>
                                          <p:attrName>style.visibility</p:attrName>
                                        </p:attrNameLst>
                                      </p:cBhvr>
                                      <p:to>
                                        <p:strVal val="visible"/>
                                      </p:to>
                                    </p:set>
                                    <p:animEffect transition="in" filter="wipe(right)">
                                      <p:cBhvr>
                                        <p:cTn id="66" dur="500"/>
                                        <p:tgtEl>
                                          <p:spTgt spid="46102"/>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46103"/>
                                        </p:tgtEl>
                                        <p:attrNameLst>
                                          <p:attrName>style.visibility</p:attrName>
                                        </p:attrNameLst>
                                      </p:cBhvr>
                                      <p:to>
                                        <p:strVal val="visible"/>
                                      </p:to>
                                    </p:set>
                                    <p:animEffect transition="in" filter="wipe(right)">
                                      <p:cBhvr>
                                        <p:cTn id="69" dur="500"/>
                                        <p:tgtEl>
                                          <p:spTgt spid="46103"/>
                                        </p:tgtEl>
                                      </p:cBhvr>
                                    </p:animEffect>
                                  </p:childTnLst>
                                </p:cTn>
                              </p:par>
                            </p:childTnLst>
                          </p:cTn>
                        </p:par>
                        <p:par>
                          <p:cTn id="70" fill="hold" nodeType="afterGroup">
                            <p:stCondLst>
                              <p:cond delay="5370"/>
                            </p:stCondLst>
                            <p:childTnLst>
                              <p:par>
                                <p:cTn id="71" presetID="15" presetClass="entr" presetSubtype="0" fill="hold" nodeType="afterEffect">
                                  <p:stCondLst>
                                    <p:cond delay="0"/>
                                  </p:stCondLst>
                                  <p:childTnLst>
                                    <p:set>
                                      <p:cBhvr>
                                        <p:cTn id="72" dur="1" fill="hold">
                                          <p:stCondLst>
                                            <p:cond delay="0"/>
                                          </p:stCondLst>
                                        </p:cTn>
                                        <p:tgtEl>
                                          <p:spTgt spid="46094"/>
                                        </p:tgtEl>
                                        <p:attrNameLst>
                                          <p:attrName>style.visibility</p:attrName>
                                        </p:attrNameLst>
                                      </p:cBhvr>
                                      <p:to>
                                        <p:strVal val="visible"/>
                                      </p:to>
                                    </p:set>
                                    <p:anim calcmode="lin" valueType="num">
                                      <p:cBhvr>
                                        <p:cTn id="73" dur="500" fill="hold"/>
                                        <p:tgtEl>
                                          <p:spTgt spid="46094"/>
                                        </p:tgtEl>
                                        <p:attrNameLst>
                                          <p:attrName>ppt_w</p:attrName>
                                        </p:attrNameLst>
                                      </p:cBhvr>
                                      <p:tavLst>
                                        <p:tav tm="0">
                                          <p:val>
                                            <p:fltVal val="0"/>
                                          </p:val>
                                        </p:tav>
                                        <p:tav tm="100000">
                                          <p:val>
                                            <p:strVal val="#ppt_w"/>
                                          </p:val>
                                        </p:tav>
                                      </p:tavLst>
                                    </p:anim>
                                    <p:anim calcmode="lin" valueType="num">
                                      <p:cBhvr>
                                        <p:cTn id="74" dur="500" fill="hold"/>
                                        <p:tgtEl>
                                          <p:spTgt spid="46094"/>
                                        </p:tgtEl>
                                        <p:attrNameLst>
                                          <p:attrName>ppt_h</p:attrName>
                                        </p:attrNameLst>
                                      </p:cBhvr>
                                      <p:tavLst>
                                        <p:tav tm="0">
                                          <p:val>
                                            <p:fltVal val="0"/>
                                          </p:val>
                                        </p:tav>
                                        <p:tav tm="100000">
                                          <p:val>
                                            <p:strVal val="#ppt_h"/>
                                          </p:val>
                                        </p:tav>
                                      </p:tavLst>
                                    </p:anim>
                                    <p:anim calcmode="lin" valueType="num">
                                      <p:cBhvr>
                                        <p:cTn id="75" dur="500" fill="hold"/>
                                        <p:tgtEl>
                                          <p:spTgt spid="46094"/>
                                        </p:tgtEl>
                                        <p:attrNameLst>
                                          <p:attrName>ppt_x</p:attrName>
                                        </p:attrNameLst>
                                      </p:cBhvr>
                                      <p:tavLst>
                                        <p:tav tm="0" fmla="#ppt_x+(cos(-2*pi*(1-$))*-#ppt_x-sin(-2*pi*(1-$))*(1-#ppt_y))*(1-$)">
                                          <p:val>
                                            <p:fltVal val="0"/>
                                          </p:val>
                                        </p:tav>
                                        <p:tav tm="100000">
                                          <p:val>
                                            <p:fltVal val="1"/>
                                          </p:val>
                                        </p:tav>
                                      </p:tavLst>
                                    </p:anim>
                                    <p:anim calcmode="lin" valueType="num">
                                      <p:cBhvr>
                                        <p:cTn id="76" dur="500" fill="hold"/>
                                        <p:tgtEl>
                                          <p:spTgt spid="46094"/>
                                        </p:tgtEl>
                                        <p:attrNameLst>
                                          <p:attrName>ppt_y</p:attrName>
                                        </p:attrNameLst>
                                      </p:cBhvr>
                                      <p:tavLst>
                                        <p:tav tm="0" fmla="#ppt_y+(sin(-2*pi*(1-$))*-#ppt_x+cos(-2*pi*(1-$))*(1-#ppt_y))*(1-$)">
                                          <p:val>
                                            <p:fltVal val="0"/>
                                          </p:val>
                                        </p:tav>
                                        <p:tav tm="100000">
                                          <p:val>
                                            <p:fltVal val="1"/>
                                          </p:val>
                                        </p:tav>
                                      </p:tavLst>
                                    </p:anim>
                                  </p:childTnLst>
                                </p:cTn>
                              </p:par>
                            </p:childTnLst>
                          </p:cTn>
                        </p:par>
                        <p:par>
                          <p:cTn id="77" fill="hold" nodeType="afterGroup">
                            <p:stCondLst>
                              <p:cond delay="5870"/>
                            </p:stCondLst>
                            <p:childTnLst>
                              <p:par>
                                <p:cTn id="78" presetID="22" presetClass="entr" presetSubtype="8" fill="hold" grpId="0" nodeType="afterEffect">
                                  <p:stCondLst>
                                    <p:cond delay="0"/>
                                  </p:stCondLst>
                                  <p:childTnLst>
                                    <p:set>
                                      <p:cBhvr>
                                        <p:cTn id="79" dur="1" fill="hold">
                                          <p:stCondLst>
                                            <p:cond delay="0"/>
                                          </p:stCondLst>
                                        </p:cTn>
                                        <p:tgtEl>
                                          <p:spTgt spid="46106"/>
                                        </p:tgtEl>
                                        <p:attrNameLst>
                                          <p:attrName>style.visibility</p:attrName>
                                        </p:attrNameLst>
                                      </p:cBhvr>
                                      <p:to>
                                        <p:strVal val="visible"/>
                                      </p:to>
                                    </p:set>
                                    <p:animEffect transition="in" filter="wipe(left)">
                                      <p:cBhvr>
                                        <p:cTn id="80" dur="500"/>
                                        <p:tgtEl>
                                          <p:spTgt spid="46106"/>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46107"/>
                                        </p:tgtEl>
                                        <p:attrNameLst>
                                          <p:attrName>style.visibility</p:attrName>
                                        </p:attrNameLst>
                                      </p:cBhvr>
                                      <p:to>
                                        <p:strVal val="visible"/>
                                      </p:to>
                                    </p:set>
                                    <p:animEffect transition="in" filter="wipe(left)">
                                      <p:cBhvr>
                                        <p:cTn id="83" dur="500"/>
                                        <p:tgtEl>
                                          <p:spTgt spid="46107"/>
                                        </p:tgtEl>
                                      </p:cBhvr>
                                    </p:animEffect>
                                  </p:childTnLst>
                                </p:cTn>
                              </p:par>
                            </p:childTnLst>
                          </p:cTn>
                        </p:par>
                        <p:par>
                          <p:cTn id="84" fill="hold" nodeType="afterGroup">
                            <p:stCondLst>
                              <p:cond delay="6370"/>
                            </p:stCondLst>
                            <p:childTnLst>
                              <p:par>
                                <p:cTn id="85" presetID="15" presetClass="entr" presetSubtype="0" fill="hold" nodeType="afterEffect">
                                  <p:stCondLst>
                                    <p:cond delay="0"/>
                                  </p:stCondLst>
                                  <p:childTnLst>
                                    <p:set>
                                      <p:cBhvr>
                                        <p:cTn id="86" dur="1" fill="hold">
                                          <p:stCondLst>
                                            <p:cond delay="0"/>
                                          </p:stCondLst>
                                        </p:cTn>
                                        <p:tgtEl>
                                          <p:spTgt spid="46097"/>
                                        </p:tgtEl>
                                        <p:attrNameLst>
                                          <p:attrName>style.visibility</p:attrName>
                                        </p:attrNameLst>
                                      </p:cBhvr>
                                      <p:to>
                                        <p:strVal val="visible"/>
                                      </p:to>
                                    </p:set>
                                    <p:anim calcmode="lin" valueType="num">
                                      <p:cBhvr>
                                        <p:cTn id="87" dur="500" fill="hold"/>
                                        <p:tgtEl>
                                          <p:spTgt spid="46097"/>
                                        </p:tgtEl>
                                        <p:attrNameLst>
                                          <p:attrName>ppt_w</p:attrName>
                                        </p:attrNameLst>
                                      </p:cBhvr>
                                      <p:tavLst>
                                        <p:tav tm="0">
                                          <p:val>
                                            <p:fltVal val="0"/>
                                          </p:val>
                                        </p:tav>
                                        <p:tav tm="100000">
                                          <p:val>
                                            <p:strVal val="#ppt_w"/>
                                          </p:val>
                                        </p:tav>
                                      </p:tavLst>
                                    </p:anim>
                                    <p:anim calcmode="lin" valueType="num">
                                      <p:cBhvr>
                                        <p:cTn id="88" dur="500" fill="hold"/>
                                        <p:tgtEl>
                                          <p:spTgt spid="46097"/>
                                        </p:tgtEl>
                                        <p:attrNameLst>
                                          <p:attrName>ppt_h</p:attrName>
                                        </p:attrNameLst>
                                      </p:cBhvr>
                                      <p:tavLst>
                                        <p:tav tm="0">
                                          <p:val>
                                            <p:fltVal val="0"/>
                                          </p:val>
                                        </p:tav>
                                        <p:tav tm="100000">
                                          <p:val>
                                            <p:strVal val="#ppt_h"/>
                                          </p:val>
                                        </p:tav>
                                      </p:tavLst>
                                    </p:anim>
                                    <p:anim calcmode="lin" valueType="num">
                                      <p:cBhvr>
                                        <p:cTn id="89" dur="500" fill="hold"/>
                                        <p:tgtEl>
                                          <p:spTgt spid="46097"/>
                                        </p:tgtEl>
                                        <p:attrNameLst>
                                          <p:attrName>ppt_x</p:attrName>
                                        </p:attrNameLst>
                                      </p:cBhvr>
                                      <p:tavLst>
                                        <p:tav tm="0" fmla="#ppt_x+(cos(-2*pi*(1-$))*-#ppt_x-sin(-2*pi*(1-$))*(1-#ppt_y))*(1-$)">
                                          <p:val>
                                            <p:fltVal val="0"/>
                                          </p:val>
                                        </p:tav>
                                        <p:tav tm="100000">
                                          <p:val>
                                            <p:fltVal val="1"/>
                                          </p:val>
                                        </p:tav>
                                      </p:tavLst>
                                    </p:anim>
                                    <p:anim calcmode="lin" valueType="num">
                                      <p:cBhvr>
                                        <p:cTn id="90" dur="500" fill="hold"/>
                                        <p:tgtEl>
                                          <p:spTgt spid="46097"/>
                                        </p:tgtEl>
                                        <p:attrNameLst>
                                          <p:attrName>ppt_y</p:attrName>
                                        </p:attrNameLst>
                                      </p:cBhvr>
                                      <p:tavLst>
                                        <p:tav tm="0" fmla="#ppt_y+(sin(-2*pi*(1-$))*-#ppt_x+cos(-2*pi*(1-$))*(1-#ppt_y))*(1-$)">
                                          <p:val>
                                            <p:fltVal val="0"/>
                                          </p:val>
                                        </p:tav>
                                        <p:tav tm="100000">
                                          <p:val>
                                            <p:fltVal val="1"/>
                                          </p:val>
                                        </p:tav>
                                      </p:tavLst>
                                    </p:anim>
                                  </p:childTnLst>
                                </p:cTn>
                              </p:par>
                            </p:childTnLst>
                          </p:cTn>
                        </p:par>
                        <p:par>
                          <p:cTn id="91" fill="hold" nodeType="afterGroup">
                            <p:stCondLst>
                              <p:cond delay="6870"/>
                            </p:stCondLst>
                            <p:childTnLst>
                              <p:par>
                                <p:cTn id="92" presetID="22" presetClass="entr" presetSubtype="2" fill="hold" grpId="0" nodeType="afterEffect">
                                  <p:stCondLst>
                                    <p:cond delay="0"/>
                                  </p:stCondLst>
                                  <p:childTnLst>
                                    <p:set>
                                      <p:cBhvr>
                                        <p:cTn id="93" dur="1" fill="hold">
                                          <p:stCondLst>
                                            <p:cond delay="0"/>
                                          </p:stCondLst>
                                        </p:cTn>
                                        <p:tgtEl>
                                          <p:spTgt spid="46108"/>
                                        </p:tgtEl>
                                        <p:attrNameLst>
                                          <p:attrName>style.visibility</p:attrName>
                                        </p:attrNameLst>
                                      </p:cBhvr>
                                      <p:to>
                                        <p:strVal val="visible"/>
                                      </p:to>
                                    </p:set>
                                    <p:animEffect transition="in" filter="wipe(right)">
                                      <p:cBhvr>
                                        <p:cTn id="94" dur="500"/>
                                        <p:tgtEl>
                                          <p:spTgt spid="46108"/>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46109"/>
                                        </p:tgtEl>
                                        <p:attrNameLst>
                                          <p:attrName>style.visibility</p:attrName>
                                        </p:attrNameLst>
                                      </p:cBhvr>
                                      <p:to>
                                        <p:strVal val="visible"/>
                                      </p:to>
                                    </p:set>
                                    <p:animEffect transition="in" filter="wipe(right)">
                                      <p:cBhvr>
                                        <p:cTn id="97" dur="500"/>
                                        <p:tgtEl>
                                          <p:spTgt spid="46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00" grpId="0" autoUpdateAnimBg="0"/>
      <p:bldP spid="46101" grpId="0" autoUpdateAnimBg="0"/>
      <p:bldP spid="46102" grpId="0" autoUpdateAnimBg="0"/>
      <p:bldP spid="46103" grpId="0" autoUpdateAnimBg="0"/>
      <p:bldP spid="46104" grpId="0" autoUpdateAnimBg="0"/>
      <p:bldP spid="46105" grpId="0" autoUpdateAnimBg="0"/>
      <p:bldP spid="46106" grpId="0" autoUpdateAnimBg="0"/>
      <p:bldP spid="46107" grpId="0" autoUpdateAnimBg="0"/>
      <p:bldP spid="46108" grpId="0" autoUpdateAnimBg="0"/>
      <p:bldP spid="46109" grpId="0" autoUpdateAnimBg="0"/>
      <p:bldP spid="46110"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20"/>
          <p:cNvSpPr>
            <a:spLocks noChangeArrowheads="1"/>
          </p:cNvSpPr>
          <p:nvPr/>
        </p:nvSpPr>
        <p:spPr bwMode="auto">
          <a:xfrm>
            <a:off x="1798638" y="2681288"/>
            <a:ext cx="728662" cy="7286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a typeface="造字工房悦黑体验版常规体" pitchFamily="50" charset="-122"/>
            </a:endParaRPr>
          </a:p>
        </p:txBody>
      </p:sp>
      <p:sp>
        <p:nvSpPr>
          <p:cNvPr id="10243" name="矩形 21"/>
          <p:cNvSpPr>
            <a:spLocks noChangeArrowheads="1"/>
          </p:cNvSpPr>
          <p:nvPr/>
        </p:nvSpPr>
        <p:spPr bwMode="auto">
          <a:xfrm>
            <a:off x="1411288" y="3373438"/>
            <a:ext cx="847725" cy="808037"/>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a typeface="造字工房悦黑体验版常规体" pitchFamily="50" charset="-122"/>
            </a:endParaRPr>
          </a:p>
        </p:txBody>
      </p:sp>
      <p:sp>
        <p:nvSpPr>
          <p:cNvPr id="10244" name="矩形 22"/>
          <p:cNvSpPr>
            <a:spLocks noChangeArrowheads="1"/>
          </p:cNvSpPr>
          <p:nvPr/>
        </p:nvSpPr>
        <p:spPr bwMode="auto">
          <a:xfrm>
            <a:off x="1222375" y="3943350"/>
            <a:ext cx="476250" cy="4746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a typeface="造字工房悦黑体验版常规体" pitchFamily="50" charset="-122"/>
            </a:endParaRPr>
          </a:p>
        </p:txBody>
      </p:sp>
      <p:cxnSp>
        <p:nvCxnSpPr>
          <p:cNvPr id="10245" name="直接连接符 34"/>
          <p:cNvCxnSpPr>
            <a:cxnSpLocks noChangeShapeType="1"/>
          </p:cNvCxnSpPr>
          <p:nvPr/>
        </p:nvCxnSpPr>
        <p:spPr bwMode="auto">
          <a:xfrm>
            <a:off x="4151313" y="3776663"/>
            <a:ext cx="6697662" cy="0"/>
          </a:xfrm>
          <a:prstGeom prst="line">
            <a:avLst/>
          </a:prstGeom>
          <a:noFill/>
          <a:ln w="19050">
            <a:solidFill>
              <a:schemeClr val="tx2"/>
            </a:solidFill>
            <a:prstDash val="sysDash"/>
            <a:round/>
            <a:headEnd/>
            <a:tailEnd/>
          </a:ln>
          <a:extLst>
            <a:ext uri="{909E8E84-426E-40DD-AFC4-6F175D3DCCD1}">
              <a14:hiddenFill xmlns:a14="http://schemas.microsoft.com/office/drawing/2010/main">
                <a:noFill/>
              </a14:hiddenFill>
            </a:ext>
          </a:extLst>
        </p:spPr>
      </p:cxnSp>
      <p:sp>
        <p:nvSpPr>
          <p:cNvPr id="10246" name="等腰三角形 2"/>
          <p:cNvSpPr>
            <a:spLocks/>
          </p:cNvSpPr>
          <p:nvPr/>
        </p:nvSpPr>
        <p:spPr bwMode="auto">
          <a:xfrm rot="2747878">
            <a:off x="4368800" y="1854201"/>
            <a:ext cx="1152525" cy="1333500"/>
          </a:xfrm>
          <a:custGeom>
            <a:avLst/>
            <a:gdLst>
              <a:gd name="T0" fmla="*/ 576661 w 1152128"/>
              <a:gd name="T1" fmla="*/ 0 h 1333073"/>
              <a:gd name="T2" fmla="*/ 688240 w 1152128"/>
              <a:gd name="T3" fmla="*/ 192368 h 1333073"/>
              <a:gd name="T4" fmla="*/ 1153319 w 1152128"/>
              <a:gd name="T5" fmla="*/ 757737 h 1333073"/>
              <a:gd name="T6" fmla="*/ 576661 w 1152128"/>
              <a:gd name="T7" fmla="*/ 1334354 h 1333073"/>
              <a:gd name="T8" fmla="*/ 0 w 1152128"/>
              <a:gd name="T9" fmla="*/ 757737 h 1333073"/>
              <a:gd name="T10" fmla="*/ 465079 w 1152128"/>
              <a:gd name="T11" fmla="*/ 192368 h 1333073"/>
              <a:gd name="T12" fmla="*/ 576661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7" name="TextBox 61"/>
          <p:cNvSpPr txBox="1">
            <a:spLocks noChangeArrowheads="1"/>
          </p:cNvSpPr>
          <p:nvPr/>
        </p:nvSpPr>
        <p:spPr bwMode="auto">
          <a:xfrm>
            <a:off x="4505325" y="2320925"/>
            <a:ext cx="801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8F8F8"/>
                </a:solidFill>
                <a:latin typeface="微软雅黑" panose="020B0503020204020204" pitchFamily="34" charset="-122"/>
              </a:rPr>
              <a:t>标题</a:t>
            </a:r>
          </a:p>
        </p:txBody>
      </p:sp>
      <p:sp>
        <p:nvSpPr>
          <p:cNvPr id="10248" name="TextBox 64"/>
          <p:cNvSpPr txBox="1">
            <a:spLocks noChangeArrowheads="1"/>
          </p:cNvSpPr>
          <p:nvPr/>
        </p:nvSpPr>
        <p:spPr bwMode="auto">
          <a:xfrm>
            <a:off x="5594350" y="1668463"/>
            <a:ext cx="5146675"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solidFill>
                  <a:schemeClr val="tx1"/>
                </a:solidFill>
                <a:latin typeface="微软雅黑" panose="020B0503020204020204" pitchFamily="34" charset="-122"/>
              </a:rPr>
              <a:t>这里输入您的文字这里输入您的文字这里输入您的文字这里输入您的文字这里输入您这里输入您的文字这里输入您的文字这里输入您的文字这里输入您的文字这里输入您</a:t>
            </a:r>
          </a:p>
        </p:txBody>
      </p:sp>
      <p:sp>
        <p:nvSpPr>
          <p:cNvPr id="10249" name="TextBox 66"/>
          <p:cNvSpPr txBox="1">
            <a:spLocks noChangeArrowheads="1"/>
          </p:cNvSpPr>
          <p:nvPr/>
        </p:nvSpPr>
        <p:spPr bwMode="auto">
          <a:xfrm>
            <a:off x="5662613" y="4014788"/>
            <a:ext cx="5146675" cy="170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solidFill>
                  <a:schemeClr val="tx1"/>
                </a:solidFill>
                <a:latin typeface="微软雅黑" panose="020B0503020204020204" pitchFamily="34" charset="-122"/>
              </a:rPr>
              <a:t>这里输入您的文字这里输入您的文字这里输入您的文字这里输入您的文字这里输入您这里输入您的文字这里输入您的文字这里输入您的文字这里输入您的文字这里输入您</a:t>
            </a:r>
          </a:p>
        </p:txBody>
      </p:sp>
      <p:sp>
        <p:nvSpPr>
          <p:cNvPr id="10250" name="等腰三角形 2"/>
          <p:cNvSpPr>
            <a:spLocks/>
          </p:cNvSpPr>
          <p:nvPr/>
        </p:nvSpPr>
        <p:spPr bwMode="auto">
          <a:xfrm rot="2747878">
            <a:off x="4368800" y="4335463"/>
            <a:ext cx="1152525" cy="1333500"/>
          </a:xfrm>
          <a:custGeom>
            <a:avLst/>
            <a:gdLst>
              <a:gd name="T0" fmla="*/ 576661 w 1152128"/>
              <a:gd name="T1" fmla="*/ 0 h 1333073"/>
              <a:gd name="T2" fmla="*/ 688240 w 1152128"/>
              <a:gd name="T3" fmla="*/ 192368 h 1333073"/>
              <a:gd name="T4" fmla="*/ 1153319 w 1152128"/>
              <a:gd name="T5" fmla="*/ 757737 h 1333073"/>
              <a:gd name="T6" fmla="*/ 576661 w 1152128"/>
              <a:gd name="T7" fmla="*/ 1334354 h 1333073"/>
              <a:gd name="T8" fmla="*/ 0 w 1152128"/>
              <a:gd name="T9" fmla="*/ 757737 h 1333073"/>
              <a:gd name="T10" fmla="*/ 465079 w 1152128"/>
              <a:gd name="T11" fmla="*/ 192368 h 1333073"/>
              <a:gd name="T12" fmla="*/ 576661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51" name="TextBox 69"/>
          <p:cNvSpPr txBox="1">
            <a:spLocks noChangeArrowheads="1"/>
          </p:cNvSpPr>
          <p:nvPr/>
        </p:nvSpPr>
        <p:spPr bwMode="auto">
          <a:xfrm>
            <a:off x="4505325" y="4849813"/>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8F8F8"/>
                </a:solidFill>
                <a:latin typeface="微软雅黑" panose="020B0503020204020204" pitchFamily="34" charset="-122"/>
              </a:rPr>
              <a:t>标题</a:t>
            </a:r>
          </a:p>
        </p:txBody>
      </p:sp>
      <p:grpSp>
        <p:nvGrpSpPr>
          <p:cNvPr id="10252" name="Group 12"/>
          <p:cNvGrpSpPr>
            <a:grpSpLocks/>
          </p:cNvGrpSpPr>
          <p:nvPr/>
        </p:nvGrpSpPr>
        <p:grpSpPr bwMode="auto">
          <a:xfrm>
            <a:off x="1077913" y="1893888"/>
            <a:ext cx="1152525" cy="1152525"/>
            <a:chOff x="0" y="0"/>
            <a:chExt cx="1152128" cy="1152128"/>
          </a:xfrm>
        </p:grpSpPr>
        <p:sp>
          <p:nvSpPr>
            <p:cNvPr id="9245" name="矩形 19"/>
            <p:cNvSpPr>
              <a:spLocks noChangeArrowheads="1"/>
            </p:cNvSpPr>
            <p:nvPr/>
          </p:nvSpPr>
          <p:spPr bwMode="auto">
            <a:xfrm>
              <a:off x="0" y="0"/>
              <a:ext cx="1152128" cy="115212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a typeface="造字工房悦黑体验版常规体" pitchFamily="50" charset="-122"/>
              </a:endParaRPr>
            </a:p>
          </p:txBody>
        </p:sp>
        <p:sp>
          <p:nvSpPr>
            <p:cNvPr id="9246" name="Freeform 10"/>
            <p:cNvSpPr>
              <a:spLocks noEditPoints="1"/>
            </p:cNvSpPr>
            <p:nvPr/>
          </p:nvSpPr>
          <p:spPr bwMode="auto">
            <a:xfrm>
              <a:off x="162872" y="156162"/>
              <a:ext cx="736280" cy="734948"/>
            </a:xfrm>
            <a:custGeom>
              <a:avLst/>
              <a:gdLst>
                <a:gd name="T0" fmla="*/ 2147483646 w 1145"/>
                <a:gd name="T1" fmla="*/ 2147483646 h 1145"/>
                <a:gd name="T2" fmla="*/ 2147483646 w 1145"/>
                <a:gd name="T3" fmla="*/ 2147483646 h 1145"/>
                <a:gd name="T4" fmla="*/ 2147483646 w 1145"/>
                <a:gd name="T5" fmla="*/ 2147483646 h 1145"/>
                <a:gd name="T6" fmla="*/ 2147483646 w 1145"/>
                <a:gd name="T7" fmla="*/ 2147483646 h 1145"/>
                <a:gd name="T8" fmla="*/ 2147483646 w 1145"/>
                <a:gd name="T9" fmla="*/ 2147483646 h 1145"/>
                <a:gd name="T10" fmla="*/ 2147483646 w 1145"/>
                <a:gd name="T11" fmla="*/ 2147483646 h 1145"/>
                <a:gd name="T12" fmla="*/ 2147483646 w 1145"/>
                <a:gd name="T13" fmla="*/ 2147483646 h 1145"/>
                <a:gd name="T14" fmla="*/ 2147483646 w 1145"/>
                <a:gd name="T15" fmla="*/ 2147483646 h 1145"/>
                <a:gd name="T16" fmla="*/ 2147483646 w 1145"/>
                <a:gd name="T17" fmla="*/ 2147483646 h 1145"/>
                <a:gd name="T18" fmla="*/ 2147483646 w 1145"/>
                <a:gd name="T19" fmla="*/ 2147483646 h 1145"/>
                <a:gd name="T20" fmla="*/ 2147483646 w 1145"/>
                <a:gd name="T21" fmla="*/ 2147483646 h 1145"/>
                <a:gd name="T22" fmla="*/ 2147483646 w 1145"/>
                <a:gd name="T23" fmla="*/ 2147483646 h 1145"/>
                <a:gd name="T24" fmla="*/ 2147483646 w 1145"/>
                <a:gd name="T25" fmla="*/ 2147483646 h 1145"/>
                <a:gd name="T26" fmla="*/ 2147483646 w 1145"/>
                <a:gd name="T27" fmla="*/ 2147483646 h 1145"/>
                <a:gd name="T28" fmla="*/ 2147483646 w 1145"/>
                <a:gd name="T29" fmla="*/ 2147483646 h 1145"/>
                <a:gd name="T30" fmla="*/ 2147483646 w 1145"/>
                <a:gd name="T31" fmla="*/ 2147483646 h 1145"/>
                <a:gd name="T32" fmla="*/ 2147483646 w 1145"/>
                <a:gd name="T33" fmla="*/ 2147483646 h 1145"/>
                <a:gd name="T34" fmla="*/ 2147483646 w 1145"/>
                <a:gd name="T35" fmla="*/ 2147483646 h 1145"/>
                <a:gd name="T36" fmla="*/ 2147483646 w 1145"/>
                <a:gd name="T37" fmla="*/ 2147483646 h 1145"/>
                <a:gd name="T38" fmla="*/ 2147483646 w 1145"/>
                <a:gd name="T39" fmla="*/ 2147483646 h 1145"/>
                <a:gd name="T40" fmla="*/ 2147483646 w 1145"/>
                <a:gd name="T41" fmla="*/ 2147483646 h 1145"/>
                <a:gd name="T42" fmla="*/ 2147483646 w 1145"/>
                <a:gd name="T43" fmla="*/ 2147483646 h 1145"/>
                <a:gd name="T44" fmla="*/ 2147483646 w 1145"/>
                <a:gd name="T45" fmla="*/ 2147483646 h 1145"/>
                <a:gd name="T46" fmla="*/ 2147483646 w 1145"/>
                <a:gd name="T47" fmla="*/ 2147483646 h 1145"/>
                <a:gd name="T48" fmla="*/ 2147483646 w 1145"/>
                <a:gd name="T49" fmla="*/ 0 h 1145"/>
                <a:gd name="T50" fmla="*/ 2147483646 w 1145"/>
                <a:gd name="T51" fmla="*/ 0 h 1145"/>
                <a:gd name="T52" fmla="*/ 2147483646 w 1145"/>
                <a:gd name="T53" fmla="*/ 2147483646 h 1145"/>
                <a:gd name="T54" fmla="*/ 2147483646 w 1145"/>
                <a:gd name="T55" fmla="*/ 2147483646 h 1145"/>
                <a:gd name="T56" fmla="*/ 0 w 1145"/>
                <a:gd name="T57" fmla="*/ 2147483646 h 1145"/>
                <a:gd name="T58" fmla="*/ 0 w 1145"/>
                <a:gd name="T59" fmla="*/ 2147483646 h 1145"/>
                <a:gd name="T60" fmla="*/ 2147483646 w 1145"/>
                <a:gd name="T61" fmla="*/ 2147483646 h 1145"/>
                <a:gd name="T62" fmla="*/ 2147483646 w 1145"/>
                <a:gd name="T63" fmla="*/ 2147483646 h 1145"/>
                <a:gd name="T64" fmla="*/ 2147483646 w 1145"/>
                <a:gd name="T65" fmla="*/ 2147483646 h 1145"/>
                <a:gd name="T66" fmla="*/ 2147483646 w 1145"/>
                <a:gd name="T67" fmla="*/ 2147483646 h 1145"/>
                <a:gd name="T68" fmla="*/ 2147483646 w 1145"/>
                <a:gd name="T69" fmla="*/ 2147483646 h 1145"/>
                <a:gd name="T70" fmla="*/ 2147483646 w 1145"/>
                <a:gd name="T71" fmla="*/ 2147483646 h 1145"/>
                <a:gd name="T72" fmla="*/ 2147483646 w 1145"/>
                <a:gd name="T73" fmla="*/ 2147483646 h 1145"/>
                <a:gd name="T74" fmla="*/ 2147483646 w 1145"/>
                <a:gd name="T75" fmla="*/ 2147483646 h 1145"/>
                <a:gd name="T76" fmla="*/ 2147483646 w 1145"/>
                <a:gd name="T77" fmla="*/ 2147483646 h 114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45" h="1145">
                  <a:moveTo>
                    <a:pt x="573" y="426"/>
                  </a:moveTo>
                  <a:cubicBezTo>
                    <a:pt x="492" y="426"/>
                    <a:pt x="426" y="492"/>
                    <a:pt x="426" y="573"/>
                  </a:cubicBezTo>
                  <a:cubicBezTo>
                    <a:pt x="426" y="654"/>
                    <a:pt x="492" y="720"/>
                    <a:pt x="573" y="720"/>
                  </a:cubicBezTo>
                  <a:cubicBezTo>
                    <a:pt x="654" y="720"/>
                    <a:pt x="720" y="654"/>
                    <a:pt x="720" y="573"/>
                  </a:cubicBezTo>
                  <a:cubicBezTo>
                    <a:pt x="720" y="492"/>
                    <a:pt x="654" y="426"/>
                    <a:pt x="573" y="426"/>
                  </a:cubicBezTo>
                  <a:close/>
                  <a:moveTo>
                    <a:pt x="633" y="853"/>
                  </a:moveTo>
                  <a:lnTo>
                    <a:pt x="633" y="786"/>
                  </a:lnTo>
                  <a:lnTo>
                    <a:pt x="513" y="786"/>
                  </a:lnTo>
                  <a:lnTo>
                    <a:pt x="513" y="853"/>
                  </a:lnTo>
                  <a:cubicBezTo>
                    <a:pt x="403" y="829"/>
                    <a:pt x="316" y="743"/>
                    <a:pt x="293" y="633"/>
                  </a:cubicBezTo>
                  <a:lnTo>
                    <a:pt x="359" y="633"/>
                  </a:lnTo>
                  <a:lnTo>
                    <a:pt x="359" y="513"/>
                  </a:lnTo>
                  <a:lnTo>
                    <a:pt x="293" y="513"/>
                  </a:lnTo>
                  <a:cubicBezTo>
                    <a:pt x="316" y="403"/>
                    <a:pt x="403" y="316"/>
                    <a:pt x="513" y="293"/>
                  </a:cubicBezTo>
                  <a:lnTo>
                    <a:pt x="513" y="359"/>
                  </a:lnTo>
                  <a:lnTo>
                    <a:pt x="633" y="359"/>
                  </a:lnTo>
                  <a:lnTo>
                    <a:pt x="633" y="293"/>
                  </a:lnTo>
                  <a:cubicBezTo>
                    <a:pt x="743" y="316"/>
                    <a:pt x="830" y="403"/>
                    <a:pt x="853" y="513"/>
                  </a:cubicBezTo>
                  <a:lnTo>
                    <a:pt x="787" y="513"/>
                  </a:lnTo>
                  <a:lnTo>
                    <a:pt x="787" y="633"/>
                  </a:lnTo>
                  <a:lnTo>
                    <a:pt x="853" y="633"/>
                  </a:lnTo>
                  <a:cubicBezTo>
                    <a:pt x="830" y="743"/>
                    <a:pt x="743" y="829"/>
                    <a:pt x="633" y="853"/>
                  </a:cubicBezTo>
                  <a:close/>
                  <a:moveTo>
                    <a:pt x="975" y="513"/>
                  </a:moveTo>
                  <a:cubicBezTo>
                    <a:pt x="949" y="337"/>
                    <a:pt x="809" y="197"/>
                    <a:pt x="633" y="171"/>
                  </a:cubicBezTo>
                  <a:lnTo>
                    <a:pt x="633" y="0"/>
                  </a:lnTo>
                  <a:lnTo>
                    <a:pt x="513" y="0"/>
                  </a:lnTo>
                  <a:lnTo>
                    <a:pt x="513" y="171"/>
                  </a:lnTo>
                  <a:cubicBezTo>
                    <a:pt x="337" y="197"/>
                    <a:pt x="197" y="337"/>
                    <a:pt x="171" y="513"/>
                  </a:cubicBezTo>
                  <a:lnTo>
                    <a:pt x="0" y="513"/>
                  </a:lnTo>
                  <a:lnTo>
                    <a:pt x="0" y="633"/>
                  </a:lnTo>
                  <a:lnTo>
                    <a:pt x="171" y="633"/>
                  </a:lnTo>
                  <a:cubicBezTo>
                    <a:pt x="197" y="809"/>
                    <a:pt x="337" y="949"/>
                    <a:pt x="513" y="975"/>
                  </a:cubicBezTo>
                  <a:lnTo>
                    <a:pt x="513" y="1145"/>
                  </a:lnTo>
                  <a:lnTo>
                    <a:pt x="633" y="1145"/>
                  </a:lnTo>
                  <a:lnTo>
                    <a:pt x="633" y="975"/>
                  </a:lnTo>
                  <a:cubicBezTo>
                    <a:pt x="809" y="949"/>
                    <a:pt x="949" y="809"/>
                    <a:pt x="975" y="633"/>
                  </a:cubicBezTo>
                  <a:lnTo>
                    <a:pt x="1145" y="633"/>
                  </a:lnTo>
                  <a:lnTo>
                    <a:pt x="1145" y="513"/>
                  </a:lnTo>
                  <a:lnTo>
                    <a:pt x="975" y="513"/>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55" name="Group 15"/>
          <p:cNvGrpSpPr>
            <a:grpSpLocks/>
          </p:cNvGrpSpPr>
          <p:nvPr/>
        </p:nvGrpSpPr>
        <p:grpSpPr bwMode="auto">
          <a:xfrm>
            <a:off x="2806700" y="3546475"/>
            <a:ext cx="919163" cy="879475"/>
            <a:chOff x="0" y="0"/>
            <a:chExt cx="919621" cy="879700"/>
          </a:xfrm>
        </p:grpSpPr>
        <p:sp>
          <p:nvSpPr>
            <p:cNvPr id="9243" name="矩形 24"/>
            <p:cNvSpPr>
              <a:spLocks noChangeArrowheads="1"/>
            </p:cNvSpPr>
            <p:nvPr/>
          </p:nvSpPr>
          <p:spPr bwMode="auto">
            <a:xfrm>
              <a:off x="0" y="0"/>
              <a:ext cx="919621" cy="8797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a typeface="造字工房悦黑体验版常规体" pitchFamily="50" charset="-122"/>
              </a:endParaRPr>
            </a:p>
          </p:txBody>
        </p:sp>
        <p:sp>
          <p:nvSpPr>
            <p:cNvPr id="9244" name="Freeform 16"/>
            <p:cNvSpPr>
              <a:spLocks noEditPoints="1"/>
            </p:cNvSpPr>
            <p:nvPr/>
          </p:nvSpPr>
          <p:spPr bwMode="auto">
            <a:xfrm>
              <a:off x="180791" y="165172"/>
              <a:ext cx="506561" cy="549355"/>
            </a:xfrm>
            <a:custGeom>
              <a:avLst/>
              <a:gdLst>
                <a:gd name="T0" fmla="*/ 2147483646 w 1053"/>
                <a:gd name="T1" fmla="*/ 2147483646 h 1145"/>
                <a:gd name="T2" fmla="*/ 2147483646 w 1053"/>
                <a:gd name="T3" fmla="*/ 2147483646 h 1145"/>
                <a:gd name="T4" fmla="*/ 2147483646 w 1053"/>
                <a:gd name="T5" fmla="*/ 2147483646 h 1145"/>
                <a:gd name="T6" fmla="*/ 2147483646 w 1053"/>
                <a:gd name="T7" fmla="*/ 2147483646 h 1145"/>
                <a:gd name="T8" fmla="*/ 2147483646 w 1053"/>
                <a:gd name="T9" fmla="*/ 2147483646 h 1145"/>
                <a:gd name="T10" fmla="*/ 2147483646 w 1053"/>
                <a:gd name="T11" fmla="*/ 2147483646 h 1145"/>
                <a:gd name="T12" fmla="*/ 2147483646 w 1053"/>
                <a:gd name="T13" fmla="*/ 2147483646 h 1145"/>
                <a:gd name="T14" fmla="*/ 2147483646 w 1053"/>
                <a:gd name="T15" fmla="*/ 2147483646 h 1145"/>
                <a:gd name="T16" fmla="*/ 2147483646 w 1053"/>
                <a:gd name="T17" fmla="*/ 2147483646 h 1145"/>
                <a:gd name="T18" fmla="*/ 2147483646 w 1053"/>
                <a:gd name="T19" fmla="*/ 2147483646 h 1145"/>
                <a:gd name="T20" fmla="*/ 2147483646 w 1053"/>
                <a:gd name="T21" fmla="*/ 2147483646 h 1145"/>
                <a:gd name="T22" fmla="*/ 2147483646 w 1053"/>
                <a:gd name="T23" fmla="*/ 2147483646 h 1145"/>
                <a:gd name="T24" fmla="*/ 2147483646 w 1053"/>
                <a:gd name="T25" fmla="*/ 2147483646 h 1145"/>
                <a:gd name="T26" fmla="*/ 2147483646 w 1053"/>
                <a:gd name="T27" fmla="*/ 2147483646 h 1145"/>
                <a:gd name="T28" fmla="*/ 2147483646 w 1053"/>
                <a:gd name="T29" fmla="*/ 2147483646 h 1145"/>
                <a:gd name="T30" fmla="*/ 2147483646 w 1053"/>
                <a:gd name="T31" fmla="*/ 2147483646 h 1145"/>
                <a:gd name="T32" fmla="*/ 2147483646 w 1053"/>
                <a:gd name="T33" fmla="*/ 2147483646 h 1145"/>
                <a:gd name="T34" fmla="*/ 2147483646 w 1053"/>
                <a:gd name="T35" fmla="*/ 2147483646 h 1145"/>
                <a:gd name="T36" fmla="*/ 2147483646 w 1053"/>
                <a:gd name="T37" fmla="*/ 2147483646 h 1145"/>
                <a:gd name="T38" fmla="*/ 2147483646 w 1053"/>
                <a:gd name="T39" fmla="*/ 2147483646 h 1145"/>
                <a:gd name="T40" fmla="*/ 2147483646 w 1053"/>
                <a:gd name="T41" fmla="*/ 2147483646 h 1145"/>
                <a:gd name="T42" fmla="*/ 2147483646 w 1053"/>
                <a:gd name="T43" fmla="*/ 2147483646 h 1145"/>
                <a:gd name="T44" fmla="*/ 2147483646 w 1053"/>
                <a:gd name="T45" fmla="*/ 2147483646 h 1145"/>
                <a:gd name="T46" fmla="*/ 2147483646 w 1053"/>
                <a:gd name="T47" fmla="*/ 2147483646 h 1145"/>
                <a:gd name="T48" fmla="*/ 2147483646 w 1053"/>
                <a:gd name="T49" fmla="*/ 2147483646 h 1145"/>
                <a:gd name="T50" fmla="*/ 2147483646 w 1053"/>
                <a:gd name="T51" fmla="*/ 2147483646 h 1145"/>
                <a:gd name="T52" fmla="*/ 2147483646 w 1053"/>
                <a:gd name="T53" fmla="*/ 2147483646 h 1145"/>
                <a:gd name="T54" fmla="*/ 2147483646 w 1053"/>
                <a:gd name="T55" fmla="*/ 2147483646 h 1145"/>
                <a:gd name="T56" fmla="*/ 2147483646 w 1053"/>
                <a:gd name="T57" fmla="*/ 2147483646 h 1145"/>
                <a:gd name="T58" fmla="*/ 2147483646 w 1053"/>
                <a:gd name="T59" fmla="*/ 2147483646 h 1145"/>
                <a:gd name="T60" fmla="*/ 2147483646 w 1053"/>
                <a:gd name="T61" fmla="*/ 2147483646 h 1145"/>
                <a:gd name="T62" fmla="*/ 2147483646 w 1053"/>
                <a:gd name="T63" fmla="*/ 2147483646 h 1145"/>
                <a:gd name="T64" fmla="*/ 2147483646 w 1053"/>
                <a:gd name="T65" fmla="*/ 2147483646 h 1145"/>
                <a:gd name="T66" fmla="*/ 2147483646 w 1053"/>
                <a:gd name="T67" fmla="*/ 2147483646 h 1145"/>
                <a:gd name="T68" fmla="*/ 2147483646 w 1053"/>
                <a:gd name="T69" fmla="*/ 0 h 1145"/>
                <a:gd name="T70" fmla="*/ 2147483646 w 1053"/>
                <a:gd name="T71" fmla="*/ 2147483646 h 1145"/>
                <a:gd name="T72" fmla="*/ 2147483646 w 1053"/>
                <a:gd name="T73" fmla="*/ 2147483646 h 1145"/>
                <a:gd name="T74" fmla="*/ 2147483646 w 1053"/>
                <a:gd name="T75" fmla="*/ 2147483646 h 1145"/>
                <a:gd name="T76" fmla="*/ 2147483646 w 1053"/>
                <a:gd name="T77" fmla="*/ 2147483646 h 1145"/>
                <a:gd name="T78" fmla="*/ 2147483646 w 1053"/>
                <a:gd name="T79" fmla="*/ 2147483646 h 1145"/>
                <a:gd name="T80" fmla="*/ 2147483646 w 1053"/>
                <a:gd name="T81" fmla="*/ 2147483646 h 1145"/>
                <a:gd name="T82" fmla="*/ 2147483646 w 1053"/>
                <a:gd name="T83" fmla="*/ 2147483646 h 1145"/>
                <a:gd name="T84" fmla="*/ 2147483646 w 1053"/>
                <a:gd name="T85" fmla="*/ 2147483646 h 1145"/>
                <a:gd name="T86" fmla="*/ 2147483646 w 1053"/>
                <a:gd name="T87" fmla="*/ 2147483646 h 1145"/>
                <a:gd name="T88" fmla="*/ 2147483646 w 1053"/>
                <a:gd name="T89" fmla="*/ 2147483646 h 1145"/>
                <a:gd name="T90" fmla="*/ 2147483646 w 1053"/>
                <a:gd name="T91" fmla="*/ 2147483646 h 1145"/>
                <a:gd name="T92" fmla="*/ 2147483646 w 1053"/>
                <a:gd name="T93" fmla="*/ 2147483646 h 1145"/>
                <a:gd name="T94" fmla="*/ 2147483646 w 1053"/>
                <a:gd name="T95" fmla="*/ 2147483646 h 1145"/>
                <a:gd name="T96" fmla="*/ 0 w 1053"/>
                <a:gd name="T97" fmla="*/ 2147483646 h 1145"/>
                <a:gd name="T98" fmla="*/ 2147483646 w 1053"/>
                <a:gd name="T99" fmla="*/ 2147483646 h 11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58" name="Group 18"/>
          <p:cNvGrpSpPr>
            <a:grpSpLocks/>
          </p:cNvGrpSpPr>
          <p:nvPr/>
        </p:nvGrpSpPr>
        <p:grpSpPr bwMode="auto">
          <a:xfrm>
            <a:off x="884238" y="4724400"/>
            <a:ext cx="1152525" cy="1152525"/>
            <a:chOff x="0" y="0"/>
            <a:chExt cx="1152128" cy="1152128"/>
          </a:xfrm>
        </p:grpSpPr>
        <p:sp>
          <p:nvSpPr>
            <p:cNvPr id="9241" name="矩形 25"/>
            <p:cNvSpPr>
              <a:spLocks noChangeArrowheads="1"/>
            </p:cNvSpPr>
            <p:nvPr/>
          </p:nvSpPr>
          <p:spPr bwMode="auto">
            <a:xfrm>
              <a:off x="0" y="0"/>
              <a:ext cx="1152128" cy="11521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a typeface="造字工房悦黑体验版常规体" pitchFamily="50" charset="-122"/>
              </a:endParaRPr>
            </a:p>
          </p:txBody>
        </p:sp>
        <p:sp>
          <p:nvSpPr>
            <p:cNvPr id="9242" name="Freeform 28"/>
            <p:cNvSpPr>
              <a:spLocks noEditPoints="1"/>
            </p:cNvSpPr>
            <p:nvPr/>
          </p:nvSpPr>
          <p:spPr bwMode="auto">
            <a:xfrm>
              <a:off x="194361" y="221257"/>
              <a:ext cx="773112" cy="709613"/>
            </a:xfrm>
            <a:custGeom>
              <a:avLst/>
              <a:gdLst>
                <a:gd name="T0" fmla="*/ 2147483646 w 1009"/>
                <a:gd name="T1" fmla="*/ 2147483646 h 927"/>
                <a:gd name="T2" fmla="*/ 2147483646 w 1009"/>
                <a:gd name="T3" fmla="*/ 2147483646 h 927"/>
                <a:gd name="T4" fmla="*/ 2147483646 w 1009"/>
                <a:gd name="T5" fmla="*/ 2147483646 h 927"/>
                <a:gd name="T6" fmla="*/ 2147483646 w 1009"/>
                <a:gd name="T7" fmla="*/ 2147483646 h 927"/>
                <a:gd name="T8" fmla="*/ 2147483646 w 1009"/>
                <a:gd name="T9" fmla="*/ 2147483646 h 927"/>
                <a:gd name="T10" fmla="*/ 2147483646 w 1009"/>
                <a:gd name="T11" fmla="*/ 2147483646 h 927"/>
                <a:gd name="T12" fmla="*/ 2147483646 w 1009"/>
                <a:gd name="T13" fmla="*/ 2147483646 h 927"/>
                <a:gd name="T14" fmla="*/ 2147483646 w 1009"/>
                <a:gd name="T15" fmla="*/ 2147483646 h 927"/>
                <a:gd name="T16" fmla="*/ 2147483646 w 1009"/>
                <a:gd name="T17" fmla="*/ 2147483646 h 927"/>
                <a:gd name="T18" fmla="*/ 2147483646 w 1009"/>
                <a:gd name="T19" fmla="*/ 2147483646 h 927"/>
                <a:gd name="T20" fmla="*/ 0 w 1009"/>
                <a:gd name="T21" fmla="*/ 2147483646 h 927"/>
                <a:gd name="T22" fmla="*/ 2147483646 w 1009"/>
                <a:gd name="T23" fmla="*/ 2147483646 h 927"/>
                <a:gd name="T24" fmla="*/ 2147483646 w 1009"/>
                <a:gd name="T25" fmla="*/ 2147483646 h 927"/>
                <a:gd name="T26" fmla="*/ 2147483646 w 1009"/>
                <a:gd name="T27" fmla="*/ 2147483646 h 927"/>
                <a:gd name="T28" fmla="*/ 2147483646 w 1009"/>
                <a:gd name="T29" fmla="*/ 2147483646 h 927"/>
                <a:gd name="T30" fmla="*/ 2147483646 w 1009"/>
                <a:gd name="T31" fmla="*/ 2147483646 h 927"/>
                <a:gd name="T32" fmla="*/ 2147483646 w 1009"/>
                <a:gd name="T33" fmla="*/ 2147483646 h 927"/>
                <a:gd name="T34" fmla="*/ 2147483646 w 1009"/>
                <a:gd name="T35" fmla="*/ 2147483646 h 927"/>
                <a:gd name="T36" fmla="*/ 2147483646 w 1009"/>
                <a:gd name="T37" fmla="*/ 2147483646 h 927"/>
                <a:gd name="T38" fmla="*/ 2147483646 w 1009"/>
                <a:gd name="T39" fmla="*/ 2147483646 h 927"/>
                <a:gd name="T40" fmla="*/ 2147483646 w 1009"/>
                <a:gd name="T41" fmla="*/ 2147483646 h 927"/>
                <a:gd name="T42" fmla="*/ 2147483646 w 1009"/>
                <a:gd name="T43" fmla="*/ 2147483646 h 927"/>
                <a:gd name="T44" fmla="*/ 2147483646 w 1009"/>
                <a:gd name="T45" fmla="*/ 2147483646 h 927"/>
                <a:gd name="T46" fmla="*/ 2147483646 w 1009"/>
                <a:gd name="T47" fmla="*/ 2147483646 h 927"/>
                <a:gd name="T48" fmla="*/ 2147483646 w 1009"/>
                <a:gd name="T49" fmla="*/ 2147483646 h 927"/>
                <a:gd name="T50" fmla="*/ 2147483646 w 1009"/>
                <a:gd name="T51" fmla="*/ 2147483646 h 927"/>
                <a:gd name="T52" fmla="*/ 2147483646 w 1009"/>
                <a:gd name="T53" fmla="*/ 2147483646 h 927"/>
                <a:gd name="T54" fmla="*/ 2147483646 w 1009"/>
                <a:gd name="T55" fmla="*/ 2147483646 h 927"/>
                <a:gd name="T56" fmla="*/ 2147483646 w 1009"/>
                <a:gd name="T57" fmla="*/ 2147483646 h 927"/>
                <a:gd name="T58" fmla="*/ 2147483646 w 1009"/>
                <a:gd name="T59" fmla="*/ 2147483646 h 927"/>
                <a:gd name="T60" fmla="*/ 2147483646 w 1009"/>
                <a:gd name="T61" fmla="*/ 2147483646 h 927"/>
                <a:gd name="T62" fmla="*/ 2147483646 w 1009"/>
                <a:gd name="T63" fmla="*/ 2147483646 h 927"/>
                <a:gd name="T64" fmla="*/ 2147483646 w 1009"/>
                <a:gd name="T65" fmla="*/ 2147483646 h 927"/>
                <a:gd name="T66" fmla="*/ 2147483646 w 1009"/>
                <a:gd name="T67" fmla="*/ 2147483646 h 927"/>
                <a:gd name="T68" fmla="*/ 2147483646 w 1009"/>
                <a:gd name="T69" fmla="*/ 2147483646 h 927"/>
                <a:gd name="T70" fmla="*/ 2147483646 w 1009"/>
                <a:gd name="T71" fmla="*/ 2147483646 h 927"/>
                <a:gd name="T72" fmla="*/ 2147483646 w 1009"/>
                <a:gd name="T73" fmla="*/ 2147483646 h 927"/>
                <a:gd name="T74" fmla="*/ 2147483646 w 1009"/>
                <a:gd name="T75" fmla="*/ 2147483646 h 927"/>
                <a:gd name="T76" fmla="*/ 2147483646 w 1009"/>
                <a:gd name="T77" fmla="*/ 2147483646 h 927"/>
                <a:gd name="T78" fmla="*/ 2147483646 w 1009"/>
                <a:gd name="T79" fmla="*/ 2147483646 h 927"/>
                <a:gd name="T80" fmla="*/ 2147483646 w 1009"/>
                <a:gd name="T81" fmla="*/ 2147483646 h 927"/>
                <a:gd name="T82" fmla="*/ 2147483646 w 1009"/>
                <a:gd name="T83" fmla="*/ 2147483646 h 927"/>
                <a:gd name="T84" fmla="*/ 2147483646 w 1009"/>
                <a:gd name="T85" fmla="*/ 2147483646 h 927"/>
                <a:gd name="T86" fmla="*/ 2147483646 w 1009"/>
                <a:gd name="T87" fmla="*/ 2147483646 h 927"/>
                <a:gd name="T88" fmla="*/ 2147483646 w 1009"/>
                <a:gd name="T89" fmla="*/ 2147483646 h 927"/>
                <a:gd name="T90" fmla="*/ 2147483646 w 1009"/>
                <a:gd name="T91" fmla="*/ 2147483646 h 927"/>
                <a:gd name="T92" fmla="*/ 2147483646 w 1009"/>
                <a:gd name="T93" fmla="*/ 2147483646 h 927"/>
                <a:gd name="T94" fmla="*/ 2147483646 w 1009"/>
                <a:gd name="T95" fmla="*/ 2147483646 h 927"/>
                <a:gd name="T96" fmla="*/ 2147483646 w 1009"/>
                <a:gd name="T97" fmla="*/ 2147483646 h 927"/>
                <a:gd name="T98" fmla="*/ 2147483646 w 1009"/>
                <a:gd name="T99" fmla="*/ 2147483646 h 927"/>
                <a:gd name="T100" fmla="*/ 2147483646 w 1009"/>
                <a:gd name="T101" fmla="*/ 2147483646 h 927"/>
                <a:gd name="T102" fmla="*/ 2147483646 w 1009"/>
                <a:gd name="T103" fmla="*/ 2147483646 h 927"/>
                <a:gd name="T104" fmla="*/ 2147483646 w 1009"/>
                <a:gd name="T105" fmla="*/ 2147483646 h 92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009" h="927">
                  <a:moveTo>
                    <a:pt x="645" y="728"/>
                  </a:moveTo>
                  <a:lnTo>
                    <a:pt x="628" y="728"/>
                  </a:lnTo>
                  <a:cubicBezTo>
                    <a:pt x="627" y="728"/>
                    <a:pt x="625" y="729"/>
                    <a:pt x="624" y="730"/>
                  </a:cubicBezTo>
                  <a:lnTo>
                    <a:pt x="618" y="736"/>
                  </a:lnTo>
                  <a:cubicBezTo>
                    <a:pt x="616" y="738"/>
                    <a:pt x="615" y="741"/>
                    <a:pt x="617" y="744"/>
                  </a:cubicBezTo>
                  <a:lnTo>
                    <a:pt x="625" y="757"/>
                  </a:lnTo>
                  <a:cubicBezTo>
                    <a:pt x="626" y="759"/>
                    <a:pt x="628" y="760"/>
                    <a:pt x="630" y="760"/>
                  </a:cubicBezTo>
                  <a:lnTo>
                    <a:pt x="643" y="760"/>
                  </a:lnTo>
                  <a:cubicBezTo>
                    <a:pt x="645" y="760"/>
                    <a:pt x="647" y="759"/>
                    <a:pt x="649" y="757"/>
                  </a:cubicBezTo>
                  <a:lnTo>
                    <a:pt x="656" y="744"/>
                  </a:lnTo>
                  <a:cubicBezTo>
                    <a:pt x="658" y="741"/>
                    <a:pt x="658" y="738"/>
                    <a:pt x="656" y="736"/>
                  </a:cubicBezTo>
                  <a:lnTo>
                    <a:pt x="649" y="730"/>
                  </a:lnTo>
                  <a:cubicBezTo>
                    <a:pt x="648" y="729"/>
                    <a:pt x="646" y="728"/>
                    <a:pt x="645" y="728"/>
                  </a:cubicBezTo>
                  <a:close/>
                  <a:moveTo>
                    <a:pt x="271" y="715"/>
                  </a:moveTo>
                  <a:cubicBezTo>
                    <a:pt x="246" y="703"/>
                    <a:pt x="258" y="677"/>
                    <a:pt x="261" y="670"/>
                  </a:cubicBezTo>
                  <a:cubicBezTo>
                    <a:pt x="291" y="645"/>
                    <a:pt x="311" y="598"/>
                    <a:pt x="311" y="549"/>
                  </a:cubicBezTo>
                  <a:cubicBezTo>
                    <a:pt x="311" y="478"/>
                    <a:pt x="267" y="432"/>
                    <a:pt x="214" y="432"/>
                  </a:cubicBezTo>
                  <a:cubicBezTo>
                    <a:pt x="161" y="432"/>
                    <a:pt x="117" y="478"/>
                    <a:pt x="117" y="549"/>
                  </a:cubicBezTo>
                  <a:cubicBezTo>
                    <a:pt x="117" y="598"/>
                    <a:pt x="137" y="645"/>
                    <a:pt x="167" y="670"/>
                  </a:cubicBezTo>
                  <a:cubicBezTo>
                    <a:pt x="170" y="677"/>
                    <a:pt x="182" y="703"/>
                    <a:pt x="157" y="715"/>
                  </a:cubicBezTo>
                  <a:cubicBezTo>
                    <a:pt x="66" y="737"/>
                    <a:pt x="0" y="806"/>
                    <a:pt x="0" y="880"/>
                  </a:cubicBezTo>
                  <a:cubicBezTo>
                    <a:pt x="0" y="881"/>
                    <a:pt x="0" y="882"/>
                    <a:pt x="0" y="882"/>
                  </a:cubicBezTo>
                  <a:cubicBezTo>
                    <a:pt x="0" y="883"/>
                    <a:pt x="0" y="883"/>
                    <a:pt x="0" y="884"/>
                  </a:cubicBezTo>
                  <a:cubicBezTo>
                    <a:pt x="0" y="927"/>
                    <a:pt x="45" y="923"/>
                    <a:pt x="214" y="923"/>
                  </a:cubicBezTo>
                  <a:cubicBezTo>
                    <a:pt x="394" y="923"/>
                    <a:pt x="429" y="927"/>
                    <a:pt x="429" y="884"/>
                  </a:cubicBezTo>
                  <a:cubicBezTo>
                    <a:pt x="429" y="883"/>
                    <a:pt x="428" y="883"/>
                    <a:pt x="428" y="882"/>
                  </a:cubicBezTo>
                  <a:cubicBezTo>
                    <a:pt x="428" y="882"/>
                    <a:pt x="429" y="881"/>
                    <a:pt x="429" y="880"/>
                  </a:cubicBezTo>
                  <a:cubicBezTo>
                    <a:pt x="429" y="806"/>
                    <a:pt x="362" y="737"/>
                    <a:pt x="271" y="715"/>
                  </a:cubicBezTo>
                  <a:close/>
                  <a:moveTo>
                    <a:pt x="1009" y="861"/>
                  </a:moveTo>
                  <a:cubicBezTo>
                    <a:pt x="1009" y="814"/>
                    <a:pt x="971" y="769"/>
                    <a:pt x="917" y="748"/>
                  </a:cubicBezTo>
                  <a:lnTo>
                    <a:pt x="876" y="877"/>
                  </a:lnTo>
                  <a:lnTo>
                    <a:pt x="863" y="798"/>
                  </a:lnTo>
                  <a:lnTo>
                    <a:pt x="842" y="798"/>
                  </a:lnTo>
                  <a:lnTo>
                    <a:pt x="829" y="877"/>
                  </a:lnTo>
                  <a:lnTo>
                    <a:pt x="788" y="748"/>
                  </a:lnTo>
                  <a:cubicBezTo>
                    <a:pt x="734" y="769"/>
                    <a:pt x="696" y="814"/>
                    <a:pt x="696" y="861"/>
                  </a:cubicBezTo>
                  <a:cubicBezTo>
                    <a:pt x="696" y="862"/>
                    <a:pt x="696" y="863"/>
                    <a:pt x="696" y="863"/>
                  </a:cubicBezTo>
                  <a:cubicBezTo>
                    <a:pt x="696" y="863"/>
                    <a:pt x="696" y="864"/>
                    <a:pt x="696" y="864"/>
                  </a:cubicBezTo>
                  <a:cubicBezTo>
                    <a:pt x="696" y="895"/>
                    <a:pt x="729" y="893"/>
                    <a:pt x="853" y="893"/>
                  </a:cubicBezTo>
                  <a:cubicBezTo>
                    <a:pt x="984" y="893"/>
                    <a:pt x="1009" y="895"/>
                    <a:pt x="1009" y="864"/>
                  </a:cubicBezTo>
                  <a:cubicBezTo>
                    <a:pt x="1009" y="864"/>
                    <a:pt x="1009" y="863"/>
                    <a:pt x="1009" y="863"/>
                  </a:cubicBezTo>
                  <a:cubicBezTo>
                    <a:pt x="1009" y="863"/>
                    <a:pt x="1009" y="862"/>
                    <a:pt x="1009" y="861"/>
                  </a:cubicBezTo>
                  <a:close/>
                  <a:moveTo>
                    <a:pt x="706" y="593"/>
                  </a:moveTo>
                  <a:cubicBezTo>
                    <a:pt x="706" y="544"/>
                    <a:pt x="675" y="503"/>
                    <a:pt x="637" y="503"/>
                  </a:cubicBezTo>
                  <a:cubicBezTo>
                    <a:pt x="598" y="503"/>
                    <a:pt x="567" y="544"/>
                    <a:pt x="567" y="593"/>
                  </a:cubicBezTo>
                  <a:cubicBezTo>
                    <a:pt x="567" y="643"/>
                    <a:pt x="598" y="696"/>
                    <a:pt x="637" y="696"/>
                  </a:cubicBezTo>
                  <a:cubicBezTo>
                    <a:pt x="675" y="696"/>
                    <a:pt x="706" y="643"/>
                    <a:pt x="706" y="593"/>
                  </a:cubicBezTo>
                  <a:close/>
                  <a:moveTo>
                    <a:pt x="734" y="735"/>
                  </a:moveTo>
                  <a:cubicBezTo>
                    <a:pt x="724" y="728"/>
                    <a:pt x="713" y="722"/>
                    <a:pt x="701" y="718"/>
                  </a:cubicBezTo>
                  <a:lnTo>
                    <a:pt x="676" y="799"/>
                  </a:lnTo>
                  <a:cubicBezTo>
                    <a:pt x="689" y="774"/>
                    <a:pt x="709" y="752"/>
                    <a:pt x="734" y="735"/>
                  </a:cubicBezTo>
                  <a:close/>
                  <a:moveTo>
                    <a:pt x="626" y="768"/>
                  </a:moveTo>
                  <a:lnTo>
                    <a:pt x="613" y="847"/>
                  </a:lnTo>
                  <a:lnTo>
                    <a:pt x="572" y="718"/>
                  </a:lnTo>
                  <a:cubicBezTo>
                    <a:pt x="518" y="739"/>
                    <a:pt x="480" y="784"/>
                    <a:pt x="480" y="832"/>
                  </a:cubicBezTo>
                  <a:cubicBezTo>
                    <a:pt x="480" y="832"/>
                    <a:pt x="480" y="833"/>
                    <a:pt x="480" y="833"/>
                  </a:cubicBezTo>
                  <a:cubicBezTo>
                    <a:pt x="480" y="833"/>
                    <a:pt x="480" y="834"/>
                    <a:pt x="480" y="834"/>
                  </a:cubicBezTo>
                  <a:cubicBezTo>
                    <a:pt x="480" y="866"/>
                    <a:pt x="513" y="863"/>
                    <a:pt x="637" y="863"/>
                  </a:cubicBezTo>
                  <a:cubicBezTo>
                    <a:pt x="645" y="863"/>
                    <a:pt x="652" y="863"/>
                    <a:pt x="659" y="863"/>
                  </a:cubicBezTo>
                  <a:lnTo>
                    <a:pt x="659" y="861"/>
                  </a:lnTo>
                  <a:cubicBezTo>
                    <a:pt x="659" y="857"/>
                    <a:pt x="660" y="852"/>
                    <a:pt x="660" y="847"/>
                  </a:cubicBezTo>
                  <a:lnTo>
                    <a:pt x="648" y="768"/>
                  </a:lnTo>
                  <a:lnTo>
                    <a:pt x="626" y="768"/>
                  </a:lnTo>
                  <a:close/>
                  <a:moveTo>
                    <a:pt x="493" y="212"/>
                  </a:moveTo>
                  <a:cubicBezTo>
                    <a:pt x="511" y="212"/>
                    <a:pt x="527" y="227"/>
                    <a:pt x="527" y="246"/>
                  </a:cubicBezTo>
                  <a:cubicBezTo>
                    <a:pt x="527" y="265"/>
                    <a:pt x="511" y="280"/>
                    <a:pt x="493" y="280"/>
                  </a:cubicBezTo>
                  <a:cubicBezTo>
                    <a:pt x="474" y="280"/>
                    <a:pt x="459" y="265"/>
                    <a:pt x="459" y="246"/>
                  </a:cubicBezTo>
                  <a:cubicBezTo>
                    <a:pt x="459" y="227"/>
                    <a:pt x="474" y="212"/>
                    <a:pt x="493" y="212"/>
                  </a:cubicBezTo>
                  <a:close/>
                  <a:moveTo>
                    <a:pt x="626" y="212"/>
                  </a:moveTo>
                  <a:cubicBezTo>
                    <a:pt x="644" y="212"/>
                    <a:pt x="660" y="227"/>
                    <a:pt x="660" y="246"/>
                  </a:cubicBezTo>
                  <a:cubicBezTo>
                    <a:pt x="660" y="265"/>
                    <a:pt x="644" y="280"/>
                    <a:pt x="626" y="280"/>
                  </a:cubicBezTo>
                  <a:cubicBezTo>
                    <a:pt x="607" y="280"/>
                    <a:pt x="592" y="265"/>
                    <a:pt x="592" y="246"/>
                  </a:cubicBezTo>
                  <a:cubicBezTo>
                    <a:pt x="592" y="227"/>
                    <a:pt x="607" y="212"/>
                    <a:pt x="626" y="212"/>
                  </a:cubicBezTo>
                  <a:close/>
                  <a:moveTo>
                    <a:pt x="759" y="212"/>
                  </a:moveTo>
                  <a:cubicBezTo>
                    <a:pt x="777" y="212"/>
                    <a:pt x="793" y="227"/>
                    <a:pt x="793" y="246"/>
                  </a:cubicBezTo>
                  <a:cubicBezTo>
                    <a:pt x="793" y="265"/>
                    <a:pt x="777" y="280"/>
                    <a:pt x="759" y="280"/>
                  </a:cubicBezTo>
                  <a:cubicBezTo>
                    <a:pt x="740" y="280"/>
                    <a:pt x="725" y="265"/>
                    <a:pt x="725" y="246"/>
                  </a:cubicBezTo>
                  <a:cubicBezTo>
                    <a:pt x="725" y="227"/>
                    <a:pt x="740" y="212"/>
                    <a:pt x="759" y="212"/>
                  </a:cubicBezTo>
                  <a:close/>
                  <a:moveTo>
                    <a:pt x="394" y="389"/>
                  </a:moveTo>
                  <a:lnTo>
                    <a:pt x="363" y="461"/>
                  </a:lnTo>
                  <a:cubicBezTo>
                    <a:pt x="359" y="469"/>
                    <a:pt x="361" y="479"/>
                    <a:pt x="368" y="486"/>
                  </a:cubicBezTo>
                  <a:cubicBezTo>
                    <a:pt x="372" y="490"/>
                    <a:pt x="377" y="492"/>
                    <a:pt x="383" y="492"/>
                  </a:cubicBezTo>
                  <a:cubicBezTo>
                    <a:pt x="386" y="492"/>
                    <a:pt x="390" y="491"/>
                    <a:pt x="393" y="490"/>
                  </a:cubicBezTo>
                  <a:lnTo>
                    <a:pt x="488" y="444"/>
                  </a:lnTo>
                  <a:cubicBezTo>
                    <a:pt x="530" y="460"/>
                    <a:pt x="576" y="468"/>
                    <a:pt x="623" y="468"/>
                  </a:cubicBezTo>
                  <a:cubicBezTo>
                    <a:pt x="792" y="468"/>
                    <a:pt x="929" y="363"/>
                    <a:pt x="929" y="234"/>
                  </a:cubicBezTo>
                  <a:cubicBezTo>
                    <a:pt x="929" y="105"/>
                    <a:pt x="792" y="0"/>
                    <a:pt x="623" y="0"/>
                  </a:cubicBezTo>
                  <a:cubicBezTo>
                    <a:pt x="455" y="0"/>
                    <a:pt x="318" y="105"/>
                    <a:pt x="318" y="234"/>
                  </a:cubicBezTo>
                  <a:cubicBezTo>
                    <a:pt x="318" y="291"/>
                    <a:pt x="345" y="346"/>
                    <a:pt x="394" y="389"/>
                  </a:cubicBezTo>
                  <a:close/>
                  <a:moveTo>
                    <a:pt x="861" y="758"/>
                  </a:moveTo>
                  <a:lnTo>
                    <a:pt x="844" y="758"/>
                  </a:lnTo>
                  <a:cubicBezTo>
                    <a:pt x="843" y="758"/>
                    <a:pt x="841" y="759"/>
                    <a:pt x="840" y="760"/>
                  </a:cubicBezTo>
                  <a:lnTo>
                    <a:pt x="834" y="766"/>
                  </a:lnTo>
                  <a:cubicBezTo>
                    <a:pt x="832" y="768"/>
                    <a:pt x="831" y="771"/>
                    <a:pt x="833" y="774"/>
                  </a:cubicBezTo>
                  <a:lnTo>
                    <a:pt x="841" y="787"/>
                  </a:lnTo>
                  <a:cubicBezTo>
                    <a:pt x="842" y="789"/>
                    <a:pt x="844" y="790"/>
                    <a:pt x="846" y="790"/>
                  </a:cubicBezTo>
                  <a:lnTo>
                    <a:pt x="859" y="790"/>
                  </a:lnTo>
                  <a:cubicBezTo>
                    <a:pt x="861" y="790"/>
                    <a:pt x="863" y="789"/>
                    <a:pt x="864" y="787"/>
                  </a:cubicBezTo>
                  <a:lnTo>
                    <a:pt x="872" y="774"/>
                  </a:lnTo>
                  <a:cubicBezTo>
                    <a:pt x="874" y="771"/>
                    <a:pt x="873" y="768"/>
                    <a:pt x="871" y="766"/>
                  </a:cubicBezTo>
                  <a:lnTo>
                    <a:pt x="865" y="760"/>
                  </a:lnTo>
                  <a:cubicBezTo>
                    <a:pt x="864" y="759"/>
                    <a:pt x="862" y="758"/>
                    <a:pt x="861" y="758"/>
                  </a:cubicBezTo>
                  <a:close/>
                  <a:moveTo>
                    <a:pt x="922" y="623"/>
                  </a:moveTo>
                  <a:cubicBezTo>
                    <a:pt x="922" y="574"/>
                    <a:pt x="891" y="533"/>
                    <a:pt x="853" y="533"/>
                  </a:cubicBezTo>
                  <a:cubicBezTo>
                    <a:pt x="814" y="533"/>
                    <a:pt x="783" y="574"/>
                    <a:pt x="783" y="623"/>
                  </a:cubicBezTo>
                  <a:cubicBezTo>
                    <a:pt x="783" y="673"/>
                    <a:pt x="814" y="726"/>
                    <a:pt x="853" y="726"/>
                  </a:cubicBezTo>
                  <a:cubicBezTo>
                    <a:pt x="891" y="726"/>
                    <a:pt x="922" y="673"/>
                    <a:pt x="922" y="623"/>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0261" name="Group 21"/>
          <p:cNvGrpSpPr>
            <a:grpSpLocks/>
          </p:cNvGrpSpPr>
          <p:nvPr/>
        </p:nvGrpSpPr>
        <p:grpSpPr bwMode="auto">
          <a:xfrm>
            <a:off x="1835150" y="4198938"/>
            <a:ext cx="1152525" cy="1150937"/>
            <a:chOff x="0" y="0"/>
            <a:chExt cx="1152128" cy="1152128"/>
          </a:xfrm>
        </p:grpSpPr>
        <p:sp>
          <p:nvSpPr>
            <p:cNvPr id="9239" name="矩形 23"/>
            <p:cNvSpPr>
              <a:spLocks noChangeArrowheads="1"/>
            </p:cNvSpPr>
            <p:nvPr/>
          </p:nvSpPr>
          <p:spPr bwMode="auto">
            <a:xfrm>
              <a:off x="0" y="0"/>
              <a:ext cx="1152128" cy="115212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000000"/>
                </a:solidFill>
                <a:ea typeface="造字工房悦黑体验版常规体" pitchFamily="50" charset="-122"/>
              </a:endParaRPr>
            </a:p>
          </p:txBody>
        </p:sp>
        <p:sp>
          <p:nvSpPr>
            <p:cNvPr id="9240" name="Freeform 38"/>
            <p:cNvSpPr>
              <a:spLocks noEditPoints="1"/>
            </p:cNvSpPr>
            <p:nvPr/>
          </p:nvSpPr>
          <p:spPr bwMode="auto">
            <a:xfrm>
              <a:off x="274466" y="254674"/>
              <a:ext cx="483570" cy="483570"/>
            </a:xfrm>
            <a:custGeom>
              <a:avLst/>
              <a:gdLst>
                <a:gd name="T0" fmla="*/ 2147483646 w 1059"/>
                <a:gd name="T1" fmla="*/ 2147483646 h 1059"/>
                <a:gd name="T2" fmla="*/ 2147483646 w 1059"/>
                <a:gd name="T3" fmla="*/ 2147483646 h 1059"/>
                <a:gd name="T4" fmla="*/ 2147483646 w 1059"/>
                <a:gd name="T5" fmla="*/ 2147483646 h 1059"/>
                <a:gd name="T6" fmla="*/ 2147483646 w 1059"/>
                <a:gd name="T7" fmla="*/ 2147483646 h 1059"/>
                <a:gd name="T8" fmla="*/ 2147483646 w 1059"/>
                <a:gd name="T9" fmla="*/ 2147483646 h 1059"/>
                <a:gd name="T10" fmla="*/ 2147483646 w 1059"/>
                <a:gd name="T11" fmla="*/ 2147483646 h 1059"/>
                <a:gd name="T12" fmla="*/ 2147483646 w 1059"/>
                <a:gd name="T13" fmla="*/ 2147483646 h 1059"/>
                <a:gd name="T14" fmla="*/ 2147483646 w 1059"/>
                <a:gd name="T15" fmla="*/ 2147483646 h 1059"/>
                <a:gd name="T16" fmla="*/ 2147483646 w 1059"/>
                <a:gd name="T17" fmla="*/ 2147483646 h 1059"/>
                <a:gd name="T18" fmla="*/ 2147483646 w 1059"/>
                <a:gd name="T19" fmla="*/ 2147483646 h 1059"/>
                <a:gd name="T20" fmla="*/ 2147483646 w 1059"/>
                <a:gd name="T21" fmla="*/ 2147483646 h 1059"/>
                <a:gd name="T22" fmla="*/ 2147483646 w 1059"/>
                <a:gd name="T23" fmla="*/ 2147483646 h 1059"/>
                <a:gd name="T24" fmla="*/ 2147483646 w 1059"/>
                <a:gd name="T25" fmla="*/ 2147483646 h 1059"/>
                <a:gd name="T26" fmla="*/ 2147483646 w 1059"/>
                <a:gd name="T27" fmla="*/ 2147483646 h 1059"/>
                <a:gd name="T28" fmla="*/ 2147483646 w 1059"/>
                <a:gd name="T29" fmla="*/ 2147483646 h 1059"/>
                <a:gd name="T30" fmla="*/ 2147483646 w 1059"/>
                <a:gd name="T31" fmla="*/ 2147483646 h 1059"/>
                <a:gd name="T32" fmla="*/ 2147483646 w 1059"/>
                <a:gd name="T33" fmla="*/ 2147483646 h 1059"/>
                <a:gd name="T34" fmla="*/ 2147483646 w 1059"/>
                <a:gd name="T35" fmla="*/ 2147483646 h 1059"/>
                <a:gd name="T36" fmla="*/ 2147483646 w 1059"/>
                <a:gd name="T37" fmla="*/ 2147483646 h 1059"/>
                <a:gd name="T38" fmla="*/ 2147483646 w 1059"/>
                <a:gd name="T39" fmla="*/ 2147483646 h 1059"/>
                <a:gd name="T40" fmla="*/ 2147483646 w 1059"/>
                <a:gd name="T41" fmla="*/ 2147483646 h 1059"/>
                <a:gd name="T42" fmla="*/ 2147483646 w 1059"/>
                <a:gd name="T43" fmla="*/ 2147483646 h 1059"/>
                <a:gd name="T44" fmla="*/ 2147483646 w 1059"/>
                <a:gd name="T45" fmla="*/ 2147483646 h 1059"/>
                <a:gd name="T46" fmla="*/ 2147483646 w 1059"/>
                <a:gd name="T47" fmla="*/ 2147483646 h 1059"/>
                <a:gd name="T48" fmla="*/ 2147483646 w 1059"/>
                <a:gd name="T49" fmla="*/ 2147483646 h 1059"/>
                <a:gd name="T50" fmla="*/ 2147483646 w 1059"/>
                <a:gd name="T51" fmla="*/ 2147483646 h 1059"/>
                <a:gd name="T52" fmla="*/ 2147483646 w 1059"/>
                <a:gd name="T53" fmla="*/ 2147483646 h 1059"/>
                <a:gd name="T54" fmla="*/ 2147483646 w 1059"/>
                <a:gd name="T55" fmla="*/ 2147483646 h 1059"/>
                <a:gd name="T56" fmla="*/ 2147483646 w 1059"/>
                <a:gd name="T57" fmla="*/ 2147483646 h 1059"/>
                <a:gd name="T58" fmla="*/ 2147483646 w 1059"/>
                <a:gd name="T59" fmla="*/ 2147483646 h 1059"/>
                <a:gd name="T60" fmla="*/ 2147483646 w 1059"/>
                <a:gd name="T61" fmla="*/ 2147483646 h 1059"/>
                <a:gd name="T62" fmla="*/ 2147483646 w 1059"/>
                <a:gd name="T63" fmla="*/ 2147483646 h 1059"/>
                <a:gd name="T64" fmla="*/ 2147483646 w 1059"/>
                <a:gd name="T65" fmla="*/ 2147483646 h 1059"/>
                <a:gd name="T66" fmla="*/ 2147483646 w 1059"/>
                <a:gd name="T67" fmla="*/ 2147483646 h 1059"/>
                <a:gd name="T68" fmla="*/ 2147483646 w 1059"/>
                <a:gd name="T69" fmla="*/ 0 h 1059"/>
                <a:gd name="T70" fmla="*/ 0 w 1059"/>
                <a:gd name="T71" fmla="*/ 2147483646 h 1059"/>
                <a:gd name="T72" fmla="*/ 2147483646 w 1059"/>
                <a:gd name="T73" fmla="*/ 2147483646 h 1059"/>
                <a:gd name="T74" fmla="*/ 2147483646 w 1059"/>
                <a:gd name="T75" fmla="*/ 2147483646 h 1059"/>
                <a:gd name="T76" fmla="*/ 2147483646 w 1059"/>
                <a:gd name="T77" fmla="*/ 0 h 105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59" h="1059">
                  <a:moveTo>
                    <a:pt x="795" y="287"/>
                  </a:moveTo>
                  <a:lnTo>
                    <a:pt x="665" y="458"/>
                  </a:lnTo>
                  <a:cubicBezTo>
                    <a:pt x="664" y="459"/>
                    <a:pt x="663" y="460"/>
                    <a:pt x="663" y="461"/>
                  </a:cubicBezTo>
                  <a:lnTo>
                    <a:pt x="633" y="502"/>
                  </a:lnTo>
                  <a:cubicBezTo>
                    <a:pt x="635" y="511"/>
                    <a:pt x="636" y="520"/>
                    <a:pt x="636" y="530"/>
                  </a:cubicBezTo>
                  <a:cubicBezTo>
                    <a:pt x="636" y="589"/>
                    <a:pt x="588" y="637"/>
                    <a:pt x="529" y="637"/>
                  </a:cubicBezTo>
                  <a:cubicBezTo>
                    <a:pt x="520" y="637"/>
                    <a:pt x="510" y="635"/>
                    <a:pt x="501" y="633"/>
                  </a:cubicBezTo>
                  <a:lnTo>
                    <a:pt x="459" y="663"/>
                  </a:lnTo>
                  <a:cubicBezTo>
                    <a:pt x="458" y="664"/>
                    <a:pt x="457" y="664"/>
                    <a:pt x="456" y="665"/>
                  </a:cubicBezTo>
                  <a:lnTo>
                    <a:pt x="285" y="795"/>
                  </a:lnTo>
                  <a:cubicBezTo>
                    <a:pt x="279" y="798"/>
                    <a:pt x="271" y="797"/>
                    <a:pt x="266" y="792"/>
                  </a:cubicBezTo>
                  <a:cubicBezTo>
                    <a:pt x="261" y="786"/>
                    <a:pt x="260" y="778"/>
                    <a:pt x="263" y="772"/>
                  </a:cubicBezTo>
                  <a:lnTo>
                    <a:pt x="394" y="601"/>
                  </a:lnTo>
                  <a:cubicBezTo>
                    <a:pt x="394" y="600"/>
                    <a:pt x="395" y="599"/>
                    <a:pt x="396" y="598"/>
                  </a:cubicBezTo>
                  <a:lnTo>
                    <a:pt x="426" y="557"/>
                  </a:lnTo>
                  <a:cubicBezTo>
                    <a:pt x="424" y="548"/>
                    <a:pt x="422" y="539"/>
                    <a:pt x="422" y="530"/>
                  </a:cubicBezTo>
                  <a:cubicBezTo>
                    <a:pt x="422" y="470"/>
                    <a:pt x="470" y="422"/>
                    <a:pt x="529" y="422"/>
                  </a:cubicBezTo>
                  <a:cubicBezTo>
                    <a:pt x="539" y="422"/>
                    <a:pt x="548" y="424"/>
                    <a:pt x="557" y="426"/>
                  </a:cubicBezTo>
                  <a:lnTo>
                    <a:pt x="599" y="396"/>
                  </a:lnTo>
                  <a:cubicBezTo>
                    <a:pt x="600" y="395"/>
                    <a:pt x="601" y="395"/>
                    <a:pt x="602" y="394"/>
                  </a:cubicBezTo>
                  <a:lnTo>
                    <a:pt x="773" y="265"/>
                  </a:lnTo>
                  <a:cubicBezTo>
                    <a:pt x="780" y="261"/>
                    <a:pt x="788" y="262"/>
                    <a:pt x="793" y="268"/>
                  </a:cubicBezTo>
                  <a:cubicBezTo>
                    <a:pt x="798" y="273"/>
                    <a:pt x="799" y="281"/>
                    <a:pt x="795" y="287"/>
                  </a:cubicBezTo>
                  <a:close/>
                  <a:moveTo>
                    <a:pt x="469" y="126"/>
                  </a:moveTo>
                  <a:lnTo>
                    <a:pt x="512" y="126"/>
                  </a:lnTo>
                  <a:lnTo>
                    <a:pt x="557" y="207"/>
                  </a:lnTo>
                  <a:lnTo>
                    <a:pt x="557" y="126"/>
                  </a:lnTo>
                  <a:lnTo>
                    <a:pt x="590" y="126"/>
                  </a:lnTo>
                  <a:lnTo>
                    <a:pt x="590" y="268"/>
                  </a:lnTo>
                  <a:lnTo>
                    <a:pt x="556" y="268"/>
                  </a:lnTo>
                  <a:lnTo>
                    <a:pt x="501" y="169"/>
                  </a:lnTo>
                  <a:lnTo>
                    <a:pt x="501" y="268"/>
                  </a:lnTo>
                  <a:lnTo>
                    <a:pt x="469" y="268"/>
                  </a:lnTo>
                  <a:lnTo>
                    <a:pt x="469" y="126"/>
                  </a:lnTo>
                  <a:close/>
                  <a:moveTo>
                    <a:pt x="529" y="0"/>
                  </a:moveTo>
                  <a:cubicBezTo>
                    <a:pt x="237" y="0"/>
                    <a:pt x="0" y="237"/>
                    <a:pt x="0" y="530"/>
                  </a:cubicBezTo>
                  <a:cubicBezTo>
                    <a:pt x="0" y="822"/>
                    <a:pt x="237" y="1059"/>
                    <a:pt x="529" y="1059"/>
                  </a:cubicBezTo>
                  <a:cubicBezTo>
                    <a:pt x="822" y="1059"/>
                    <a:pt x="1059" y="822"/>
                    <a:pt x="1059" y="530"/>
                  </a:cubicBezTo>
                  <a:cubicBezTo>
                    <a:pt x="1059" y="237"/>
                    <a:pt x="822" y="0"/>
                    <a:pt x="529" y="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264" name="TextBox 30"/>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10265" name="Group 25"/>
          <p:cNvGrpSpPr>
            <a:grpSpLocks/>
          </p:cNvGrpSpPr>
          <p:nvPr/>
        </p:nvGrpSpPr>
        <p:grpSpPr bwMode="auto">
          <a:xfrm>
            <a:off x="300038" y="142875"/>
            <a:ext cx="10548937" cy="525463"/>
            <a:chOff x="0" y="0"/>
            <a:chExt cx="10548612" cy="525463"/>
          </a:xfrm>
        </p:grpSpPr>
        <p:grpSp>
          <p:nvGrpSpPr>
            <p:cNvPr id="9235" name="Group 26"/>
            <p:cNvGrpSpPr>
              <a:grpSpLocks/>
            </p:cNvGrpSpPr>
            <p:nvPr/>
          </p:nvGrpSpPr>
          <p:grpSpPr bwMode="auto">
            <a:xfrm flipH="1" flipV="1">
              <a:off x="0" y="0"/>
              <a:ext cx="584200" cy="525463"/>
              <a:chOff x="0" y="0"/>
              <a:chExt cx="584200" cy="525463"/>
            </a:xfrm>
          </p:grpSpPr>
          <p:sp>
            <p:nvSpPr>
              <p:cNvPr id="9237"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9238"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9236" name="直接连接符 11"/>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0270" name="图片 3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265"/>
                                        </p:tgtEl>
                                        <p:attrNameLst>
                                          <p:attrName>style.visibility</p:attrName>
                                        </p:attrNameLst>
                                      </p:cBhvr>
                                      <p:to>
                                        <p:strVal val="visible"/>
                                      </p:to>
                                    </p:set>
                                    <p:animEffect transition="in" filter="wipe(left)">
                                      <p:cBhvr>
                                        <p:cTn id="7" dur="500"/>
                                        <p:tgtEl>
                                          <p:spTgt spid="10265"/>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10270"/>
                                        </p:tgtEl>
                                        <p:attrNameLst>
                                          <p:attrName>style.visibility</p:attrName>
                                        </p:attrNameLst>
                                      </p:cBhvr>
                                      <p:to>
                                        <p:strVal val="visible"/>
                                      </p:to>
                                    </p:set>
                                    <p:anim calcmode="lin" valueType="num">
                                      <p:cBhvr additive="base">
                                        <p:cTn id="11" dur="300"/>
                                        <p:tgtEl>
                                          <p:spTgt spid="10270"/>
                                        </p:tgtEl>
                                        <p:attrNameLst>
                                          <p:attrName>ppt_x</p:attrName>
                                        </p:attrNameLst>
                                      </p:cBhvr>
                                      <p:tavLst>
                                        <p:tav tm="0">
                                          <p:val>
                                            <p:strVal val="#ppt_x-#ppt_w*1.125000"/>
                                          </p:val>
                                        </p:tav>
                                        <p:tav tm="100000">
                                          <p:val>
                                            <p:strVal val="#ppt_x"/>
                                          </p:val>
                                        </p:tav>
                                      </p:tavLst>
                                    </p:anim>
                                    <p:animEffect transition="in" filter="wipe(right)">
                                      <p:cBhvr>
                                        <p:cTn id="12" dur="300"/>
                                        <p:tgtEl>
                                          <p:spTgt spid="10270"/>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0264"/>
                                        </p:tgtEl>
                                        <p:attrNameLst>
                                          <p:attrName>style.visibility</p:attrName>
                                        </p:attrNameLst>
                                      </p:cBhvr>
                                      <p:to>
                                        <p:strVal val="visible"/>
                                      </p:to>
                                    </p:set>
                                    <p:anim calcmode="lin" valueType="num">
                                      <p:cBhvr>
                                        <p:cTn id="16" dur="300" fill="hold"/>
                                        <p:tgtEl>
                                          <p:spTgt spid="10264"/>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0264"/>
                                        </p:tgtEl>
                                        <p:attrNameLst>
                                          <p:attrName>ppt_y</p:attrName>
                                        </p:attrNameLst>
                                      </p:cBhvr>
                                      <p:tavLst>
                                        <p:tav tm="0">
                                          <p:val>
                                            <p:strVal val="#ppt_y"/>
                                          </p:val>
                                        </p:tav>
                                        <p:tav tm="100000">
                                          <p:val>
                                            <p:strVal val="#ppt_y"/>
                                          </p:val>
                                        </p:tav>
                                      </p:tavLst>
                                    </p:anim>
                                    <p:anim calcmode="lin" valueType="num">
                                      <p:cBhvr>
                                        <p:cTn id="18" dur="300" fill="hold"/>
                                        <p:tgtEl>
                                          <p:spTgt spid="10264"/>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026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0264"/>
                                        </p:tgtEl>
                                      </p:cBhvr>
                                    </p:animEffect>
                                  </p:childTnLst>
                                </p:cTn>
                              </p:par>
                            </p:childTnLst>
                          </p:cTn>
                        </p:par>
                        <p:par>
                          <p:cTn id="21" fill="hold" nodeType="afterGroup">
                            <p:stCondLst>
                              <p:cond delay="1370"/>
                            </p:stCondLst>
                            <p:childTnLst>
                              <p:par>
                                <p:cTn id="22" presetID="2" presetClass="entr" presetSubtype="3" fill="hold" grpId="0" nodeType="afterEffect">
                                  <p:stCondLst>
                                    <p:cond delay="0"/>
                                  </p:stCondLst>
                                  <p:childTnLst>
                                    <p:set>
                                      <p:cBhvr>
                                        <p:cTn id="23" dur="1" fill="hold">
                                          <p:stCondLst>
                                            <p:cond delay="0"/>
                                          </p:stCondLst>
                                        </p:cTn>
                                        <p:tgtEl>
                                          <p:spTgt spid="10242"/>
                                        </p:tgtEl>
                                        <p:attrNameLst>
                                          <p:attrName>style.visibility</p:attrName>
                                        </p:attrNameLst>
                                      </p:cBhvr>
                                      <p:to>
                                        <p:strVal val="visible"/>
                                      </p:to>
                                    </p:set>
                                    <p:anim calcmode="lin" valueType="num">
                                      <p:cBhvr additive="base">
                                        <p:cTn id="24" dur="500" fill="hold"/>
                                        <p:tgtEl>
                                          <p:spTgt spid="10242"/>
                                        </p:tgtEl>
                                        <p:attrNameLst>
                                          <p:attrName>ppt_x</p:attrName>
                                        </p:attrNameLst>
                                      </p:cBhvr>
                                      <p:tavLst>
                                        <p:tav tm="0">
                                          <p:val>
                                            <p:strVal val="1+#ppt_w/2"/>
                                          </p:val>
                                        </p:tav>
                                        <p:tav tm="100000">
                                          <p:val>
                                            <p:strVal val="#ppt_x"/>
                                          </p:val>
                                        </p:tav>
                                      </p:tavLst>
                                    </p:anim>
                                    <p:anim calcmode="lin" valueType="num">
                                      <p:cBhvr additive="base">
                                        <p:cTn id="25" dur="500" fill="hold"/>
                                        <p:tgtEl>
                                          <p:spTgt spid="10242"/>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200"/>
                                  </p:stCondLst>
                                  <p:childTnLst>
                                    <p:set>
                                      <p:cBhvr>
                                        <p:cTn id="27" dur="1" fill="hold">
                                          <p:stCondLst>
                                            <p:cond delay="0"/>
                                          </p:stCondLst>
                                        </p:cTn>
                                        <p:tgtEl>
                                          <p:spTgt spid="10243"/>
                                        </p:tgtEl>
                                        <p:attrNameLst>
                                          <p:attrName>style.visibility</p:attrName>
                                        </p:attrNameLst>
                                      </p:cBhvr>
                                      <p:to>
                                        <p:strVal val="visible"/>
                                      </p:to>
                                    </p:set>
                                    <p:anim calcmode="lin" valueType="num">
                                      <p:cBhvr additive="base">
                                        <p:cTn id="28" dur="500" fill="hold"/>
                                        <p:tgtEl>
                                          <p:spTgt spid="10243"/>
                                        </p:tgtEl>
                                        <p:attrNameLst>
                                          <p:attrName>ppt_x</p:attrName>
                                        </p:attrNameLst>
                                      </p:cBhvr>
                                      <p:tavLst>
                                        <p:tav tm="0">
                                          <p:val>
                                            <p:strVal val="1+#ppt_w/2"/>
                                          </p:val>
                                        </p:tav>
                                        <p:tav tm="100000">
                                          <p:val>
                                            <p:strVal val="#ppt_x"/>
                                          </p:val>
                                        </p:tav>
                                      </p:tavLst>
                                    </p:anim>
                                    <p:anim calcmode="lin" valueType="num">
                                      <p:cBhvr additive="base">
                                        <p:cTn id="29" dur="500" fill="hold"/>
                                        <p:tgtEl>
                                          <p:spTgt spid="10243"/>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stCondLst>
                                    <p:cond delay="0"/>
                                  </p:stCondLst>
                                  <p:childTnLst>
                                    <p:set>
                                      <p:cBhvr>
                                        <p:cTn id="31" dur="1" fill="hold">
                                          <p:stCondLst>
                                            <p:cond delay="0"/>
                                          </p:stCondLst>
                                        </p:cTn>
                                        <p:tgtEl>
                                          <p:spTgt spid="10244"/>
                                        </p:tgtEl>
                                        <p:attrNameLst>
                                          <p:attrName>style.visibility</p:attrName>
                                        </p:attrNameLst>
                                      </p:cBhvr>
                                      <p:to>
                                        <p:strVal val="visible"/>
                                      </p:to>
                                    </p:set>
                                    <p:anim calcmode="lin" valueType="num">
                                      <p:cBhvr additive="base">
                                        <p:cTn id="32" dur="500" fill="hold"/>
                                        <p:tgtEl>
                                          <p:spTgt spid="10244"/>
                                        </p:tgtEl>
                                        <p:attrNameLst>
                                          <p:attrName>ppt_x</p:attrName>
                                        </p:attrNameLst>
                                      </p:cBhvr>
                                      <p:tavLst>
                                        <p:tav tm="0">
                                          <p:val>
                                            <p:strVal val="1+#ppt_w/2"/>
                                          </p:val>
                                        </p:tav>
                                        <p:tav tm="100000">
                                          <p:val>
                                            <p:strVal val="#ppt_x"/>
                                          </p:val>
                                        </p:tav>
                                      </p:tavLst>
                                    </p:anim>
                                    <p:anim calcmode="lin" valueType="num">
                                      <p:cBhvr additive="base">
                                        <p:cTn id="33" dur="500" fill="hold"/>
                                        <p:tgtEl>
                                          <p:spTgt spid="10244"/>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400"/>
                                  </p:stCondLst>
                                  <p:childTnLst>
                                    <p:set>
                                      <p:cBhvr>
                                        <p:cTn id="35" dur="1" fill="hold">
                                          <p:stCondLst>
                                            <p:cond delay="0"/>
                                          </p:stCondLst>
                                        </p:cTn>
                                        <p:tgtEl>
                                          <p:spTgt spid="10252"/>
                                        </p:tgtEl>
                                        <p:attrNameLst>
                                          <p:attrName>style.visibility</p:attrName>
                                        </p:attrNameLst>
                                      </p:cBhvr>
                                      <p:to>
                                        <p:strVal val="visible"/>
                                      </p:to>
                                    </p:set>
                                    <p:anim calcmode="lin" valueType="num">
                                      <p:cBhvr additive="base">
                                        <p:cTn id="36" dur="500" fill="hold"/>
                                        <p:tgtEl>
                                          <p:spTgt spid="10252"/>
                                        </p:tgtEl>
                                        <p:attrNameLst>
                                          <p:attrName>ppt_x</p:attrName>
                                        </p:attrNameLst>
                                      </p:cBhvr>
                                      <p:tavLst>
                                        <p:tav tm="0">
                                          <p:val>
                                            <p:strVal val="1+#ppt_w/2"/>
                                          </p:val>
                                        </p:tav>
                                        <p:tav tm="100000">
                                          <p:val>
                                            <p:strVal val="#ppt_x"/>
                                          </p:val>
                                        </p:tav>
                                      </p:tavLst>
                                    </p:anim>
                                    <p:anim calcmode="lin" valueType="num">
                                      <p:cBhvr additive="base">
                                        <p:cTn id="37" dur="500" fill="hold"/>
                                        <p:tgtEl>
                                          <p:spTgt spid="10252"/>
                                        </p:tgtEl>
                                        <p:attrNameLst>
                                          <p:attrName>ppt_y</p:attrName>
                                        </p:attrNameLst>
                                      </p:cBhvr>
                                      <p:tavLst>
                                        <p:tav tm="0">
                                          <p:val>
                                            <p:strVal val="0-#ppt_h/2"/>
                                          </p:val>
                                        </p:tav>
                                        <p:tav tm="100000">
                                          <p:val>
                                            <p:strVal val="#ppt_y"/>
                                          </p:val>
                                        </p:tav>
                                      </p:tavLst>
                                    </p:anim>
                                  </p:childTnLst>
                                </p:cTn>
                              </p:par>
                              <p:par>
                                <p:cTn id="38" presetID="2" presetClass="entr" presetSubtype="3" fill="hold" nodeType="withEffect">
                                  <p:stCondLst>
                                    <p:cond delay="200"/>
                                  </p:stCondLst>
                                  <p:childTnLst>
                                    <p:set>
                                      <p:cBhvr>
                                        <p:cTn id="39" dur="1" fill="hold">
                                          <p:stCondLst>
                                            <p:cond delay="0"/>
                                          </p:stCondLst>
                                        </p:cTn>
                                        <p:tgtEl>
                                          <p:spTgt spid="10255"/>
                                        </p:tgtEl>
                                        <p:attrNameLst>
                                          <p:attrName>style.visibility</p:attrName>
                                        </p:attrNameLst>
                                      </p:cBhvr>
                                      <p:to>
                                        <p:strVal val="visible"/>
                                      </p:to>
                                    </p:set>
                                    <p:anim calcmode="lin" valueType="num">
                                      <p:cBhvr additive="base">
                                        <p:cTn id="40" dur="500" fill="hold"/>
                                        <p:tgtEl>
                                          <p:spTgt spid="10255"/>
                                        </p:tgtEl>
                                        <p:attrNameLst>
                                          <p:attrName>ppt_x</p:attrName>
                                        </p:attrNameLst>
                                      </p:cBhvr>
                                      <p:tavLst>
                                        <p:tav tm="0">
                                          <p:val>
                                            <p:strVal val="1+#ppt_w/2"/>
                                          </p:val>
                                        </p:tav>
                                        <p:tav tm="100000">
                                          <p:val>
                                            <p:strVal val="#ppt_x"/>
                                          </p:val>
                                        </p:tav>
                                      </p:tavLst>
                                    </p:anim>
                                    <p:anim calcmode="lin" valueType="num">
                                      <p:cBhvr additive="base">
                                        <p:cTn id="41" dur="500" fill="hold"/>
                                        <p:tgtEl>
                                          <p:spTgt spid="10255"/>
                                        </p:tgtEl>
                                        <p:attrNameLst>
                                          <p:attrName>ppt_y</p:attrName>
                                        </p:attrNameLst>
                                      </p:cBhvr>
                                      <p:tavLst>
                                        <p:tav tm="0">
                                          <p:val>
                                            <p:strVal val="0-#ppt_h/2"/>
                                          </p:val>
                                        </p:tav>
                                        <p:tav tm="100000">
                                          <p:val>
                                            <p:strVal val="#ppt_y"/>
                                          </p:val>
                                        </p:tav>
                                      </p:tavLst>
                                    </p:anim>
                                  </p:childTnLst>
                                </p:cTn>
                              </p:par>
                              <p:par>
                                <p:cTn id="42" presetID="2" presetClass="entr" presetSubtype="3" fill="hold" nodeType="withEffect">
                                  <p:stCondLst>
                                    <p:cond delay="600"/>
                                  </p:stCondLst>
                                  <p:childTnLst>
                                    <p:set>
                                      <p:cBhvr>
                                        <p:cTn id="43" dur="1" fill="hold">
                                          <p:stCondLst>
                                            <p:cond delay="0"/>
                                          </p:stCondLst>
                                        </p:cTn>
                                        <p:tgtEl>
                                          <p:spTgt spid="10258"/>
                                        </p:tgtEl>
                                        <p:attrNameLst>
                                          <p:attrName>style.visibility</p:attrName>
                                        </p:attrNameLst>
                                      </p:cBhvr>
                                      <p:to>
                                        <p:strVal val="visible"/>
                                      </p:to>
                                    </p:set>
                                    <p:anim calcmode="lin" valueType="num">
                                      <p:cBhvr additive="base">
                                        <p:cTn id="44" dur="500" fill="hold"/>
                                        <p:tgtEl>
                                          <p:spTgt spid="10258"/>
                                        </p:tgtEl>
                                        <p:attrNameLst>
                                          <p:attrName>ppt_x</p:attrName>
                                        </p:attrNameLst>
                                      </p:cBhvr>
                                      <p:tavLst>
                                        <p:tav tm="0">
                                          <p:val>
                                            <p:strVal val="1+#ppt_w/2"/>
                                          </p:val>
                                        </p:tav>
                                        <p:tav tm="100000">
                                          <p:val>
                                            <p:strVal val="#ppt_x"/>
                                          </p:val>
                                        </p:tav>
                                      </p:tavLst>
                                    </p:anim>
                                    <p:anim calcmode="lin" valueType="num">
                                      <p:cBhvr additive="base">
                                        <p:cTn id="45" dur="500" fill="hold"/>
                                        <p:tgtEl>
                                          <p:spTgt spid="10258"/>
                                        </p:tgtEl>
                                        <p:attrNameLst>
                                          <p:attrName>ppt_y</p:attrName>
                                        </p:attrNameLst>
                                      </p:cBhvr>
                                      <p:tavLst>
                                        <p:tav tm="0">
                                          <p:val>
                                            <p:strVal val="0-#ppt_h/2"/>
                                          </p:val>
                                        </p:tav>
                                        <p:tav tm="100000">
                                          <p:val>
                                            <p:strVal val="#ppt_y"/>
                                          </p:val>
                                        </p:tav>
                                      </p:tavLst>
                                    </p:anim>
                                  </p:childTnLst>
                                </p:cTn>
                              </p:par>
                              <p:par>
                                <p:cTn id="46" presetID="2" presetClass="entr" presetSubtype="3" fill="hold" nodeType="withEffect">
                                  <p:stCondLst>
                                    <p:cond delay="800"/>
                                  </p:stCondLst>
                                  <p:childTnLst>
                                    <p:set>
                                      <p:cBhvr>
                                        <p:cTn id="47" dur="1" fill="hold">
                                          <p:stCondLst>
                                            <p:cond delay="0"/>
                                          </p:stCondLst>
                                        </p:cTn>
                                        <p:tgtEl>
                                          <p:spTgt spid="10261"/>
                                        </p:tgtEl>
                                        <p:attrNameLst>
                                          <p:attrName>style.visibility</p:attrName>
                                        </p:attrNameLst>
                                      </p:cBhvr>
                                      <p:to>
                                        <p:strVal val="visible"/>
                                      </p:to>
                                    </p:set>
                                    <p:anim calcmode="lin" valueType="num">
                                      <p:cBhvr additive="base">
                                        <p:cTn id="48" dur="500" fill="hold"/>
                                        <p:tgtEl>
                                          <p:spTgt spid="10261"/>
                                        </p:tgtEl>
                                        <p:attrNameLst>
                                          <p:attrName>ppt_x</p:attrName>
                                        </p:attrNameLst>
                                      </p:cBhvr>
                                      <p:tavLst>
                                        <p:tav tm="0">
                                          <p:val>
                                            <p:strVal val="1+#ppt_w/2"/>
                                          </p:val>
                                        </p:tav>
                                        <p:tav tm="100000">
                                          <p:val>
                                            <p:strVal val="#ppt_x"/>
                                          </p:val>
                                        </p:tav>
                                      </p:tavLst>
                                    </p:anim>
                                    <p:anim calcmode="lin" valueType="num">
                                      <p:cBhvr additive="base">
                                        <p:cTn id="49" dur="500" fill="hold"/>
                                        <p:tgtEl>
                                          <p:spTgt spid="10261"/>
                                        </p:tgtEl>
                                        <p:attrNameLst>
                                          <p:attrName>ppt_y</p:attrName>
                                        </p:attrNameLst>
                                      </p:cBhvr>
                                      <p:tavLst>
                                        <p:tav tm="0">
                                          <p:val>
                                            <p:strVal val="0-#ppt_h/2"/>
                                          </p:val>
                                        </p:tav>
                                        <p:tav tm="100000">
                                          <p:val>
                                            <p:strVal val="#ppt_y"/>
                                          </p:val>
                                        </p:tav>
                                      </p:tavLst>
                                    </p:anim>
                                  </p:childTnLst>
                                </p:cTn>
                              </p:par>
                            </p:childTnLst>
                          </p:cTn>
                        </p:par>
                        <p:par>
                          <p:cTn id="50" fill="hold" nodeType="afterGroup">
                            <p:stCondLst>
                              <p:cond delay="2670"/>
                            </p:stCondLst>
                            <p:childTnLst>
                              <p:par>
                                <p:cTn id="51" presetID="26" presetClass="entr" presetSubtype="0" fill="hold" grpId="0" nodeType="afterEffect">
                                  <p:stCondLst>
                                    <p:cond delay="0"/>
                                  </p:stCondLst>
                                  <p:childTnLst>
                                    <p:set>
                                      <p:cBhvr>
                                        <p:cTn id="52" dur="1" fill="hold">
                                          <p:stCondLst>
                                            <p:cond delay="0"/>
                                          </p:stCondLst>
                                        </p:cTn>
                                        <p:tgtEl>
                                          <p:spTgt spid="10246"/>
                                        </p:tgtEl>
                                        <p:attrNameLst>
                                          <p:attrName>style.visibility</p:attrName>
                                        </p:attrNameLst>
                                      </p:cBhvr>
                                      <p:to>
                                        <p:strVal val="visible"/>
                                      </p:to>
                                    </p:set>
                                    <p:animEffect transition="in" filter="wipe(down)">
                                      <p:cBhvr>
                                        <p:cTn id="53" dur="290">
                                          <p:stCondLst>
                                            <p:cond delay="0"/>
                                          </p:stCondLst>
                                        </p:cTn>
                                        <p:tgtEl>
                                          <p:spTgt spid="10246"/>
                                        </p:tgtEl>
                                      </p:cBhvr>
                                    </p:animEffect>
                                    <p:anim calcmode="lin" valueType="num">
                                      <p:cBhvr>
                                        <p:cTn id="54" dur="911" tmFilter="0,0; 0.14,0.36; 0.43,0.73; 0.71,0.91; 1.0,1.0">
                                          <p:stCondLst>
                                            <p:cond delay="0"/>
                                          </p:stCondLst>
                                        </p:cTn>
                                        <p:tgtEl>
                                          <p:spTgt spid="10246"/>
                                        </p:tgtEl>
                                        <p:attrNameLst>
                                          <p:attrName>ppt_x</p:attrName>
                                        </p:attrNameLst>
                                      </p:cBhvr>
                                      <p:tavLst>
                                        <p:tav tm="0">
                                          <p:val>
                                            <p:strVal val="#ppt_x-0.25"/>
                                          </p:val>
                                        </p:tav>
                                        <p:tav tm="100000">
                                          <p:val>
                                            <p:strVal val="#ppt_x"/>
                                          </p:val>
                                        </p:tav>
                                      </p:tavLst>
                                    </p:anim>
                                    <p:anim calcmode="lin" valueType="num">
                                      <p:cBhvr>
                                        <p:cTn id="55" dur="332" tmFilter="0.0,0.0; 0.25,0.07; 0.50,0.2; 0.75,0.467; 1.0,1.0">
                                          <p:stCondLst>
                                            <p:cond delay="0"/>
                                          </p:stCondLst>
                                        </p:cTn>
                                        <p:tgtEl>
                                          <p:spTgt spid="10246"/>
                                        </p:tgtEl>
                                        <p:attrNameLst>
                                          <p:attrName>ppt_y</p:attrName>
                                        </p:attrNameLst>
                                      </p:cBhvr>
                                      <p:tavLst>
                                        <p:tav tm="0" fmla="#ppt_y-sin(pi*$)/3">
                                          <p:val>
                                            <p:fltVal val="0.5"/>
                                          </p:val>
                                        </p:tav>
                                        <p:tav tm="100000">
                                          <p:val>
                                            <p:fltVal val="1"/>
                                          </p:val>
                                        </p:tav>
                                      </p:tavLst>
                                    </p:anim>
                                    <p:anim calcmode="lin" valueType="num">
                                      <p:cBhvr>
                                        <p:cTn id="56" dur="332" tmFilter="0, 0; 0.125,0.2665; 0.25,0.4; 0.375,0.465; 0.5,0.5;  0.625,0.535; 0.75,0.6; 0.875,0.7335; 1,1">
                                          <p:stCondLst>
                                            <p:cond delay="332"/>
                                          </p:stCondLst>
                                        </p:cTn>
                                        <p:tgtEl>
                                          <p:spTgt spid="10246"/>
                                        </p:tgtEl>
                                        <p:attrNameLst>
                                          <p:attrName>ppt_y</p:attrName>
                                        </p:attrNameLst>
                                      </p:cBhvr>
                                      <p:tavLst>
                                        <p:tav tm="0" fmla="#ppt_y-sin(pi*$)/9">
                                          <p:val>
                                            <p:fltVal val="0"/>
                                          </p:val>
                                        </p:tav>
                                        <p:tav tm="100000">
                                          <p:val>
                                            <p:fltVal val="1"/>
                                          </p:val>
                                        </p:tav>
                                      </p:tavLst>
                                    </p:anim>
                                    <p:anim calcmode="lin" valueType="num">
                                      <p:cBhvr>
                                        <p:cTn id="57" dur="166" tmFilter="0, 0; 0.125,0.2665; 0.25,0.4; 0.375,0.465; 0.5,0.5;  0.625,0.535; 0.75,0.6; 0.875,0.7335; 1,1">
                                          <p:stCondLst>
                                            <p:cond delay="662"/>
                                          </p:stCondLst>
                                        </p:cTn>
                                        <p:tgtEl>
                                          <p:spTgt spid="10246"/>
                                        </p:tgtEl>
                                        <p:attrNameLst>
                                          <p:attrName>ppt_y</p:attrName>
                                        </p:attrNameLst>
                                      </p:cBhvr>
                                      <p:tavLst>
                                        <p:tav tm="0" fmla="#ppt_y-sin(pi*$)/27">
                                          <p:val>
                                            <p:fltVal val="0"/>
                                          </p:val>
                                        </p:tav>
                                        <p:tav tm="100000">
                                          <p:val>
                                            <p:fltVal val="1"/>
                                          </p:val>
                                        </p:tav>
                                      </p:tavLst>
                                    </p:anim>
                                    <p:anim calcmode="lin" valueType="num">
                                      <p:cBhvr>
                                        <p:cTn id="58" dur="82" tmFilter="0, 0; 0.125,0.2665; 0.25,0.4; 0.375,0.465; 0.5,0.5;  0.625,0.535; 0.75,0.6; 0.875,0.7335; 1,1">
                                          <p:stCondLst>
                                            <p:cond delay="828"/>
                                          </p:stCondLst>
                                        </p:cTn>
                                        <p:tgtEl>
                                          <p:spTgt spid="10246"/>
                                        </p:tgtEl>
                                        <p:attrNameLst>
                                          <p:attrName>ppt_y</p:attrName>
                                        </p:attrNameLst>
                                      </p:cBhvr>
                                      <p:tavLst>
                                        <p:tav tm="0" fmla="#ppt_y-sin(pi*$)/81">
                                          <p:val>
                                            <p:fltVal val="0"/>
                                          </p:val>
                                        </p:tav>
                                        <p:tav tm="100000">
                                          <p:val>
                                            <p:fltVal val="1"/>
                                          </p:val>
                                        </p:tav>
                                      </p:tavLst>
                                    </p:anim>
                                    <p:animScale>
                                      <p:cBhvr>
                                        <p:cTn id="59" dur="13">
                                          <p:stCondLst>
                                            <p:cond delay="325"/>
                                          </p:stCondLst>
                                        </p:cTn>
                                        <p:tgtEl>
                                          <p:spTgt spid="10246"/>
                                        </p:tgtEl>
                                      </p:cBhvr>
                                      <p:to x="100000" y="60000"/>
                                    </p:animScale>
                                    <p:animScale>
                                      <p:cBhvr>
                                        <p:cTn id="60" dur="83" decel="50000">
                                          <p:stCondLst>
                                            <p:cond delay="338"/>
                                          </p:stCondLst>
                                        </p:cTn>
                                        <p:tgtEl>
                                          <p:spTgt spid="10246"/>
                                        </p:tgtEl>
                                      </p:cBhvr>
                                      <p:to x="100000" y="100000"/>
                                    </p:animScale>
                                    <p:animScale>
                                      <p:cBhvr>
                                        <p:cTn id="61" dur="13">
                                          <p:stCondLst>
                                            <p:cond delay="656"/>
                                          </p:stCondLst>
                                        </p:cTn>
                                        <p:tgtEl>
                                          <p:spTgt spid="10246"/>
                                        </p:tgtEl>
                                      </p:cBhvr>
                                      <p:to x="100000" y="80000"/>
                                    </p:animScale>
                                    <p:animScale>
                                      <p:cBhvr>
                                        <p:cTn id="62" dur="83" decel="50000">
                                          <p:stCondLst>
                                            <p:cond delay="669"/>
                                          </p:stCondLst>
                                        </p:cTn>
                                        <p:tgtEl>
                                          <p:spTgt spid="10246"/>
                                        </p:tgtEl>
                                      </p:cBhvr>
                                      <p:to x="100000" y="100000"/>
                                    </p:animScale>
                                    <p:animScale>
                                      <p:cBhvr>
                                        <p:cTn id="63" dur="13">
                                          <p:stCondLst>
                                            <p:cond delay="821"/>
                                          </p:stCondLst>
                                        </p:cTn>
                                        <p:tgtEl>
                                          <p:spTgt spid="10246"/>
                                        </p:tgtEl>
                                      </p:cBhvr>
                                      <p:to x="100000" y="90000"/>
                                    </p:animScale>
                                    <p:animScale>
                                      <p:cBhvr>
                                        <p:cTn id="64" dur="83" decel="50000">
                                          <p:stCondLst>
                                            <p:cond delay="834"/>
                                          </p:stCondLst>
                                        </p:cTn>
                                        <p:tgtEl>
                                          <p:spTgt spid="10246"/>
                                        </p:tgtEl>
                                      </p:cBhvr>
                                      <p:to x="100000" y="100000"/>
                                    </p:animScale>
                                    <p:animScale>
                                      <p:cBhvr>
                                        <p:cTn id="65" dur="13">
                                          <p:stCondLst>
                                            <p:cond delay="904"/>
                                          </p:stCondLst>
                                        </p:cTn>
                                        <p:tgtEl>
                                          <p:spTgt spid="10246"/>
                                        </p:tgtEl>
                                      </p:cBhvr>
                                      <p:to x="100000" y="95000"/>
                                    </p:animScale>
                                    <p:animScale>
                                      <p:cBhvr>
                                        <p:cTn id="66" dur="83" decel="50000">
                                          <p:stCondLst>
                                            <p:cond delay="917"/>
                                          </p:stCondLst>
                                        </p:cTn>
                                        <p:tgtEl>
                                          <p:spTgt spid="10246"/>
                                        </p:tgtEl>
                                      </p:cBhvr>
                                      <p:to x="100000" y="100000"/>
                                    </p:animScale>
                                  </p:childTnLst>
                                </p:cTn>
                              </p:par>
                              <p:par>
                                <p:cTn id="67" presetID="26" presetClass="entr" presetSubtype="0" fill="hold" grpId="0" nodeType="withEffect">
                                  <p:stCondLst>
                                    <p:cond delay="0"/>
                                  </p:stCondLst>
                                  <p:childTnLst>
                                    <p:set>
                                      <p:cBhvr>
                                        <p:cTn id="68" dur="1" fill="hold">
                                          <p:stCondLst>
                                            <p:cond delay="0"/>
                                          </p:stCondLst>
                                        </p:cTn>
                                        <p:tgtEl>
                                          <p:spTgt spid="10247"/>
                                        </p:tgtEl>
                                        <p:attrNameLst>
                                          <p:attrName>style.visibility</p:attrName>
                                        </p:attrNameLst>
                                      </p:cBhvr>
                                      <p:to>
                                        <p:strVal val="visible"/>
                                      </p:to>
                                    </p:set>
                                    <p:animEffect transition="in" filter="wipe(down)">
                                      <p:cBhvr>
                                        <p:cTn id="69" dur="290">
                                          <p:stCondLst>
                                            <p:cond delay="0"/>
                                          </p:stCondLst>
                                        </p:cTn>
                                        <p:tgtEl>
                                          <p:spTgt spid="10247"/>
                                        </p:tgtEl>
                                      </p:cBhvr>
                                    </p:animEffect>
                                    <p:anim calcmode="lin" valueType="num">
                                      <p:cBhvr>
                                        <p:cTn id="70" dur="911" tmFilter="0,0; 0.14,0.36; 0.43,0.73; 0.71,0.91; 1.0,1.0">
                                          <p:stCondLst>
                                            <p:cond delay="0"/>
                                          </p:stCondLst>
                                        </p:cTn>
                                        <p:tgtEl>
                                          <p:spTgt spid="10247"/>
                                        </p:tgtEl>
                                        <p:attrNameLst>
                                          <p:attrName>ppt_x</p:attrName>
                                        </p:attrNameLst>
                                      </p:cBhvr>
                                      <p:tavLst>
                                        <p:tav tm="0">
                                          <p:val>
                                            <p:strVal val="#ppt_x-0.25"/>
                                          </p:val>
                                        </p:tav>
                                        <p:tav tm="100000">
                                          <p:val>
                                            <p:strVal val="#ppt_x"/>
                                          </p:val>
                                        </p:tav>
                                      </p:tavLst>
                                    </p:anim>
                                    <p:anim calcmode="lin" valueType="num">
                                      <p:cBhvr>
                                        <p:cTn id="71" dur="332" tmFilter="0.0,0.0; 0.25,0.07; 0.50,0.2; 0.75,0.467; 1.0,1.0">
                                          <p:stCondLst>
                                            <p:cond delay="0"/>
                                          </p:stCondLst>
                                        </p:cTn>
                                        <p:tgtEl>
                                          <p:spTgt spid="10247"/>
                                        </p:tgtEl>
                                        <p:attrNameLst>
                                          <p:attrName>ppt_y</p:attrName>
                                        </p:attrNameLst>
                                      </p:cBhvr>
                                      <p:tavLst>
                                        <p:tav tm="0" fmla="#ppt_y-sin(pi*$)/3">
                                          <p:val>
                                            <p:fltVal val="0.5"/>
                                          </p:val>
                                        </p:tav>
                                        <p:tav tm="100000">
                                          <p:val>
                                            <p:fltVal val="1"/>
                                          </p:val>
                                        </p:tav>
                                      </p:tavLst>
                                    </p:anim>
                                    <p:anim calcmode="lin" valueType="num">
                                      <p:cBhvr>
                                        <p:cTn id="72" dur="332" tmFilter="0, 0; 0.125,0.2665; 0.25,0.4; 0.375,0.465; 0.5,0.5;  0.625,0.535; 0.75,0.6; 0.875,0.7335; 1,1">
                                          <p:stCondLst>
                                            <p:cond delay="332"/>
                                          </p:stCondLst>
                                        </p:cTn>
                                        <p:tgtEl>
                                          <p:spTgt spid="10247"/>
                                        </p:tgtEl>
                                        <p:attrNameLst>
                                          <p:attrName>ppt_y</p:attrName>
                                        </p:attrNameLst>
                                      </p:cBhvr>
                                      <p:tavLst>
                                        <p:tav tm="0" fmla="#ppt_y-sin(pi*$)/9">
                                          <p:val>
                                            <p:fltVal val="0"/>
                                          </p:val>
                                        </p:tav>
                                        <p:tav tm="100000">
                                          <p:val>
                                            <p:fltVal val="1"/>
                                          </p:val>
                                        </p:tav>
                                      </p:tavLst>
                                    </p:anim>
                                    <p:anim calcmode="lin" valueType="num">
                                      <p:cBhvr>
                                        <p:cTn id="73" dur="166" tmFilter="0, 0; 0.125,0.2665; 0.25,0.4; 0.375,0.465; 0.5,0.5;  0.625,0.535; 0.75,0.6; 0.875,0.7335; 1,1">
                                          <p:stCondLst>
                                            <p:cond delay="662"/>
                                          </p:stCondLst>
                                        </p:cTn>
                                        <p:tgtEl>
                                          <p:spTgt spid="10247"/>
                                        </p:tgtEl>
                                        <p:attrNameLst>
                                          <p:attrName>ppt_y</p:attrName>
                                        </p:attrNameLst>
                                      </p:cBhvr>
                                      <p:tavLst>
                                        <p:tav tm="0" fmla="#ppt_y-sin(pi*$)/27">
                                          <p:val>
                                            <p:fltVal val="0"/>
                                          </p:val>
                                        </p:tav>
                                        <p:tav tm="100000">
                                          <p:val>
                                            <p:fltVal val="1"/>
                                          </p:val>
                                        </p:tav>
                                      </p:tavLst>
                                    </p:anim>
                                    <p:anim calcmode="lin" valueType="num">
                                      <p:cBhvr>
                                        <p:cTn id="74" dur="82" tmFilter="0, 0; 0.125,0.2665; 0.25,0.4; 0.375,0.465; 0.5,0.5;  0.625,0.535; 0.75,0.6; 0.875,0.7335; 1,1">
                                          <p:stCondLst>
                                            <p:cond delay="828"/>
                                          </p:stCondLst>
                                        </p:cTn>
                                        <p:tgtEl>
                                          <p:spTgt spid="10247"/>
                                        </p:tgtEl>
                                        <p:attrNameLst>
                                          <p:attrName>ppt_y</p:attrName>
                                        </p:attrNameLst>
                                      </p:cBhvr>
                                      <p:tavLst>
                                        <p:tav tm="0" fmla="#ppt_y-sin(pi*$)/81">
                                          <p:val>
                                            <p:fltVal val="0"/>
                                          </p:val>
                                        </p:tav>
                                        <p:tav tm="100000">
                                          <p:val>
                                            <p:fltVal val="1"/>
                                          </p:val>
                                        </p:tav>
                                      </p:tavLst>
                                    </p:anim>
                                    <p:animScale>
                                      <p:cBhvr>
                                        <p:cTn id="75" dur="13">
                                          <p:stCondLst>
                                            <p:cond delay="325"/>
                                          </p:stCondLst>
                                        </p:cTn>
                                        <p:tgtEl>
                                          <p:spTgt spid="10247"/>
                                        </p:tgtEl>
                                      </p:cBhvr>
                                      <p:to x="100000" y="60000"/>
                                    </p:animScale>
                                    <p:animScale>
                                      <p:cBhvr>
                                        <p:cTn id="76" dur="83" decel="50000">
                                          <p:stCondLst>
                                            <p:cond delay="338"/>
                                          </p:stCondLst>
                                        </p:cTn>
                                        <p:tgtEl>
                                          <p:spTgt spid="10247"/>
                                        </p:tgtEl>
                                      </p:cBhvr>
                                      <p:to x="100000" y="100000"/>
                                    </p:animScale>
                                    <p:animScale>
                                      <p:cBhvr>
                                        <p:cTn id="77" dur="13">
                                          <p:stCondLst>
                                            <p:cond delay="656"/>
                                          </p:stCondLst>
                                        </p:cTn>
                                        <p:tgtEl>
                                          <p:spTgt spid="10247"/>
                                        </p:tgtEl>
                                      </p:cBhvr>
                                      <p:to x="100000" y="80000"/>
                                    </p:animScale>
                                    <p:animScale>
                                      <p:cBhvr>
                                        <p:cTn id="78" dur="83" decel="50000">
                                          <p:stCondLst>
                                            <p:cond delay="669"/>
                                          </p:stCondLst>
                                        </p:cTn>
                                        <p:tgtEl>
                                          <p:spTgt spid="10247"/>
                                        </p:tgtEl>
                                      </p:cBhvr>
                                      <p:to x="100000" y="100000"/>
                                    </p:animScale>
                                    <p:animScale>
                                      <p:cBhvr>
                                        <p:cTn id="79" dur="13">
                                          <p:stCondLst>
                                            <p:cond delay="821"/>
                                          </p:stCondLst>
                                        </p:cTn>
                                        <p:tgtEl>
                                          <p:spTgt spid="10247"/>
                                        </p:tgtEl>
                                      </p:cBhvr>
                                      <p:to x="100000" y="90000"/>
                                    </p:animScale>
                                    <p:animScale>
                                      <p:cBhvr>
                                        <p:cTn id="80" dur="83" decel="50000">
                                          <p:stCondLst>
                                            <p:cond delay="834"/>
                                          </p:stCondLst>
                                        </p:cTn>
                                        <p:tgtEl>
                                          <p:spTgt spid="10247"/>
                                        </p:tgtEl>
                                      </p:cBhvr>
                                      <p:to x="100000" y="100000"/>
                                    </p:animScale>
                                    <p:animScale>
                                      <p:cBhvr>
                                        <p:cTn id="81" dur="13">
                                          <p:stCondLst>
                                            <p:cond delay="904"/>
                                          </p:stCondLst>
                                        </p:cTn>
                                        <p:tgtEl>
                                          <p:spTgt spid="10247"/>
                                        </p:tgtEl>
                                      </p:cBhvr>
                                      <p:to x="100000" y="95000"/>
                                    </p:animScale>
                                    <p:animScale>
                                      <p:cBhvr>
                                        <p:cTn id="82" dur="83" decel="50000">
                                          <p:stCondLst>
                                            <p:cond delay="917"/>
                                          </p:stCondLst>
                                        </p:cTn>
                                        <p:tgtEl>
                                          <p:spTgt spid="10247"/>
                                        </p:tgtEl>
                                      </p:cBhvr>
                                      <p:to x="100000" y="100000"/>
                                    </p:animScale>
                                  </p:childTnLst>
                                </p:cTn>
                              </p:par>
                            </p:childTnLst>
                          </p:cTn>
                        </p:par>
                        <p:par>
                          <p:cTn id="83" fill="hold" nodeType="afterGroup">
                            <p:stCondLst>
                              <p:cond delay="3670"/>
                            </p:stCondLst>
                            <p:childTnLst>
                              <p:par>
                                <p:cTn id="84" presetID="42" presetClass="entr" presetSubtype="0" fill="hold" grpId="0" nodeType="afterEffect">
                                  <p:stCondLst>
                                    <p:cond delay="0"/>
                                  </p:stCondLst>
                                  <p:childTnLst>
                                    <p:set>
                                      <p:cBhvr>
                                        <p:cTn id="85" dur="1" fill="hold">
                                          <p:stCondLst>
                                            <p:cond delay="0"/>
                                          </p:stCondLst>
                                        </p:cTn>
                                        <p:tgtEl>
                                          <p:spTgt spid="10248"/>
                                        </p:tgtEl>
                                        <p:attrNameLst>
                                          <p:attrName>style.visibility</p:attrName>
                                        </p:attrNameLst>
                                      </p:cBhvr>
                                      <p:to>
                                        <p:strVal val="visible"/>
                                      </p:to>
                                    </p:set>
                                    <p:animEffect transition="in" filter="fade">
                                      <p:cBhvr>
                                        <p:cTn id="86" dur="500"/>
                                        <p:tgtEl>
                                          <p:spTgt spid="10248"/>
                                        </p:tgtEl>
                                      </p:cBhvr>
                                    </p:animEffect>
                                    <p:anim calcmode="lin" valueType="num">
                                      <p:cBhvr>
                                        <p:cTn id="87" dur="500" fill="hold"/>
                                        <p:tgtEl>
                                          <p:spTgt spid="10248"/>
                                        </p:tgtEl>
                                        <p:attrNameLst>
                                          <p:attrName>ppt_x</p:attrName>
                                        </p:attrNameLst>
                                      </p:cBhvr>
                                      <p:tavLst>
                                        <p:tav tm="0">
                                          <p:val>
                                            <p:strVal val="#ppt_x"/>
                                          </p:val>
                                        </p:tav>
                                        <p:tav tm="100000">
                                          <p:val>
                                            <p:strVal val="#ppt_x"/>
                                          </p:val>
                                        </p:tav>
                                      </p:tavLst>
                                    </p:anim>
                                    <p:anim calcmode="lin" valueType="num">
                                      <p:cBhvr>
                                        <p:cTn id="88" dur="500" fill="hold"/>
                                        <p:tgtEl>
                                          <p:spTgt spid="10248"/>
                                        </p:tgtEl>
                                        <p:attrNameLst>
                                          <p:attrName>ppt_y</p:attrName>
                                        </p:attrNameLst>
                                      </p:cBhvr>
                                      <p:tavLst>
                                        <p:tav tm="0">
                                          <p:val>
                                            <p:strVal val="#ppt_y+.1"/>
                                          </p:val>
                                        </p:tav>
                                        <p:tav tm="100000">
                                          <p:val>
                                            <p:strVal val="#ppt_y"/>
                                          </p:val>
                                        </p:tav>
                                      </p:tavLst>
                                    </p:anim>
                                  </p:childTnLst>
                                </p:cTn>
                              </p:par>
                            </p:childTnLst>
                          </p:cTn>
                        </p:par>
                        <p:par>
                          <p:cTn id="89" fill="hold" nodeType="afterGroup">
                            <p:stCondLst>
                              <p:cond delay="4170"/>
                            </p:stCondLst>
                            <p:childTnLst>
                              <p:par>
                                <p:cTn id="90" presetID="22" presetClass="entr" presetSubtype="8" fill="hold" nodeType="afterEffect">
                                  <p:stCondLst>
                                    <p:cond delay="0"/>
                                  </p:stCondLst>
                                  <p:childTnLst>
                                    <p:set>
                                      <p:cBhvr>
                                        <p:cTn id="91" dur="1" fill="hold">
                                          <p:stCondLst>
                                            <p:cond delay="0"/>
                                          </p:stCondLst>
                                        </p:cTn>
                                        <p:tgtEl>
                                          <p:spTgt spid="10245"/>
                                        </p:tgtEl>
                                        <p:attrNameLst>
                                          <p:attrName>style.visibility</p:attrName>
                                        </p:attrNameLst>
                                      </p:cBhvr>
                                      <p:to>
                                        <p:strVal val="visible"/>
                                      </p:to>
                                    </p:set>
                                    <p:animEffect transition="in" filter="wipe(left)">
                                      <p:cBhvr>
                                        <p:cTn id="92" dur="500"/>
                                        <p:tgtEl>
                                          <p:spTgt spid="10245"/>
                                        </p:tgtEl>
                                      </p:cBhvr>
                                    </p:animEffect>
                                  </p:childTnLst>
                                </p:cTn>
                              </p:par>
                            </p:childTnLst>
                          </p:cTn>
                        </p:par>
                        <p:par>
                          <p:cTn id="93" fill="hold" nodeType="afterGroup">
                            <p:stCondLst>
                              <p:cond delay="4670"/>
                            </p:stCondLst>
                            <p:childTnLst>
                              <p:par>
                                <p:cTn id="94" presetID="26" presetClass="entr" presetSubtype="0" fill="hold" grpId="0" nodeType="afterEffect">
                                  <p:stCondLst>
                                    <p:cond delay="0"/>
                                  </p:stCondLst>
                                  <p:childTnLst>
                                    <p:set>
                                      <p:cBhvr>
                                        <p:cTn id="95" dur="1" fill="hold">
                                          <p:stCondLst>
                                            <p:cond delay="0"/>
                                          </p:stCondLst>
                                        </p:cTn>
                                        <p:tgtEl>
                                          <p:spTgt spid="10250"/>
                                        </p:tgtEl>
                                        <p:attrNameLst>
                                          <p:attrName>style.visibility</p:attrName>
                                        </p:attrNameLst>
                                      </p:cBhvr>
                                      <p:to>
                                        <p:strVal val="visible"/>
                                      </p:to>
                                    </p:set>
                                    <p:animEffect transition="in" filter="wipe(down)">
                                      <p:cBhvr>
                                        <p:cTn id="96" dur="290">
                                          <p:stCondLst>
                                            <p:cond delay="0"/>
                                          </p:stCondLst>
                                        </p:cTn>
                                        <p:tgtEl>
                                          <p:spTgt spid="10250"/>
                                        </p:tgtEl>
                                      </p:cBhvr>
                                    </p:animEffect>
                                    <p:anim calcmode="lin" valueType="num">
                                      <p:cBhvr>
                                        <p:cTn id="97" dur="911" tmFilter="0,0; 0.14,0.36; 0.43,0.73; 0.71,0.91; 1.0,1.0">
                                          <p:stCondLst>
                                            <p:cond delay="0"/>
                                          </p:stCondLst>
                                        </p:cTn>
                                        <p:tgtEl>
                                          <p:spTgt spid="10250"/>
                                        </p:tgtEl>
                                        <p:attrNameLst>
                                          <p:attrName>ppt_x</p:attrName>
                                        </p:attrNameLst>
                                      </p:cBhvr>
                                      <p:tavLst>
                                        <p:tav tm="0">
                                          <p:val>
                                            <p:strVal val="#ppt_x-0.25"/>
                                          </p:val>
                                        </p:tav>
                                        <p:tav tm="100000">
                                          <p:val>
                                            <p:strVal val="#ppt_x"/>
                                          </p:val>
                                        </p:tav>
                                      </p:tavLst>
                                    </p:anim>
                                    <p:anim calcmode="lin" valueType="num">
                                      <p:cBhvr>
                                        <p:cTn id="98" dur="332" tmFilter="0.0,0.0; 0.25,0.07; 0.50,0.2; 0.75,0.467; 1.0,1.0">
                                          <p:stCondLst>
                                            <p:cond delay="0"/>
                                          </p:stCondLst>
                                        </p:cTn>
                                        <p:tgtEl>
                                          <p:spTgt spid="10250"/>
                                        </p:tgtEl>
                                        <p:attrNameLst>
                                          <p:attrName>ppt_y</p:attrName>
                                        </p:attrNameLst>
                                      </p:cBhvr>
                                      <p:tavLst>
                                        <p:tav tm="0" fmla="#ppt_y-sin(pi*$)/3">
                                          <p:val>
                                            <p:fltVal val="0.5"/>
                                          </p:val>
                                        </p:tav>
                                        <p:tav tm="100000">
                                          <p:val>
                                            <p:fltVal val="1"/>
                                          </p:val>
                                        </p:tav>
                                      </p:tavLst>
                                    </p:anim>
                                    <p:anim calcmode="lin" valueType="num">
                                      <p:cBhvr>
                                        <p:cTn id="99" dur="332" tmFilter="0, 0; 0.125,0.2665; 0.25,0.4; 0.375,0.465; 0.5,0.5;  0.625,0.535; 0.75,0.6; 0.875,0.7335; 1,1">
                                          <p:stCondLst>
                                            <p:cond delay="332"/>
                                          </p:stCondLst>
                                        </p:cTn>
                                        <p:tgtEl>
                                          <p:spTgt spid="10250"/>
                                        </p:tgtEl>
                                        <p:attrNameLst>
                                          <p:attrName>ppt_y</p:attrName>
                                        </p:attrNameLst>
                                      </p:cBhvr>
                                      <p:tavLst>
                                        <p:tav tm="0" fmla="#ppt_y-sin(pi*$)/9">
                                          <p:val>
                                            <p:fltVal val="0"/>
                                          </p:val>
                                        </p:tav>
                                        <p:tav tm="100000">
                                          <p:val>
                                            <p:fltVal val="1"/>
                                          </p:val>
                                        </p:tav>
                                      </p:tavLst>
                                    </p:anim>
                                    <p:anim calcmode="lin" valueType="num">
                                      <p:cBhvr>
                                        <p:cTn id="100" dur="166" tmFilter="0, 0; 0.125,0.2665; 0.25,0.4; 0.375,0.465; 0.5,0.5;  0.625,0.535; 0.75,0.6; 0.875,0.7335; 1,1">
                                          <p:stCondLst>
                                            <p:cond delay="662"/>
                                          </p:stCondLst>
                                        </p:cTn>
                                        <p:tgtEl>
                                          <p:spTgt spid="10250"/>
                                        </p:tgtEl>
                                        <p:attrNameLst>
                                          <p:attrName>ppt_y</p:attrName>
                                        </p:attrNameLst>
                                      </p:cBhvr>
                                      <p:tavLst>
                                        <p:tav tm="0" fmla="#ppt_y-sin(pi*$)/27">
                                          <p:val>
                                            <p:fltVal val="0"/>
                                          </p:val>
                                        </p:tav>
                                        <p:tav tm="100000">
                                          <p:val>
                                            <p:fltVal val="1"/>
                                          </p:val>
                                        </p:tav>
                                      </p:tavLst>
                                    </p:anim>
                                    <p:anim calcmode="lin" valueType="num">
                                      <p:cBhvr>
                                        <p:cTn id="101" dur="82" tmFilter="0, 0; 0.125,0.2665; 0.25,0.4; 0.375,0.465; 0.5,0.5;  0.625,0.535; 0.75,0.6; 0.875,0.7335; 1,1">
                                          <p:stCondLst>
                                            <p:cond delay="828"/>
                                          </p:stCondLst>
                                        </p:cTn>
                                        <p:tgtEl>
                                          <p:spTgt spid="10250"/>
                                        </p:tgtEl>
                                        <p:attrNameLst>
                                          <p:attrName>ppt_y</p:attrName>
                                        </p:attrNameLst>
                                      </p:cBhvr>
                                      <p:tavLst>
                                        <p:tav tm="0" fmla="#ppt_y-sin(pi*$)/81">
                                          <p:val>
                                            <p:fltVal val="0"/>
                                          </p:val>
                                        </p:tav>
                                        <p:tav tm="100000">
                                          <p:val>
                                            <p:fltVal val="1"/>
                                          </p:val>
                                        </p:tav>
                                      </p:tavLst>
                                    </p:anim>
                                    <p:animScale>
                                      <p:cBhvr>
                                        <p:cTn id="102" dur="13">
                                          <p:stCondLst>
                                            <p:cond delay="325"/>
                                          </p:stCondLst>
                                        </p:cTn>
                                        <p:tgtEl>
                                          <p:spTgt spid="10250"/>
                                        </p:tgtEl>
                                      </p:cBhvr>
                                      <p:to x="100000" y="60000"/>
                                    </p:animScale>
                                    <p:animScale>
                                      <p:cBhvr>
                                        <p:cTn id="103" dur="83" decel="50000">
                                          <p:stCondLst>
                                            <p:cond delay="338"/>
                                          </p:stCondLst>
                                        </p:cTn>
                                        <p:tgtEl>
                                          <p:spTgt spid="10250"/>
                                        </p:tgtEl>
                                      </p:cBhvr>
                                      <p:to x="100000" y="100000"/>
                                    </p:animScale>
                                    <p:animScale>
                                      <p:cBhvr>
                                        <p:cTn id="104" dur="13">
                                          <p:stCondLst>
                                            <p:cond delay="656"/>
                                          </p:stCondLst>
                                        </p:cTn>
                                        <p:tgtEl>
                                          <p:spTgt spid="10250"/>
                                        </p:tgtEl>
                                      </p:cBhvr>
                                      <p:to x="100000" y="80000"/>
                                    </p:animScale>
                                    <p:animScale>
                                      <p:cBhvr>
                                        <p:cTn id="105" dur="83" decel="50000">
                                          <p:stCondLst>
                                            <p:cond delay="669"/>
                                          </p:stCondLst>
                                        </p:cTn>
                                        <p:tgtEl>
                                          <p:spTgt spid="10250"/>
                                        </p:tgtEl>
                                      </p:cBhvr>
                                      <p:to x="100000" y="100000"/>
                                    </p:animScale>
                                    <p:animScale>
                                      <p:cBhvr>
                                        <p:cTn id="106" dur="13">
                                          <p:stCondLst>
                                            <p:cond delay="821"/>
                                          </p:stCondLst>
                                        </p:cTn>
                                        <p:tgtEl>
                                          <p:spTgt spid="10250"/>
                                        </p:tgtEl>
                                      </p:cBhvr>
                                      <p:to x="100000" y="90000"/>
                                    </p:animScale>
                                    <p:animScale>
                                      <p:cBhvr>
                                        <p:cTn id="107" dur="83" decel="50000">
                                          <p:stCondLst>
                                            <p:cond delay="834"/>
                                          </p:stCondLst>
                                        </p:cTn>
                                        <p:tgtEl>
                                          <p:spTgt spid="10250"/>
                                        </p:tgtEl>
                                      </p:cBhvr>
                                      <p:to x="100000" y="100000"/>
                                    </p:animScale>
                                    <p:animScale>
                                      <p:cBhvr>
                                        <p:cTn id="108" dur="13">
                                          <p:stCondLst>
                                            <p:cond delay="904"/>
                                          </p:stCondLst>
                                        </p:cTn>
                                        <p:tgtEl>
                                          <p:spTgt spid="10250"/>
                                        </p:tgtEl>
                                      </p:cBhvr>
                                      <p:to x="100000" y="95000"/>
                                    </p:animScale>
                                    <p:animScale>
                                      <p:cBhvr>
                                        <p:cTn id="109" dur="83" decel="50000">
                                          <p:stCondLst>
                                            <p:cond delay="917"/>
                                          </p:stCondLst>
                                        </p:cTn>
                                        <p:tgtEl>
                                          <p:spTgt spid="10250"/>
                                        </p:tgtEl>
                                      </p:cBhvr>
                                      <p:to x="100000" y="100000"/>
                                    </p:animScale>
                                  </p:childTnLst>
                                </p:cTn>
                              </p:par>
                              <p:par>
                                <p:cTn id="110" presetID="26" presetClass="entr" presetSubtype="0" fill="hold" grpId="0" nodeType="withEffect">
                                  <p:stCondLst>
                                    <p:cond delay="0"/>
                                  </p:stCondLst>
                                  <p:childTnLst>
                                    <p:set>
                                      <p:cBhvr>
                                        <p:cTn id="111" dur="1" fill="hold">
                                          <p:stCondLst>
                                            <p:cond delay="0"/>
                                          </p:stCondLst>
                                        </p:cTn>
                                        <p:tgtEl>
                                          <p:spTgt spid="10251"/>
                                        </p:tgtEl>
                                        <p:attrNameLst>
                                          <p:attrName>style.visibility</p:attrName>
                                        </p:attrNameLst>
                                      </p:cBhvr>
                                      <p:to>
                                        <p:strVal val="visible"/>
                                      </p:to>
                                    </p:set>
                                    <p:animEffect transition="in" filter="wipe(down)">
                                      <p:cBhvr>
                                        <p:cTn id="112" dur="290">
                                          <p:stCondLst>
                                            <p:cond delay="0"/>
                                          </p:stCondLst>
                                        </p:cTn>
                                        <p:tgtEl>
                                          <p:spTgt spid="10251"/>
                                        </p:tgtEl>
                                      </p:cBhvr>
                                    </p:animEffect>
                                    <p:anim calcmode="lin" valueType="num">
                                      <p:cBhvr>
                                        <p:cTn id="113" dur="911" tmFilter="0,0; 0.14,0.36; 0.43,0.73; 0.71,0.91; 1.0,1.0">
                                          <p:stCondLst>
                                            <p:cond delay="0"/>
                                          </p:stCondLst>
                                        </p:cTn>
                                        <p:tgtEl>
                                          <p:spTgt spid="10251"/>
                                        </p:tgtEl>
                                        <p:attrNameLst>
                                          <p:attrName>ppt_x</p:attrName>
                                        </p:attrNameLst>
                                      </p:cBhvr>
                                      <p:tavLst>
                                        <p:tav tm="0">
                                          <p:val>
                                            <p:strVal val="#ppt_x-0.25"/>
                                          </p:val>
                                        </p:tav>
                                        <p:tav tm="100000">
                                          <p:val>
                                            <p:strVal val="#ppt_x"/>
                                          </p:val>
                                        </p:tav>
                                      </p:tavLst>
                                    </p:anim>
                                    <p:anim calcmode="lin" valueType="num">
                                      <p:cBhvr>
                                        <p:cTn id="114" dur="332" tmFilter="0.0,0.0; 0.25,0.07; 0.50,0.2; 0.75,0.467; 1.0,1.0">
                                          <p:stCondLst>
                                            <p:cond delay="0"/>
                                          </p:stCondLst>
                                        </p:cTn>
                                        <p:tgtEl>
                                          <p:spTgt spid="10251"/>
                                        </p:tgtEl>
                                        <p:attrNameLst>
                                          <p:attrName>ppt_y</p:attrName>
                                        </p:attrNameLst>
                                      </p:cBhvr>
                                      <p:tavLst>
                                        <p:tav tm="0" fmla="#ppt_y-sin(pi*$)/3">
                                          <p:val>
                                            <p:fltVal val="0.5"/>
                                          </p:val>
                                        </p:tav>
                                        <p:tav tm="100000">
                                          <p:val>
                                            <p:fltVal val="1"/>
                                          </p:val>
                                        </p:tav>
                                      </p:tavLst>
                                    </p:anim>
                                    <p:anim calcmode="lin" valueType="num">
                                      <p:cBhvr>
                                        <p:cTn id="115" dur="332" tmFilter="0, 0; 0.125,0.2665; 0.25,0.4; 0.375,0.465; 0.5,0.5;  0.625,0.535; 0.75,0.6; 0.875,0.7335; 1,1">
                                          <p:stCondLst>
                                            <p:cond delay="332"/>
                                          </p:stCondLst>
                                        </p:cTn>
                                        <p:tgtEl>
                                          <p:spTgt spid="10251"/>
                                        </p:tgtEl>
                                        <p:attrNameLst>
                                          <p:attrName>ppt_y</p:attrName>
                                        </p:attrNameLst>
                                      </p:cBhvr>
                                      <p:tavLst>
                                        <p:tav tm="0" fmla="#ppt_y-sin(pi*$)/9">
                                          <p:val>
                                            <p:fltVal val="0"/>
                                          </p:val>
                                        </p:tav>
                                        <p:tav tm="100000">
                                          <p:val>
                                            <p:fltVal val="1"/>
                                          </p:val>
                                        </p:tav>
                                      </p:tavLst>
                                    </p:anim>
                                    <p:anim calcmode="lin" valueType="num">
                                      <p:cBhvr>
                                        <p:cTn id="116" dur="166" tmFilter="0, 0; 0.125,0.2665; 0.25,0.4; 0.375,0.465; 0.5,0.5;  0.625,0.535; 0.75,0.6; 0.875,0.7335; 1,1">
                                          <p:stCondLst>
                                            <p:cond delay="662"/>
                                          </p:stCondLst>
                                        </p:cTn>
                                        <p:tgtEl>
                                          <p:spTgt spid="10251"/>
                                        </p:tgtEl>
                                        <p:attrNameLst>
                                          <p:attrName>ppt_y</p:attrName>
                                        </p:attrNameLst>
                                      </p:cBhvr>
                                      <p:tavLst>
                                        <p:tav tm="0" fmla="#ppt_y-sin(pi*$)/27">
                                          <p:val>
                                            <p:fltVal val="0"/>
                                          </p:val>
                                        </p:tav>
                                        <p:tav tm="100000">
                                          <p:val>
                                            <p:fltVal val="1"/>
                                          </p:val>
                                        </p:tav>
                                      </p:tavLst>
                                    </p:anim>
                                    <p:anim calcmode="lin" valueType="num">
                                      <p:cBhvr>
                                        <p:cTn id="117" dur="82" tmFilter="0, 0; 0.125,0.2665; 0.25,0.4; 0.375,0.465; 0.5,0.5;  0.625,0.535; 0.75,0.6; 0.875,0.7335; 1,1">
                                          <p:stCondLst>
                                            <p:cond delay="828"/>
                                          </p:stCondLst>
                                        </p:cTn>
                                        <p:tgtEl>
                                          <p:spTgt spid="10251"/>
                                        </p:tgtEl>
                                        <p:attrNameLst>
                                          <p:attrName>ppt_y</p:attrName>
                                        </p:attrNameLst>
                                      </p:cBhvr>
                                      <p:tavLst>
                                        <p:tav tm="0" fmla="#ppt_y-sin(pi*$)/81">
                                          <p:val>
                                            <p:fltVal val="0"/>
                                          </p:val>
                                        </p:tav>
                                        <p:tav tm="100000">
                                          <p:val>
                                            <p:fltVal val="1"/>
                                          </p:val>
                                        </p:tav>
                                      </p:tavLst>
                                    </p:anim>
                                    <p:animScale>
                                      <p:cBhvr>
                                        <p:cTn id="118" dur="13">
                                          <p:stCondLst>
                                            <p:cond delay="325"/>
                                          </p:stCondLst>
                                        </p:cTn>
                                        <p:tgtEl>
                                          <p:spTgt spid="10251"/>
                                        </p:tgtEl>
                                      </p:cBhvr>
                                      <p:to x="100000" y="60000"/>
                                    </p:animScale>
                                    <p:animScale>
                                      <p:cBhvr>
                                        <p:cTn id="119" dur="83" decel="50000">
                                          <p:stCondLst>
                                            <p:cond delay="338"/>
                                          </p:stCondLst>
                                        </p:cTn>
                                        <p:tgtEl>
                                          <p:spTgt spid="10251"/>
                                        </p:tgtEl>
                                      </p:cBhvr>
                                      <p:to x="100000" y="100000"/>
                                    </p:animScale>
                                    <p:animScale>
                                      <p:cBhvr>
                                        <p:cTn id="120" dur="13">
                                          <p:stCondLst>
                                            <p:cond delay="656"/>
                                          </p:stCondLst>
                                        </p:cTn>
                                        <p:tgtEl>
                                          <p:spTgt spid="10251"/>
                                        </p:tgtEl>
                                      </p:cBhvr>
                                      <p:to x="100000" y="80000"/>
                                    </p:animScale>
                                    <p:animScale>
                                      <p:cBhvr>
                                        <p:cTn id="121" dur="83" decel="50000">
                                          <p:stCondLst>
                                            <p:cond delay="669"/>
                                          </p:stCondLst>
                                        </p:cTn>
                                        <p:tgtEl>
                                          <p:spTgt spid="10251"/>
                                        </p:tgtEl>
                                      </p:cBhvr>
                                      <p:to x="100000" y="100000"/>
                                    </p:animScale>
                                    <p:animScale>
                                      <p:cBhvr>
                                        <p:cTn id="122" dur="13">
                                          <p:stCondLst>
                                            <p:cond delay="821"/>
                                          </p:stCondLst>
                                        </p:cTn>
                                        <p:tgtEl>
                                          <p:spTgt spid="10251"/>
                                        </p:tgtEl>
                                      </p:cBhvr>
                                      <p:to x="100000" y="90000"/>
                                    </p:animScale>
                                    <p:animScale>
                                      <p:cBhvr>
                                        <p:cTn id="123" dur="83" decel="50000">
                                          <p:stCondLst>
                                            <p:cond delay="834"/>
                                          </p:stCondLst>
                                        </p:cTn>
                                        <p:tgtEl>
                                          <p:spTgt spid="10251"/>
                                        </p:tgtEl>
                                      </p:cBhvr>
                                      <p:to x="100000" y="100000"/>
                                    </p:animScale>
                                    <p:animScale>
                                      <p:cBhvr>
                                        <p:cTn id="124" dur="13">
                                          <p:stCondLst>
                                            <p:cond delay="904"/>
                                          </p:stCondLst>
                                        </p:cTn>
                                        <p:tgtEl>
                                          <p:spTgt spid="10251"/>
                                        </p:tgtEl>
                                      </p:cBhvr>
                                      <p:to x="100000" y="95000"/>
                                    </p:animScale>
                                    <p:animScale>
                                      <p:cBhvr>
                                        <p:cTn id="125" dur="83" decel="50000">
                                          <p:stCondLst>
                                            <p:cond delay="917"/>
                                          </p:stCondLst>
                                        </p:cTn>
                                        <p:tgtEl>
                                          <p:spTgt spid="10251"/>
                                        </p:tgtEl>
                                      </p:cBhvr>
                                      <p:to x="100000" y="100000"/>
                                    </p:animScale>
                                  </p:childTnLst>
                                </p:cTn>
                              </p:par>
                            </p:childTnLst>
                          </p:cTn>
                        </p:par>
                        <p:par>
                          <p:cTn id="126" fill="hold" nodeType="afterGroup">
                            <p:stCondLst>
                              <p:cond delay="5670"/>
                            </p:stCondLst>
                            <p:childTnLst>
                              <p:par>
                                <p:cTn id="127" presetID="42" presetClass="entr" presetSubtype="0" fill="hold" grpId="0" nodeType="afterEffect">
                                  <p:stCondLst>
                                    <p:cond delay="0"/>
                                  </p:stCondLst>
                                  <p:childTnLst>
                                    <p:set>
                                      <p:cBhvr>
                                        <p:cTn id="128" dur="1" fill="hold">
                                          <p:stCondLst>
                                            <p:cond delay="0"/>
                                          </p:stCondLst>
                                        </p:cTn>
                                        <p:tgtEl>
                                          <p:spTgt spid="10249"/>
                                        </p:tgtEl>
                                        <p:attrNameLst>
                                          <p:attrName>style.visibility</p:attrName>
                                        </p:attrNameLst>
                                      </p:cBhvr>
                                      <p:to>
                                        <p:strVal val="visible"/>
                                      </p:to>
                                    </p:set>
                                    <p:animEffect transition="in" filter="fade">
                                      <p:cBhvr>
                                        <p:cTn id="129" dur="500"/>
                                        <p:tgtEl>
                                          <p:spTgt spid="10249"/>
                                        </p:tgtEl>
                                      </p:cBhvr>
                                    </p:animEffect>
                                    <p:anim calcmode="lin" valueType="num">
                                      <p:cBhvr>
                                        <p:cTn id="130" dur="500" fill="hold"/>
                                        <p:tgtEl>
                                          <p:spTgt spid="10249"/>
                                        </p:tgtEl>
                                        <p:attrNameLst>
                                          <p:attrName>ppt_x</p:attrName>
                                        </p:attrNameLst>
                                      </p:cBhvr>
                                      <p:tavLst>
                                        <p:tav tm="0">
                                          <p:val>
                                            <p:strVal val="#ppt_x"/>
                                          </p:val>
                                        </p:tav>
                                        <p:tav tm="100000">
                                          <p:val>
                                            <p:strVal val="#ppt_x"/>
                                          </p:val>
                                        </p:tav>
                                      </p:tavLst>
                                    </p:anim>
                                    <p:anim calcmode="lin" valueType="num">
                                      <p:cBhvr>
                                        <p:cTn id="131" dur="500" fill="hold"/>
                                        <p:tgtEl>
                                          <p:spTgt spid="102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nimBg="1" autoUpdateAnimBg="0"/>
      <p:bldP spid="10244" grpId="0" animBg="1" autoUpdateAnimBg="0"/>
      <p:bldP spid="10246" grpId="0" animBg="1"/>
      <p:bldP spid="10247" grpId="0" autoUpdateAnimBg="0"/>
      <p:bldP spid="10248" grpId="0" autoUpdateAnimBg="0"/>
      <p:bldP spid="10249" grpId="0" autoUpdateAnimBg="0"/>
      <p:bldP spid="10250" grpId="0" animBg="1"/>
      <p:bldP spid="10251" grpId="0" autoUpdateAnimBg="0"/>
      <p:bldP spid="10264"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reeform 16"/>
          <p:cNvSpPr>
            <a:spLocks noEditPoints="1"/>
          </p:cNvSpPr>
          <p:nvPr/>
        </p:nvSpPr>
        <p:spPr bwMode="auto">
          <a:xfrm>
            <a:off x="6832600" y="2798763"/>
            <a:ext cx="2176463" cy="2025650"/>
          </a:xfrm>
          <a:custGeom>
            <a:avLst/>
            <a:gdLst>
              <a:gd name="T0" fmla="*/ 2147483646 w 179"/>
              <a:gd name="T1" fmla="*/ 2147483646 h 167"/>
              <a:gd name="T2" fmla="*/ 0 w 179"/>
              <a:gd name="T3" fmla="*/ 2147483646 h 167"/>
              <a:gd name="T4" fmla="*/ 2147483646 w 179"/>
              <a:gd name="T5" fmla="*/ 2147483646 h 167"/>
              <a:gd name="T6" fmla="*/ 2147483646 w 179"/>
              <a:gd name="T7" fmla="*/ 2147483646 h 167"/>
              <a:gd name="T8" fmla="*/ 2147483646 w 179"/>
              <a:gd name="T9" fmla="*/ 2147483646 h 167"/>
              <a:gd name="T10" fmla="*/ 2147483646 w 179"/>
              <a:gd name="T11" fmla="*/ 2147483646 h 167"/>
              <a:gd name="T12" fmla="*/ 2147483646 w 179"/>
              <a:gd name="T13" fmla="*/ 2147483646 h 167"/>
              <a:gd name="T14" fmla="*/ 2147483646 w 179"/>
              <a:gd name="T15" fmla="*/ 2147483646 h 167"/>
              <a:gd name="T16" fmla="*/ 2147483646 w 179"/>
              <a:gd name="T17" fmla="*/ 2147483646 h 167"/>
              <a:gd name="T18" fmla="*/ 2147483646 w 179"/>
              <a:gd name="T19" fmla="*/ 2147483646 h 167"/>
              <a:gd name="T20" fmla="*/ 2147483646 w 179"/>
              <a:gd name="T21" fmla="*/ 2147483646 h 167"/>
              <a:gd name="T22" fmla="*/ 2147483646 w 179"/>
              <a:gd name="T23" fmla="*/ 2147483646 h 167"/>
              <a:gd name="T24" fmla="*/ 2147483646 w 179"/>
              <a:gd name="T25" fmla="*/ 2147483646 h 167"/>
              <a:gd name="T26" fmla="*/ 2147483646 w 179"/>
              <a:gd name="T27" fmla="*/ 2147483646 h 167"/>
              <a:gd name="T28" fmla="*/ 2147483646 w 179"/>
              <a:gd name="T29" fmla="*/ 2147483646 h 167"/>
              <a:gd name="T30" fmla="*/ 2147483646 w 179"/>
              <a:gd name="T31" fmla="*/ 2147483646 h 167"/>
              <a:gd name="T32" fmla="*/ 2147483646 w 179"/>
              <a:gd name="T33" fmla="*/ 2147483646 h 167"/>
              <a:gd name="T34" fmla="*/ 2147483646 w 179"/>
              <a:gd name="T35" fmla="*/ 2147483646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CC0000"/>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7107" name="Freeform 17"/>
          <p:cNvSpPr>
            <a:spLocks/>
          </p:cNvSpPr>
          <p:nvPr/>
        </p:nvSpPr>
        <p:spPr bwMode="auto">
          <a:xfrm>
            <a:off x="5654675" y="3014663"/>
            <a:ext cx="1763713" cy="1736725"/>
          </a:xfrm>
          <a:custGeom>
            <a:avLst/>
            <a:gdLst>
              <a:gd name="T0" fmla="*/ 2147483646 w 145"/>
              <a:gd name="T1" fmla="*/ 2147483646 h 143"/>
              <a:gd name="T2" fmla="*/ 2147483646 w 145"/>
              <a:gd name="T3" fmla="*/ 2147483646 h 143"/>
              <a:gd name="T4" fmla="*/ 2147483646 w 145"/>
              <a:gd name="T5" fmla="*/ 2147483646 h 143"/>
              <a:gd name="T6" fmla="*/ 2147483646 w 145"/>
              <a:gd name="T7" fmla="*/ 2147483646 h 143"/>
              <a:gd name="T8" fmla="*/ 0 w 145"/>
              <a:gd name="T9" fmla="*/ 2147483646 h 143"/>
              <a:gd name="T10" fmla="*/ 2147483646 w 145"/>
              <a:gd name="T11" fmla="*/ 2147483646 h 143"/>
              <a:gd name="T12" fmla="*/ 2147483646 w 145"/>
              <a:gd name="T13" fmla="*/ 2147483646 h 143"/>
              <a:gd name="T14" fmla="*/ 2147483646 w 145"/>
              <a:gd name="T15" fmla="*/ 2147483646 h 143"/>
              <a:gd name="T16" fmla="*/ 2147483646 w 145"/>
              <a:gd name="T17" fmla="*/ 2147483646 h 143"/>
              <a:gd name="T18" fmla="*/ 2147483646 w 145"/>
              <a:gd name="T19" fmla="*/ 2147483646 h 143"/>
              <a:gd name="T20" fmla="*/ 2147483646 w 145"/>
              <a:gd name="T21" fmla="*/ 2147483646 h 143"/>
              <a:gd name="T22" fmla="*/ 2147483646 w 145"/>
              <a:gd name="T23" fmla="*/ 2147483646 h 143"/>
              <a:gd name="T24" fmla="*/ 2147483646 w 145"/>
              <a:gd name="T25" fmla="*/ 2147483646 h 1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FF6600"/>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7108" name="Freeform 18"/>
          <p:cNvSpPr>
            <a:spLocks/>
          </p:cNvSpPr>
          <p:nvPr/>
        </p:nvSpPr>
        <p:spPr bwMode="auto">
          <a:xfrm>
            <a:off x="4559300" y="3173413"/>
            <a:ext cx="1543050" cy="1508125"/>
          </a:xfrm>
          <a:custGeom>
            <a:avLst/>
            <a:gdLst>
              <a:gd name="T0" fmla="*/ 2147483646 w 127"/>
              <a:gd name="T1" fmla="*/ 2147483646 h 124"/>
              <a:gd name="T2" fmla="*/ 2147483646 w 127"/>
              <a:gd name="T3" fmla="*/ 2147483646 h 124"/>
              <a:gd name="T4" fmla="*/ 2147483646 w 127"/>
              <a:gd name="T5" fmla="*/ 2147483646 h 124"/>
              <a:gd name="T6" fmla="*/ 2147483646 w 127"/>
              <a:gd name="T7" fmla="*/ 2147483646 h 124"/>
              <a:gd name="T8" fmla="*/ 2147483646 w 127"/>
              <a:gd name="T9" fmla="*/ 2147483646 h 124"/>
              <a:gd name="T10" fmla="*/ 2147483646 w 127"/>
              <a:gd name="T11" fmla="*/ 2147483646 h 124"/>
              <a:gd name="T12" fmla="*/ 2147483646 w 127"/>
              <a:gd name="T13" fmla="*/ 2147483646 h 124"/>
              <a:gd name="T14" fmla="*/ 2147483646 w 127"/>
              <a:gd name="T15" fmla="*/ 2147483646 h 124"/>
              <a:gd name="T16" fmla="*/ 2147483646 w 127"/>
              <a:gd name="T17" fmla="*/ 2147483646 h 124"/>
              <a:gd name="T18" fmla="*/ 2147483646 w 127"/>
              <a:gd name="T19" fmla="*/ 2147483646 h 124"/>
              <a:gd name="T20" fmla="*/ 2147483646 w 127"/>
              <a:gd name="T21" fmla="*/ 2147483646 h 124"/>
              <a:gd name="T22" fmla="*/ 2147483646 w 127"/>
              <a:gd name="T23" fmla="*/ 2147483646 h 124"/>
              <a:gd name="T24" fmla="*/ 2147483646 w 127"/>
              <a:gd name="T25" fmla="*/ 2147483646 h 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808080"/>
          </a:solidFill>
          <a:ln>
            <a:noFill/>
          </a:ln>
          <a:effectLst>
            <a:outerShdw dist="38100" dir="54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7109" name="Freeform 19"/>
          <p:cNvSpPr>
            <a:spLocks/>
          </p:cNvSpPr>
          <p:nvPr/>
        </p:nvSpPr>
        <p:spPr bwMode="auto">
          <a:xfrm>
            <a:off x="3698875" y="3306763"/>
            <a:ext cx="1225550" cy="1239837"/>
          </a:xfrm>
          <a:custGeom>
            <a:avLst/>
            <a:gdLst>
              <a:gd name="T0" fmla="*/ 2147483646 w 101"/>
              <a:gd name="T1" fmla="*/ 2147483646 h 102"/>
              <a:gd name="T2" fmla="*/ 2147483646 w 101"/>
              <a:gd name="T3" fmla="*/ 2147483646 h 102"/>
              <a:gd name="T4" fmla="*/ 2147483646 w 101"/>
              <a:gd name="T5" fmla="*/ 2147483646 h 102"/>
              <a:gd name="T6" fmla="*/ 2147483646 w 101"/>
              <a:gd name="T7" fmla="*/ 2147483646 h 102"/>
              <a:gd name="T8" fmla="*/ 2147483646 w 101"/>
              <a:gd name="T9" fmla="*/ 2147483646 h 102"/>
              <a:gd name="T10" fmla="*/ 2147483646 w 101"/>
              <a:gd name="T11" fmla="*/ 2147483646 h 102"/>
              <a:gd name="T12" fmla="*/ 2147483646 w 101"/>
              <a:gd name="T13" fmla="*/ 2147483646 h 102"/>
              <a:gd name="T14" fmla="*/ 2147483646 w 101"/>
              <a:gd name="T15" fmla="*/ 2147483646 h 102"/>
              <a:gd name="T16" fmla="*/ 2147483646 w 101"/>
              <a:gd name="T17" fmla="*/ 2147483646 h 102"/>
              <a:gd name="T18" fmla="*/ 0 w 101"/>
              <a:gd name="T19" fmla="*/ 2147483646 h 102"/>
              <a:gd name="T20" fmla="*/ 2147483646 w 101"/>
              <a:gd name="T21" fmla="*/ 2147483646 h 102"/>
              <a:gd name="T22" fmla="*/ 2147483646 w 101"/>
              <a:gd name="T23" fmla="*/ 2147483646 h 1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FFF599"/>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47110" name="Group 6"/>
          <p:cNvGrpSpPr>
            <a:grpSpLocks/>
          </p:cNvGrpSpPr>
          <p:nvPr/>
        </p:nvGrpSpPr>
        <p:grpSpPr bwMode="auto">
          <a:xfrm flipH="1">
            <a:off x="8434388" y="2619375"/>
            <a:ext cx="3038475" cy="930275"/>
            <a:chOff x="0" y="0"/>
            <a:chExt cx="2458346" cy="752172"/>
          </a:xfrm>
        </p:grpSpPr>
        <p:sp>
          <p:nvSpPr>
            <p:cNvPr id="46109" name="任意多边形 10"/>
            <p:cNvSpPr>
              <a:spLocks/>
            </p:cNvSpPr>
            <p:nvPr/>
          </p:nvSpPr>
          <p:spPr bwMode="auto">
            <a:xfrm flipH="1">
              <a:off x="1588" y="476058"/>
              <a:ext cx="2456758" cy="276114"/>
            </a:xfrm>
            <a:custGeom>
              <a:avLst/>
              <a:gdLst>
                <a:gd name="T0" fmla="*/ 0 w 1600200"/>
                <a:gd name="T1" fmla="*/ 68973 h 552450"/>
                <a:gd name="T2" fmla="*/ 620443 w 1600200"/>
                <a:gd name="T3" fmla="*/ 0 h 552450"/>
                <a:gd name="T4" fmla="*/ 5790801 w 1600200"/>
                <a:gd name="T5" fmla="*/ 0 h 552450"/>
                <a:gd name="T6" fmla="*/ 0 60000 65536"/>
                <a:gd name="T7" fmla="*/ 0 60000 65536"/>
                <a:gd name="T8" fmla="*/ 0 60000 65536"/>
              </a:gdLst>
              <a:ahLst/>
              <a:cxnLst>
                <a:cxn ang="T6">
                  <a:pos x="T0" y="T1"/>
                </a:cxn>
                <a:cxn ang="T7">
                  <a:pos x="T2" y="T3"/>
                </a:cxn>
                <a:cxn ang="T8">
                  <a:pos x="T4" y="T5"/>
                </a:cxn>
              </a:cxnLst>
              <a:rect l="0" t="0" r="r" b="b"/>
              <a:pathLst>
                <a:path w="1600200" h="552450">
                  <a:moveTo>
                    <a:pt x="0" y="552450"/>
                  </a:moveTo>
                  <a:lnTo>
                    <a:pt x="171450" y="0"/>
                  </a:lnTo>
                  <a:lnTo>
                    <a:pt x="16002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46110" name="Group 8"/>
            <p:cNvGrpSpPr>
              <a:grpSpLocks/>
            </p:cNvGrpSpPr>
            <p:nvPr/>
          </p:nvGrpSpPr>
          <p:grpSpPr bwMode="auto">
            <a:xfrm>
              <a:off x="0" y="0"/>
              <a:ext cx="2183608" cy="472717"/>
              <a:chOff x="0" y="0"/>
              <a:chExt cx="2183608" cy="472717"/>
            </a:xfrm>
          </p:grpSpPr>
          <p:sp>
            <p:nvSpPr>
              <p:cNvPr id="46111" name="TextBox 11"/>
              <p:cNvSpPr txBox="1">
                <a:spLocks noChangeArrowheads="1"/>
              </p:cNvSpPr>
              <p:nvPr/>
            </p:nvSpPr>
            <p:spPr bwMode="auto">
              <a:xfrm>
                <a:off x="1037015" y="0"/>
                <a:ext cx="1146593" cy="47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262626"/>
                    </a:solidFill>
                    <a:latin typeface="微软雅黑" panose="020B0503020204020204" pitchFamily="34" charset="-122"/>
                  </a:rPr>
                  <a:t>点击添加文本    </a:t>
                </a:r>
                <a:endParaRPr lang="en-US" altLang="zh-CN" sz="1600">
                  <a:solidFill>
                    <a:srgbClr val="262626"/>
                  </a:solidFill>
                  <a:latin typeface="微软雅黑" panose="020B0503020204020204" pitchFamily="34" charset="-122"/>
                </a:endParaRPr>
              </a:p>
              <a:p>
                <a:pPr eaLnBrk="1" hangingPunct="1">
                  <a:spcBef>
                    <a:spcPct val="0"/>
                  </a:spcBef>
                  <a:buFontTx/>
                  <a:buNone/>
                </a:pPr>
                <a:r>
                  <a:rPr lang="zh-CN" altLang="en-US" sz="1600">
                    <a:solidFill>
                      <a:srgbClr val="262626"/>
                    </a:solidFill>
                    <a:latin typeface="微软雅黑" panose="020B0503020204020204" pitchFamily="34" charset="-122"/>
                  </a:rPr>
                  <a:t>点击添加文本</a:t>
                </a:r>
                <a:endParaRPr lang="en-US" altLang="zh-CN" sz="1600">
                  <a:solidFill>
                    <a:srgbClr val="262626"/>
                  </a:solidFill>
                  <a:latin typeface="微软雅黑" panose="020B0503020204020204" pitchFamily="34" charset="-122"/>
                </a:endParaRPr>
              </a:p>
            </p:txBody>
          </p:sp>
          <p:sp>
            <p:nvSpPr>
              <p:cNvPr id="46112" name="TextBox 13"/>
              <p:cNvSpPr txBox="1">
                <a:spLocks noChangeArrowheads="1"/>
              </p:cNvSpPr>
              <p:nvPr/>
            </p:nvSpPr>
            <p:spPr bwMode="auto">
              <a:xfrm>
                <a:off x="0" y="0"/>
                <a:ext cx="1146593" cy="47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262626"/>
                    </a:solidFill>
                    <a:latin typeface="微软雅黑" panose="020B0503020204020204" pitchFamily="34" charset="-122"/>
                  </a:rPr>
                  <a:t>点击添加文本    </a:t>
                </a:r>
                <a:endParaRPr lang="en-US" altLang="zh-CN" sz="1600">
                  <a:solidFill>
                    <a:srgbClr val="262626"/>
                  </a:solidFill>
                  <a:latin typeface="微软雅黑" panose="020B0503020204020204" pitchFamily="34" charset="-122"/>
                </a:endParaRPr>
              </a:p>
              <a:p>
                <a:pPr eaLnBrk="1" hangingPunct="1">
                  <a:spcBef>
                    <a:spcPct val="0"/>
                  </a:spcBef>
                  <a:buFontTx/>
                  <a:buNone/>
                </a:pPr>
                <a:r>
                  <a:rPr lang="zh-CN" altLang="en-US" sz="1600">
                    <a:solidFill>
                      <a:srgbClr val="262626"/>
                    </a:solidFill>
                    <a:latin typeface="微软雅黑" panose="020B0503020204020204" pitchFamily="34" charset="-122"/>
                  </a:rPr>
                  <a:t>点击添加文本</a:t>
                </a:r>
                <a:endParaRPr lang="en-US" altLang="zh-CN" sz="1600">
                  <a:solidFill>
                    <a:srgbClr val="262626"/>
                  </a:solidFill>
                  <a:latin typeface="微软雅黑" panose="020B0503020204020204" pitchFamily="34" charset="-122"/>
                </a:endParaRPr>
              </a:p>
            </p:txBody>
          </p:sp>
        </p:grpSp>
      </p:grpSp>
      <p:grpSp>
        <p:nvGrpSpPr>
          <p:cNvPr id="47115" name="Group 11"/>
          <p:cNvGrpSpPr>
            <a:grpSpLocks/>
          </p:cNvGrpSpPr>
          <p:nvPr/>
        </p:nvGrpSpPr>
        <p:grpSpPr bwMode="auto">
          <a:xfrm>
            <a:off x="992188" y="2986088"/>
            <a:ext cx="3040062" cy="931862"/>
            <a:chOff x="0" y="0"/>
            <a:chExt cx="2458346" cy="752172"/>
          </a:xfrm>
        </p:grpSpPr>
        <p:sp>
          <p:nvSpPr>
            <p:cNvPr id="46105" name="任意多边形 15"/>
            <p:cNvSpPr>
              <a:spLocks/>
            </p:cNvSpPr>
            <p:nvPr/>
          </p:nvSpPr>
          <p:spPr bwMode="auto">
            <a:xfrm flipH="1">
              <a:off x="1587" y="476058"/>
              <a:ext cx="2456759" cy="276114"/>
            </a:xfrm>
            <a:custGeom>
              <a:avLst/>
              <a:gdLst>
                <a:gd name="T0" fmla="*/ 0 w 1600200"/>
                <a:gd name="T1" fmla="*/ 68973 h 552450"/>
                <a:gd name="T2" fmla="*/ 620443 w 1600200"/>
                <a:gd name="T3" fmla="*/ 0 h 552450"/>
                <a:gd name="T4" fmla="*/ 5790808 w 1600200"/>
                <a:gd name="T5" fmla="*/ 0 h 552450"/>
                <a:gd name="T6" fmla="*/ 0 60000 65536"/>
                <a:gd name="T7" fmla="*/ 0 60000 65536"/>
                <a:gd name="T8" fmla="*/ 0 60000 65536"/>
              </a:gdLst>
              <a:ahLst/>
              <a:cxnLst>
                <a:cxn ang="T6">
                  <a:pos x="T0" y="T1"/>
                </a:cxn>
                <a:cxn ang="T7">
                  <a:pos x="T2" y="T3"/>
                </a:cxn>
                <a:cxn ang="T8">
                  <a:pos x="T4" y="T5"/>
                </a:cxn>
              </a:cxnLst>
              <a:rect l="0" t="0" r="r" b="b"/>
              <a:pathLst>
                <a:path w="1600200" h="552450">
                  <a:moveTo>
                    <a:pt x="0" y="552450"/>
                  </a:moveTo>
                  <a:lnTo>
                    <a:pt x="171450" y="0"/>
                  </a:lnTo>
                  <a:lnTo>
                    <a:pt x="16002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46106" name="Group 13"/>
            <p:cNvGrpSpPr>
              <a:grpSpLocks/>
            </p:cNvGrpSpPr>
            <p:nvPr/>
          </p:nvGrpSpPr>
          <p:grpSpPr bwMode="auto">
            <a:xfrm>
              <a:off x="0" y="0"/>
              <a:ext cx="2183786" cy="472717"/>
              <a:chOff x="0" y="0"/>
              <a:chExt cx="2183786" cy="472717"/>
            </a:xfrm>
          </p:grpSpPr>
          <p:sp>
            <p:nvSpPr>
              <p:cNvPr id="46107" name="TextBox 11"/>
              <p:cNvSpPr txBox="1">
                <a:spLocks noChangeArrowheads="1"/>
              </p:cNvSpPr>
              <p:nvPr/>
            </p:nvSpPr>
            <p:spPr bwMode="auto">
              <a:xfrm>
                <a:off x="1037933" y="0"/>
                <a:ext cx="1145853" cy="47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262626"/>
                    </a:solidFill>
                    <a:latin typeface="微软雅黑" panose="020B0503020204020204" pitchFamily="34" charset="-122"/>
                  </a:rPr>
                  <a:t>点击添加文本    </a:t>
                </a:r>
                <a:endParaRPr lang="en-US" altLang="zh-CN" sz="1600">
                  <a:solidFill>
                    <a:srgbClr val="262626"/>
                  </a:solidFill>
                  <a:latin typeface="微软雅黑" panose="020B0503020204020204" pitchFamily="34" charset="-122"/>
                </a:endParaRPr>
              </a:p>
              <a:p>
                <a:pPr eaLnBrk="1" hangingPunct="1">
                  <a:spcBef>
                    <a:spcPct val="0"/>
                  </a:spcBef>
                  <a:buFontTx/>
                  <a:buNone/>
                </a:pPr>
                <a:r>
                  <a:rPr lang="zh-CN" altLang="en-US" sz="1600">
                    <a:solidFill>
                      <a:srgbClr val="262626"/>
                    </a:solidFill>
                    <a:latin typeface="微软雅黑" panose="020B0503020204020204" pitchFamily="34" charset="-122"/>
                  </a:rPr>
                  <a:t>点击添加文本</a:t>
                </a:r>
                <a:endParaRPr lang="en-US" altLang="zh-CN" sz="1600">
                  <a:solidFill>
                    <a:srgbClr val="262626"/>
                  </a:solidFill>
                  <a:latin typeface="微软雅黑" panose="020B0503020204020204" pitchFamily="34" charset="-122"/>
                </a:endParaRPr>
              </a:p>
            </p:txBody>
          </p:sp>
          <p:sp>
            <p:nvSpPr>
              <p:cNvPr id="46108" name="TextBox 11"/>
              <p:cNvSpPr txBox="1">
                <a:spLocks noChangeArrowheads="1"/>
              </p:cNvSpPr>
              <p:nvPr/>
            </p:nvSpPr>
            <p:spPr bwMode="auto">
              <a:xfrm>
                <a:off x="0" y="0"/>
                <a:ext cx="1145853" cy="47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262626"/>
                    </a:solidFill>
                    <a:latin typeface="微软雅黑" panose="020B0503020204020204" pitchFamily="34" charset="-122"/>
                  </a:rPr>
                  <a:t>点击添加文本    </a:t>
                </a:r>
                <a:endParaRPr lang="en-US" altLang="zh-CN" sz="1600">
                  <a:solidFill>
                    <a:srgbClr val="262626"/>
                  </a:solidFill>
                  <a:latin typeface="微软雅黑" panose="020B0503020204020204" pitchFamily="34" charset="-122"/>
                </a:endParaRPr>
              </a:p>
              <a:p>
                <a:pPr eaLnBrk="1" hangingPunct="1">
                  <a:spcBef>
                    <a:spcPct val="0"/>
                  </a:spcBef>
                  <a:buFontTx/>
                  <a:buNone/>
                </a:pPr>
                <a:r>
                  <a:rPr lang="zh-CN" altLang="en-US" sz="1600">
                    <a:solidFill>
                      <a:srgbClr val="262626"/>
                    </a:solidFill>
                    <a:latin typeface="微软雅黑" panose="020B0503020204020204" pitchFamily="34" charset="-122"/>
                  </a:rPr>
                  <a:t>点击添加文本</a:t>
                </a:r>
                <a:endParaRPr lang="en-US" altLang="zh-CN" sz="1600">
                  <a:solidFill>
                    <a:srgbClr val="262626"/>
                  </a:solidFill>
                  <a:latin typeface="微软雅黑" panose="020B0503020204020204" pitchFamily="34" charset="-122"/>
                </a:endParaRPr>
              </a:p>
            </p:txBody>
          </p:sp>
        </p:grpSp>
      </p:grpSp>
      <p:grpSp>
        <p:nvGrpSpPr>
          <p:cNvPr id="47120" name="Group 16"/>
          <p:cNvGrpSpPr>
            <a:grpSpLocks/>
          </p:cNvGrpSpPr>
          <p:nvPr/>
        </p:nvGrpSpPr>
        <p:grpSpPr bwMode="auto">
          <a:xfrm>
            <a:off x="6069013" y="1782763"/>
            <a:ext cx="2700337" cy="1784350"/>
            <a:chOff x="0" y="0"/>
            <a:chExt cx="2701127" cy="1784393"/>
          </a:xfrm>
        </p:grpSpPr>
        <p:grpSp>
          <p:nvGrpSpPr>
            <p:cNvPr id="46101" name="Group 17"/>
            <p:cNvGrpSpPr>
              <a:grpSpLocks/>
            </p:cNvGrpSpPr>
            <p:nvPr/>
          </p:nvGrpSpPr>
          <p:grpSpPr bwMode="auto">
            <a:xfrm flipH="1">
              <a:off x="0" y="0"/>
              <a:ext cx="2701127" cy="584775"/>
              <a:chOff x="0" y="0"/>
              <a:chExt cx="2183514" cy="472907"/>
            </a:xfrm>
          </p:grpSpPr>
          <p:sp>
            <p:nvSpPr>
              <p:cNvPr id="46103" name="TextBox 26"/>
              <p:cNvSpPr txBox="1">
                <a:spLocks noChangeArrowheads="1"/>
              </p:cNvSpPr>
              <p:nvPr/>
            </p:nvSpPr>
            <p:spPr bwMode="auto">
              <a:xfrm>
                <a:off x="1037804" y="0"/>
                <a:ext cx="1145710" cy="47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262626"/>
                    </a:solidFill>
                    <a:latin typeface="微软雅黑" panose="020B0503020204020204" pitchFamily="34" charset="-122"/>
                  </a:rPr>
                  <a:t>点击添加文本    </a:t>
                </a:r>
                <a:endParaRPr lang="en-US" altLang="zh-CN" sz="1600">
                  <a:solidFill>
                    <a:srgbClr val="262626"/>
                  </a:solidFill>
                  <a:latin typeface="微软雅黑" panose="020B0503020204020204" pitchFamily="34" charset="-122"/>
                </a:endParaRPr>
              </a:p>
              <a:p>
                <a:pPr eaLnBrk="1" hangingPunct="1">
                  <a:spcBef>
                    <a:spcPct val="0"/>
                  </a:spcBef>
                  <a:buFontTx/>
                  <a:buNone/>
                </a:pPr>
                <a:r>
                  <a:rPr lang="zh-CN" altLang="en-US" sz="1600">
                    <a:solidFill>
                      <a:srgbClr val="262626"/>
                    </a:solidFill>
                    <a:latin typeface="微软雅黑" panose="020B0503020204020204" pitchFamily="34" charset="-122"/>
                  </a:rPr>
                  <a:t>点击添加文本</a:t>
                </a:r>
                <a:endParaRPr lang="en-US" altLang="zh-CN" sz="1600">
                  <a:solidFill>
                    <a:srgbClr val="262626"/>
                  </a:solidFill>
                  <a:latin typeface="微软雅黑" panose="020B0503020204020204" pitchFamily="34" charset="-122"/>
                </a:endParaRPr>
              </a:p>
            </p:txBody>
          </p:sp>
          <p:sp>
            <p:nvSpPr>
              <p:cNvPr id="46104" name="TextBox 11"/>
              <p:cNvSpPr txBox="1">
                <a:spLocks noChangeArrowheads="1"/>
              </p:cNvSpPr>
              <p:nvPr/>
            </p:nvSpPr>
            <p:spPr bwMode="auto">
              <a:xfrm>
                <a:off x="0" y="0"/>
                <a:ext cx="1145710" cy="47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262626"/>
                    </a:solidFill>
                    <a:latin typeface="微软雅黑" panose="020B0503020204020204" pitchFamily="34" charset="-122"/>
                  </a:rPr>
                  <a:t>点击添加文本    </a:t>
                </a:r>
                <a:endParaRPr lang="en-US" altLang="zh-CN" sz="1600">
                  <a:solidFill>
                    <a:srgbClr val="262626"/>
                  </a:solidFill>
                  <a:latin typeface="微软雅黑" panose="020B0503020204020204" pitchFamily="34" charset="-122"/>
                </a:endParaRPr>
              </a:p>
              <a:p>
                <a:pPr eaLnBrk="1" hangingPunct="1">
                  <a:spcBef>
                    <a:spcPct val="0"/>
                  </a:spcBef>
                  <a:buFontTx/>
                  <a:buNone/>
                </a:pPr>
                <a:r>
                  <a:rPr lang="zh-CN" altLang="en-US" sz="1600">
                    <a:solidFill>
                      <a:srgbClr val="262626"/>
                    </a:solidFill>
                    <a:latin typeface="微软雅黑" panose="020B0503020204020204" pitchFamily="34" charset="-122"/>
                  </a:rPr>
                  <a:t>点击添加文本</a:t>
                </a:r>
                <a:endParaRPr lang="en-US" altLang="zh-CN" sz="1600">
                  <a:solidFill>
                    <a:srgbClr val="262626"/>
                  </a:solidFill>
                  <a:latin typeface="微软雅黑" panose="020B0503020204020204" pitchFamily="34" charset="-122"/>
                </a:endParaRPr>
              </a:p>
            </p:txBody>
          </p:sp>
        </p:grpSp>
        <p:sp>
          <p:nvSpPr>
            <p:cNvPr id="46102" name="任意多边形 22"/>
            <p:cNvSpPr>
              <a:spLocks/>
            </p:cNvSpPr>
            <p:nvPr/>
          </p:nvSpPr>
          <p:spPr bwMode="auto">
            <a:xfrm>
              <a:off x="469163" y="590872"/>
              <a:ext cx="800916" cy="1193521"/>
            </a:xfrm>
            <a:custGeom>
              <a:avLst/>
              <a:gdLst>
                <a:gd name="T0" fmla="*/ 0 w 647700"/>
                <a:gd name="T1" fmla="*/ 1824969 h 965200"/>
                <a:gd name="T2" fmla="*/ 192102 w 647700"/>
                <a:gd name="T3" fmla="*/ 984523 h 965200"/>
                <a:gd name="T4" fmla="*/ 1224653 w 647700"/>
                <a:gd name="T5" fmla="*/ 0 h 965200"/>
                <a:gd name="T6" fmla="*/ 0 60000 65536"/>
                <a:gd name="T7" fmla="*/ 0 60000 65536"/>
                <a:gd name="T8" fmla="*/ 0 60000 65536"/>
              </a:gdLst>
              <a:ahLst/>
              <a:cxnLst>
                <a:cxn ang="T6">
                  <a:pos x="T0" y="T1"/>
                </a:cxn>
                <a:cxn ang="T7">
                  <a:pos x="T2" y="T3"/>
                </a:cxn>
                <a:cxn ang="T8">
                  <a:pos x="T4" y="T5"/>
                </a:cxn>
              </a:cxnLst>
              <a:rect l="0" t="0" r="r" b="b"/>
              <a:pathLst>
                <a:path w="647700" h="965200">
                  <a:moveTo>
                    <a:pt x="0" y="965200"/>
                  </a:moveTo>
                  <a:lnTo>
                    <a:pt x="101600" y="520700"/>
                  </a:lnTo>
                  <a:lnTo>
                    <a:pt x="6477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47125" name="Group 21"/>
          <p:cNvGrpSpPr>
            <a:grpSpLocks/>
          </p:cNvGrpSpPr>
          <p:nvPr/>
        </p:nvGrpSpPr>
        <p:grpSpPr bwMode="auto">
          <a:xfrm>
            <a:off x="3148013" y="1801813"/>
            <a:ext cx="2700337" cy="1758950"/>
            <a:chOff x="0" y="0"/>
            <a:chExt cx="2701127" cy="1758873"/>
          </a:xfrm>
        </p:grpSpPr>
        <p:sp>
          <p:nvSpPr>
            <p:cNvPr id="46097" name="任意多边形 29"/>
            <p:cNvSpPr>
              <a:spLocks/>
            </p:cNvSpPr>
            <p:nvPr/>
          </p:nvSpPr>
          <p:spPr bwMode="auto">
            <a:xfrm flipH="1">
              <a:off x="1350564" y="565352"/>
              <a:ext cx="800916" cy="1193521"/>
            </a:xfrm>
            <a:custGeom>
              <a:avLst/>
              <a:gdLst>
                <a:gd name="T0" fmla="*/ 0 w 647700"/>
                <a:gd name="T1" fmla="*/ 1824969 h 965200"/>
                <a:gd name="T2" fmla="*/ 192102 w 647700"/>
                <a:gd name="T3" fmla="*/ 984523 h 965200"/>
                <a:gd name="T4" fmla="*/ 1224653 w 647700"/>
                <a:gd name="T5" fmla="*/ 0 h 965200"/>
                <a:gd name="T6" fmla="*/ 0 60000 65536"/>
                <a:gd name="T7" fmla="*/ 0 60000 65536"/>
                <a:gd name="T8" fmla="*/ 0 60000 65536"/>
              </a:gdLst>
              <a:ahLst/>
              <a:cxnLst>
                <a:cxn ang="T6">
                  <a:pos x="T0" y="T1"/>
                </a:cxn>
                <a:cxn ang="T7">
                  <a:pos x="T2" y="T3"/>
                </a:cxn>
                <a:cxn ang="T8">
                  <a:pos x="T4" y="T5"/>
                </a:cxn>
              </a:cxnLst>
              <a:rect l="0" t="0" r="r" b="b"/>
              <a:pathLst>
                <a:path w="647700" h="965200">
                  <a:moveTo>
                    <a:pt x="0" y="965200"/>
                  </a:moveTo>
                  <a:lnTo>
                    <a:pt x="101600" y="520700"/>
                  </a:lnTo>
                  <a:lnTo>
                    <a:pt x="6477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46098" name="Group 23"/>
            <p:cNvGrpSpPr>
              <a:grpSpLocks/>
            </p:cNvGrpSpPr>
            <p:nvPr/>
          </p:nvGrpSpPr>
          <p:grpSpPr bwMode="auto">
            <a:xfrm flipH="1">
              <a:off x="0" y="0"/>
              <a:ext cx="2701127" cy="584775"/>
              <a:chOff x="0" y="0"/>
              <a:chExt cx="2183514" cy="472907"/>
            </a:xfrm>
          </p:grpSpPr>
          <p:sp>
            <p:nvSpPr>
              <p:cNvPr id="46099" name="TextBox 11"/>
              <p:cNvSpPr txBox="1">
                <a:spLocks noChangeArrowheads="1"/>
              </p:cNvSpPr>
              <p:nvPr/>
            </p:nvSpPr>
            <p:spPr bwMode="auto">
              <a:xfrm>
                <a:off x="1037804" y="0"/>
                <a:ext cx="1145710" cy="47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262626"/>
                    </a:solidFill>
                    <a:latin typeface="微软雅黑" panose="020B0503020204020204" pitchFamily="34" charset="-122"/>
                  </a:rPr>
                  <a:t>点击添加文本    </a:t>
                </a:r>
                <a:endParaRPr lang="en-US" altLang="zh-CN" sz="1600">
                  <a:solidFill>
                    <a:srgbClr val="262626"/>
                  </a:solidFill>
                  <a:latin typeface="微软雅黑" panose="020B0503020204020204" pitchFamily="34" charset="-122"/>
                </a:endParaRPr>
              </a:p>
              <a:p>
                <a:pPr eaLnBrk="1" hangingPunct="1">
                  <a:spcBef>
                    <a:spcPct val="0"/>
                  </a:spcBef>
                  <a:buFontTx/>
                  <a:buNone/>
                </a:pPr>
                <a:r>
                  <a:rPr lang="zh-CN" altLang="en-US" sz="1600">
                    <a:solidFill>
                      <a:srgbClr val="262626"/>
                    </a:solidFill>
                    <a:latin typeface="微软雅黑" panose="020B0503020204020204" pitchFamily="34" charset="-122"/>
                  </a:rPr>
                  <a:t>点击添加文本</a:t>
                </a:r>
                <a:endParaRPr lang="en-US" altLang="zh-CN" sz="1600">
                  <a:solidFill>
                    <a:srgbClr val="262626"/>
                  </a:solidFill>
                  <a:latin typeface="微软雅黑" panose="020B0503020204020204" pitchFamily="34" charset="-122"/>
                </a:endParaRPr>
              </a:p>
            </p:txBody>
          </p:sp>
          <p:sp>
            <p:nvSpPr>
              <p:cNvPr id="46100" name="TextBox 11"/>
              <p:cNvSpPr txBox="1">
                <a:spLocks noChangeArrowheads="1"/>
              </p:cNvSpPr>
              <p:nvPr/>
            </p:nvSpPr>
            <p:spPr bwMode="auto">
              <a:xfrm>
                <a:off x="0" y="0"/>
                <a:ext cx="1145710" cy="47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262626"/>
                    </a:solidFill>
                    <a:latin typeface="微软雅黑" panose="020B0503020204020204" pitchFamily="34" charset="-122"/>
                  </a:rPr>
                  <a:t>点击添加文本    </a:t>
                </a:r>
                <a:endParaRPr lang="en-US" altLang="zh-CN" sz="1600">
                  <a:solidFill>
                    <a:srgbClr val="262626"/>
                  </a:solidFill>
                  <a:latin typeface="微软雅黑" panose="020B0503020204020204" pitchFamily="34" charset="-122"/>
                </a:endParaRPr>
              </a:p>
              <a:p>
                <a:pPr eaLnBrk="1" hangingPunct="1">
                  <a:spcBef>
                    <a:spcPct val="0"/>
                  </a:spcBef>
                  <a:buFontTx/>
                  <a:buNone/>
                </a:pPr>
                <a:r>
                  <a:rPr lang="zh-CN" altLang="en-US" sz="1600">
                    <a:solidFill>
                      <a:srgbClr val="262626"/>
                    </a:solidFill>
                    <a:latin typeface="微软雅黑" panose="020B0503020204020204" pitchFamily="34" charset="-122"/>
                  </a:rPr>
                  <a:t>点击添加文本</a:t>
                </a:r>
                <a:endParaRPr lang="en-US" altLang="zh-CN" sz="1600">
                  <a:solidFill>
                    <a:srgbClr val="262626"/>
                  </a:solidFill>
                  <a:latin typeface="微软雅黑" panose="020B0503020204020204" pitchFamily="34" charset="-122"/>
                </a:endParaRPr>
              </a:p>
            </p:txBody>
          </p:sp>
        </p:grpSp>
      </p:grpSp>
      <p:sp>
        <p:nvSpPr>
          <p:cNvPr id="47130" name="TextBox 39"/>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47131" name="Group 27"/>
          <p:cNvGrpSpPr>
            <a:grpSpLocks/>
          </p:cNvGrpSpPr>
          <p:nvPr/>
        </p:nvGrpSpPr>
        <p:grpSpPr bwMode="auto">
          <a:xfrm>
            <a:off x="300038" y="142875"/>
            <a:ext cx="10548937" cy="525463"/>
            <a:chOff x="0" y="0"/>
            <a:chExt cx="10548612" cy="525463"/>
          </a:xfrm>
        </p:grpSpPr>
        <p:grpSp>
          <p:nvGrpSpPr>
            <p:cNvPr id="46093" name="Group 28"/>
            <p:cNvGrpSpPr>
              <a:grpSpLocks/>
            </p:cNvGrpSpPr>
            <p:nvPr/>
          </p:nvGrpSpPr>
          <p:grpSpPr bwMode="auto">
            <a:xfrm flipH="1" flipV="1">
              <a:off x="0" y="0"/>
              <a:ext cx="584200" cy="525463"/>
              <a:chOff x="0" y="0"/>
              <a:chExt cx="584200" cy="525463"/>
            </a:xfrm>
          </p:grpSpPr>
          <p:sp>
            <p:nvSpPr>
              <p:cNvPr id="46095"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6096"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46094" name="直接连接符 42"/>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47136" name="图片 4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109"/>
                                        </p:tgtEl>
                                        <p:attrNameLst>
                                          <p:attrName>style.visibility</p:attrName>
                                        </p:attrNameLst>
                                      </p:cBhvr>
                                      <p:to>
                                        <p:strVal val="visible"/>
                                      </p:to>
                                    </p:set>
                                    <p:anim calcmode="lin" valueType="num">
                                      <p:cBhvr additive="base">
                                        <p:cTn id="7" dur="500" fill="hold"/>
                                        <p:tgtEl>
                                          <p:spTgt spid="47109"/>
                                        </p:tgtEl>
                                        <p:attrNameLst>
                                          <p:attrName>ppt_x</p:attrName>
                                        </p:attrNameLst>
                                      </p:cBhvr>
                                      <p:tavLst>
                                        <p:tav tm="0">
                                          <p:val>
                                            <p:strVal val="0-#ppt_w/2"/>
                                          </p:val>
                                        </p:tav>
                                        <p:tav tm="100000">
                                          <p:val>
                                            <p:strVal val="#ppt_x"/>
                                          </p:val>
                                        </p:tav>
                                      </p:tavLst>
                                    </p:anim>
                                    <p:anim calcmode="lin" valueType="num">
                                      <p:cBhvr additive="base">
                                        <p:cTn id="8" dur="500" fill="hold"/>
                                        <p:tgtEl>
                                          <p:spTgt spid="4710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7108"/>
                                        </p:tgtEl>
                                        <p:attrNameLst>
                                          <p:attrName>style.visibility</p:attrName>
                                        </p:attrNameLst>
                                      </p:cBhvr>
                                      <p:to>
                                        <p:strVal val="visible"/>
                                      </p:to>
                                    </p:set>
                                    <p:anim calcmode="lin" valueType="num">
                                      <p:cBhvr additive="base">
                                        <p:cTn id="12" dur="500" fill="hold"/>
                                        <p:tgtEl>
                                          <p:spTgt spid="47108"/>
                                        </p:tgtEl>
                                        <p:attrNameLst>
                                          <p:attrName>ppt_x</p:attrName>
                                        </p:attrNameLst>
                                      </p:cBhvr>
                                      <p:tavLst>
                                        <p:tav tm="0">
                                          <p:val>
                                            <p:strVal val="0-#ppt_w/2"/>
                                          </p:val>
                                        </p:tav>
                                        <p:tav tm="100000">
                                          <p:val>
                                            <p:strVal val="#ppt_x"/>
                                          </p:val>
                                        </p:tav>
                                      </p:tavLst>
                                    </p:anim>
                                    <p:anim calcmode="lin" valueType="num">
                                      <p:cBhvr additive="base">
                                        <p:cTn id="13" dur="500" fill="hold"/>
                                        <p:tgtEl>
                                          <p:spTgt spid="4710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7107"/>
                                        </p:tgtEl>
                                        <p:attrNameLst>
                                          <p:attrName>style.visibility</p:attrName>
                                        </p:attrNameLst>
                                      </p:cBhvr>
                                      <p:to>
                                        <p:strVal val="visible"/>
                                      </p:to>
                                    </p:set>
                                    <p:anim calcmode="lin" valueType="num">
                                      <p:cBhvr additive="base">
                                        <p:cTn id="17" dur="500" fill="hold"/>
                                        <p:tgtEl>
                                          <p:spTgt spid="47107"/>
                                        </p:tgtEl>
                                        <p:attrNameLst>
                                          <p:attrName>ppt_x</p:attrName>
                                        </p:attrNameLst>
                                      </p:cBhvr>
                                      <p:tavLst>
                                        <p:tav tm="0">
                                          <p:val>
                                            <p:strVal val="0-#ppt_w/2"/>
                                          </p:val>
                                        </p:tav>
                                        <p:tav tm="100000">
                                          <p:val>
                                            <p:strVal val="#ppt_x"/>
                                          </p:val>
                                        </p:tav>
                                      </p:tavLst>
                                    </p:anim>
                                    <p:anim calcmode="lin" valueType="num">
                                      <p:cBhvr additive="base">
                                        <p:cTn id="18" dur="500" fill="hold"/>
                                        <p:tgtEl>
                                          <p:spTgt spid="47107"/>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7106"/>
                                        </p:tgtEl>
                                        <p:attrNameLst>
                                          <p:attrName>style.visibility</p:attrName>
                                        </p:attrNameLst>
                                      </p:cBhvr>
                                      <p:to>
                                        <p:strVal val="visible"/>
                                      </p:to>
                                    </p:set>
                                    <p:anim calcmode="lin" valueType="num">
                                      <p:cBhvr additive="base">
                                        <p:cTn id="22" dur="500" fill="hold"/>
                                        <p:tgtEl>
                                          <p:spTgt spid="47106"/>
                                        </p:tgtEl>
                                        <p:attrNameLst>
                                          <p:attrName>ppt_x</p:attrName>
                                        </p:attrNameLst>
                                      </p:cBhvr>
                                      <p:tavLst>
                                        <p:tav tm="0">
                                          <p:val>
                                            <p:strVal val="0-#ppt_w/2"/>
                                          </p:val>
                                        </p:tav>
                                        <p:tav tm="100000">
                                          <p:val>
                                            <p:strVal val="#ppt_x"/>
                                          </p:val>
                                        </p:tav>
                                      </p:tavLst>
                                    </p:anim>
                                    <p:anim calcmode="lin" valueType="num">
                                      <p:cBhvr additive="base">
                                        <p:cTn id="23" dur="500" fill="hold"/>
                                        <p:tgtEl>
                                          <p:spTgt spid="47106"/>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2" presetClass="entr" presetSubtype="2" fill="hold" nodeType="afterEffect">
                                  <p:stCondLst>
                                    <p:cond delay="0"/>
                                  </p:stCondLst>
                                  <p:childTnLst>
                                    <p:set>
                                      <p:cBhvr>
                                        <p:cTn id="26" dur="1" fill="hold">
                                          <p:stCondLst>
                                            <p:cond delay="0"/>
                                          </p:stCondLst>
                                        </p:cTn>
                                        <p:tgtEl>
                                          <p:spTgt spid="47115"/>
                                        </p:tgtEl>
                                        <p:attrNameLst>
                                          <p:attrName>style.visibility</p:attrName>
                                        </p:attrNameLst>
                                      </p:cBhvr>
                                      <p:to>
                                        <p:strVal val="visible"/>
                                      </p:to>
                                    </p:set>
                                    <p:animEffect transition="in" filter="wipe(right)">
                                      <p:cBhvr>
                                        <p:cTn id="27" dur="500"/>
                                        <p:tgtEl>
                                          <p:spTgt spid="47115"/>
                                        </p:tgtEl>
                                      </p:cBhvr>
                                    </p:animEffect>
                                  </p:childTnLst>
                                </p:cTn>
                              </p:par>
                            </p:childTnLst>
                          </p:cTn>
                        </p:par>
                        <p:par>
                          <p:cTn id="28" fill="hold" nodeType="afterGroup">
                            <p:stCondLst>
                              <p:cond delay="2500"/>
                            </p:stCondLst>
                            <p:childTnLst>
                              <p:par>
                                <p:cTn id="29" presetID="22" presetClass="entr" presetSubtype="4" fill="hold" nodeType="afterEffect">
                                  <p:stCondLst>
                                    <p:cond delay="0"/>
                                  </p:stCondLst>
                                  <p:childTnLst>
                                    <p:set>
                                      <p:cBhvr>
                                        <p:cTn id="30" dur="1" fill="hold">
                                          <p:stCondLst>
                                            <p:cond delay="0"/>
                                          </p:stCondLst>
                                        </p:cTn>
                                        <p:tgtEl>
                                          <p:spTgt spid="47125"/>
                                        </p:tgtEl>
                                        <p:attrNameLst>
                                          <p:attrName>style.visibility</p:attrName>
                                        </p:attrNameLst>
                                      </p:cBhvr>
                                      <p:to>
                                        <p:strVal val="visible"/>
                                      </p:to>
                                    </p:set>
                                    <p:animEffect transition="in" filter="wipe(down)">
                                      <p:cBhvr>
                                        <p:cTn id="31" dur="500"/>
                                        <p:tgtEl>
                                          <p:spTgt spid="47125"/>
                                        </p:tgtEl>
                                      </p:cBhvr>
                                    </p:animEffect>
                                  </p:childTnLst>
                                </p:cTn>
                              </p:par>
                            </p:childTnLst>
                          </p:cTn>
                        </p:par>
                        <p:par>
                          <p:cTn id="32" fill="hold" nodeType="afterGroup">
                            <p:stCondLst>
                              <p:cond delay="3000"/>
                            </p:stCondLst>
                            <p:childTnLst>
                              <p:par>
                                <p:cTn id="33" presetID="22" presetClass="entr" presetSubtype="4" fill="hold" nodeType="afterEffect">
                                  <p:stCondLst>
                                    <p:cond delay="0"/>
                                  </p:stCondLst>
                                  <p:childTnLst>
                                    <p:set>
                                      <p:cBhvr>
                                        <p:cTn id="34" dur="1" fill="hold">
                                          <p:stCondLst>
                                            <p:cond delay="0"/>
                                          </p:stCondLst>
                                        </p:cTn>
                                        <p:tgtEl>
                                          <p:spTgt spid="47120"/>
                                        </p:tgtEl>
                                        <p:attrNameLst>
                                          <p:attrName>style.visibility</p:attrName>
                                        </p:attrNameLst>
                                      </p:cBhvr>
                                      <p:to>
                                        <p:strVal val="visible"/>
                                      </p:to>
                                    </p:set>
                                    <p:animEffect transition="in" filter="wipe(down)">
                                      <p:cBhvr>
                                        <p:cTn id="35" dur="500"/>
                                        <p:tgtEl>
                                          <p:spTgt spid="47120"/>
                                        </p:tgtEl>
                                      </p:cBhvr>
                                    </p:animEffect>
                                  </p:childTnLst>
                                </p:cTn>
                              </p:par>
                            </p:childTnLst>
                          </p:cTn>
                        </p:par>
                        <p:par>
                          <p:cTn id="36" fill="hold" nodeType="afterGroup">
                            <p:stCondLst>
                              <p:cond delay="3500"/>
                            </p:stCondLst>
                            <p:childTnLst>
                              <p:par>
                                <p:cTn id="37" presetID="22" presetClass="entr" presetSubtype="8" fill="hold" nodeType="afterEffect">
                                  <p:stCondLst>
                                    <p:cond delay="0"/>
                                  </p:stCondLst>
                                  <p:childTnLst>
                                    <p:set>
                                      <p:cBhvr>
                                        <p:cTn id="38" dur="1" fill="hold">
                                          <p:stCondLst>
                                            <p:cond delay="0"/>
                                          </p:stCondLst>
                                        </p:cTn>
                                        <p:tgtEl>
                                          <p:spTgt spid="47110"/>
                                        </p:tgtEl>
                                        <p:attrNameLst>
                                          <p:attrName>style.visibility</p:attrName>
                                        </p:attrNameLst>
                                      </p:cBhvr>
                                      <p:to>
                                        <p:strVal val="visible"/>
                                      </p:to>
                                    </p:set>
                                    <p:animEffect transition="in" filter="wipe(left)">
                                      <p:cBhvr>
                                        <p:cTn id="39" dur="500"/>
                                        <p:tgtEl>
                                          <p:spTgt spid="47110"/>
                                        </p:tgtEl>
                                      </p:cBhvr>
                                    </p:animEffect>
                                  </p:childTnLst>
                                </p:cTn>
                              </p:par>
                            </p:childTnLst>
                          </p:cTn>
                        </p:par>
                        <p:par>
                          <p:cTn id="40" fill="hold" nodeType="afterGroup">
                            <p:stCondLst>
                              <p:cond delay="4000"/>
                            </p:stCondLst>
                            <p:childTnLst>
                              <p:par>
                                <p:cTn id="41" presetID="22" presetClass="entr" presetSubtype="8" fill="hold" nodeType="afterEffect">
                                  <p:stCondLst>
                                    <p:cond delay="0"/>
                                  </p:stCondLst>
                                  <p:childTnLst>
                                    <p:set>
                                      <p:cBhvr>
                                        <p:cTn id="42" dur="1" fill="hold">
                                          <p:stCondLst>
                                            <p:cond delay="0"/>
                                          </p:stCondLst>
                                        </p:cTn>
                                        <p:tgtEl>
                                          <p:spTgt spid="47131"/>
                                        </p:tgtEl>
                                        <p:attrNameLst>
                                          <p:attrName>style.visibility</p:attrName>
                                        </p:attrNameLst>
                                      </p:cBhvr>
                                      <p:to>
                                        <p:strVal val="visible"/>
                                      </p:to>
                                    </p:set>
                                    <p:animEffect transition="in" filter="wipe(left)">
                                      <p:cBhvr>
                                        <p:cTn id="43" dur="500"/>
                                        <p:tgtEl>
                                          <p:spTgt spid="47131"/>
                                        </p:tgtEl>
                                      </p:cBhvr>
                                    </p:animEffect>
                                  </p:childTnLst>
                                </p:cTn>
                              </p:par>
                            </p:childTnLst>
                          </p:cTn>
                        </p:par>
                        <p:par>
                          <p:cTn id="44" fill="hold" nodeType="afterGroup">
                            <p:stCondLst>
                              <p:cond delay="4500"/>
                            </p:stCondLst>
                            <p:childTnLst>
                              <p:par>
                                <p:cTn id="45" presetID="12" presetClass="entr" presetSubtype="8" fill="hold" nodeType="afterEffect">
                                  <p:stCondLst>
                                    <p:cond delay="0"/>
                                  </p:stCondLst>
                                  <p:childTnLst>
                                    <p:set>
                                      <p:cBhvr>
                                        <p:cTn id="46" dur="1" fill="hold">
                                          <p:stCondLst>
                                            <p:cond delay="0"/>
                                          </p:stCondLst>
                                        </p:cTn>
                                        <p:tgtEl>
                                          <p:spTgt spid="47136"/>
                                        </p:tgtEl>
                                        <p:attrNameLst>
                                          <p:attrName>style.visibility</p:attrName>
                                        </p:attrNameLst>
                                      </p:cBhvr>
                                      <p:to>
                                        <p:strVal val="visible"/>
                                      </p:to>
                                    </p:set>
                                    <p:anim calcmode="lin" valueType="num">
                                      <p:cBhvr additive="base">
                                        <p:cTn id="47" dur="300"/>
                                        <p:tgtEl>
                                          <p:spTgt spid="47136"/>
                                        </p:tgtEl>
                                        <p:attrNameLst>
                                          <p:attrName>ppt_x</p:attrName>
                                        </p:attrNameLst>
                                      </p:cBhvr>
                                      <p:tavLst>
                                        <p:tav tm="0">
                                          <p:val>
                                            <p:strVal val="#ppt_x-#ppt_w*1.125000"/>
                                          </p:val>
                                        </p:tav>
                                        <p:tav tm="100000">
                                          <p:val>
                                            <p:strVal val="#ppt_x"/>
                                          </p:val>
                                        </p:tav>
                                      </p:tavLst>
                                    </p:anim>
                                    <p:animEffect transition="in" filter="wipe(right)">
                                      <p:cBhvr>
                                        <p:cTn id="48" dur="300"/>
                                        <p:tgtEl>
                                          <p:spTgt spid="47136"/>
                                        </p:tgtEl>
                                      </p:cBhvr>
                                    </p:animEffect>
                                  </p:childTnLst>
                                </p:cTn>
                              </p:par>
                            </p:childTnLst>
                          </p:cTn>
                        </p:par>
                        <p:par>
                          <p:cTn id="49" fill="hold" nodeType="afterGroup">
                            <p:stCondLst>
                              <p:cond delay="48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47130"/>
                                        </p:tgtEl>
                                        <p:attrNameLst>
                                          <p:attrName>style.visibility</p:attrName>
                                        </p:attrNameLst>
                                      </p:cBhvr>
                                      <p:to>
                                        <p:strVal val="visible"/>
                                      </p:to>
                                    </p:set>
                                    <p:anim calcmode="lin" valueType="num">
                                      <p:cBhvr>
                                        <p:cTn id="52" dur="300" fill="hold"/>
                                        <p:tgtEl>
                                          <p:spTgt spid="47130"/>
                                        </p:tgtEl>
                                        <p:attrNameLst>
                                          <p:attrName>ppt_x</p:attrName>
                                        </p:attrNameLst>
                                      </p:cBhvr>
                                      <p:tavLst>
                                        <p:tav tm="0">
                                          <p:val>
                                            <p:strVal val="#ppt_x"/>
                                          </p:val>
                                        </p:tav>
                                        <p:tav tm="50000">
                                          <p:val>
                                            <p:strVal val="#ppt_x+.1"/>
                                          </p:val>
                                        </p:tav>
                                        <p:tav tm="100000">
                                          <p:val>
                                            <p:strVal val="#ppt_x"/>
                                          </p:val>
                                        </p:tav>
                                      </p:tavLst>
                                    </p:anim>
                                    <p:anim calcmode="lin" valueType="num">
                                      <p:cBhvr>
                                        <p:cTn id="53" dur="300" fill="hold"/>
                                        <p:tgtEl>
                                          <p:spTgt spid="47130"/>
                                        </p:tgtEl>
                                        <p:attrNameLst>
                                          <p:attrName>ppt_y</p:attrName>
                                        </p:attrNameLst>
                                      </p:cBhvr>
                                      <p:tavLst>
                                        <p:tav tm="0">
                                          <p:val>
                                            <p:strVal val="#ppt_y"/>
                                          </p:val>
                                        </p:tav>
                                        <p:tav tm="100000">
                                          <p:val>
                                            <p:strVal val="#ppt_y"/>
                                          </p:val>
                                        </p:tav>
                                      </p:tavLst>
                                    </p:anim>
                                    <p:anim calcmode="lin" valueType="num">
                                      <p:cBhvr>
                                        <p:cTn id="54" dur="300" fill="hold"/>
                                        <p:tgtEl>
                                          <p:spTgt spid="47130"/>
                                        </p:tgtEl>
                                        <p:attrNameLst>
                                          <p:attrName>ppt_h</p:attrName>
                                        </p:attrNameLst>
                                      </p:cBhvr>
                                      <p:tavLst>
                                        <p:tav tm="0">
                                          <p:val>
                                            <p:strVal val="#ppt_h/10"/>
                                          </p:val>
                                        </p:tav>
                                        <p:tav tm="50000">
                                          <p:val>
                                            <p:strVal val="#ppt_h+.01"/>
                                          </p:val>
                                        </p:tav>
                                        <p:tav tm="100000">
                                          <p:val>
                                            <p:strVal val="#ppt_h"/>
                                          </p:val>
                                        </p:tav>
                                      </p:tavLst>
                                    </p:anim>
                                    <p:anim calcmode="lin" valueType="num">
                                      <p:cBhvr>
                                        <p:cTn id="55" dur="300" fill="hold"/>
                                        <p:tgtEl>
                                          <p:spTgt spid="47130"/>
                                        </p:tgtEl>
                                        <p:attrNameLst>
                                          <p:attrName>ppt_w</p:attrName>
                                        </p:attrNameLst>
                                      </p:cBhvr>
                                      <p:tavLst>
                                        <p:tav tm="0">
                                          <p:val>
                                            <p:strVal val="#ppt_w/10"/>
                                          </p:val>
                                        </p:tav>
                                        <p:tav tm="50000">
                                          <p:val>
                                            <p:strVal val="#ppt_w+.01"/>
                                          </p:val>
                                        </p:tav>
                                        <p:tav tm="100000">
                                          <p:val>
                                            <p:strVal val="#ppt_w"/>
                                          </p:val>
                                        </p:tav>
                                      </p:tavLst>
                                    </p:anim>
                                    <p:animEffect transition="in" filter="fade">
                                      <p:cBhvr>
                                        <p:cTn id="56" dur="300" tmFilter="0,0; .5, 1; 1, 1"/>
                                        <p:tgtEl>
                                          <p:spTgt spid="47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animBg="1"/>
      <p:bldP spid="47107" grpId="0" animBg="1"/>
      <p:bldP spid="47108" grpId="0" animBg="1"/>
      <p:bldP spid="47109" grpId="0" animBg="1"/>
      <p:bldP spid="47130"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9154" name="Freeform 5"/>
          <p:cNvSpPr>
            <a:spLocks/>
          </p:cNvSpPr>
          <p:nvPr/>
        </p:nvSpPr>
        <p:spPr bwMode="auto">
          <a:xfrm>
            <a:off x="3365500" y="2060575"/>
            <a:ext cx="8831263" cy="2300288"/>
          </a:xfrm>
          <a:custGeom>
            <a:avLst/>
            <a:gdLst>
              <a:gd name="T0" fmla="*/ 0 w 11585"/>
              <a:gd name="T1" fmla="*/ 0 h 2565"/>
              <a:gd name="T2" fmla="*/ 2147483646 w 11585"/>
              <a:gd name="T3" fmla="*/ 0 h 2565"/>
              <a:gd name="T4" fmla="*/ 2147483646 w 11585"/>
              <a:gd name="T5" fmla="*/ 2147483646 h 2565"/>
              <a:gd name="T6" fmla="*/ 0 w 11585"/>
              <a:gd name="T7" fmla="*/ 2147483646 h 2565"/>
              <a:gd name="T8" fmla="*/ 0 w 11585"/>
              <a:gd name="T9" fmla="*/ 2147483646 h 2565"/>
              <a:gd name="T10" fmla="*/ 2147483646 w 11585"/>
              <a:gd name="T11" fmla="*/ 2147483646 h 2565"/>
              <a:gd name="T12" fmla="*/ 0 w 11585"/>
              <a:gd name="T13" fmla="*/ 2147483646 h 2565"/>
              <a:gd name="T14" fmla="*/ 0 w 11585"/>
              <a:gd name="T15" fmla="*/ 0 h 25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85" h="2565">
                <a:moveTo>
                  <a:pt x="0" y="0"/>
                </a:moveTo>
                <a:lnTo>
                  <a:pt x="11585" y="0"/>
                </a:lnTo>
                <a:lnTo>
                  <a:pt x="11585" y="2565"/>
                </a:lnTo>
                <a:lnTo>
                  <a:pt x="0" y="2565"/>
                </a:lnTo>
                <a:lnTo>
                  <a:pt x="0" y="856"/>
                </a:lnTo>
                <a:lnTo>
                  <a:pt x="262" y="588"/>
                </a:lnTo>
                <a:lnTo>
                  <a:pt x="0" y="331"/>
                </a:lnTo>
                <a:lnTo>
                  <a:pt x="0"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155" name="Freeform 6"/>
          <p:cNvSpPr>
            <a:spLocks/>
          </p:cNvSpPr>
          <p:nvPr/>
        </p:nvSpPr>
        <p:spPr bwMode="auto">
          <a:xfrm>
            <a:off x="0" y="2060575"/>
            <a:ext cx="3459163" cy="2300288"/>
          </a:xfrm>
          <a:custGeom>
            <a:avLst/>
            <a:gdLst>
              <a:gd name="T0" fmla="*/ 0 w 4536"/>
              <a:gd name="T1" fmla="*/ 0 h 2565"/>
              <a:gd name="T2" fmla="*/ 2147483646 w 4536"/>
              <a:gd name="T3" fmla="*/ 0 h 2565"/>
              <a:gd name="T4" fmla="*/ 2147483646 w 4536"/>
              <a:gd name="T5" fmla="*/ 2147483646 h 2565"/>
              <a:gd name="T6" fmla="*/ 2147483646 w 4536"/>
              <a:gd name="T7" fmla="*/ 2147483646 h 2565"/>
              <a:gd name="T8" fmla="*/ 2147483646 w 4536"/>
              <a:gd name="T9" fmla="*/ 2147483646 h 2565"/>
              <a:gd name="T10" fmla="*/ 2147483646 w 4536"/>
              <a:gd name="T11" fmla="*/ 2147483646 h 2565"/>
              <a:gd name="T12" fmla="*/ 0 w 4536"/>
              <a:gd name="T13" fmla="*/ 2147483646 h 2565"/>
              <a:gd name="T14" fmla="*/ 0 w 4536"/>
              <a:gd name="T15" fmla="*/ 0 h 25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36" h="2565">
                <a:moveTo>
                  <a:pt x="0" y="0"/>
                </a:moveTo>
                <a:lnTo>
                  <a:pt x="4315" y="0"/>
                </a:lnTo>
                <a:lnTo>
                  <a:pt x="4315" y="373"/>
                </a:lnTo>
                <a:lnTo>
                  <a:pt x="4536" y="589"/>
                </a:lnTo>
                <a:lnTo>
                  <a:pt x="4315" y="815"/>
                </a:lnTo>
                <a:lnTo>
                  <a:pt x="4315" y="2565"/>
                </a:lnTo>
                <a:lnTo>
                  <a:pt x="0" y="256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4710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163" y="2205038"/>
            <a:ext cx="1506537" cy="197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9157" name="Group 5"/>
          <p:cNvGrpSpPr>
            <a:grpSpLocks/>
          </p:cNvGrpSpPr>
          <p:nvPr/>
        </p:nvGrpSpPr>
        <p:grpSpPr bwMode="auto">
          <a:xfrm>
            <a:off x="4010025" y="3868738"/>
            <a:ext cx="3298825" cy="347864"/>
            <a:chOff x="0" y="0"/>
            <a:chExt cx="3299363" cy="348072"/>
          </a:xfrm>
        </p:grpSpPr>
        <p:pic>
          <p:nvPicPr>
            <p:cNvPr id="47112" name="Picture 6" descr="人图标"/>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66985" cy="3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3" name="Text Box 7"/>
            <p:cNvSpPr txBox="1">
              <a:spLocks noChangeArrowheads="1"/>
            </p:cNvSpPr>
            <p:nvPr/>
          </p:nvSpPr>
          <p:spPr bwMode="auto">
            <a:xfrm>
              <a:off x="236526" y="9316"/>
              <a:ext cx="992741" cy="338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dirty="0">
                  <a:solidFill>
                    <a:srgbClr val="F8F8F8"/>
                  </a:solidFill>
                </a:rPr>
                <a:t>优</a:t>
              </a:r>
              <a:r>
                <a:rPr lang="zh-CN" altLang="en-US" sz="1600" dirty="0" smtClean="0">
                  <a:solidFill>
                    <a:srgbClr val="F8F8F8"/>
                  </a:solidFill>
                </a:rPr>
                <a:t>品</a:t>
              </a:r>
              <a:r>
                <a:rPr lang="en-US" altLang="zh-CN" sz="1600" dirty="0" smtClean="0">
                  <a:solidFill>
                    <a:srgbClr val="F8F8F8"/>
                  </a:solidFill>
                </a:rPr>
                <a:t>PPT</a:t>
              </a:r>
              <a:endParaRPr lang="zh-CN" altLang="en-US" sz="1600" dirty="0">
                <a:solidFill>
                  <a:srgbClr val="F8F8F8"/>
                </a:solidFill>
              </a:endParaRPr>
            </a:p>
          </p:txBody>
        </p:sp>
        <p:pic>
          <p:nvPicPr>
            <p:cNvPr id="47114" name="Picture 12" descr="weib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30177" y="45753"/>
              <a:ext cx="330016" cy="2656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115" name="Text Box 13"/>
            <p:cNvSpPr txBox="1">
              <a:spLocks noChangeArrowheads="1"/>
            </p:cNvSpPr>
            <p:nvPr/>
          </p:nvSpPr>
          <p:spPr bwMode="auto">
            <a:xfrm>
              <a:off x="2085569" y="9316"/>
              <a:ext cx="1213794"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600">
                  <a:solidFill>
                    <a:srgbClr val="F8F8F8"/>
                  </a:solidFill>
                </a:rPr>
                <a:t>@xxxx</a:t>
              </a:r>
            </a:p>
          </p:txBody>
        </p:sp>
      </p:grpSp>
      <p:sp>
        <p:nvSpPr>
          <p:cNvPr id="49162" name="Rectangle 3"/>
          <p:cNvSpPr txBox="1">
            <a:spLocks noChangeArrowheads="1"/>
          </p:cNvSpPr>
          <p:nvPr/>
        </p:nvSpPr>
        <p:spPr bwMode="auto">
          <a:xfrm>
            <a:off x="4010025" y="2635250"/>
            <a:ext cx="71977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5600" b="1">
                <a:solidFill>
                  <a:srgbClr val="F8F8F8"/>
                </a:solidFill>
              </a:rPr>
              <a:t>演示完毕   感谢聆听</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9155"/>
                                        </p:tgtEl>
                                        <p:attrNameLst>
                                          <p:attrName>style.visibility</p:attrName>
                                        </p:attrNameLst>
                                      </p:cBhvr>
                                      <p:to>
                                        <p:strVal val="visible"/>
                                      </p:to>
                                    </p:set>
                                    <p:anim calcmode="lin" valueType="num">
                                      <p:cBhvr additive="base">
                                        <p:cTn id="7" dur="500" fill="hold"/>
                                        <p:tgtEl>
                                          <p:spTgt spid="49155"/>
                                        </p:tgtEl>
                                        <p:attrNameLst>
                                          <p:attrName>ppt_x</p:attrName>
                                        </p:attrNameLst>
                                      </p:cBhvr>
                                      <p:tavLst>
                                        <p:tav tm="0">
                                          <p:val>
                                            <p:strVal val="0-#ppt_w/2"/>
                                          </p:val>
                                        </p:tav>
                                        <p:tav tm="100000">
                                          <p:val>
                                            <p:strVal val="#ppt_x"/>
                                          </p:val>
                                        </p:tav>
                                      </p:tavLst>
                                    </p:anim>
                                    <p:anim calcmode="lin" valueType="num">
                                      <p:cBhvr additive="base">
                                        <p:cTn id="8" dur="500" fill="hold"/>
                                        <p:tgtEl>
                                          <p:spTgt spid="4915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9154"/>
                                        </p:tgtEl>
                                        <p:attrNameLst>
                                          <p:attrName>style.visibility</p:attrName>
                                        </p:attrNameLst>
                                      </p:cBhvr>
                                      <p:to>
                                        <p:strVal val="visible"/>
                                      </p:to>
                                    </p:set>
                                    <p:anim calcmode="lin" valueType="num">
                                      <p:cBhvr additive="base">
                                        <p:cTn id="11" dur="500" fill="hold"/>
                                        <p:tgtEl>
                                          <p:spTgt spid="49154"/>
                                        </p:tgtEl>
                                        <p:attrNameLst>
                                          <p:attrName>ppt_x</p:attrName>
                                        </p:attrNameLst>
                                      </p:cBhvr>
                                      <p:tavLst>
                                        <p:tav tm="0">
                                          <p:val>
                                            <p:strVal val="1+#ppt_w/2"/>
                                          </p:val>
                                        </p:tav>
                                        <p:tav tm="100000">
                                          <p:val>
                                            <p:strVal val="#ppt_x"/>
                                          </p:val>
                                        </p:tav>
                                      </p:tavLst>
                                    </p:anim>
                                    <p:anim calcmode="lin" valueType="num">
                                      <p:cBhvr additive="base">
                                        <p:cTn id="12" dur="500" fill="hold"/>
                                        <p:tgtEl>
                                          <p:spTgt spid="49154"/>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9162"/>
                                        </p:tgtEl>
                                        <p:attrNameLst>
                                          <p:attrName>style.visibility</p:attrName>
                                        </p:attrNameLst>
                                      </p:cBhvr>
                                      <p:to>
                                        <p:strVal val="visible"/>
                                      </p:to>
                                    </p:set>
                                    <p:anim calcmode="lin" valueType="num">
                                      <p:cBhvr>
                                        <p:cTn id="16" dur="500" fill="hold"/>
                                        <p:tgtEl>
                                          <p:spTgt spid="4916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9162"/>
                                        </p:tgtEl>
                                        <p:attrNameLst>
                                          <p:attrName>ppt_y</p:attrName>
                                        </p:attrNameLst>
                                      </p:cBhvr>
                                      <p:tavLst>
                                        <p:tav tm="0">
                                          <p:val>
                                            <p:strVal val="#ppt_y"/>
                                          </p:val>
                                        </p:tav>
                                        <p:tav tm="100000">
                                          <p:val>
                                            <p:strVal val="#ppt_y"/>
                                          </p:val>
                                        </p:tav>
                                      </p:tavLst>
                                    </p:anim>
                                    <p:anim calcmode="lin" valueType="num">
                                      <p:cBhvr>
                                        <p:cTn id="18" dur="500" fill="hold"/>
                                        <p:tgtEl>
                                          <p:spTgt spid="4916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916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9162"/>
                                        </p:tgtEl>
                                      </p:cBhvr>
                                    </p:animEffect>
                                  </p:childTnLst>
                                </p:cTn>
                              </p:par>
                              <p:par>
                                <p:cTn id="21" presetID="2" presetClass="entr" presetSubtype="4" fill="hold" nodeType="withEffect">
                                  <p:stCondLst>
                                    <p:cond delay="0"/>
                                  </p:stCondLst>
                                  <p:childTnLst>
                                    <p:set>
                                      <p:cBhvr>
                                        <p:cTn id="22" dur="1" fill="hold">
                                          <p:stCondLst>
                                            <p:cond delay="0"/>
                                          </p:stCondLst>
                                        </p:cTn>
                                        <p:tgtEl>
                                          <p:spTgt spid="49157"/>
                                        </p:tgtEl>
                                        <p:attrNameLst>
                                          <p:attrName>style.visibility</p:attrName>
                                        </p:attrNameLst>
                                      </p:cBhvr>
                                      <p:to>
                                        <p:strVal val="visible"/>
                                      </p:to>
                                    </p:set>
                                    <p:anim calcmode="lin" valueType="num">
                                      <p:cBhvr additive="base">
                                        <p:cTn id="23" dur="500" fill="hold"/>
                                        <p:tgtEl>
                                          <p:spTgt spid="49157"/>
                                        </p:tgtEl>
                                        <p:attrNameLst>
                                          <p:attrName>ppt_x</p:attrName>
                                        </p:attrNameLst>
                                      </p:cBhvr>
                                      <p:tavLst>
                                        <p:tav tm="0">
                                          <p:val>
                                            <p:strVal val="#ppt_x"/>
                                          </p:val>
                                        </p:tav>
                                        <p:tav tm="100000">
                                          <p:val>
                                            <p:strVal val="#ppt_x"/>
                                          </p:val>
                                        </p:tav>
                                      </p:tavLst>
                                    </p:anim>
                                    <p:anim calcmode="lin" valueType="num">
                                      <p:cBhvr additive="base">
                                        <p:cTn id="24" dur="500" fill="hold"/>
                                        <p:tgtEl>
                                          <p:spTgt spid="491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nimBg="1"/>
      <p:bldP spid="49155" grpId="0" animBg="1"/>
      <p:bldP spid="49162"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842674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圆角矩形 5"/>
          <p:cNvSpPr>
            <a:spLocks/>
          </p:cNvSpPr>
          <p:nvPr/>
        </p:nvSpPr>
        <p:spPr bwMode="auto">
          <a:xfrm>
            <a:off x="4579938" y="4330700"/>
            <a:ext cx="3265487" cy="569913"/>
          </a:xfrm>
          <a:custGeom>
            <a:avLst/>
            <a:gdLst>
              <a:gd name="T0" fmla="*/ 0 w 3265930"/>
              <a:gd name="T1" fmla="*/ 0 h 569236"/>
              <a:gd name="T2" fmla="*/ 2980100 w 3265930"/>
              <a:gd name="T3" fmla="*/ 0 h 569236"/>
              <a:gd name="T4" fmla="*/ 3264601 w 3265930"/>
              <a:gd name="T5" fmla="*/ 285635 h 569236"/>
              <a:gd name="T6" fmla="*/ 2980100 w 3265930"/>
              <a:gd name="T7" fmla="*/ 571270 h 569236"/>
              <a:gd name="T8" fmla="*/ 0 w 3265930"/>
              <a:gd name="T9" fmla="*/ 571270 h 569236"/>
              <a:gd name="T10" fmla="*/ 0 w 3265930"/>
              <a:gd name="T11" fmla="*/ 0 h 569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7" name="圆角矩形 5"/>
          <p:cNvSpPr>
            <a:spLocks/>
          </p:cNvSpPr>
          <p:nvPr/>
        </p:nvSpPr>
        <p:spPr bwMode="auto">
          <a:xfrm>
            <a:off x="4579938" y="1844675"/>
            <a:ext cx="3265487" cy="568325"/>
          </a:xfrm>
          <a:custGeom>
            <a:avLst/>
            <a:gdLst>
              <a:gd name="T0" fmla="*/ 0 w 3265930"/>
              <a:gd name="T1" fmla="*/ 0 h 569236"/>
              <a:gd name="T2" fmla="*/ 2980100 w 3265930"/>
              <a:gd name="T3" fmla="*/ 0 h 569236"/>
              <a:gd name="T4" fmla="*/ 3264601 w 3265930"/>
              <a:gd name="T5" fmla="*/ 283254 h 569236"/>
              <a:gd name="T6" fmla="*/ 2980100 w 3265930"/>
              <a:gd name="T7" fmla="*/ 566507 h 569236"/>
              <a:gd name="T8" fmla="*/ 0 w 3265930"/>
              <a:gd name="T9" fmla="*/ 566507 h 569236"/>
              <a:gd name="T10" fmla="*/ 0 w 3265930"/>
              <a:gd name="T11" fmla="*/ 0 h 569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8" name="TextBox 5"/>
          <p:cNvSpPr txBox="1">
            <a:spLocks noChangeArrowheads="1"/>
          </p:cNvSpPr>
          <p:nvPr/>
        </p:nvSpPr>
        <p:spPr bwMode="auto">
          <a:xfrm>
            <a:off x="5222875" y="1928813"/>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bg2"/>
                </a:solidFill>
                <a:latin typeface="微软雅黑" panose="020B0503020204020204" pitchFamily="34" charset="-122"/>
              </a:rPr>
              <a:t>请输入您的标题</a:t>
            </a:r>
          </a:p>
        </p:txBody>
      </p:sp>
      <p:sp>
        <p:nvSpPr>
          <p:cNvPr id="11269" name="空心弧 6"/>
          <p:cNvSpPr>
            <a:spLocks/>
          </p:cNvSpPr>
          <p:nvPr/>
        </p:nvSpPr>
        <p:spPr bwMode="auto">
          <a:xfrm flipV="1">
            <a:off x="2181225" y="1398588"/>
            <a:ext cx="1460500" cy="1460500"/>
          </a:xfrm>
          <a:custGeom>
            <a:avLst/>
            <a:gdLst>
              <a:gd name="T0" fmla="*/ 725090 w 1460631"/>
              <a:gd name="T1" fmla="*/ 1460221 h 1460631"/>
              <a:gd name="T2" fmla="*/ 1643 w 1460631"/>
              <a:gd name="T3" fmla="*/ 779065 h 1460631"/>
              <a:gd name="T4" fmla="*/ 627465 w 1460631"/>
              <a:gd name="T5" fmla="*/ 7251 h 1460631"/>
              <a:gd name="T6" fmla="*/ 1443423 w 1460631"/>
              <a:gd name="T7" fmla="*/ 574315 h 1460631"/>
              <a:gd name="T8" fmla="*/ 1193566 w 1460631"/>
              <a:gd name="T9" fmla="*/ 628893 h 1460631"/>
              <a:gd name="T10" fmla="*/ 663420 w 1460631"/>
              <a:gd name="T11" fmla="*/ 260459 h 1460631"/>
              <a:gd name="T12" fmla="*/ 256813 w 1460631"/>
              <a:gd name="T13" fmla="*/ 761922 h 1460631"/>
              <a:gd name="T14" fmla="*/ 726852 w 1460631"/>
              <a:gd name="T15" fmla="*/ 1204482 h 1460631"/>
              <a:gd name="T16" fmla="*/ 725090 w 1460631"/>
              <a:gd name="T17" fmla="*/ 1460221 h 1460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0" name="空心弧 7"/>
          <p:cNvSpPr>
            <a:spLocks/>
          </p:cNvSpPr>
          <p:nvPr/>
        </p:nvSpPr>
        <p:spPr bwMode="auto">
          <a:xfrm rot="10800000" flipV="1">
            <a:off x="3352800" y="1658938"/>
            <a:ext cx="1460500" cy="1460500"/>
          </a:xfrm>
          <a:custGeom>
            <a:avLst/>
            <a:gdLst>
              <a:gd name="T0" fmla="*/ 725090 w 1460631"/>
              <a:gd name="T1" fmla="*/ 1460221 h 1460631"/>
              <a:gd name="T2" fmla="*/ 1643 w 1460631"/>
              <a:gd name="T3" fmla="*/ 779065 h 1460631"/>
              <a:gd name="T4" fmla="*/ 627465 w 1460631"/>
              <a:gd name="T5" fmla="*/ 7251 h 1460631"/>
              <a:gd name="T6" fmla="*/ 1443423 w 1460631"/>
              <a:gd name="T7" fmla="*/ 574315 h 1460631"/>
              <a:gd name="T8" fmla="*/ 1193566 w 1460631"/>
              <a:gd name="T9" fmla="*/ 628893 h 1460631"/>
              <a:gd name="T10" fmla="*/ 663420 w 1460631"/>
              <a:gd name="T11" fmla="*/ 260459 h 1460631"/>
              <a:gd name="T12" fmla="*/ 256813 w 1460631"/>
              <a:gd name="T13" fmla="*/ 761922 h 1460631"/>
              <a:gd name="T14" fmla="*/ 726852 w 1460631"/>
              <a:gd name="T15" fmla="*/ 1204482 h 1460631"/>
              <a:gd name="T16" fmla="*/ 725090 w 1460631"/>
              <a:gd name="T17" fmla="*/ 1460221 h 1460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1" name="空心弧 8"/>
          <p:cNvSpPr>
            <a:spLocks/>
          </p:cNvSpPr>
          <p:nvPr/>
        </p:nvSpPr>
        <p:spPr bwMode="auto">
          <a:xfrm rot="4631023" flipV="1">
            <a:off x="3386138" y="2870200"/>
            <a:ext cx="1460500" cy="1460500"/>
          </a:xfrm>
          <a:custGeom>
            <a:avLst/>
            <a:gdLst>
              <a:gd name="T0" fmla="*/ 12272 w 1460631"/>
              <a:gd name="T1" fmla="*/ 863420 h 1460631"/>
              <a:gd name="T2" fmla="*/ 585549 w 1460631"/>
              <a:gd name="T3" fmla="*/ 14456 h 1460631"/>
              <a:gd name="T4" fmla="*/ 1443423 w 1460631"/>
              <a:gd name="T5" fmla="*/ 574315 h 1460631"/>
              <a:gd name="T6" fmla="*/ 1193566 w 1460631"/>
              <a:gd name="T7" fmla="*/ 628893 h 1460631"/>
              <a:gd name="T8" fmla="*/ 636190 w 1460631"/>
              <a:gd name="T9" fmla="*/ 265138 h 1460631"/>
              <a:gd name="T10" fmla="*/ 263718 w 1460631"/>
              <a:gd name="T11" fmla="*/ 816728 h 1460631"/>
              <a:gd name="T12" fmla="*/ 12272 w 1460631"/>
              <a:gd name="T13" fmla="*/ 863420 h 14606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60631" h="1460631">
                <a:moveTo>
                  <a:pt x="12275" y="863651"/>
                </a:moveTo>
                <a:cubicBezTo>
                  <a:pt x="-60547" y="471489"/>
                  <a:pt x="194740" y="93437"/>
                  <a:pt x="585708" y="14459"/>
                </a:cubicBezTo>
                <a:cubicBezTo>
                  <a:pt x="976676" y="-64519"/>
                  <a:pt x="1358695" y="184793"/>
                  <a:pt x="1443810" y="574471"/>
                </a:cubicBezTo>
                <a:lnTo>
                  <a:pt x="1193887" y="629061"/>
                </a:lnTo>
                <a:cubicBezTo>
                  <a:pt x="1138586" y="375879"/>
                  <a:pt x="890381" y="213896"/>
                  <a:pt x="636361" y="265210"/>
                </a:cubicBezTo>
                <a:cubicBezTo>
                  <a:pt x="382341" y="316524"/>
                  <a:pt x="216476" y="562152"/>
                  <a:pt x="263790" y="816947"/>
                </a:cubicBezTo>
                <a:lnTo>
                  <a:pt x="12275" y="86365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2" name="空心弧 9"/>
          <p:cNvSpPr>
            <a:spLocks/>
          </p:cNvSpPr>
          <p:nvPr/>
        </p:nvSpPr>
        <p:spPr bwMode="auto">
          <a:xfrm>
            <a:off x="2201863" y="4330700"/>
            <a:ext cx="1460500" cy="1460500"/>
          </a:xfrm>
          <a:custGeom>
            <a:avLst/>
            <a:gdLst>
              <a:gd name="T0" fmla="*/ 725090 w 1460631"/>
              <a:gd name="T1" fmla="*/ 1460221 h 1460631"/>
              <a:gd name="T2" fmla="*/ 1643 w 1460631"/>
              <a:gd name="T3" fmla="*/ 779065 h 1460631"/>
              <a:gd name="T4" fmla="*/ 627465 w 1460631"/>
              <a:gd name="T5" fmla="*/ 7251 h 1460631"/>
              <a:gd name="T6" fmla="*/ 1443423 w 1460631"/>
              <a:gd name="T7" fmla="*/ 574315 h 1460631"/>
              <a:gd name="T8" fmla="*/ 1193566 w 1460631"/>
              <a:gd name="T9" fmla="*/ 628893 h 1460631"/>
              <a:gd name="T10" fmla="*/ 663420 w 1460631"/>
              <a:gd name="T11" fmla="*/ 260459 h 1460631"/>
              <a:gd name="T12" fmla="*/ 256813 w 1460631"/>
              <a:gd name="T13" fmla="*/ 761922 h 1460631"/>
              <a:gd name="T14" fmla="*/ 726852 w 1460631"/>
              <a:gd name="T15" fmla="*/ 1204482 h 1460631"/>
              <a:gd name="T16" fmla="*/ 725090 w 1460631"/>
              <a:gd name="T17" fmla="*/ 1460221 h 1460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3" name="空心弧 10"/>
          <p:cNvSpPr>
            <a:spLocks/>
          </p:cNvSpPr>
          <p:nvPr/>
        </p:nvSpPr>
        <p:spPr bwMode="auto">
          <a:xfrm rot="10800000">
            <a:off x="3373438" y="4070350"/>
            <a:ext cx="1462087" cy="1460500"/>
          </a:xfrm>
          <a:custGeom>
            <a:avLst/>
            <a:gdLst>
              <a:gd name="T0" fmla="*/ 727456 w 1460631"/>
              <a:gd name="T1" fmla="*/ 1460221 h 1460631"/>
              <a:gd name="T2" fmla="*/ 1649 w 1460631"/>
              <a:gd name="T3" fmla="*/ 779065 h 1460631"/>
              <a:gd name="T4" fmla="*/ 629512 w 1460631"/>
              <a:gd name="T5" fmla="*/ 7251 h 1460631"/>
              <a:gd name="T6" fmla="*/ 1448132 w 1460631"/>
              <a:gd name="T7" fmla="*/ 574315 h 1460631"/>
              <a:gd name="T8" fmla="*/ 1197460 w 1460631"/>
              <a:gd name="T9" fmla="*/ 628893 h 1460631"/>
              <a:gd name="T10" fmla="*/ 665586 w 1460631"/>
              <a:gd name="T11" fmla="*/ 260459 h 1460631"/>
              <a:gd name="T12" fmla="*/ 257651 w 1460631"/>
              <a:gd name="T13" fmla="*/ 761922 h 1460631"/>
              <a:gd name="T14" fmla="*/ 729223 w 1460631"/>
              <a:gd name="T15" fmla="*/ 1204482 h 1460631"/>
              <a:gd name="T16" fmla="*/ 727456 w 1460631"/>
              <a:gd name="T17" fmla="*/ 1460221 h 1460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4" name="TextBox 11"/>
          <p:cNvSpPr txBox="1">
            <a:spLocks noChangeArrowheads="1"/>
          </p:cNvSpPr>
          <p:nvPr/>
        </p:nvSpPr>
        <p:spPr bwMode="auto">
          <a:xfrm>
            <a:off x="3844925" y="2044700"/>
            <a:ext cx="571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chemeClr val="tx1"/>
                </a:solidFill>
                <a:latin typeface="微软雅黑" panose="020B0503020204020204" pitchFamily="34" charset="-122"/>
              </a:rPr>
              <a:t>A</a:t>
            </a:r>
            <a:endParaRPr lang="zh-CN" altLang="en-US" sz="4000" b="1">
              <a:solidFill>
                <a:schemeClr val="tx1"/>
              </a:solidFill>
              <a:latin typeface="微软雅黑" panose="020B0503020204020204" pitchFamily="34" charset="-122"/>
            </a:endParaRPr>
          </a:p>
        </p:txBody>
      </p:sp>
      <p:sp>
        <p:nvSpPr>
          <p:cNvPr id="11275" name="TextBox 12"/>
          <p:cNvSpPr txBox="1">
            <a:spLocks noChangeArrowheads="1"/>
          </p:cNvSpPr>
          <p:nvPr/>
        </p:nvSpPr>
        <p:spPr bwMode="auto">
          <a:xfrm>
            <a:off x="3844925" y="4459288"/>
            <a:ext cx="5365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4000" b="1">
                <a:solidFill>
                  <a:schemeClr val="tx1"/>
                </a:solidFill>
                <a:latin typeface="微软雅黑" panose="020B0503020204020204" pitchFamily="34" charset="-122"/>
              </a:rPr>
              <a:t>B</a:t>
            </a:r>
            <a:endParaRPr lang="zh-CN" altLang="en-US" sz="4000" b="1">
              <a:solidFill>
                <a:schemeClr val="tx1"/>
              </a:solidFill>
              <a:latin typeface="微软雅黑" panose="020B0503020204020204" pitchFamily="34" charset="-122"/>
            </a:endParaRPr>
          </a:p>
        </p:txBody>
      </p:sp>
      <p:sp>
        <p:nvSpPr>
          <p:cNvPr id="11276" name="TextBox 13"/>
          <p:cNvSpPr txBox="1">
            <a:spLocks noChangeArrowheads="1"/>
          </p:cNvSpPr>
          <p:nvPr/>
        </p:nvSpPr>
        <p:spPr bwMode="auto">
          <a:xfrm>
            <a:off x="4991100" y="2579688"/>
            <a:ext cx="5183188"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solidFill>
                  <a:schemeClr val="tx1"/>
                </a:solidFill>
                <a:latin typeface="微软雅黑" panose="020B0503020204020204" pitchFamily="34" charset="-122"/>
              </a:rPr>
              <a:t>这里输入您的文字这里输入您的文字这里输入您的文字这里输入您的文字这里输入您</a:t>
            </a:r>
          </a:p>
        </p:txBody>
      </p:sp>
      <p:sp>
        <p:nvSpPr>
          <p:cNvPr id="11277" name="TextBox 14"/>
          <p:cNvSpPr txBox="1">
            <a:spLocks noChangeArrowheads="1"/>
          </p:cNvSpPr>
          <p:nvPr/>
        </p:nvSpPr>
        <p:spPr bwMode="auto">
          <a:xfrm>
            <a:off x="4991100" y="4878388"/>
            <a:ext cx="5183188"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800">
                <a:solidFill>
                  <a:schemeClr val="tx1"/>
                </a:solidFill>
                <a:latin typeface="微软雅黑" panose="020B0503020204020204" pitchFamily="34" charset="-122"/>
              </a:rPr>
              <a:t>这里输入您的文字这里输入您的文字这里输入您的文字这里输入您的文字这里输入您</a:t>
            </a:r>
          </a:p>
        </p:txBody>
      </p:sp>
      <p:sp>
        <p:nvSpPr>
          <p:cNvPr id="11278" name="TextBox 15"/>
          <p:cNvSpPr txBox="1">
            <a:spLocks noChangeArrowheads="1"/>
          </p:cNvSpPr>
          <p:nvPr/>
        </p:nvSpPr>
        <p:spPr bwMode="auto">
          <a:xfrm>
            <a:off x="5222875" y="4425950"/>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a:solidFill>
                  <a:schemeClr val="bg2"/>
                </a:solidFill>
                <a:latin typeface="微软雅黑" panose="020B0503020204020204" pitchFamily="34" charset="-122"/>
              </a:rPr>
              <a:t>请输入您的标题</a:t>
            </a:r>
          </a:p>
        </p:txBody>
      </p:sp>
      <p:sp>
        <p:nvSpPr>
          <p:cNvPr id="11279" name="TextBox 23"/>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11280" name="Group 16"/>
          <p:cNvGrpSpPr>
            <a:grpSpLocks/>
          </p:cNvGrpSpPr>
          <p:nvPr/>
        </p:nvGrpSpPr>
        <p:grpSpPr bwMode="auto">
          <a:xfrm>
            <a:off x="300038" y="142875"/>
            <a:ext cx="10548937" cy="525463"/>
            <a:chOff x="0" y="0"/>
            <a:chExt cx="10548612" cy="525463"/>
          </a:xfrm>
        </p:grpSpPr>
        <p:grpSp>
          <p:nvGrpSpPr>
            <p:cNvPr id="10258" name="Group 17"/>
            <p:cNvGrpSpPr>
              <a:grpSpLocks/>
            </p:cNvGrpSpPr>
            <p:nvPr/>
          </p:nvGrpSpPr>
          <p:grpSpPr bwMode="auto">
            <a:xfrm flipH="1" flipV="1">
              <a:off x="0" y="0"/>
              <a:ext cx="584200" cy="525463"/>
              <a:chOff x="0" y="0"/>
              <a:chExt cx="584200" cy="525463"/>
            </a:xfrm>
          </p:grpSpPr>
          <p:sp>
            <p:nvSpPr>
              <p:cNvPr id="10260"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261"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0259" name="直接连接符 28"/>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1285" name="图片 3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1280"/>
                                        </p:tgtEl>
                                        <p:attrNameLst>
                                          <p:attrName>style.visibility</p:attrName>
                                        </p:attrNameLst>
                                      </p:cBhvr>
                                      <p:to>
                                        <p:strVal val="visible"/>
                                      </p:to>
                                    </p:set>
                                    <p:animEffect transition="in" filter="wipe(left)">
                                      <p:cBhvr>
                                        <p:cTn id="7" dur="500"/>
                                        <p:tgtEl>
                                          <p:spTgt spid="11280"/>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11285"/>
                                        </p:tgtEl>
                                        <p:attrNameLst>
                                          <p:attrName>style.visibility</p:attrName>
                                        </p:attrNameLst>
                                      </p:cBhvr>
                                      <p:to>
                                        <p:strVal val="visible"/>
                                      </p:to>
                                    </p:set>
                                    <p:anim calcmode="lin" valueType="num">
                                      <p:cBhvr additive="base">
                                        <p:cTn id="11" dur="300"/>
                                        <p:tgtEl>
                                          <p:spTgt spid="11285"/>
                                        </p:tgtEl>
                                        <p:attrNameLst>
                                          <p:attrName>ppt_x</p:attrName>
                                        </p:attrNameLst>
                                      </p:cBhvr>
                                      <p:tavLst>
                                        <p:tav tm="0">
                                          <p:val>
                                            <p:strVal val="#ppt_x-#ppt_w*1.125000"/>
                                          </p:val>
                                        </p:tav>
                                        <p:tav tm="100000">
                                          <p:val>
                                            <p:strVal val="#ppt_x"/>
                                          </p:val>
                                        </p:tav>
                                      </p:tavLst>
                                    </p:anim>
                                    <p:animEffect transition="in" filter="wipe(right)">
                                      <p:cBhvr>
                                        <p:cTn id="12" dur="300"/>
                                        <p:tgtEl>
                                          <p:spTgt spid="11285"/>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279"/>
                                        </p:tgtEl>
                                        <p:attrNameLst>
                                          <p:attrName>style.visibility</p:attrName>
                                        </p:attrNameLst>
                                      </p:cBhvr>
                                      <p:to>
                                        <p:strVal val="visible"/>
                                      </p:to>
                                    </p:set>
                                    <p:anim calcmode="lin" valueType="num">
                                      <p:cBhvr>
                                        <p:cTn id="16" dur="300" fill="hold"/>
                                        <p:tgtEl>
                                          <p:spTgt spid="11279"/>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1279"/>
                                        </p:tgtEl>
                                        <p:attrNameLst>
                                          <p:attrName>ppt_y</p:attrName>
                                        </p:attrNameLst>
                                      </p:cBhvr>
                                      <p:tavLst>
                                        <p:tav tm="0">
                                          <p:val>
                                            <p:strVal val="#ppt_y"/>
                                          </p:val>
                                        </p:tav>
                                        <p:tav tm="100000">
                                          <p:val>
                                            <p:strVal val="#ppt_y"/>
                                          </p:val>
                                        </p:tav>
                                      </p:tavLst>
                                    </p:anim>
                                    <p:anim calcmode="lin" valueType="num">
                                      <p:cBhvr>
                                        <p:cTn id="18" dur="300" fill="hold"/>
                                        <p:tgtEl>
                                          <p:spTgt spid="11279"/>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127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1279"/>
                                        </p:tgtEl>
                                      </p:cBhvr>
                                    </p:animEffect>
                                  </p:childTnLst>
                                </p:cTn>
                              </p:par>
                            </p:childTnLst>
                          </p:cTn>
                        </p:par>
                        <p:par>
                          <p:cTn id="21" fill="hold" nodeType="afterGroup">
                            <p:stCondLst>
                              <p:cond delay="1370"/>
                            </p:stCondLst>
                            <p:childTnLst>
                              <p:par>
                                <p:cTn id="22" presetID="22" presetClass="entr" presetSubtype="8" fill="hold" grpId="0" nodeType="afterEffect">
                                  <p:stCondLst>
                                    <p:cond delay="0"/>
                                  </p:stCondLst>
                                  <p:childTnLst>
                                    <p:set>
                                      <p:cBhvr>
                                        <p:cTn id="23" dur="1" fill="hold">
                                          <p:stCondLst>
                                            <p:cond delay="0"/>
                                          </p:stCondLst>
                                        </p:cTn>
                                        <p:tgtEl>
                                          <p:spTgt spid="11269"/>
                                        </p:tgtEl>
                                        <p:attrNameLst>
                                          <p:attrName>style.visibility</p:attrName>
                                        </p:attrNameLst>
                                      </p:cBhvr>
                                      <p:to>
                                        <p:strVal val="visible"/>
                                      </p:to>
                                    </p:set>
                                    <p:animEffect transition="in" filter="wipe(left)">
                                      <p:cBhvr>
                                        <p:cTn id="24" dur="500"/>
                                        <p:tgtEl>
                                          <p:spTgt spid="11269"/>
                                        </p:tgtEl>
                                      </p:cBhvr>
                                    </p:animEffect>
                                  </p:childTnLst>
                                </p:cTn>
                              </p:par>
                            </p:childTnLst>
                          </p:cTn>
                        </p:par>
                        <p:par>
                          <p:cTn id="25" fill="hold" nodeType="afterGroup">
                            <p:stCondLst>
                              <p:cond delay="1870"/>
                            </p:stCondLst>
                            <p:childTnLst>
                              <p:par>
                                <p:cTn id="26" presetID="22" presetClass="entr" presetSubtype="8" fill="hold" grpId="0" nodeType="afterEffect">
                                  <p:stCondLst>
                                    <p:cond delay="0"/>
                                  </p:stCondLst>
                                  <p:childTnLst>
                                    <p:set>
                                      <p:cBhvr>
                                        <p:cTn id="27" dur="1" fill="hold">
                                          <p:stCondLst>
                                            <p:cond delay="0"/>
                                          </p:stCondLst>
                                        </p:cTn>
                                        <p:tgtEl>
                                          <p:spTgt spid="11270"/>
                                        </p:tgtEl>
                                        <p:attrNameLst>
                                          <p:attrName>style.visibility</p:attrName>
                                        </p:attrNameLst>
                                      </p:cBhvr>
                                      <p:to>
                                        <p:strVal val="visible"/>
                                      </p:to>
                                    </p:set>
                                    <p:animEffect transition="in" filter="wipe(left)">
                                      <p:cBhvr>
                                        <p:cTn id="28" dur="500"/>
                                        <p:tgtEl>
                                          <p:spTgt spid="11270"/>
                                        </p:tgtEl>
                                      </p:cBhvr>
                                    </p:animEffect>
                                  </p:childTnLst>
                                </p:cTn>
                              </p:par>
                            </p:childTnLst>
                          </p:cTn>
                        </p:par>
                        <p:par>
                          <p:cTn id="29" fill="hold" nodeType="afterGroup">
                            <p:stCondLst>
                              <p:cond delay="2370"/>
                            </p:stCondLst>
                            <p:childTnLst>
                              <p:par>
                                <p:cTn id="30" presetID="22" presetClass="entr" presetSubtype="1" fill="hold" grpId="0" nodeType="afterEffect">
                                  <p:stCondLst>
                                    <p:cond delay="0"/>
                                  </p:stCondLst>
                                  <p:childTnLst>
                                    <p:set>
                                      <p:cBhvr>
                                        <p:cTn id="31" dur="1" fill="hold">
                                          <p:stCondLst>
                                            <p:cond delay="0"/>
                                          </p:stCondLst>
                                        </p:cTn>
                                        <p:tgtEl>
                                          <p:spTgt spid="11271"/>
                                        </p:tgtEl>
                                        <p:attrNameLst>
                                          <p:attrName>style.visibility</p:attrName>
                                        </p:attrNameLst>
                                      </p:cBhvr>
                                      <p:to>
                                        <p:strVal val="visible"/>
                                      </p:to>
                                    </p:set>
                                    <p:animEffect transition="in" filter="wipe(up)">
                                      <p:cBhvr>
                                        <p:cTn id="32" dur="500"/>
                                        <p:tgtEl>
                                          <p:spTgt spid="11271"/>
                                        </p:tgtEl>
                                      </p:cBhvr>
                                    </p:animEffect>
                                  </p:childTnLst>
                                </p:cTn>
                              </p:par>
                            </p:childTnLst>
                          </p:cTn>
                        </p:par>
                        <p:par>
                          <p:cTn id="33" fill="hold" nodeType="afterGroup">
                            <p:stCondLst>
                              <p:cond delay="2870"/>
                            </p:stCondLst>
                            <p:childTnLst>
                              <p:par>
                                <p:cTn id="34" presetID="22" presetClass="entr" presetSubtype="1" fill="hold" grpId="0" nodeType="afterEffect">
                                  <p:stCondLst>
                                    <p:cond delay="0"/>
                                  </p:stCondLst>
                                  <p:childTnLst>
                                    <p:set>
                                      <p:cBhvr>
                                        <p:cTn id="35" dur="1" fill="hold">
                                          <p:stCondLst>
                                            <p:cond delay="0"/>
                                          </p:stCondLst>
                                        </p:cTn>
                                        <p:tgtEl>
                                          <p:spTgt spid="11273"/>
                                        </p:tgtEl>
                                        <p:attrNameLst>
                                          <p:attrName>style.visibility</p:attrName>
                                        </p:attrNameLst>
                                      </p:cBhvr>
                                      <p:to>
                                        <p:strVal val="visible"/>
                                      </p:to>
                                    </p:set>
                                    <p:animEffect transition="in" filter="wipe(up)">
                                      <p:cBhvr>
                                        <p:cTn id="36" dur="500"/>
                                        <p:tgtEl>
                                          <p:spTgt spid="11273"/>
                                        </p:tgtEl>
                                      </p:cBhvr>
                                    </p:animEffect>
                                  </p:childTnLst>
                                </p:cTn>
                              </p:par>
                            </p:childTnLst>
                          </p:cTn>
                        </p:par>
                        <p:par>
                          <p:cTn id="37" fill="hold" nodeType="afterGroup">
                            <p:stCondLst>
                              <p:cond delay="3370"/>
                            </p:stCondLst>
                            <p:childTnLst>
                              <p:par>
                                <p:cTn id="38" presetID="22" presetClass="entr" presetSubtype="2" fill="hold" grpId="0" nodeType="afterEffect">
                                  <p:stCondLst>
                                    <p:cond delay="0"/>
                                  </p:stCondLst>
                                  <p:childTnLst>
                                    <p:set>
                                      <p:cBhvr>
                                        <p:cTn id="39" dur="1" fill="hold">
                                          <p:stCondLst>
                                            <p:cond delay="0"/>
                                          </p:stCondLst>
                                        </p:cTn>
                                        <p:tgtEl>
                                          <p:spTgt spid="11272"/>
                                        </p:tgtEl>
                                        <p:attrNameLst>
                                          <p:attrName>style.visibility</p:attrName>
                                        </p:attrNameLst>
                                      </p:cBhvr>
                                      <p:to>
                                        <p:strVal val="visible"/>
                                      </p:to>
                                    </p:set>
                                    <p:animEffect transition="in" filter="wipe(right)">
                                      <p:cBhvr>
                                        <p:cTn id="40" dur="500"/>
                                        <p:tgtEl>
                                          <p:spTgt spid="11272"/>
                                        </p:tgtEl>
                                      </p:cBhvr>
                                    </p:animEffect>
                                  </p:childTnLst>
                                </p:cTn>
                              </p:par>
                            </p:childTnLst>
                          </p:cTn>
                        </p:par>
                        <p:par>
                          <p:cTn id="41" fill="hold" nodeType="afterGroup">
                            <p:stCondLst>
                              <p:cond delay="3870"/>
                            </p:stCondLst>
                            <p:childTnLst>
                              <p:par>
                                <p:cTn id="42" presetID="2" presetClass="entr" presetSubtype="8" fill="hold" grpId="0" nodeType="afterEffect">
                                  <p:stCondLst>
                                    <p:cond delay="0"/>
                                  </p:stCondLst>
                                  <p:childTnLst>
                                    <p:set>
                                      <p:cBhvr>
                                        <p:cTn id="43" dur="1" fill="hold">
                                          <p:stCondLst>
                                            <p:cond delay="0"/>
                                          </p:stCondLst>
                                        </p:cTn>
                                        <p:tgtEl>
                                          <p:spTgt spid="11274"/>
                                        </p:tgtEl>
                                        <p:attrNameLst>
                                          <p:attrName>style.visibility</p:attrName>
                                        </p:attrNameLst>
                                      </p:cBhvr>
                                      <p:to>
                                        <p:strVal val="visible"/>
                                      </p:to>
                                    </p:set>
                                    <p:anim calcmode="lin" valueType="num">
                                      <p:cBhvr additive="base">
                                        <p:cTn id="44" dur="500" fill="hold"/>
                                        <p:tgtEl>
                                          <p:spTgt spid="11274"/>
                                        </p:tgtEl>
                                        <p:attrNameLst>
                                          <p:attrName>ppt_x</p:attrName>
                                        </p:attrNameLst>
                                      </p:cBhvr>
                                      <p:tavLst>
                                        <p:tav tm="0">
                                          <p:val>
                                            <p:strVal val="0-#ppt_w/2"/>
                                          </p:val>
                                        </p:tav>
                                        <p:tav tm="100000">
                                          <p:val>
                                            <p:strVal val="#ppt_x"/>
                                          </p:val>
                                        </p:tav>
                                      </p:tavLst>
                                    </p:anim>
                                    <p:anim calcmode="lin" valueType="num">
                                      <p:cBhvr additive="base">
                                        <p:cTn id="45" dur="500" fill="hold"/>
                                        <p:tgtEl>
                                          <p:spTgt spid="11274"/>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4370"/>
                            </p:stCondLst>
                            <p:childTnLst>
                              <p:par>
                                <p:cTn id="47" presetID="22" presetClass="entr" presetSubtype="8" fill="hold" grpId="0" nodeType="afterEffect">
                                  <p:stCondLst>
                                    <p:cond delay="0"/>
                                  </p:stCondLst>
                                  <p:childTnLst>
                                    <p:set>
                                      <p:cBhvr>
                                        <p:cTn id="48" dur="1" fill="hold">
                                          <p:stCondLst>
                                            <p:cond delay="0"/>
                                          </p:stCondLst>
                                        </p:cTn>
                                        <p:tgtEl>
                                          <p:spTgt spid="11267"/>
                                        </p:tgtEl>
                                        <p:attrNameLst>
                                          <p:attrName>style.visibility</p:attrName>
                                        </p:attrNameLst>
                                      </p:cBhvr>
                                      <p:to>
                                        <p:strVal val="visible"/>
                                      </p:to>
                                    </p:set>
                                    <p:animEffect transition="in" filter="wipe(left)">
                                      <p:cBhvr>
                                        <p:cTn id="49" dur="500"/>
                                        <p:tgtEl>
                                          <p:spTgt spid="11267"/>
                                        </p:tgtEl>
                                      </p:cBhvr>
                                    </p:animEffect>
                                  </p:childTnLst>
                                </p:cTn>
                              </p:par>
                            </p:childTnLst>
                          </p:cTn>
                        </p:par>
                        <p:par>
                          <p:cTn id="50" fill="hold" nodeType="afterGroup">
                            <p:stCondLst>
                              <p:cond delay="487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1268"/>
                                        </p:tgtEl>
                                        <p:attrNameLst>
                                          <p:attrName>style.visibility</p:attrName>
                                        </p:attrNameLst>
                                      </p:cBhvr>
                                      <p:to>
                                        <p:strVal val="visible"/>
                                      </p:to>
                                    </p:set>
                                    <p:anim calcmode="lin" valueType="num">
                                      <p:cBhvr>
                                        <p:cTn id="53" dur="300" fill="hold"/>
                                        <p:tgtEl>
                                          <p:spTgt spid="11268"/>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11268"/>
                                        </p:tgtEl>
                                        <p:attrNameLst>
                                          <p:attrName>ppt_y</p:attrName>
                                        </p:attrNameLst>
                                      </p:cBhvr>
                                      <p:tavLst>
                                        <p:tav tm="0">
                                          <p:val>
                                            <p:strVal val="#ppt_y"/>
                                          </p:val>
                                        </p:tav>
                                        <p:tav tm="100000">
                                          <p:val>
                                            <p:strVal val="#ppt_y"/>
                                          </p:val>
                                        </p:tav>
                                      </p:tavLst>
                                    </p:anim>
                                    <p:anim calcmode="lin" valueType="num">
                                      <p:cBhvr>
                                        <p:cTn id="55" dur="300" fill="hold"/>
                                        <p:tgtEl>
                                          <p:spTgt spid="11268"/>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1126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11268"/>
                                        </p:tgtEl>
                                      </p:cBhvr>
                                    </p:animEffect>
                                  </p:childTnLst>
                                </p:cTn>
                              </p:par>
                            </p:childTnLst>
                          </p:cTn>
                        </p:par>
                        <p:par>
                          <p:cTn id="58" fill="hold" nodeType="afterGroup">
                            <p:stCondLst>
                              <p:cond delay="5350"/>
                            </p:stCondLst>
                            <p:childTnLst>
                              <p:par>
                                <p:cTn id="59" presetID="42" presetClass="entr" presetSubtype="0" fill="hold" grpId="0" nodeType="afterEffect">
                                  <p:stCondLst>
                                    <p:cond delay="0"/>
                                  </p:stCondLst>
                                  <p:childTnLst>
                                    <p:set>
                                      <p:cBhvr>
                                        <p:cTn id="60" dur="1" fill="hold">
                                          <p:stCondLst>
                                            <p:cond delay="0"/>
                                          </p:stCondLst>
                                        </p:cTn>
                                        <p:tgtEl>
                                          <p:spTgt spid="11276"/>
                                        </p:tgtEl>
                                        <p:attrNameLst>
                                          <p:attrName>style.visibility</p:attrName>
                                        </p:attrNameLst>
                                      </p:cBhvr>
                                      <p:to>
                                        <p:strVal val="visible"/>
                                      </p:to>
                                    </p:set>
                                    <p:animEffect transition="in" filter="fade">
                                      <p:cBhvr>
                                        <p:cTn id="61" dur="500"/>
                                        <p:tgtEl>
                                          <p:spTgt spid="11276"/>
                                        </p:tgtEl>
                                      </p:cBhvr>
                                    </p:animEffect>
                                    <p:anim calcmode="lin" valueType="num">
                                      <p:cBhvr>
                                        <p:cTn id="62" dur="500" fill="hold"/>
                                        <p:tgtEl>
                                          <p:spTgt spid="11276"/>
                                        </p:tgtEl>
                                        <p:attrNameLst>
                                          <p:attrName>ppt_x</p:attrName>
                                        </p:attrNameLst>
                                      </p:cBhvr>
                                      <p:tavLst>
                                        <p:tav tm="0">
                                          <p:val>
                                            <p:strVal val="#ppt_x"/>
                                          </p:val>
                                        </p:tav>
                                        <p:tav tm="100000">
                                          <p:val>
                                            <p:strVal val="#ppt_x"/>
                                          </p:val>
                                        </p:tav>
                                      </p:tavLst>
                                    </p:anim>
                                    <p:anim calcmode="lin" valueType="num">
                                      <p:cBhvr>
                                        <p:cTn id="63" dur="500" fill="hold"/>
                                        <p:tgtEl>
                                          <p:spTgt spid="11276"/>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5850"/>
                            </p:stCondLst>
                            <p:childTnLst>
                              <p:par>
                                <p:cTn id="65" presetID="2" presetClass="entr" presetSubtype="8" fill="hold" grpId="0" nodeType="afterEffect">
                                  <p:stCondLst>
                                    <p:cond delay="0"/>
                                  </p:stCondLst>
                                  <p:childTnLst>
                                    <p:set>
                                      <p:cBhvr>
                                        <p:cTn id="66" dur="1" fill="hold">
                                          <p:stCondLst>
                                            <p:cond delay="0"/>
                                          </p:stCondLst>
                                        </p:cTn>
                                        <p:tgtEl>
                                          <p:spTgt spid="11275"/>
                                        </p:tgtEl>
                                        <p:attrNameLst>
                                          <p:attrName>style.visibility</p:attrName>
                                        </p:attrNameLst>
                                      </p:cBhvr>
                                      <p:to>
                                        <p:strVal val="visible"/>
                                      </p:to>
                                    </p:set>
                                    <p:anim calcmode="lin" valueType="num">
                                      <p:cBhvr additive="base">
                                        <p:cTn id="67" dur="500" fill="hold"/>
                                        <p:tgtEl>
                                          <p:spTgt spid="11275"/>
                                        </p:tgtEl>
                                        <p:attrNameLst>
                                          <p:attrName>ppt_x</p:attrName>
                                        </p:attrNameLst>
                                      </p:cBhvr>
                                      <p:tavLst>
                                        <p:tav tm="0">
                                          <p:val>
                                            <p:strVal val="0-#ppt_w/2"/>
                                          </p:val>
                                        </p:tav>
                                        <p:tav tm="100000">
                                          <p:val>
                                            <p:strVal val="#ppt_x"/>
                                          </p:val>
                                        </p:tav>
                                      </p:tavLst>
                                    </p:anim>
                                    <p:anim calcmode="lin" valueType="num">
                                      <p:cBhvr additive="base">
                                        <p:cTn id="68" dur="500" fill="hold"/>
                                        <p:tgtEl>
                                          <p:spTgt spid="11275"/>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350"/>
                            </p:stCondLst>
                            <p:childTnLst>
                              <p:par>
                                <p:cTn id="70" presetID="22" presetClass="entr" presetSubtype="8" fill="hold" grpId="0" nodeType="afterEffect">
                                  <p:stCondLst>
                                    <p:cond delay="0"/>
                                  </p:stCondLst>
                                  <p:childTnLst>
                                    <p:set>
                                      <p:cBhvr>
                                        <p:cTn id="71" dur="1" fill="hold">
                                          <p:stCondLst>
                                            <p:cond delay="0"/>
                                          </p:stCondLst>
                                        </p:cTn>
                                        <p:tgtEl>
                                          <p:spTgt spid="11266"/>
                                        </p:tgtEl>
                                        <p:attrNameLst>
                                          <p:attrName>style.visibility</p:attrName>
                                        </p:attrNameLst>
                                      </p:cBhvr>
                                      <p:to>
                                        <p:strVal val="visible"/>
                                      </p:to>
                                    </p:set>
                                    <p:animEffect transition="in" filter="wipe(left)">
                                      <p:cBhvr>
                                        <p:cTn id="72" dur="500"/>
                                        <p:tgtEl>
                                          <p:spTgt spid="11266"/>
                                        </p:tgtEl>
                                      </p:cBhvr>
                                    </p:animEffect>
                                  </p:childTnLst>
                                </p:cTn>
                              </p:par>
                            </p:childTnLst>
                          </p:cTn>
                        </p:par>
                        <p:par>
                          <p:cTn id="73" fill="hold" nodeType="afterGroup">
                            <p:stCondLst>
                              <p:cond delay="685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11278"/>
                                        </p:tgtEl>
                                        <p:attrNameLst>
                                          <p:attrName>style.visibility</p:attrName>
                                        </p:attrNameLst>
                                      </p:cBhvr>
                                      <p:to>
                                        <p:strVal val="visible"/>
                                      </p:to>
                                    </p:set>
                                    <p:anim calcmode="lin" valueType="num">
                                      <p:cBhvr>
                                        <p:cTn id="76" dur="300" fill="hold"/>
                                        <p:tgtEl>
                                          <p:spTgt spid="11278"/>
                                        </p:tgtEl>
                                        <p:attrNameLst>
                                          <p:attrName>ppt_x</p:attrName>
                                        </p:attrNameLst>
                                      </p:cBhvr>
                                      <p:tavLst>
                                        <p:tav tm="0">
                                          <p:val>
                                            <p:strVal val="#ppt_x"/>
                                          </p:val>
                                        </p:tav>
                                        <p:tav tm="50000">
                                          <p:val>
                                            <p:strVal val="#ppt_x+.1"/>
                                          </p:val>
                                        </p:tav>
                                        <p:tav tm="100000">
                                          <p:val>
                                            <p:strVal val="#ppt_x"/>
                                          </p:val>
                                        </p:tav>
                                      </p:tavLst>
                                    </p:anim>
                                    <p:anim calcmode="lin" valueType="num">
                                      <p:cBhvr>
                                        <p:cTn id="77" dur="300" fill="hold"/>
                                        <p:tgtEl>
                                          <p:spTgt spid="11278"/>
                                        </p:tgtEl>
                                        <p:attrNameLst>
                                          <p:attrName>ppt_y</p:attrName>
                                        </p:attrNameLst>
                                      </p:cBhvr>
                                      <p:tavLst>
                                        <p:tav tm="0">
                                          <p:val>
                                            <p:strVal val="#ppt_y"/>
                                          </p:val>
                                        </p:tav>
                                        <p:tav tm="100000">
                                          <p:val>
                                            <p:strVal val="#ppt_y"/>
                                          </p:val>
                                        </p:tav>
                                      </p:tavLst>
                                    </p:anim>
                                    <p:anim calcmode="lin" valueType="num">
                                      <p:cBhvr>
                                        <p:cTn id="78" dur="300" fill="hold"/>
                                        <p:tgtEl>
                                          <p:spTgt spid="11278"/>
                                        </p:tgtEl>
                                        <p:attrNameLst>
                                          <p:attrName>ppt_h</p:attrName>
                                        </p:attrNameLst>
                                      </p:cBhvr>
                                      <p:tavLst>
                                        <p:tav tm="0">
                                          <p:val>
                                            <p:strVal val="#ppt_h/10"/>
                                          </p:val>
                                        </p:tav>
                                        <p:tav tm="50000">
                                          <p:val>
                                            <p:strVal val="#ppt_h+.01"/>
                                          </p:val>
                                        </p:tav>
                                        <p:tav tm="100000">
                                          <p:val>
                                            <p:strVal val="#ppt_h"/>
                                          </p:val>
                                        </p:tav>
                                      </p:tavLst>
                                    </p:anim>
                                    <p:anim calcmode="lin" valueType="num">
                                      <p:cBhvr>
                                        <p:cTn id="79" dur="300" fill="hold"/>
                                        <p:tgtEl>
                                          <p:spTgt spid="11278"/>
                                        </p:tgtEl>
                                        <p:attrNameLst>
                                          <p:attrName>ppt_w</p:attrName>
                                        </p:attrNameLst>
                                      </p:cBhvr>
                                      <p:tavLst>
                                        <p:tav tm="0">
                                          <p:val>
                                            <p:strVal val="#ppt_w/10"/>
                                          </p:val>
                                        </p:tav>
                                        <p:tav tm="50000">
                                          <p:val>
                                            <p:strVal val="#ppt_w+.01"/>
                                          </p:val>
                                        </p:tav>
                                        <p:tav tm="100000">
                                          <p:val>
                                            <p:strVal val="#ppt_w"/>
                                          </p:val>
                                        </p:tav>
                                      </p:tavLst>
                                    </p:anim>
                                    <p:animEffect transition="in" filter="fade">
                                      <p:cBhvr>
                                        <p:cTn id="80" dur="300" tmFilter="0,0; .5, 1; 1, 1"/>
                                        <p:tgtEl>
                                          <p:spTgt spid="11278"/>
                                        </p:tgtEl>
                                      </p:cBhvr>
                                    </p:animEffect>
                                  </p:childTnLst>
                                </p:cTn>
                              </p:par>
                            </p:childTnLst>
                          </p:cTn>
                        </p:par>
                        <p:par>
                          <p:cTn id="81" fill="hold" nodeType="afterGroup">
                            <p:stCondLst>
                              <p:cond delay="7330"/>
                            </p:stCondLst>
                            <p:childTnLst>
                              <p:par>
                                <p:cTn id="82" presetID="42" presetClass="entr" presetSubtype="0" fill="hold" grpId="0" nodeType="afterEffect">
                                  <p:stCondLst>
                                    <p:cond delay="0"/>
                                  </p:stCondLst>
                                  <p:childTnLst>
                                    <p:set>
                                      <p:cBhvr>
                                        <p:cTn id="83" dur="1" fill="hold">
                                          <p:stCondLst>
                                            <p:cond delay="0"/>
                                          </p:stCondLst>
                                        </p:cTn>
                                        <p:tgtEl>
                                          <p:spTgt spid="11277"/>
                                        </p:tgtEl>
                                        <p:attrNameLst>
                                          <p:attrName>style.visibility</p:attrName>
                                        </p:attrNameLst>
                                      </p:cBhvr>
                                      <p:to>
                                        <p:strVal val="visible"/>
                                      </p:to>
                                    </p:set>
                                    <p:animEffect transition="in" filter="fade">
                                      <p:cBhvr>
                                        <p:cTn id="84" dur="500"/>
                                        <p:tgtEl>
                                          <p:spTgt spid="11277"/>
                                        </p:tgtEl>
                                      </p:cBhvr>
                                    </p:animEffect>
                                    <p:anim calcmode="lin" valueType="num">
                                      <p:cBhvr>
                                        <p:cTn id="85" dur="500" fill="hold"/>
                                        <p:tgtEl>
                                          <p:spTgt spid="11277"/>
                                        </p:tgtEl>
                                        <p:attrNameLst>
                                          <p:attrName>ppt_x</p:attrName>
                                        </p:attrNameLst>
                                      </p:cBhvr>
                                      <p:tavLst>
                                        <p:tav tm="0">
                                          <p:val>
                                            <p:strVal val="#ppt_x"/>
                                          </p:val>
                                        </p:tav>
                                        <p:tav tm="100000">
                                          <p:val>
                                            <p:strVal val="#ppt_x"/>
                                          </p:val>
                                        </p:tav>
                                      </p:tavLst>
                                    </p:anim>
                                    <p:anim calcmode="lin" valueType="num">
                                      <p:cBhvr>
                                        <p:cTn id="86" dur="500" fill="hold"/>
                                        <p:tgtEl>
                                          <p:spTgt spid="112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67" grpId="0" animBg="1"/>
      <p:bldP spid="11268" grpId="0" autoUpdateAnimBg="0"/>
      <p:bldP spid="11269" grpId="0" animBg="1"/>
      <p:bldP spid="11270" grpId="0" animBg="1"/>
      <p:bldP spid="11271" grpId="0" animBg="1"/>
      <p:bldP spid="11272" grpId="0" animBg="1"/>
      <p:bldP spid="11273" grpId="0" animBg="1"/>
      <p:bldP spid="11274" grpId="0" autoUpdateAnimBg="0"/>
      <p:bldP spid="11275" grpId="0" autoUpdateAnimBg="0"/>
      <p:bldP spid="11276" grpId="0" autoUpdateAnimBg="0"/>
      <p:bldP spid="11277" grpId="0" autoUpdateAnimBg="0"/>
      <p:bldP spid="11278" grpId="0" autoUpdateAnimBg="0"/>
      <p:bldP spid="1127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3"/>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12291" name="Group 3"/>
          <p:cNvGrpSpPr>
            <a:grpSpLocks/>
          </p:cNvGrpSpPr>
          <p:nvPr/>
        </p:nvGrpSpPr>
        <p:grpSpPr bwMode="auto">
          <a:xfrm>
            <a:off x="300038" y="142875"/>
            <a:ext cx="10548937" cy="525463"/>
            <a:chOff x="0" y="0"/>
            <a:chExt cx="10548612" cy="525463"/>
          </a:xfrm>
        </p:grpSpPr>
        <p:grpSp>
          <p:nvGrpSpPr>
            <p:cNvPr id="11279" name="Group 4"/>
            <p:cNvGrpSpPr>
              <a:grpSpLocks/>
            </p:cNvGrpSpPr>
            <p:nvPr/>
          </p:nvGrpSpPr>
          <p:grpSpPr bwMode="auto">
            <a:xfrm flipH="1" flipV="1">
              <a:off x="0" y="0"/>
              <a:ext cx="584200" cy="525463"/>
              <a:chOff x="0" y="0"/>
              <a:chExt cx="584200" cy="525463"/>
            </a:xfrm>
          </p:grpSpPr>
          <p:sp>
            <p:nvSpPr>
              <p:cNvPr id="11281"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1282"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1280" name="直接连接符 29"/>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296" name="图片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平行四边形 33"/>
          <p:cNvSpPr>
            <a:spLocks noChangeArrowheads="1"/>
          </p:cNvSpPr>
          <p:nvPr/>
        </p:nvSpPr>
        <p:spPr bwMode="auto">
          <a:xfrm flipH="1">
            <a:off x="1743075" y="3373438"/>
            <a:ext cx="2257425" cy="1830387"/>
          </a:xfrm>
          <a:prstGeom prst="parallelogram">
            <a:avLst>
              <a:gd name="adj" fmla="val 53637"/>
            </a:avLst>
          </a:prstGeom>
          <a:solidFill>
            <a:srgbClr val="66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298" name="平行四边形 34"/>
          <p:cNvSpPr>
            <a:spLocks noChangeArrowheads="1"/>
          </p:cNvSpPr>
          <p:nvPr/>
        </p:nvSpPr>
        <p:spPr bwMode="auto">
          <a:xfrm flipH="1">
            <a:off x="3740150" y="3398838"/>
            <a:ext cx="2257425" cy="1830387"/>
          </a:xfrm>
          <a:prstGeom prst="parallelogram">
            <a:avLst>
              <a:gd name="adj" fmla="val 53637"/>
            </a:avLst>
          </a:prstGeom>
          <a:solidFill>
            <a:srgbClr val="66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299" name="平行四边形 35"/>
          <p:cNvSpPr>
            <a:spLocks noChangeArrowheads="1"/>
          </p:cNvSpPr>
          <p:nvPr/>
        </p:nvSpPr>
        <p:spPr bwMode="auto">
          <a:xfrm flipH="1">
            <a:off x="5703888" y="3398838"/>
            <a:ext cx="2257425" cy="1830387"/>
          </a:xfrm>
          <a:prstGeom prst="parallelogram">
            <a:avLst>
              <a:gd name="adj" fmla="val 53637"/>
            </a:avLst>
          </a:prstGeom>
          <a:solidFill>
            <a:srgbClr val="66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300" name="平行四边形 51"/>
          <p:cNvSpPr>
            <a:spLocks noChangeArrowheads="1"/>
          </p:cNvSpPr>
          <p:nvPr/>
        </p:nvSpPr>
        <p:spPr bwMode="auto">
          <a:xfrm flipH="1">
            <a:off x="7670800" y="3398838"/>
            <a:ext cx="2257425" cy="1830387"/>
          </a:xfrm>
          <a:prstGeom prst="parallelogram">
            <a:avLst>
              <a:gd name="adj" fmla="val 53637"/>
            </a:avLst>
          </a:prstGeom>
          <a:solidFill>
            <a:srgbClr val="66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pic>
        <p:nvPicPr>
          <p:cNvPr id="12301" name="组合 5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350" y="3352800"/>
            <a:ext cx="2260600"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2" name="组合 5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3371850"/>
            <a:ext cx="2262188"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3" name="组合 5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8050" y="3402013"/>
            <a:ext cx="226218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4" name="组合 6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1950" y="3402013"/>
            <a:ext cx="225583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5" name="组合 6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20125" y="2316163"/>
            <a:ext cx="2730500"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6" name="矩形 67"/>
          <p:cNvSpPr>
            <a:spLocks noChangeArrowheads="1"/>
          </p:cNvSpPr>
          <p:nvPr/>
        </p:nvSpPr>
        <p:spPr bwMode="auto">
          <a:xfrm>
            <a:off x="1552575" y="1628775"/>
            <a:ext cx="6073775" cy="117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0"/>
              </a:spcBef>
              <a:buFontTx/>
              <a:buNone/>
            </a:pPr>
            <a:r>
              <a:rPr lang="zh-CN" altLang="en-US" sz="1800">
                <a:latin typeface="微软雅黑" panose="020B0503020204020204" pitchFamily="34" charset="-122"/>
              </a:rPr>
              <a:t>这里输入文字这里输入文字这里输入文字这里输入文字这里输入文字这里输入文字这里输入文字这里输入文字这里输入文字这里输入文字</a:t>
            </a:r>
          </a:p>
        </p:txBody>
      </p:sp>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wipe(left)">
                                      <p:cBhvr>
                                        <p:cTn id="7" dur="500"/>
                                        <p:tgtEl>
                                          <p:spTgt spid="12291"/>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12296"/>
                                        </p:tgtEl>
                                        <p:attrNameLst>
                                          <p:attrName>style.visibility</p:attrName>
                                        </p:attrNameLst>
                                      </p:cBhvr>
                                      <p:to>
                                        <p:strVal val="visible"/>
                                      </p:to>
                                    </p:set>
                                    <p:anim calcmode="lin" valueType="num">
                                      <p:cBhvr additive="base">
                                        <p:cTn id="11" dur="300"/>
                                        <p:tgtEl>
                                          <p:spTgt spid="12296"/>
                                        </p:tgtEl>
                                        <p:attrNameLst>
                                          <p:attrName>ppt_x</p:attrName>
                                        </p:attrNameLst>
                                      </p:cBhvr>
                                      <p:tavLst>
                                        <p:tav tm="0">
                                          <p:val>
                                            <p:strVal val="#ppt_x-#ppt_w*1.125000"/>
                                          </p:val>
                                        </p:tav>
                                        <p:tav tm="100000">
                                          <p:val>
                                            <p:strVal val="#ppt_x"/>
                                          </p:val>
                                        </p:tav>
                                      </p:tavLst>
                                    </p:anim>
                                    <p:animEffect transition="in" filter="wipe(right)">
                                      <p:cBhvr>
                                        <p:cTn id="12" dur="300"/>
                                        <p:tgtEl>
                                          <p:spTgt spid="12296"/>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290"/>
                                        </p:tgtEl>
                                        <p:attrNameLst>
                                          <p:attrName>style.visibility</p:attrName>
                                        </p:attrNameLst>
                                      </p:cBhvr>
                                      <p:to>
                                        <p:strVal val="visible"/>
                                      </p:to>
                                    </p:set>
                                    <p:anim calcmode="lin" valueType="num">
                                      <p:cBhvr>
                                        <p:cTn id="16" dur="3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2290"/>
                                        </p:tgtEl>
                                        <p:attrNameLst>
                                          <p:attrName>ppt_y</p:attrName>
                                        </p:attrNameLst>
                                      </p:cBhvr>
                                      <p:tavLst>
                                        <p:tav tm="0">
                                          <p:val>
                                            <p:strVal val="#ppt_y"/>
                                          </p:val>
                                        </p:tav>
                                        <p:tav tm="100000">
                                          <p:val>
                                            <p:strVal val="#ppt_y"/>
                                          </p:val>
                                        </p:tav>
                                      </p:tavLst>
                                    </p:anim>
                                    <p:anim calcmode="lin" valueType="num">
                                      <p:cBhvr>
                                        <p:cTn id="18" dur="3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2290"/>
                                        </p:tgtEl>
                                      </p:cBhvr>
                                    </p:animEffect>
                                  </p:childTnLst>
                                </p:cTn>
                              </p:par>
                            </p:childTnLst>
                          </p:cTn>
                        </p:par>
                        <p:par>
                          <p:cTn id="21" fill="hold" nodeType="afterGroup">
                            <p:stCondLst>
                              <p:cond delay="1370"/>
                            </p:stCondLst>
                            <p:childTnLst>
                              <p:par>
                                <p:cTn id="22" presetID="22" presetClass="entr" presetSubtype="4" fill="hold" nodeType="afterEffect">
                                  <p:stCondLst>
                                    <p:cond delay="0"/>
                                  </p:stCondLst>
                                  <p:childTnLst>
                                    <p:set>
                                      <p:cBhvr>
                                        <p:cTn id="23" dur="1" fill="hold">
                                          <p:stCondLst>
                                            <p:cond delay="0"/>
                                          </p:stCondLst>
                                        </p:cTn>
                                        <p:tgtEl>
                                          <p:spTgt spid="12301"/>
                                        </p:tgtEl>
                                        <p:attrNameLst>
                                          <p:attrName>style.visibility</p:attrName>
                                        </p:attrNameLst>
                                      </p:cBhvr>
                                      <p:to>
                                        <p:strVal val="visible"/>
                                      </p:to>
                                    </p:set>
                                    <p:animEffect transition="in" filter="wipe(down)">
                                      <p:cBhvr>
                                        <p:cTn id="24" dur="500"/>
                                        <p:tgtEl>
                                          <p:spTgt spid="12301"/>
                                        </p:tgtEl>
                                      </p:cBhvr>
                                    </p:animEffect>
                                  </p:childTnLst>
                                </p:cTn>
                              </p:par>
                            </p:childTnLst>
                          </p:cTn>
                        </p:par>
                        <p:par>
                          <p:cTn id="25" fill="hold" nodeType="afterGroup">
                            <p:stCondLst>
                              <p:cond delay="1870"/>
                            </p:stCondLst>
                            <p:childTnLst>
                              <p:par>
                                <p:cTn id="26" presetID="22" presetClass="entr" presetSubtype="1" fill="hold" grpId="0" nodeType="afterEffect">
                                  <p:stCondLst>
                                    <p:cond delay="0"/>
                                  </p:stCondLst>
                                  <p:childTnLst>
                                    <p:set>
                                      <p:cBhvr>
                                        <p:cTn id="27" dur="1" fill="hold">
                                          <p:stCondLst>
                                            <p:cond delay="0"/>
                                          </p:stCondLst>
                                        </p:cTn>
                                        <p:tgtEl>
                                          <p:spTgt spid="12297"/>
                                        </p:tgtEl>
                                        <p:attrNameLst>
                                          <p:attrName>style.visibility</p:attrName>
                                        </p:attrNameLst>
                                      </p:cBhvr>
                                      <p:to>
                                        <p:strVal val="visible"/>
                                      </p:to>
                                    </p:set>
                                    <p:animEffect transition="in" filter="wipe(up)">
                                      <p:cBhvr>
                                        <p:cTn id="28" dur="300"/>
                                        <p:tgtEl>
                                          <p:spTgt spid="12297"/>
                                        </p:tgtEl>
                                      </p:cBhvr>
                                    </p:animEffect>
                                  </p:childTnLst>
                                </p:cTn>
                              </p:par>
                            </p:childTnLst>
                          </p:cTn>
                        </p:par>
                        <p:par>
                          <p:cTn id="29" fill="hold" nodeType="afterGroup">
                            <p:stCondLst>
                              <p:cond delay="2170"/>
                            </p:stCondLst>
                            <p:childTnLst>
                              <p:par>
                                <p:cTn id="30" presetID="22" presetClass="entr" presetSubtype="4" fill="hold" nodeType="afterEffect">
                                  <p:stCondLst>
                                    <p:cond delay="0"/>
                                  </p:stCondLst>
                                  <p:childTnLst>
                                    <p:set>
                                      <p:cBhvr>
                                        <p:cTn id="31" dur="1" fill="hold">
                                          <p:stCondLst>
                                            <p:cond delay="0"/>
                                          </p:stCondLst>
                                        </p:cTn>
                                        <p:tgtEl>
                                          <p:spTgt spid="12302"/>
                                        </p:tgtEl>
                                        <p:attrNameLst>
                                          <p:attrName>style.visibility</p:attrName>
                                        </p:attrNameLst>
                                      </p:cBhvr>
                                      <p:to>
                                        <p:strVal val="visible"/>
                                      </p:to>
                                    </p:set>
                                    <p:animEffect transition="in" filter="wipe(down)">
                                      <p:cBhvr>
                                        <p:cTn id="32" dur="500"/>
                                        <p:tgtEl>
                                          <p:spTgt spid="12302"/>
                                        </p:tgtEl>
                                      </p:cBhvr>
                                    </p:animEffect>
                                  </p:childTnLst>
                                </p:cTn>
                              </p:par>
                            </p:childTnLst>
                          </p:cTn>
                        </p:par>
                        <p:par>
                          <p:cTn id="33" fill="hold" nodeType="afterGroup">
                            <p:stCondLst>
                              <p:cond delay="2670"/>
                            </p:stCondLst>
                            <p:childTnLst>
                              <p:par>
                                <p:cTn id="34" presetID="22" presetClass="entr" presetSubtype="1" fill="hold" grpId="0" nodeType="afterEffect">
                                  <p:stCondLst>
                                    <p:cond delay="0"/>
                                  </p:stCondLst>
                                  <p:childTnLst>
                                    <p:set>
                                      <p:cBhvr>
                                        <p:cTn id="35" dur="1" fill="hold">
                                          <p:stCondLst>
                                            <p:cond delay="0"/>
                                          </p:stCondLst>
                                        </p:cTn>
                                        <p:tgtEl>
                                          <p:spTgt spid="12298"/>
                                        </p:tgtEl>
                                        <p:attrNameLst>
                                          <p:attrName>style.visibility</p:attrName>
                                        </p:attrNameLst>
                                      </p:cBhvr>
                                      <p:to>
                                        <p:strVal val="visible"/>
                                      </p:to>
                                    </p:set>
                                    <p:animEffect transition="in" filter="wipe(up)">
                                      <p:cBhvr>
                                        <p:cTn id="36" dur="300"/>
                                        <p:tgtEl>
                                          <p:spTgt spid="12298"/>
                                        </p:tgtEl>
                                      </p:cBhvr>
                                    </p:animEffect>
                                  </p:childTnLst>
                                </p:cTn>
                              </p:par>
                            </p:childTnLst>
                          </p:cTn>
                        </p:par>
                        <p:par>
                          <p:cTn id="37" fill="hold" nodeType="afterGroup">
                            <p:stCondLst>
                              <p:cond delay="2970"/>
                            </p:stCondLst>
                            <p:childTnLst>
                              <p:par>
                                <p:cTn id="38" presetID="22" presetClass="entr" presetSubtype="4" fill="hold" nodeType="afterEffect">
                                  <p:stCondLst>
                                    <p:cond delay="0"/>
                                  </p:stCondLst>
                                  <p:childTnLst>
                                    <p:set>
                                      <p:cBhvr>
                                        <p:cTn id="39" dur="1" fill="hold">
                                          <p:stCondLst>
                                            <p:cond delay="0"/>
                                          </p:stCondLst>
                                        </p:cTn>
                                        <p:tgtEl>
                                          <p:spTgt spid="12303"/>
                                        </p:tgtEl>
                                        <p:attrNameLst>
                                          <p:attrName>style.visibility</p:attrName>
                                        </p:attrNameLst>
                                      </p:cBhvr>
                                      <p:to>
                                        <p:strVal val="visible"/>
                                      </p:to>
                                    </p:set>
                                    <p:animEffect transition="in" filter="wipe(down)">
                                      <p:cBhvr>
                                        <p:cTn id="40" dur="500"/>
                                        <p:tgtEl>
                                          <p:spTgt spid="12303"/>
                                        </p:tgtEl>
                                      </p:cBhvr>
                                    </p:animEffect>
                                  </p:childTnLst>
                                </p:cTn>
                              </p:par>
                            </p:childTnLst>
                          </p:cTn>
                        </p:par>
                        <p:par>
                          <p:cTn id="41" fill="hold" nodeType="afterGroup">
                            <p:stCondLst>
                              <p:cond delay="3470"/>
                            </p:stCondLst>
                            <p:childTnLst>
                              <p:par>
                                <p:cTn id="42" presetID="22" presetClass="entr" presetSubtype="1" fill="hold" grpId="0" nodeType="afterEffect">
                                  <p:stCondLst>
                                    <p:cond delay="0"/>
                                  </p:stCondLst>
                                  <p:childTnLst>
                                    <p:set>
                                      <p:cBhvr>
                                        <p:cTn id="43" dur="1" fill="hold">
                                          <p:stCondLst>
                                            <p:cond delay="0"/>
                                          </p:stCondLst>
                                        </p:cTn>
                                        <p:tgtEl>
                                          <p:spTgt spid="12299"/>
                                        </p:tgtEl>
                                        <p:attrNameLst>
                                          <p:attrName>style.visibility</p:attrName>
                                        </p:attrNameLst>
                                      </p:cBhvr>
                                      <p:to>
                                        <p:strVal val="visible"/>
                                      </p:to>
                                    </p:set>
                                    <p:animEffect transition="in" filter="wipe(up)">
                                      <p:cBhvr>
                                        <p:cTn id="44" dur="300"/>
                                        <p:tgtEl>
                                          <p:spTgt spid="12299"/>
                                        </p:tgtEl>
                                      </p:cBhvr>
                                    </p:animEffect>
                                  </p:childTnLst>
                                </p:cTn>
                              </p:par>
                            </p:childTnLst>
                          </p:cTn>
                        </p:par>
                        <p:par>
                          <p:cTn id="45" fill="hold" nodeType="afterGroup">
                            <p:stCondLst>
                              <p:cond delay="3770"/>
                            </p:stCondLst>
                            <p:childTnLst>
                              <p:par>
                                <p:cTn id="46" presetID="22" presetClass="entr" presetSubtype="4" fill="hold" nodeType="afterEffect">
                                  <p:stCondLst>
                                    <p:cond delay="0"/>
                                  </p:stCondLst>
                                  <p:childTnLst>
                                    <p:set>
                                      <p:cBhvr>
                                        <p:cTn id="47" dur="1" fill="hold">
                                          <p:stCondLst>
                                            <p:cond delay="0"/>
                                          </p:stCondLst>
                                        </p:cTn>
                                        <p:tgtEl>
                                          <p:spTgt spid="12304"/>
                                        </p:tgtEl>
                                        <p:attrNameLst>
                                          <p:attrName>style.visibility</p:attrName>
                                        </p:attrNameLst>
                                      </p:cBhvr>
                                      <p:to>
                                        <p:strVal val="visible"/>
                                      </p:to>
                                    </p:set>
                                    <p:animEffect transition="in" filter="wipe(down)">
                                      <p:cBhvr>
                                        <p:cTn id="48" dur="500"/>
                                        <p:tgtEl>
                                          <p:spTgt spid="12304"/>
                                        </p:tgtEl>
                                      </p:cBhvr>
                                    </p:animEffect>
                                  </p:childTnLst>
                                </p:cTn>
                              </p:par>
                            </p:childTnLst>
                          </p:cTn>
                        </p:par>
                        <p:par>
                          <p:cTn id="49" fill="hold" nodeType="afterGroup">
                            <p:stCondLst>
                              <p:cond delay="4270"/>
                            </p:stCondLst>
                            <p:childTnLst>
                              <p:par>
                                <p:cTn id="50" presetID="22" presetClass="entr" presetSubtype="1" fill="hold" grpId="0" nodeType="afterEffect">
                                  <p:stCondLst>
                                    <p:cond delay="0"/>
                                  </p:stCondLst>
                                  <p:childTnLst>
                                    <p:set>
                                      <p:cBhvr>
                                        <p:cTn id="51" dur="1" fill="hold">
                                          <p:stCondLst>
                                            <p:cond delay="0"/>
                                          </p:stCondLst>
                                        </p:cTn>
                                        <p:tgtEl>
                                          <p:spTgt spid="12300"/>
                                        </p:tgtEl>
                                        <p:attrNameLst>
                                          <p:attrName>style.visibility</p:attrName>
                                        </p:attrNameLst>
                                      </p:cBhvr>
                                      <p:to>
                                        <p:strVal val="visible"/>
                                      </p:to>
                                    </p:set>
                                    <p:animEffect transition="in" filter="wipe(up)">
                                      <p:cBhvr>
                                        <p:cTn id="52" dur="300"/>
                                        <p:tgtEl>
                                          <p:spTgt spid="12300"/>
                                        </p:tgtEl>
                                      </p:cBhvr>
                                    </p:animEffect>
                                  </p:childTnLst>
                                </p:cTn>
                              </p:par>
                            </p:childTnLst>
                          </p:cTn>
                        </p:par>
                        <p:par>
                          <p:cTn id="53" fill="hold" nodeType="afterGroup">
                            <p:stCondLst>
                              <p:cond delay="4570"/>
                            </p:stCondLst>
                            <p:childTnLst>
                              <p:par>
                                <p:cTn id="54" presetID="22" presetClass="entr" presetSubtype="4" fill="hold" nodeType="afterEffect">
                                  <p:stCondLst>
                                    <p:cond delay="0"/>
                                  </p:stCondLst>
                                  <p:childTnLst>
                                    <p:set>
                                      <p:cBhvr>
                                        <p:cTn id="55" dur="1" fill="hold">
                                          <p:stCondLst>
                                            <p:cond delay="0"/>
                                          </p:stCondLst>
                                        </p:cTn>
                                        <p:tgtEl>
                                          <p:spTgt spid="12305"/>
                                        </p:tgtEl>
                                        <p:attrNameLst>
                                          <p:attrName>style.visibility</p:attrName>
                                        </p:attrNameLst>
                                      </p:cBhvr>
                                      <p:to>
                                        <p:strVal val="visible"/>
                                      </p:to>
                                    </p:set>
                                    <p:animEffect transition="in" filter="wipe(down)">
                                      <p:cBhvr>
                                        <p:cTn id="56" dur="500"/>
                                        <p:tgtEl>
                                          <p:spTgt spid="12305"/>
                                        </p:tgtEl>
                                      </p:cBhvr>
                                    </p:animEffect>
                                  </p:childTnLst>
                                </p:cTn>
                              </p:par>
                            </p:childTnLst>
                          </p:cTn>
                        </p:par>
                        <p:par>
                          <p:cTn id="57" fill="hold" nodeType="afterGroup">
                            <p:stCondLst>
                              <p:cond delay="5070"/>
                            </p:stCondLst>
                            <p:childTnLst>
                              <p:par>
                                <p:cTn id="58" presetID="31" presetClass="entr" presetSubtype="0" fill="hold" grpId="0" nodeType="afterEffect">
                                  <p:stCondLst>
                                    <p:cond delay="0"/>
                                  </p:stCondLst>
                                  <p:childTnLst>
                                    <p:set>
                                      <p:cBhvr>
                                        <p:cTn id="59" dur="1" fill="hold">
                                          <p:stCondLst>
                                            <p:cond delay="0"/>
                                          </p:stCondLst>
                                        </p:cTn>
                                        <p:tgtEl>
                                          <p:spTgt spid="12306"/>
                                        </p:tgtEl>
                                        <p:attrNameLst>
                                          <p:attrName>style.visibility</p:attrName>
                                        </p:attrNameLst>
                                      </p:cBhvr>
                                      <p:to>
                                        <p:strVal val="visible"/>
                                      </p:to>
                                    </p:set>
                                    <p:anim calcmode="lin" valueType="num">
                                      <p:cBhvr>
                                        <p:cTn id="60" dur="500" fill="hold"/>
                                        <p:tgtEl>
                                          <p:spTgt spid="12306"/>
                                        </p:tgtEl>
                                        <p:attrNameLst>
                                          <p:attrName>ppt_w</p:attrName>
                                        </p:attrNameLst>
                                      </p:cBhvr>
                                      <p:tavLst>
                                        <p:tav tm="0">
                                          <p:val>
                                            <p:fltVal val="0"/>
                                          </p:val>
                                        </p:tav>
                                        <p:tav tm="100000">
                                          <p:val>
                                            <p:strVal val="#ppt_w"/>
                                          </p:val>
                                        </p:tav>
                                      </p:tavLst>
                                    </p:anim>
                                    <p:anim calcmode="lin" valueType="num">
                                      <p:cBhvr>
                                        <p:cTn id="61" dur="500" fill="hold"/>
                                        <p:tgtEl>
                                          <p:spTgt spid="12306"/>
                                        </p:tgtEl>
                                        <p:attrNameLst>
                                          <p:attrName>ppt_h</p:attrName>
                                        </p:attrNameLst>
                                      </p:cBhvr>
                                      <p:tavLst>
                                        <p:tav tm="0">
                                          <p:val>
                                            <p:fltVal val="0"/>
                                          </p:val>
                                        </p:tav>
                                        <p:tav tm="100000">
                                          <p:val>
                                            <p:strVal val="#ppt_h"/>
                                          </p:val>
                                        </p:tav>
                                      </p:tavLst>
                                    </p:anim>
                                    <p:anim calcmode="lin" valueType="num">
                                      <p:cBhvr>
                                        <p:cTn id="62" dur="500" fill="hold"/>
                                        <p:tgtEl>
                                          <p:spTgt spid="12306"/>
                                        </p:tgtEl>
                                        <p:attrNameLst>
                                          <p:attrName>style.rotation</p:attrName>
                                        </p:attrNameLst>
                                      </p:cBhvr>
                                      <p:tavLst>
                                        <p:tav tm="0">
                                          <p:val>
                                            <p:fltVal val="90"/>
                                          </p:val>
                                        </p:tav>
                                        <p:tav tm="100000">
                                          <p:val>
                                            <p:fltVal val="0"/>
                                          </p:val>
                                        </p:tav>
                                      </p:tavLst>
                                    </p:anim>
                                    <p:animEffect transition="in" filter="fade">
                                      <p:cBhvr>
                                        <p:cTn id="63" dur="500"/>
                                        <p:tgtEl>
                                          <p:spTgt spid="12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7" grpId="0" animBg="1" autoUpdateAnimBg="0"/>
      <p:bldP spid="12298" grpId="0" animBg="1" autoUpdateAnimBg="0"/>
      <p:bldP spid="12299" grpId="0" animBg="1" autoUpdateAnimBg="0"/>
      <p:bldP spid="12300" grpId="0" animBg="1" autoUpdateAnimBg="0"/>
      <p:bldP spid="1230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reeform 6"/>
          <p:cNvSpPr>
            <a:spLocks/>
          </p:cNvSpPr>
          <p:nvPr/>
        </p:nvSpPr>
        <p:spPr bwMode="auto">
          <a:xfrm>
            <a:off x="1490663" y="2024063"/>
            <a:ext cx="2433637" cy="4057650"/>
          </a:xfrm>
          <a:custGeom>
            <a:avLst/>
            <a:gdLst>
              <a:gd name="T0" fmla="*/ 2147483646 w 3132"/>
              <a:gd name="T1" fmla="*/ 2147483646 h 5219"/>
              <a:gd name="T2" fmla="*/ 2147483646 w 3132"/>
              <a:gd name="T3" fmla="*/ 2147483646 h 5219"/>
              <a:gd name="T4" fmla="*/ 2147483646 w 3132"/>
              <a:gd name="T5" fmla="*/ 2147483646 h 5219"/>
              <a:gd name="T6" fmla="*/ 2147483646 w 3132"/>
              <a:gd name="T7" fmla="*/ 2147483646 h 5219"/>
              <a:gd name="T8" fmla="*/ 2147483646 w 3132"/>
              <a:gd name="T9" fmla="*/ 2147483646 h 5219"/>
              <a:gd name="T10" fmla="*/ 2147483646 w 3132"/>
              <a:gd name="T11" fmla="*/ 2147483646 h 5219"/>
              <a:gd name="T12" fmla="*/ 2147483646 w 3132"/>
              <a:gd name="T13" fmla="*/ 2147483646 h 5219"/>
              <a:gd name="T14" fmla="*/ 2147483646 w 3132"/>
              <a:gd name="T15" fmla="*/ 2147483646 h 5219"/>
              <a:gd name="T16" fmla="*/ 2147483646 w 3132"/>
              <a:gd name="T17" fmla="*/ 2147483646 h 5219"/>
              <a:gd name="T18" fmla="*/ 2147483646 w 3132"/>
              <a:gd name="T19" fmla="*/ 2147483646 h 5219"/>
              <a:gd name="T20" fmla="*/ 2147483646 w 3132"/>
              <a:gd name="T21" fmla="*/ 2147483646 h 5219"/>
              <a:gd name="T22" fmla="*/ 2147483646 w 3132"/>
              <a:gd name="T23" fmla="*/ 2147483646 h 5219"/>
              <a:gd name="T24" fmla="*/ 2147483646 w 3132"/>
              <a:gd name="T25" fmla="*/ 2147483646 h 5219"/>
              <a:gd name="T26" fmla="*/ 2147483646 w 3132"/>
              <a:gd name="T27" fmla="*/ 2147483646 h 5219"/>
              <a:gd name="T28" fmla="*/ 2147483646 w 3132"/>
              <a:gd name="T29" fmla="*/ 2147483646 h 5219"/>
              <a:gd name="T30" fmla="*/ 2147483646 w 3132"/>
              <a:gd name="T31" fmla="*/ 2147483646 h 5219"/>
              <a:gd name="T32" fmla="*/ 2147483646 w 3132"/>
              <a:gd name="T33" fmla="*/ 2147483646 h 5219"/>
              <a:gd name="T34" fmla="*/ 2147483646 w 3132"/>
              <a:gd name="T35" fmla="*/ 2147483646 h 5219"/>
              <a:gd name="T36" fmla="*/ 2147483646 w 3132"/>
              <a:gd name="T37" fmla="*/ 2147483646 h 5219"/>
              <a:gd name="T38" fmla="*/ 2147483646 w 3132"/>
              <a:gd name="T39" fmla="*/ 2147483646 h 5219"/>
              <a:gd name="T40" fmla="*/ 2147483646 w 3132"/>
              <a:gd name="T41" fmla="*/ 2147483646 h 5219"/>
              <a:gd name="T42" fmla="*/ 2147483646 w 3132"/>
              <a:gd name="T43" fmla="*/ 2147483646 h 5219"/>
              <a:gd name="T44" fmla="*/ 2147483646 w 3132"/>
              <a:gd name="T45" fmla="*/ 2147483646 h 5219"/>
              <a:gd name="T46" fmla="*/ 2147483646 w 3132"/>
              <a:gd name="T47" fmla="*/ 2147483646 h 5219"/>
              <a:gd name="T48" fmla="*/ 2147483646 w 3132"/>
              <a:gd name="T49" fmla="*/ 2147483646 h 5219"/>
              <a:gd name="T50" fmla="*/ 2147483646 w 3132"/>
              <a:gd name="T51" fmla="*/ 2147483646 h 5219"/>
              <a:gd name="T52" fmla="*/ 2147483646 w 3132"/>
              <a:gd name="T53" fmla="*/ 2147483646 h 5219"/>
              <a:gd name="T54" fmla="*/ 2147483646 w 3132"/>
              <a:gd name="T55" fmla="*/ 2147483646 h 5219"/>
              <a:gd name="T56" fmla="*/ 2147483646 w 3132"/>
              <a:gd name="T57" fmla="*/ 2147483646 h 5219"/>
              <a:gd name="T58" fmla="*/ 2147483646 w 3132"/>
              <a:gd name="T59" fmla="*/ 2147483646 h 5219"/>
              <a:gd name="T60" fmla="*/ 2147483646 w 3132"/>
              <a:gd name="T61" fmla="*/ 2147483646 h 5219"/>
              <a:gd name="T62" fmla="*/ 2147483646 w 3132"/>
              <a:gd name="T63" fmla="*/ 2147483646 h 5219"/>
              <a:gd name="T64" fmla="*/ 1876501964 w 3132"/>
              <a:gd name="T65" fmla="*/ 2147483646 h 5219"/>
              <a:gd name="T66" fmla="*/ 2147483646 w 3132"/>
              <a:gd name="T67" fmla="*/ 2147483646 h 5219"/>
              <a:gd name="T68" fmla="*/ 2147483646 w 3132"/>
              <a:gd name="T69" fmla="*/ 2147483646 h 5219"/>
              <a:gd name="T70" fmla="*/ 2147483646 w 3132"/>
              <a:gd name="T71" fmla="*/ 2147483646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5" name="Freeform 6"/>
          <p:cNvSpPr>
            <a:spLocks/>
          </p:cNvSpPr>
          <p:nvPr/>
        </p:nvSpPr>
        <p:spPr bwMode="auto">
          <a:xfrm>
            <a:off x="4721225" y="1268413"/>
            <a:ext cx="2889250" cy="4813300"/>
          </a:xfrm>
          <a:custGeom>
            <a:avLst/>
            <a:gdLst>
              <a:gd name="T0" fmla="*/ 2147483646 w 3132"/>
              <a:gd name="T1" fmla="*/ 2147483646 h 5219"/>
              <a:gd name="T2" fmla="*/ 2147483646 w 3132"/>
              <a:gd name="T3" fmla="*/ 2147483646 h 5219"/>
              <a:gd name="T4" fmla="*/ 2147483646 w 3132"/>
              <a:gd name="T5" fmla="*/ 2147483646 h 5219"/>
              <a:gd name="T6" fmla="*/ 2147483646 w 3132"/>
              <a:gd name="T7" fmla="*/ 2147483646 h 5219"/>
              <a:gd name="T8" fmla="*/ 2147483646 w 3132"/>
              <a:gd name="T9" fmla="*/ 2147483646 h 5219"/>
              <a:gd name="T10" fmla="*/ 2147483646 w 3132"/>
              <a:gd name="T11" fmla="*/ 2147483646 h 5219"/>
              <a:gd name="T12" fmla="*/ 2147483646 w 3132"/>
              <a:gd name="T13" fmla="*/ 2147483646 h 5219"/>
              <a:gd name="T14" fmla="*/ 2147483646 w 3132"/>
              <a:gd name="T15" fmla="*/ 2147483646 h 5219"/>
              <a:gd name="T16" fmla="*/ 2147483646 w 3132"/>
              <a:gd name="T17" fmla="*/ 2147483646 h 5219"/>
              <a:gd name="T18" fmla="*/ 2147483646 w 3132"/>
              <a:gd name="T19" fmla="*/ 2147483646 h 5219"/>
              <a:gd name="T20" fmla="*/ 2147483646 w 3132"/>
              <a:gd name="T21" fmla="*/ 2147483646 h 5219"/>
              <a:gd name="T22" fmla="*/ 2147483646 w 3132"/>
              <a:gd name="T23" fmla="*/ 2147483646 h 5219"/>
              <a:gd name="T24" fmla="*/ 2147483646 w 3132"/>
              <a:gd name="T25" fmla="*/ 2147483646 h 5219"/>
              <a:gd name="T26" fmla="*/ 2147483646 w 3132"/>
              <a:gd name="T27" fmla="*/ 2147483646 h 5219"/>
              <a:gd name="T28" fmla="*/ 2147483646 w 3132"/>
              <a:gd name="T29" fmla="*/ 2147483646 h 5219"/>
              <a:gd name="T30" fmla="*/ 2147483646 w 3132"/>
              <a:gd name="T31" fmla="*/ 2147483646 h 5219"/>
              <a:gd name="T32" fmla="*/ 2147483646 w 3132"/>
              <a:gd name="T33" fmla="*/ 2147483646 h 5219"/>
              <a:gd name="T34" fmla="*/ 2147483646 w 3132"/>
              <a:gd name="T35" fmla="*/ 2147483646 h 5219"/>
              <a:gd name="T36" fmla="*/ 2147483646 w 3132"/>
              <a:gd name="T37" fmla="*/ 2147483646 h 5219"/>
              <a:gd name="T38" fmla="*/ 2147483646 w 3132"/>
              <a:gd name="T39" fmla="*/ 2147483646 h 5219"/>
              <a:gd name="T40" fmla="*/ 2147483646 w 3132"/>
              <a:gd name="T41" fmla="*/ 2147483646 h 5219"/>
              <a:gd name="T42" fmla="*/ 2147483646 w 3132"/>
              <a:gd name="T43" fmla="*/ 2147483646 h 5219"/>
              <a:gd name="T44" fmla="*/ 2147483646 w 3132"/>
              <a:gd name="T45" fmla="*/ 2147483646 h 5219"/>
              <a:gd name="T46" fmla="*/ 2147483646 w 3132"/>
              <a:gd name="T47" fmla="*/ 2147483646 h 5219"/>
              <a:gd name="T48" fmla="*/ 2147483646 w 3132"/>
              <a:gd name="T49" fmla="*/ 2147483646 h 5219"/>
              <a:gd name="T50" fmla="*/ 2147483646 w 3132"/>
              <a:gd name="T51" fmla="*/ 2147483646 h 5219"/>
              <a:gd name="T52" fmla="*/ 2147483646 w 3132"/>
              <a:gd name="T53" fmla="*/ 2147483646 h 5219"/>
              <a:gd name="T54" fmla="*/ 2147483646 w 3132"/>
              <a:gd name="T55" fmla="*/ 2147483646 h 5219"/>
              <a:gd name="T56" fmla="*/ 2147483646 w 3132"/>
              <a:gd name="T57" fmla="*/ 2147483646 h 5219"/>
              <a:gd name="T58" fmla="*/ 2147483646 w 3132"/>
              <a:gd name="T59" fmla="*/ 2147483646 h 5219"/>
              <a:gd name="T60" fmla="*/ 2147483646 w 3132"/>
              <a:gd name="T61" fmla="*/ 2147483646 h 5219"/>
              <a:gd name="T62" fmla="*/ 2147483646 w 3132"/>
              <a:gd name="T63" fmla="*/ 2147483646 h 5219"/>
              <a:gd name="T64" fmla="*/ 2147483646 w 3132"/>
              <a:gd name="T65" fmla="*/ 2147483646 h 5219"/>
              <a:gd name="T66" fmla="*/ 2147483646 w 3132"/>
              <a:gd name="T67" fmla="*/ 2147483646 h 5219"/>
              <a:gd name="T68" fmla="*/ 2147483646 w 3132"/>
              <a:gd name="T69" fmla="*/ 2147483646 h 5219"/>
              <a:gd name="T70" fmla="*/ 2147483646 w 3132"/>
              <a:gd name="T71" fmla="*/ 2147483646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6" name="Freeform 6"/>
          <p:cNvSpPr>
            <a:spLocks/>
          </p:cNvSpPr>
          <p:nvPr/>
        </p:nvSpPr>
        <p:spPr bwMode="auto">
          <a:xfrm>
            <a:off x="8553450" y="2024063"/>
            <a:ext cx="2435225" cy="4057650"/>
          </a:xfrm>
          <a:custGeom>
            <a:avLst/>
            <a:gdLst>
              <a:gd name="T0" fmla="*/ 2147483646 w 3132"/>
              <a:gd name="T1" fmla="*/ 2147483646 h 5219"/>
              <a:gd name="T2" fmla="*/ 2147483646 w 3132"/>
              <a:gd name="T3" fmla="*/ 2147483646 h 5219"/>
              <a:gd name="T4" fmla="*/ 2147483646 w 3132"/>
              <a:gd name="T5" fmla="*/ 2147483646 h 5219"/>
              <a:gd name="T6" fmla="*/ 2147483646 w 3132"/>
              <a:gd name="T7" fmla="*/ 2147483646 h 5219"/>
              <a:gd name="T8" fmla="*/ 2147483646 w 3132"/>
              <a:gd name="T9" fmla="*/ 2147483646 h 5219"/>
              <a:gd name="T10" fmla="*/ 2147483646 w 3132"/>
              <a:gd name="T11" fmla="*/ 2147483646 h 5219"/>
              <a:gd name="T12" fmla="*/ 2147483646 w 3132"/>
              <a:gd name="T13" fmla="*/ 2147483646 h 5219"/>
              <a:gd name="T14" fmla="*/ 2147483646 w 3132"/>
              <a:gd name="T15" fmla="*/ 2147483646 h 5219"/>
              <a:gd name="T16" fmla="*/ 2147483646 w 3132"/>
              <a:gd name="T17" fmla="*/ 2147483646 h 5219"/>
              <a:gd name="T18" fmla="*/ 2147483646 w 3132"/>
              <a:gd name="T19" fmla="*/ 2147483646 h 5219"/>
              <a:gd name="T20" fmla="*/ 2147483646 w 3132"/>
              <a:gd name="T21" fmla="*/ 2147483646 h 5219"/>
              <a:gd name="T22" fmla="*/ 2147483646 w 3132"/>
              <a:gd name="T23" fmla="*/ 2147483646 h 5219"/>
              <a:gd name="T24" fmla="*/ 2147483646 w 3132"/>
              <a:gd name="T25" fmla="*/ 2147483646 h 5219"/>
              <a:gd name="T26" fmla="*/ 2147483646 w 3132"/>
              <a:gd name="T27" fmla="*/ 2147483646 h 5219"/>
              <a:gd name="T28" fmla="*/ 2147483646 w 3132"/>
              <a:gd name="T29" fmla="*/ 2147483646 h 5219"/>
              <a:gd name="T30" fmla="*/ 2147483646 w 3132"/>
              <a:gd name="T31" fmla="*/ 2147483646 h 5219"/>
              <a:gd name="T32" fmla="*/ 2147483646 w 3132"/>
              <a:gd name="T33" fmla="*/ 2147483646 h 5219"/>
              <a:gd name="T34" fmla="*/ 2147483646 w 3132"/>
              <a:gd name="T35" fmla="*/ 2147483646 h 5219"/>
              <a:gd name="T36" fmla="*/ 2147483646 w 3132"/>
              <a:gd name="T37" fmla="*/ 2147483646 h 5219"/>
              <a:gd name="T38" fmla="*/ 2147483646 w 3132"/>
              <a:gd name="T39" fmla="*/ 2147483646 h 5219"/>
              <a:gd name="T40" fmla="*/ 2147483646 w 3132"/>
              <a:gd name="T41" fmla="*/ 2147483646 h 5219"/>
              <a:gd name="T42" fmla="*/ 2147483646 w 3132"/>
              <a:gd name="T43" fmla="*/ 2147483646 h 5219"/>
              <a:gd name="T44" fmla="*/ 2147483646 w 3132"/>
              <a:gd name="T45" fmla="*/ 2147483646 h 5219"/>
              <a:gd name="T46" fmla="*/ 2147483646 w 3132"/>
              <a:gd name="T47" fmla="*/ 2147483646 h 5219"/>
              <a:gd name="T48" fmla="*/ 2147483646 w 3132"/>
              <a:gd name="T49" fmla="*/ 2147483646 h 5219"/>
              <a:gd name="T50" fmla="*/ 2147483646 w 3132"/>
              <a:gd name="T51" fmla="*/ 2147483646 h 5219"/>
              <a:gd name="T52" fmla="*/ 2147483646 w 3132"/>
              <a:gd name="T53" fmla="*/ 2147483646 h 5219"/>
              <a:gd name="T54" fmla="*/ 2147483646 w 3132"/>
              <a:gd name="T55" fmla="*/ 2147483646 h 5219"/>
              <a:gd name="T56" fmla="*/ 2147483646 w 3132"/>
              <a:gd name="T57" fmla="*/ 2147483646 h 5219"/>
              <a:gd name="T58" fmla="*/ 2147483646 w 3132"/>
              <a:gd name="T59" fmla="*/ 2147483646 h 5219"/>
              <a:gd name="T60" fmla="*/ 2147483646 w 3132"/>
              <a:gd name="T61" fmla="*/ 2147483646 h 5219"/>
              <a:gd name="T62" fmla="*/ 2147483646 w 3132"/>
              <a:gd name="T63" fmla="*/ 2147483646 h 5219"/>
              <a:gd name="T64" fmla="*/ 1880160869 w 3132"/>
              <a:gd name="T65" fmla="*/ 2147483646 h 5219"/>
              <a:gd name="T66" fmla="*/ 2147483646 w 3132"/>
              <a:gd name="T67" fmla="*/ 2147483646 h 5219"/>
              <a:gd name="T68" fmla="*/ 2147483646 w 3132"/>
              <a:gd name="T69" fmla="*/ 2147483646 h 5219"/>
              <a:gd name="T70" fmla="*/ 2147483646 w 3132"/>
              <a:gd name="T71" fmla="*/ 2147483646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7" name="TextBox 8"/>
          <p:cNvSpPr txBox="1">
            <a:spLocks noChangeArrowheads="1"/>
          </p:cNvSpPr>
          <p:nvPr/>
        </p:nvSpPr>
        <p:spPr bwMode="auto">
          <a:xfrm>
            <a:off x="5492750" y="1646238"/>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b="1">
                <a:solidFill>
                  <a:srgbClr val="F8F8F8"/>
                </a:solidFill>
                <a:latin typeface="微软雅黑" panose="020B0503020204020204" pitchFamily="34" charset="-122"/>
              </a:rPr>
              <a:t>您的标题</a:t>
            </a:r>
          </a:p>
        </p:txBody>
      </p:sp>
      <p:sp>
        <p:nvSpPr>
          <p:cNvPr id="13318" name="TextBox 9"/>
          <p:cNvSpPr txBox="1">
            <a:spLocks noChangeArrowheads="1"/>
          </p:cNvSpPr>
          <p:nvPr/>
        </p:nvSpPr>
        <p:spPr bwMode="auto">
          <a:xfrm>
            <a:off x="5072063" y="2286000"/>
            <a:ext cx="22590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600">
                <a:solidFill>
                  <a:srgbClr val="F8F8F8"/>
                </a:solidFill>
                <a:latin typeface="微软雅黑" panose="020B0503020204020204" pitchFamily="34" charset="-122"/>
              </a:rPr>
              <a:t>这里输入您的文字这里输入您的文字这里输入您的文字这里输入您的文字这里输入您</a:t>
            </a:r>
          </a:p>
        </p:txBody>
      </p:sp>
      <p:sp>
        <p:nvSpPr>
          <p:cNvPr id="13319" name="TextBox 10"/>
          <p:cNvSpPr txBox="1">
            <a:spLocks noChangeArrowheads="1"/>
          </p:cNvSpPr>
          <p:nvPr/>
        </p:nvSpPr>
        <p:spPr bwMode="auto">
          <a:xfrm>
            <a:off x="2073275" y="23939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F8F8F8"/>
                </a:solidFill>
                <a:latin typeface="微软雅黑" panose="020B0503020204020204" pitchFamily="34" charset="-122"/>
              </a:rPr>
              <a:t>您的标题</a:t>
            </a:r>
          </a:p>
        </p:txBody>
      </p:sp>
      <p:sp>
        <p:nvSpPr>
          <p:cNvPr id="13320" name="TextBox 11"/>
          <p:cNvSpPr txBox="1">
            <a:spLocks noChangeArrowheads="1"/>
          </p:cNvSpPr>
          <p:nvPr/>
        </p:nvSpPr>
        <p:spPr bwMode="auto">
          <a:xfrm>
            <a:off x="1763713" y="2800350"/>
            <a:ext cx="188753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600">
                <a:solidFill>
                  <a:srgbClr val="F8F8F8"/>
                </a:solidFill>
                <a:latin typeface="微软雅黑" panose="020B0503020204020204" pitchFamily="34" charset="-122"/>
              </a:rPr>
              <a:t>这里输入您的文字这里输入您的文字</a:t>
            </a:r>
          </a:p>
        </p:txBody>
      </p:sp>
      <p:sp>
        <p:nvSpPr>
          <p:cNvPr id="13321" name="TextBox 12"/>
          <p:cNvSpPr txBox="1">
            <a:spLocks noChangeArrowheads="1"/>
          </p:cNvSpPr>
          <p:nvPr/>
        </p:nvSpPr>
        <p:spPr bwMode="auto">
          <a:xfrm>
            <a:off x="9199563" y="23939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rgbClr val="F8F8F8"/>
                </a:solidFill>
                <a:latin typeface="微软雅黑" panose="020B0503020204020204" pitchFamily="34" charset="-122"/>
              </a:rPr>
              <a:t>您的标题</a:t>
            </a:r>
          </a:p>
        </p:txBody>
      </p:sp>
      <p:sp>
        <p:nvSpPr>
          <p:cNvPr id="13322" name="TextBox 13"/>
          <p:cNvSpPr txBox="1">
            <a:spLocks noChangeArrowheads="1"/>
          </p:cNvSpPr>
          <p:nvPr/>
        </p:nvSpPr>
        <p:spPr bwMode="auto">
          <a:xfrm>
            <a:off x="8890000" y="2800350"/>
            <a:ext cx="188595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1600">
                <a:solidFill>
                  <a:srgbClr val="F8F8F8"/>
                </a:solidFill>
                <a:latin typeface="微软雅黑" panose="020B0503020204020204" pitchFamily="34" charset="-122"/>
              </a:rPr>
              <a:t>这里输入您的文字这里输入您的文字</a:t>
            </a:r>
          </a:p>
        </p:txBody>
      </p:sp>
      <p:sp>
        <p:nvSpPr>
          <p:cNvPr id="13323" name="Freeform 17"/>
          <p:cNvSpPr>
            <a:spLocks noEditPoints="1"/>
          </p:cNvSpPr>
          <p:nvPr/>
        </p:nvSpPr>
        <p:spPr bwMode="auto">
          <a:xfrm>
            <a:off x="2359025" y="3824288"/>
            <a:ext cx="715963" cy="688975"/>
          </a:xfrm>
          <a:custGeom>
            <a:avLst/>
            <a:gdLst>
              <a:gd name="T0" fmla="*/ 2147483646 w 1145"/>
              <a:gd name="T1" fmla="*/ 2147483646 h 1102"/>
              <a:gd name="T2" fmla="*/ 2147483646 w 1145"/>
              <a:gd name="T3" fmla="*/ 2147483646 h 1102"/>
              <a:gd name="T4" fmla="*/ 2147483646 w 1145"/>
              <a:gd name="T5" fmla="*/ 2147483646 h 1102"/>
              <a:gd name="T6" fmla="*/ 2147483646 w 1145"/>
              <a:gd name="T7" fmla="*/ 2147483646 h 1102"/>
              <a:gd name="T8" fmla="*/ 2147483646 w 1145"/>
              <a:gd name="T9" fmla="*/ 2147483646 h 1102"/>
              <a:gd name="T10" fmla="*/ 2147483646 w 1145"/>
              <a:gd name="T11" fmla="*/ 2147483646 h 1102"/>
              <a:gd name="T12" fmla="*/ 2147483646 w 1145"/>
              <a:gd name="T13" fmla="*/ 2147483646 h 1102"/>
              <a:gd name="T14" fmla="*/ 2147483646 w 1145"/>
              <a:gd name="T15" fmla="*/ 2147483646 h 1102"/>
              <a:gd name="T16" fmla="*/ 2147483646 w 1145"/>
              <a:gd name="T17" fmla="*/ 2147483646 h 1102"/>
              <a:gd name="T18" fmla="*/ 2147483646 w 1145"/>
              <a:gd name="T19" fmla="*/ 2147483646 h 1102"/>
              <a:gd name="T20" fmla="*/ 2147483646 w 1145"/>
              <a:gd name="T21" fmla="*/ 2147483646 h 1102"/>
              <a:gd name="T22" fmla="*/ 2147483646 w 1145"/>
              <a:gd name="T23" fmla="*/ 2147483646 h 1102"/>
              <a:gd name="T24" fmla="*/ 2147483646 w 1145"/>
              <a:gd name="T25" fmla="*/ 2147483646 h 1102"/>
              <a:gd name="T26" fmla="*/ 2147483646 w 1145"/>
              <a:gd name="T27" fmla="*/ 2147483646 h 1102"/>
              <a:gd name="T28" fmla="*/ 2147483646 w 1145"/>
              <a:gd name="T29" fmla="*/ 2147483646 h 1102"/>
              <a:gd name="T30" fmla="*/ 2147483646 w 1145"/>
              <a:gd name="T31" fmla="*/ 2147483646 h 1102"/>
              <a:gd name="T32" fmla="*/ 2147483646 w 1145"/>
              <a:gd name="T33" fmla="*/ 2147483646 h 1102"/>
              <a:gd name="T34" fmla="*/ 2147483646 w 1145"/>
              <a:gd name="T35" fmla="*/ 2147483646 h 1102"/>
              <a:gd name="T36" fmla="*/ 2147483646 w 1145"/>
              <a:gd name="T37" fmla="*/ 2147483646 h 1102"/>
              <a:gd name="T38" fmla="*/ 2147483646 w 1145"/>
              <a:gd name="T39" fmla="*/ 2147483646 h 1102"/>
              <a:gd name="T40" fmla="*/ 2147483646 w 1145"/>
              <a:gd name="T41" fmla="*/ 2147483646 h 1102"/>
              <a:gd name="T42" fmla="*/ 2147483646 w 1145"/>
              <a:gd name="T43" fmla="*/ 2147483646 h 1102"/>
              <a:gd name="T44" fmla="*/ 2147483646 w 1145"/>
              <a:gd name="T45" fmla="*/ 2147483646 h 1102"/>
              <a:gd name="T46" fmla="*/ 2147483646 w 1145"/>
              <a:gd name="T47" fmla="*/ 2147483646 h 1102"/>
              <a:gd name="T48" fmla="*/ 2147483646 w 1145"/>
              <a:gd name="T49" fmla="*/ 2147483646 h 1102"/>
              <a:gd name="T50" fmla="*/ 2147483646 w 1145"/>
              <a:gd name="T51" fmla="*/ 2147483646 h 1102"/>
              <a:gd name="T52" fmla="*/ 2147483646 w 1145"/>
              <a:gd name="T53" fmla="*/ 2147483646 h 1102"/>
              <a:gd name="T54" fmla="*/ 2147483646 w 1145"/>
              <a:gd name="T55" fmla="*/ 2147483646 h 1102"/>
              <a:gd name="T56" fmla="*/ 2147483646 w 1145"/>
              <a:gd name="T57" fmla="*/ 2147483646 h 1102"/>
              <a:gd name="T58" fmla="*/ 2147483646 w 1145"/>
              <a:gd name="T59" fmla="*/ 2147483646 h 1102"/>
              <a:gd name="T60" fmla="*/ 2147483646 w 1145"/>
              <a:gd name="T61" fmla="*/ 2147483646 h 1102"/>
              <a:gd name="T62" fmla="*/ 2147483646 w 1145"/>
              <a:gd name="T63" fmla="*/ 2147483646 h 1102"/>
              <a:gd name="T64" fmla="*/ 2147483646 w 1145"/>
              <a:gd name="T65" fmla="*/ 2147483646 h 1102"/>
              <a:gd name="T66" fmla="*/ 2147483646 w 1145"/>
              <a:gd name="T67" fmla="*/ 2147483646 h 1102"/>
              <a:gd name="T68" fmla="*/ 2147483646 w 1145"/>
              <a:gd name="T69" fmla="*/ 2147483646 h 1102"/>
              <a:gd name="T70" fmla="*/ 2147483646 w 1145"/>
              <a:gd name="T71" fmla="*/ 2147483646 h 1102"/>
              <a:gd name="T72" fmla="*/ 2147483646 w 1145"/>
              <a:gd name="T73" fmla="*/ 2147483646 h 1102"/>
              <a:gd name="T74" fmla="*/ 2147483646 w 1145"/>
              <a:gd name="T75" fmla="*/ 2147483646 h 1102"/>
              <a:gd name="T76" fmla="*/ 0 w 1145"/>
              <a:gd name="T77" fmla="*/ 2147483646 h 1102"/>
              <a:gd name="T78" fmla="*/ 2147483646 w 1145"/>
              <a:gd name="T79" fmla="*/ 2147483646 h 1102"/>
              <a:gd name="T80" fmla="*/ 2147483646 w 1145"/>
              <a:gd name="T81" fmla="*/ 2147483646 h 1102"/>
              <a:gd name="T82" fmla="*/ 2147483646 w 1145"/>
              <a:gd name="T83" fmla="*/ 2147483646 h 1102"/>
              <a:gd name="T84" fmla="*/ 2147483646 w 1145"/>
              <a:gd name="T85" fmla="*/ 2147483646 h 1102"/>
              <a:gd name="T86" fmla="*/ 2147483646 w 1145"/>
              <a:gd name="T87" fmla="*/ 0 h 1102"/>
              <a:gd name="T88" fmla="*/ 2147483646 w 1145"/>
              <a:gd name="T89" fmla="*/ 2147483646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4" name="Freeform 8"/>
          <p:cNvSpPr>
            <a:spLocks noEditPoints="1"/>
          </p:cNvSpPr>
          <p:nvPr/>
        </p:nvSpPr>
        <p:spPr bwMode="auto">
          <a:xfrm>
            <a:off x="5848350" y="3995738"/>
            <a:ext cx="614363" cy="771525"/>
          </a:xfrm>
          <a:custGeom>
            <a:avLst/>
            <a:gdLst>
              <a:gd name="T0" fmla="*/ 2147483646 w 734"/>
              <a:gd name="T1" fmla="*/ 2147483646 h 993"/>
              <a:gd name="T2" fmla="*/ 2147483646 w 734"/>
              <a:gd name="T3" fmla="*/ 2147483646 h 993"/>
              <a:gd name="T4" fmla="*/ 2147483646 w 734"/>
              <a:gd name="T5" fmla="*/ 2147483646 h 993"/>
              <a:gd name="T6" fmla="*/ 2147483646 w 734"/>
              <a:gd name="T7" fmla="*/ 2147483646 h 993"/>
              <a:gd name="T8" fmla="*/ 2147483646 w 734"/>
              <a:gd name="T9" fmla="*/ 2147483646 h 993"/>
              <a:gd name="T10" fmla="*/ 2147483646 w 734"/>
              <a:gd name="T11" fmla="*/ 2147483646 h 993"/>
              <a:gd name="T12" fmla="*/ 2147483646 w 734"/>
              <a:gd name="T13" fmla="*/ 2147483646 h 993"/>
              <a:gd name="T14" fmla="*/ 2147483646 w 734"/>
              <a:gd name="T15" fmla="*/ 2147483646 h 993"/>
              <a:gd name="T16" fmla="*/ 2147483646 w 734"/>
              <a:gd name="T17" fmla="*/ 2147483646 h 993"/>
              <a:gd name="T18" fmla="*/ 2147483646 w 734"/>
              <a:gd name="T19" fmla="*/ 2147483646 h 993"/>
              <a:gd name="T20" fmla="*/ 2147483646 w 734"/>
              <a:gd name="T21" fmla="*/ 2147483646 h 993"/>
              <a:gd name="T22" fmla="*/ 2147483646 w 734"/>
              <a:gd name="T23" fmla="*/ 0 h 993"/>
              <a:gd name="T24" fmla="*/ 2147483646 w 734"/>
              <a:gd name="T25" fmla="*/ 2147483646 h 993"/>
              <a:gd name="T26" fmla="*/ 2147483646 w 734"/>
              <a:gd name="T27" fmla="*/ 2147483646 h 993"/>
              <a:gd name="T28" fmla="*/ 2147483646 w 734"/>
              <a:gd name="T29" fmla="*/ 2147483646 h 993"/>
              <a:gd name="T30" fmla="*/ 2147483646 w 734"/>
              <a:gd name="T31" fmla="*/ 2147483646 h 993"/>
              <a:gd name="T32" fmla="*/ 2147483646 w 734"/>
              <a:gd name="T33" fmla="*/ 0 h 993"/>
              <a:gd name="T34" fmla="*/ 2147483646 w 734"/>
              <a:gd name="T35" fmla="*/ 2147483646 h 993"/>
              <a:gd name="T36" fmla="*/ 0 w 734"/>
              <a:gd name="T37" fmla="*/ 2147483646 h 993"/>
              <a:gd name="T38" fmla="*/ 2147483646 w 734"/>
              <a:gd name="T39" fmla="*/ 2147483646 h 993"/>
              <a:gd name="T40" fmla="*/ 2147483646 w 734"/>
              <a:gd name="T41" fmla="*/ 2147483646 h 993"/>
              <a:gd name="T42" fmla="*/ 2147483646 w 734"/>
              <a:gd name="T43" fmla="*/ 2147483646 h 993"/>
              <a:gd name="T44" fmla="*/ 2147483646 w 734"/>
              <a:gd name="T45" fmla="*/ 2147483646 h 993"/>
              <a:gd name="T46" fmla="*/ 2147483646 w 734"/>
              <a:gd name="T47" fmla="*/ 2147483646 h 993"/>
              <a:gd name="T48" fmla="*/ 2147483646 w 734"/>
              <a:gd name="T49" fmla="*/ 2147483646 h 993"/>
              <a:gd name="T50" fmla="*/ 2147483646 w 734"/>
              <a:gd name="T51" fmla="*/ 2147483646 h 993"/>
              <a:gd name="T52" fmla="*/ 2147483646 w 734"/>
              <a:gd name="T53" fmla="*/ 2147483646 h 993"/>
              <a:gd name="T54" fmla="*/ 2147483646 w 734"/>
              <a:gd name="T55" fmla="*/ 2147483646 h 993"/>
              <a:gd name="T56" fmla="*/ 2147483646 w 734"/>
              <a:gd name="T57" fmla="*/ 2147483646 h 993"/>
              <a:gd name="T58" fmla="*/ 2147483646 w 734"/>
              <a:gd name="T59" fmla="*/ 2147483646 h 993"/>
              <a:gd name="T60" fmla="*/ 2147483646 w 734"/>
              <a:gd name="T61" fmla="*/ 2147483646 h 993"/>
              <a:gd name="T62" fmla="*/ 2147483646 w 734"/>
              <a:gd name="T63" fmla="*/ 2147483646 h 9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3325" name="组合 1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3075" y="3852863"/>
            <a:ext cx="866775"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6" name="TextBox 23"/>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13327" name="Group 15"/>
          <p:cNvGrpSpPr>
            <a:grpSpLocks/>
          </p:cNvGrpSpPr>
          <p:nvPr/>
        </p:nvGrpSpPr>
        <p:grpSpPr bwMode="auto">
          <a:xfrm>
            <a:off x="300038" y="142875"/>
            <a:ext cx="10548937" cy="525463"/>
            <a:chOff x="0" y="0"/>
            <a:chExt cx="10548612" cy="525463"/>
          </a:xfrm>
        </p:grpSpPr>
        <p:grpSp>
          <p:nvGrpSpPr>
            <p:cNvPr id="12305" name="Group 16"/>
            <p:cNvGrpSpPr>
              <a:grpSpLocks/>
            </p:cNvGrpSpPr>
            <p:nvPr/>
          </p:nvGrpSpPr>
          <p:grpSpPr bwMode="auto">
            <a:xfrm flipH="1" flipV="1">
              <a:off x="0" y="0"/>
              <a:ext cx="584200" cy="525463"/>
              <a:chOff x="0" y="0"/>
              <a:chExt cx="584200" cy="525463"/>
            </a:xfrm>
          </p:grpSpPr>
          <p:sp>
            <p:nvSpPr>
              <p:cNvPr id="12307"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308"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2306" name="直接连接符 29"/>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3332" name="图片 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327"/>
                                        </p:tgtEl>
                                        <p:attrNameLst>
                                          <p:attrName>style.visibility</p:attrName>
                                        </p:attrNameLst>
                                      </p:cBhvr>
                                      <p:to>
                                        <p:strVal val="visible"/>
                                      </p:to>
                                    </p:set>
                                    <p:animEffect transition="in" filter="wipe(left)">
                                      <p:cBhvr>
                                        <p:cTn id="7" dur="500"/>
                                        <p:tgtEl>
                                          <p:spTgt spid="13327"/>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13332"/>
                                        </p:tgtEl>
                                        <p:attrNameLst>
                                          <p:attrName>style.visibility</p:attrName>
                                        </p:attrNameLst>
                                      </p:cBhvr>
                                      <p:to>
                                        <p:strVal val="visible"/>
                                      </p:to>
                                    </p:set>
                                    <p:anim calcmode="lin" valueType="num">
                                      <p:cBhvr additive="base">
                                        <p:cTn id="11" dur="300"/>
                                        <p:tgtEl>
                                          <p:spTgt spid="13332"/>
                                        </p:tgtEl>
                                        <p:attrNameLst>
                                          <p:attrName>ppt_x</p:attrName>
                                        </p:attrNameLst>
                                      </p:cBhvr>
                                      <p:tavLst>
                                        <p:tav tm="0">
                                          <p:val>
                                            <p:strVal val="#ppt_x-#ppt_w*1.125000"/>
                                          </p:val>
                                        </p:tav>
                                        <p:tav tm="100000">
                                          <p:val>
                                            <p:strVal val="#ppt_x"/>
                                          </p:val>
                                        </p:tav>
                                      </p:tavLst>
                                    </p:anim>
                                    <p:animEffect transition="in" filter="wipe(right)">
                                      <p:cBhvr>
                                        <p:cTn id="12" dur="300"/>
                                        <p:tgtEl>
                                          <p:spTgt spid="13332"/>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326"/>
                                        </p:tgtEl>
                                        <p:attrNameLst>
                                          <p:attrName>style.visibility</p:attrName>
                                        </p:attrNameLst>
                                      </p:cBhvr>
                                      <p:to>
                                        <p:strVal val="visible"/>
                                      </p:to>
                                    </p:set>
                                    <p:anim calcmode="lin" valueType="num">
                                      <p:cBhvr>
                                        <p:cTn id="16" dur="300" fill="hold"/>
                                        <p:tgtEl>
                                          <p:spTgt spid="13326"/>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3326"/>
                                        </p:tgtEl>
                                        <p:attrNameLst>
                                          <p:attrName>ppt_y</p:attrName>
                                        </p:attrNameLst>
                                      </p:cBhvr>
                                      <p:tavLst>
                                        <p:tav tm="0">
                                          <p:val>
                                            <p:strVal val="#ppt_y"/>
                                          </p:val>
                                        </p:tav>
                                        <p:tav tm="100000">
                                          <p:val>
                                            <p:strVal val="#ppt_y"/>
                                          </p:val>
                                        </p:tav>
                                      </p:tavLst>
                                    </p:anim>
                                    <p:anim calcmode="lin" valueType="num">
                                      <p:cBhvr>
                                        <p:cTn id="18" dur="300" fill="hold"/>
                                        <p:tgtEl>
                                          <p:spTgt spid="13326"/>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332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3326"/>
                                        </p:tgtEl>
                                      </p:cBhvr>
                                    </p:animEffect>
                                  </p:childTnLst>
                                </p:cTn>
                              </p:par>
                            </p:childTnLst>
                          </p:cTn>
                        </p:par>
                        <p:par>
                          <p:cTn id="21" fill="hold" nodeType="afterGroup">
                            <p:stCondLst>
                              <p:cond delay="1370"/>
                            </p:stCondLst>
                            <p:childTnLst>
                              <p:par>
                                <p:cTn id="22" presetID="6" presetClass="entr" presetSubtype="32" fill="hold" grpId="0" nodeType="afterEffect">
                                  <p:stCondLst>
                                    <p:cond delay="0"/>
                                  </p:stCondLst>
                                  <p:childTnLst>
                                    <p:set>
                                      <p:cBhvr>
                                        <p:cTn id="23" dur="1" fill="hold">
                                          <p:stCondLst>
                                            <p:cond delay="0"/>
                                          </p:stCondLst>
                                        </p:cTn>
                                        <p:tgtEl>
                                          <p:spTgt spid="13315"/>
                                        </p:tgtEl>
                                        <p:attrNameLst>
                                          <p:attrName>style.visibility</p:attrName>
                                        </p:attrNameLst>
                                      </p:cBhvr>
                                      <p:to>
                                        <p:strVal val="visible"/>
                                      </p:to>
                                    </p:set>
                                    <p:animEffect transition="in" filter="circle(out)">
                                      <p:cBhvr>
                                        <p:cTn id="24" dur="1000"/>
                                        <p:tgtEl>
                                          <p:spTgt spid="13315"/>
                                        </p:tgtEl>
                                      </p:cBhvr>
                                    </p:animEffect>
                                  </p:childTnLst>
                                </p:cTn>
                              </p:par>
                            </p:childTnLst>
                          </p:cTn>
                        </p:par>
                        <p:par>
                          <p:cTn id="25" fill="hold" nodeType="afterGroup">
                            <p:stCondLst>
                              <p:cond delay="2370"/>
                            </p:stCondLst>
                            <p:childTnLst>
                              <p:par>
                                <p:cTn id="26" presetID="31" presetClass="entr" presetSubtype="0" fill="hold" grpId="0" nodeType="afterEffect">
                                  <p:stCondLst>
                                    <p:cond delay="0"/>
                                  </p:stCondLst>
                                  <p:childTnLst>
                                    <p:set>
                                      <p:cBhvr>
                                        <p:cTn id="27" dur="1" fill="hold">
                                          <p:stCondLst>
                                            <p:cond delay="0"/>
                                          </p:stCondLst>
                                        </p:cTn>
                                        <p:tgtEl>
                                          <p:spTgt spid="13317"/>
                                        </p:tgtEl>
                                        <p:attrNameLst>
                                          <p:attrName>style.visibility</p:attrName>
                                        </p:attrNameLst>
                                      </p:cBhvr>
                                      <p:to>
                                        <p:strVal val="visible"/>
                                      </p:to>
                                    </p:set>
                                    <p:anim calcmode="lin" valueType="num">
                                      <p:cBhvr>
                                        <p:cTn id="28" dur="500" fill="hold"/>
                                        <p:tgtEl>
                                          <p:spTgt spid="13317"/>
                                        </p:tgtEl>
                                        <p:attrNameLst>
                                          <p:attrName>ppt_w</p:attrName>
                                        </p:attrNameLst>
                                      </p:cBhvr>
                                      <p:tavLst>
                                        <p:tav tm="0">
                                          <p:val>
                                            <p:fltVal val="0"/>
                                          </p:val>
                                        </p:tav>
                                        <p:tav tm="100000">
                                          <p:val>
                                            <p:strVal val="#ppt_w"/>
                                          </p:val>
                                        </p:tav>
                                      </p:tavLst>
                                    </p:anim>
                                    <p:anim calcmode="lin" valueType="num">
                                      <p:cBhvr>
                                        <p:cTn id="29" dur="500" fill="hold"/>
                                        <p:tgtEl>
                                          <p:spTgt spid="13317"/>
                                        </p:tgtEl>
                                        <p:attrNameLst>
                                          <p:attrName>ppt_h</p:attrName>
                                        </p:attrNameLst>
                                      </p:cBhvr>
                                      <p:tavLst>
                                        <p:tav tm="0">
                                          <p:val>
                                            <p:fltVal val="0"/>
                                          </p:val>
                                        </p:tav>
                                        <p:tav tm="100000">
                                          <p:val>
                                            <p:strVal val="#ppt_h"/>
                                          </p:val>
                                        </p:tav>
                                      </p:tavLst>
                                    </p:anim>
                                    <p:anim calcmode="lin" valueType="num">
                                      <p:cBhvr>
                                        <p:cTn id="30" dur="500" fill="hold"/>
                                        <p:tgtEl>
                                          <p:spTgt spid="13317"/>
                                        </p:tgtEl>
                                        <p:attrNameLst>
                                          <p:attrName>style.rotation</p:attrName>
                                        </p:attrNameLst>
                                      </p:cBhvr>
                                      <p:tavLst>
                                        <p:tav tm="0">
                                          <p:val>
                                            <p:fltVal val="90"/>
                                          </p:val>
                                        </p:tav>
                                        <p:tav tm="100000">
                                          <p:val>
                                            <p:fltVal val="0"/>
                                          </p:val>
                                        </p:tav>
                                      </p:tavLst>
                                    </p:anim>
                                    <p:animEffect transition="in" filter="fade">
                                      <p:cBhvr>
                                        <p:cTn id="31" dur="500"/>
                                        <p:tgtEl>
                                          <p:spTgt spid="13317"/>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13318"/>
                                        </p:tgtEl>
                                        <p:attrNameLst>
                                          <p:attrName>style.visibility</p:attrName>
                                        </p:attrNameLst>
                                      </p:cBhvr>
                                      <p:to>
                                        <p:strVal val="visible"/>
                                      </p:to>
                                    </p:set>
                                    <p:anim calcmode="lin" valueType="num">
                                      <p:cBhvr>
                                        <p:cTn id="34" dur="500" fill="hold"/>
                                        <p:tgtEl>
                                          <p:spTgt spid="13318"/>
                                        </p:tgtEl>
                                        <p:attrNameLst>
                                          <p:attrName>ppt_w</p:attrName>
                                        </p:attrNameLst>
                                      </p:cBhvr>
                                      <p:tavLst>
                                        <p:tav tm="0">
                                          <p:val>
                                            <p:fltVal val="0"/>
                                          </p:val>
                                        </p:tav>
                                        <p:tav tm="100000">
                                          <p:val>
                                            <p:strVal val="#ppt_w"/>
                                          </p:val>
                                        </p:tav>
                                      </p:tavLst>
                                    </p:anim>
                                    <p:anim calcmode="lin" valueType="num">
                                      <p:cBhvr>
                                        <p:cTn id="35" dur="500" fill="hold"/>
                                        <p:tgtEl>
                                          <p:spTgt spid="13318"/>
                                        </p:tgtEl>
                                        <p:attrNameLst>
                                          <p:attrName>ppt_h</p:attrName>
                                        </p:attrNameLst>
                                      </p:cBhvr>
                                      <p:tavLst>
                                        <p:tav tm="0">
                                          <p:val>
                                            <p:fltVal val="0"/>
                                          </p:val>
                                        </p:tav>
                                        <p:tav tm="100000">
                                          <p:val>
                                            <p:strVal val="#ppt_h"/>
                                          </p:val>
                                        </p:tav>
                                      </p:tavLst>
                                    </p:anim>
                                    <p:anim calcmode="lin" valueType="num">
                                      <p:cBhvr>
                                        <p:cTn id="36" dur="500" fill="hold"/>
                                        <p:tgtEl>
                                          <p:spTgt spid="13318"/>
                                        </p:tgtEl>
                                        <p:attrNameLst>
                                          <p:attrName>style.rotation</p:attrName>
                                        </p:attrNameLst>
                                      </p:cBhvr>
                                      <p:tavLst>
                                        <p:tav tm="0">
                                          <p:val>
                                            <p:fltVal val="90"/>
                                          </p:val>
                                        </p:tav>
                                        <p:tav tm="100000">
                                          <p:val>
                                            <p:fltVal val="0"/>
                                          </p:val>
                                        </p:tav>
                                      </p:tavLst>
                                    </p:anim>
                                    <p:animEffect transition="in" filter="fade">
                                      <p:cBhvr>
                                        <p:cTn id="37" dur="500"/>
                                        <p:tgtEl>
                                          <p:spTgt spid="13318"/>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13324"/>
                                        </p:tgtEl>
                                        <p:attrNameLst>
                                          <p:attrName>style.visibility</p:attrName>
                                        </p:attrNameLst>
                                      </p:cBhvr>
                                      <p:to>
                                        <p:strVal val="visible"/>
                                      </p:to>
                                    </p:set>
                                    <p:anim calcmode="lin" valueType="num">
                                      <p:cBhvr>
                                        <p:cTn id="40" dur="500" fill="hold"/>
                                        <p:tgtEl>
                                          <p:spTgt spid="13324"/>
                                        </p:tgtEl>
                                        <p:attrNameLst>
                                          <p:attrName>ppt_w</p:attrName>
                                        </p:attrNameLst>
                                      </p:cBhvr>
                                      <p:tavLst>
                                        <p:tav tm="0">
                                          <p:val>
                                            <p:fltVal val="0"/>
                                          </p:val>
                                        </p:tav>
                                        <p:tav tm="100000">
                                          <p:val>
                                            <p:strVal val="#ppt_w"/>
                                          </p:val>
                                        </p:tav>
                                      </p:tavLst>
                                    </p:anim>
                                    <p:anim calcmode="lin" valueType="num">
                                      <p:cBhvr>
                                        <p:cTn id="41" dur="500" fill="hold"/>
                                        <p:tgtEl>
                                          <p:spTgt spid="13324"/>
                                        </p:tgtEl>
                                        <p:attrNameLst>
                                          <p:attrName>ppt_h</p:attrName>
                                        </p:attrNameLst>
                                      </p:cBhvr>
                                      <p:tavLst>
                                        <p:tav tm="0">
                                          <p:val>
                                            <p:fltVal val="0"/>
                                          </p:val>
                                        </p:tav>
                                        <p:tav tm="100000">
                                          <p:val>
                                            <p:strVal val="#ppt_h"/>
                                          </p:val>
                                        </p:tav>
                                      </p:tavLst>
                                    </p:anim>
                                    <p:anim calcmode="lin" valueType="num">
                                      <p:cBhvr>
                                        <p:cTn id="42" dur="500" fill="hold"/>
                                        <p:tgtEl>
                                          <p:spTgt spid="13324"/>
                                        </p:tgtEl>
                                        <p:attrNameLst>
                                          <p:attrName>style.rotation</p:attrName>
                                        </p:attrNameLst>
                                      </p:cBhvr>
                                      <p:tavLst>
                                        <p:tav tm="0">
                                          <p:val>
                                            <p:fltVal val="90"/>
                                          </p:val>
                                        </p:tav>
                                        <p:tav tm="100000">
                                          <p:val>
                                            <p:fltVal val="0"/>
                                          </p:val>
                                        </p:tav>
                                      </p:tavLst>
                                    </p:anim>
                                    <p:animEffect transition="in" filter="fade">
                                      <p:cBhvr>
                                        <p:cTn id="43" dur="500"/>
                                        <p:tgtEl>
                                          <p:spTgt spid="13324"/>
                                        </p:tgtEl>
                                      </p:cBhvr>
                                    </p:animEffect>
                                  </p:childTnLst>
                                </p:cTn>
                              </p:par>
                            </p:childTnLst>
                          </p:cTn>
                        </p:par>
                        <p:par>
                          <p:cTn id="44" fill="hold" nodeType="afterGroup">
                            <p:stCondLst>
                              <p:cond delay="2870"/>
                            </p:stCondLst>
                            <p:childTnLst>
                              <p:par>
                                <p:cTn id="45" presetID="10" presetClass="entr" presetSubtype="0" fill="hold" grpId="0" nodeType="afterEffect">
                                  <p:stCondLst>
                                    <p:cond delay="0"/>
                                  </p:stCondLst>
                                  <p:childTnLst>
                                    <p:set>
                                      <p:cBhvr>
                                        <p:cTn id="46" dur="1" fill="hold">
                                          <p:stCondLst>
                                            <p:cond delay="0"/>
                                          </p:stCondLst>
                                        </p:cTn>
                                        <p:tgtEl>
                                          <p:spTgt spid="13314"/>
                                        </p:tgtEl>
                                        <p:attrNameLst>
                                          <p:attrName>style.visibility</p:attrName>
                                        </p:attrNameLst>
                                      </p:cBhvr>
                                      <p:to>
                                        <p:strVal val="visible"/>
                                      </p:to>
                                    </p:set>
                                    <p:anim calcmode="lin" valueType="num">
                                      <p:cBhvr>
                                        <p:cTn id="47" dur="500" fill="hold"/>
                                        <p:tgtEl>
                                          <p:spTgt spid="13314"/>
                                        </p:tgtEl>
                                        <p:attrNameLst>
                                          <p:attrName>ppt_w</p:attrName>
                                        </p:attrNameLst>
                                      </p:cBhvr>
                                      <p:tavLst>
                                        <p:tav tm="0">
                                          <p:val>
                                            <p:fltVal val="0"/>
                                          </p:val>
                                        </p:tav>
                                        <p:tav tm="100000">
                                          <p:val>
                                            <p:strVal val="#ppt_w"/>
                                          </p:val>
                                        </p:tav>
                                      </p:tavLst>
                                    </p:anim>
                                    <p:anim calcmode="lin" valueType="num">
                                      <p:cBhvr>
                                        <p:cTn id="48" dur="500" fill="hold"/>
                                        <p:tgtEl>
                                          <p:spTgt spid="13314"/>
                                        </p:tgtEl>
                                        <p:attrNameLst>
                                          <p:attrName>ppt_h</p:attrName>
                                        </p:attrNameLst>
                                      </p:cBhvr>
                                      <p:tavLst>
                                        <p:tav tm="0">
                                          <p:val>
                                            <p:fltVal val="0"/>
                                          </p:val>
                                        </p:tav>
                                        <p:tav tm="100000">
                                          <p:val>
                                            <p:strVal val="#ppt_h"/>
                                          </p:val>
                                        </p:tav>
                                      </p:tavLst>
                                    </p:anim>
                                    <p:animEffect transition="in" filter="fade">
                                      <p:cBhvr>
                                        <p:cTn id="49" dur="500"/>
                                        <p:tgtEl>
                                          <p:spTgt spid="1331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3316"/>
                                        </p:tgtEl>
                                        <p:attrNameLst>
                                          <p:attrName>style.visibility</p:attrName>
                                        </p:attrNameLst>
                                      </p:cBhvr>
                                      <p:to>
                                        <p:strVal val="visible"/>
                                      </p:to>
                                    </p:set>
                                    <p:anim calcmode="lin" valueType="num">
                                      <p:cBhvr>
                                        <p:cTn id="52" dur="500" fill="hold"/>
                                        <p:tgtEl>
                                          <p:spTgt spid="13316"/>
                                        </p:tgtEl>
                                        <p:attrNameLst>
                                          <p:attrName>ppt_w</p:attrName>
                                        </p:attrNameLst>
                                      </p:cBhvr>
                                      <p:tavLst>
                                        <p:tav tm="0">
                                          <p:val>
                                            <p:fltVal val="0"/>
                                          </p:val>
                                        </p:tav>
                                        <p:tav tm="100000">
                                          <p:val>
                                            <p:strVal val="#ppt_w"/>
                                          </p:val>
                                        </p:tav>
                                      </p:tavLst>
                                    </p:anim>
                                    <p:anim calcmode="lin" valueType="num">
                                      <p:cBhvr>
                                        <p:cTn id="53" dur="500" fill="hold"/>
                                        <p:tgtEl>
                                          <p:spTgt spid="13316"/>
                                        </p:tgtEl>
                                        <p:attrNameLst>
                                          <p:attrName>ppt_h</p:attrName>
                                        </p:attrNameLst>
                                      </p:cBhvr>
                                      <p:tavLst>
                                        <p:tav tm="0">
                                          <p:val>
                                            <p:fltVal val="0"/>
                                          </p:val>
                                        </p:tav>
                                        <p:tav tm="100000">
                                          <p:val>
                                            <p:strVal val="#ppt_h"/>
                                          </p:val>
                                        </p:tav>
                                      </p:tavLst>
                                    </p:anim>
                                    <p:animEffect transition="in" filter="fade">
                                      <p:cBhvr>
                                        <p:cTn id="54" dur="500"/>
                                        <p:tgtEl>
                                          <p:spTgt spid="13316"/>
                                        </p:tgtEl>
                                      </p:cBhvr>
                                    </p:animEffect>
                                  </p:childTnLst>
                                </p:cTn>
                              </p:par>
                            </p:childTnLst>
                          </p:cTn>
                        </p:par>
                        <p:par>
                          <p:cTn id="55" fill="hold" nodeType="afterGroup">
                            <p:stCondLst>
                              <p:cond delay="3370"/>
                            </p:stCondLst>
                            <p:childTnLst>
                              <p:par>
                                <p:cTn id="56" presetID="31" presetClass="entr" presetSubtype="0" fill="hold" nodeType="afterEffect">
                                  <p:stCondLst>
                                    <p:cond delay="0"/>
                                  </p:stCondLst>
                                  <p:childTnLst>
                                    <p:set>
                                      <p:cBhvr>
                                        <p:cTn id="57" dur="1" fill="hold">
                                          <p:stCondLst>
                                            <p:cond delay="0"/>
                                          </p:stCondLst>
                                        </p:cTn>
                                        <p:tgtEl>
                                          <p:spTgt spid="13325"/>
                                        </p:tgtEl>
                                        <p:attrNameLst>
                                          <p:attrName>style.visibility</p:attrName>
                                        </p:attrNameLst>
                                      </p:cBhvr>
                                      <p:to>
                                        <p:strVal val="visible"/>
                                      </p:to>
                                    </p:set>
                                    <p:anim calcmode="lin" valueType="num">
                                      <p:cBhvr>
                                        <p:cTn id="58" dur="500" fill="hold"/>
                                        <p:tgtEl>
                                          <p:spTgt spid="13325"/>
                                        </p:tgtEl>
                                        <p:attrNameLst>
                                          <p:attrName>ppt_w</p:attrName>
                                        </p:attrNameLst>
                                      </p:cBhvr>
                                      <p:tavLst>
                                        <p:tav tm="0">
                                          <p:val>
                                            <p:fltVal val="0"/>
                                          </p:val>
                                        </p:tav>
                                        <p:tav tm="100000">
                                          <p:val>
                                            <p:strVal val="#ppt_w"/>
                                          </p:val>
                                        </p:tav>
                                      </p:tavLst>
                                    </p:anim>
                                    <p:anim calcmode="lin" valueType="num">
                                      <p:cBhvr>
                                        <p:cTn id="59" dur="500" fill="hold"/>
                                        <p:tgtEl>
                                          <p:spTgt spid="13325"/>
                                        </p:tgtEl>
                                        <p:attrNameLst>
                                          <p:attrName>ppt_h</p:attrName>
                                        </p:attrNameLst>
                                      </p:cBhvr>
                                      <p:tavLst>
                                        <p:tav tm="0">
                                          <p:val>
                                            <p:fltVal val="0"/>
                                          </p:val>
                                        </p:tav>
                                        <p:tav tm="100000">
                                          <p:val>
                                            <p:strVal val="#ppt_h"/>
                                          </p:val>
                                        </p:tav>
                                      </p:tavLst>
                                    </p:anim>
                                    <p:anim calcmode="lin" valueType="num">
                                      <p:cBhvr>
                                        <p:cTn id="60" dur="500" fill="hold"/>
                                        <p:tgtEl>
                                          <p:spTgt spid="13325"/>
                                        </p:tgtEl>
                                        <p:attrNameLst>
                                          <p:attrName>style.rotation</p:attrName>
                                        </p:attrNameLst>
                                      </p:cBhvr>
                                      <p:tavLst>
                                        <p:tav tm="0">
                                          <p:val>
                                            <p:fltVal val="90"/>
                                          </p:val>
                                        </p:tav>
                                        <p:tav tm="100000">
                                          <p:val>
                                            <p:fltVal val="0"/>
                                          </p:val>
                                        </p:tav>
                                      </p:tavLst>
                                    </p:anim>
                                    <p:animEffect transition="in" filter="fade">
                                      <p:cBhvr>
                                        <p:cTn id="61" dur="500"/>
                                        <p:tgtEl>
                                          <p:spTgt spid="13325"/>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13321"/>
                                        </p:tgtEl>
                                        <p:attrNameLst>
                                          <p:attrName>style.visibility</p:attrName>
                                        </p:attrNameLst>
                                      </p:cBhvr>
                                      <p:to>
                                        <p:strVal val="visible"/>
                                      </p:to>
                                    </p:set>
                                    <p:anim calcmode="lin" valueType="num">
                                      <p:cBhvr>
                                        <p:cTn id="64" dur="500" fill="hold"/>
                                        <p:tgtEl>
                                          <p:spTgt spid="13321"/>
                                        </p:tgtEl>
                                        <p:attrNameLst>
                                          <p:attrName>ppt_w</p:attrName>
                                        </p:attrNameLst>
                                      </p:cBhvr>
                                      <p:tavLst>
                                        <p:tav tm="0">
                                          <p:val>
                                            <p:fltVal val="0"/>
                                          </p:val>
                                        </p:tav>
                                        <p:tav tm="100000">
                                          <p:val>
                                            <p:strVal val="#ppt_w"/>
                                          </p:val>
                                        </p:tav>
                                      </p:tavLst>
                                    </p:anim>
                                    <p:anim calcmode="lin" valueType="num">
                                      <p:cBhvr>
                                        <p:cTn id="65" dur="500" fill="hold"/>
                                        <p:tgtEl>
                                          <p:spTgt spid="13321"/>
                                        </p:tgtEl>
                                        <p:attrNameLst>
                                          <p:attrName>ppt_h</p:attrName>
                                        </p:attrNameLst>
                                      </p:cBhvr>
                                      <p:tavLst>
                                        <p:tav tm="0">
                                          <p:val>
                                            <p:fltVal val="0"/>
                                          </p:val>
                                        </p:tav>
                                        <p:tav tm="100000">
                                          <p:val>
                                            <p:strVal val="#ppt_h"/>
                                          </p:val>
                                        </p:tav>
                                      </p:tavLst>
                                    </p:anim>
                                    <p:anim calcmode="lin" valueType="num">
                                      <p:cBhvr>
                                        <p:cTn id="66" dur="500" fill="hold"/>
                                        <p:tgtEl>
                                          <p:spTgt spid="13321"/>
                                        </p:tgtEl>
                                        <p:attrNameLst>
                                          <p:attrName>style.rotation</p:attrName>
                                        </p:attrNameLst>
                                      </p:cBhvr>
                                      <p:tavLst>
                                        <p:tav tm="0">
                                          <p:val>
                                            <p:fltVal val="90"/>
                                          </p:val>
                                        </p:tav>
                                        <p:tav tm="100000">
                                          <p:val>
                                            <p:fltVal val="0"/>
                                          </p:val>
                                        </p:tav>
                                      </p:tavLst>
                                    </p:anim>
                                    <p:animEffect transition="in" filter="fade">
                                      <p:cBhvr>
                                        <p:cTn id="67" dur="500"/>
                                        <p:tgtEl>
                                          <p:spTgt spid="13321"/>
                                        </p:tgtEl>
                                      </p:cBhvr>
                                    </p:animEffect>
                                  </p:childTnLst>
                                </p:cTn>
                              </p:par>
                              <p:par>
                                <p:cTn id="68" presetID="31" presetClass="entr" presetSubtype="0" fill="hold" grpId="0" nodeType="withEffect">
                                  <p:stCondLst>
                                    <p:cond delay="0"/>
                                  </p:stCondLst>
                                  <p:childTnLst>
                                    <p:set>
                                      <p:cBhvr>
                                        <p:cTn id="69" dur="1" fill="hold">
                                          <p:stCondLst>
                                            <p:cond delay="0"/>
                                          </p:stCondLst>
                                        </p:cTn>
                                        <p:tgtEl>
                                          <p:spTgt spid="13322"/>
                                        </p:tgtEl>
                                        <p:attrNameLst>
                                          <p:attrName>style.visibility</p:attrName>
                                        </p:attrNameLst>
                                      </p:cBhvr>
                                      <p:to>
                                        <p:strVal val="visible"/>
                                      </p:to>
                                    </p:set>
                                    <p:anim calcmode="lin" valueType="num">
                                      <p:cBhvr>
                                        <p:cTn id="70" dur="500" fill="hold"/>
                                        <p:tgtEl>
                                          <p:spTgt spid="13322"/>
                                        </p:tgtEl>
                                        <p:attrNameLst>
                                          <p:attrName>ppt_w</p:attrName>
                                        </p:attrNameLst>
                                      </p:cBhvr>
                                      <p:tavLst>
                                        <p:tav tm="0">
                                          <p:val>
                                            <p:fltVal val="0"/>
                                          </p:val>
                                        </p:tav>
                                        <p:tav tm="100000">
                                          <p:val>
                                            <p:strVal val="#ppt_w"/>
                                          </p:val>
                                        </p:tav>
                                      </p:tavLst>
                                    </p:anim>
                                    <p:anim calcmode="lin" valueType="num">
                                      <p:cBhvr>
                                        <p:cTn id="71" dur="500" fill="hold"/>
                                        <p:tgtEl>
                                          <p:spTgt spid="13322"/>
                                        </p:tgtEl>
                                        <p:attrNameLst>
                                          <p:attrName>ppt_h</p:attrName>
                                        </p:attrNameLst>
                                      </p:cBhvr>
                                      <p:tavLst>
                                        <p:tav tm="0">
                                          <p:val>
                                            <p:fltVal val="0"/>
                                          </p:val>
                                        </p:tav>
                                        <p:tav tm="100000">
                                          <p:val>
                                            <p:strVal val="#ppt_h"/>
                                          </p:val>
                                        </p:tav>
                                      </p:tavLst>
                                    </p:anim>
                                    <p:anim calcmode="lin" valueType="num">
                                      <p:cBhvr>
                                        <p:cTn id="72" dur="500" fill="hold"/>
                                        <p:tgtEl>
                                          <p:spTgt spid="13322"/>
                                        </p:tgtEl>
                                        <p:attrNameLst>
                                          <p:attrName>style.rotation</p:attrName>
                                        </p:attrNameLst>
                                      </p:cBhvr>
                                      <p:tavLst>
                                        <p:tav tm="0">
                                          <p:val>
                                            <p:fltVal val="90"/>
                                          </p:val>
                                        </p:tav>
                                        <p:tav tm="100000">
                                          <p:val>
                                            <p:fltVal val="0"/>
                                          </p:val>
                                        </p:tav>
                                      </p:tavLst>
                                    </p:anim>
                                    <p:animEffect transition="in" filter="fade">
                                      <p:cBhvr>
                                        <p:cTn id="73" dur="500"/>
                                        <p:tgtEl>
                                          <p:spTgt spid="13322"/>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13319"/>
                                        </p:tgtEl>
                                        <p:attrNameLst>
                                          <p:attrName>style.visibility</p:attrName>
                                        </p:attrNameLst>
                                      </p:cBhvr>
                                      <p:to>
                                        <p:strVal val="visible"/>
                                      </p:to>
                                    </p:set>
                                    <p:anim calcmode="lin" valueType="num">
                                      <p:cBhvr>
                                        <p:cTn id="76" dur="500" fill="hold"/>
                                        <p:tgtEl>
                                          <p:spTgt spid="13319"/>
                                        </p:tgtEl>
                                        <p:attrNameLst>
                                          <p:attrName>ppt_w</p:attrName>
                                        </p:attrNameLst>
                                      </p:cBhvr>
                                      <p:tavLst>
                                        <p:tav tm="0">
                                          <p:val>
                                            <p:fltVal val="0"/>
                                          </p:val>
                                        </p:tav>
                                        <p:tav tm="100000">
                                          <p:val>
                                            <p:strVal val="#ppt_w"/>
                                          </p:val>
                                        </p:tav>
                                      </p:tavLst>
                                    </p:anim>
                                    <p:anim calcmode="lin" valueType="num">
                                      <p:cBhvr>
                                        <p:cTn id="77" dur="500" fill="hold"/>
                                        <p:tgtEl>
                                          <p:spTgt spid="13319"/>
                                        </p:tgtEl>
                                        <p:attrNameLst>
                                          <p:attrName>ppt_h</p:attrName>
                                        </p:attrNameLst>
                                      </p:cBhvr>
                                      <p:tavLst>
                                        <p:tav tm="0">
                                          <p:val>
                                            <p:fltVal val="0"/>
                                          </p:val>
                                        </p:tav>
                                        <p:tav tm="100000">
                                          <p:val>
                                            <p:strVal val="#ppt_h"/>
                                          </p:val>
                                        </p:tav>
                                      </p:tavLst>
                                    </p:anim>
                                    <p:anim calcmode="lin" valueType="num">
                                      <p:cBhvr>
                                        <p:cTn id="78" dur="500" fill="hold"/>
                                        <p:tgtEl>
                                          <p:spTgt spid="13319"/>
                                        </p:tgtEl>
                                        <p:attrNameLst>
                                          <p:attrName>style.rotation</p:attrName>
                                        </p:attrNameLst>
                                      </p:cBhvr>
                                      <p:tavLst>
                                        <p:tav tm="0">
                                          <p:val>
                                            <p:fltVal val="90"/>
                                          </p:val>
                                        </p:tav>
                                        <p:tav tm="100000">
                                          <p:val>
                                            <p:fltVal val="0"/>
                                          </p:val>
                                        </p:tav>
                                      </p:tavLst>
                                    </p:anim>
                                    <p:animEffect transition="in" filter="fade">
                                      <p:cBhvr>
                                        <p:cTn id="79" dur="500"/>
                                        <p:tgtEl>
                                          <p:spTgt spid="13319"/>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13320"/>
                                        </p:tgtEl>
                                        <p:attrNameLst>
                                          <p:attrName>style.visibility</p:attrName>
                                        </p:attrNameLst>
                                      </p:cBhvr>
                                      <p:to>
                                        <p:strVal val="visible"/>
                                      </p:to>
                                    </p:set>
                                    <p:anim calcmode="lin" valueType="num">
                                      <p:cBhvr>
                                        <p:cTn id="82" dur="500" fill="hold"/>
                                        <p:tgtEl>
                                          <p:spTgt spid="13320"/>
                                        </p:tgtEl>
                                        <p:attrNameLst>
                                          <p:attrName>ppt_w</p:attrName>
                                        </p:attrNameLst>
                                      </p:cBhvr>
                                      <p:tavLst>
                                        <p:tav tm="0">
                                          <p:val>
                                            <p:fltVal val="0"/>
                                          </p:val>
                                        </p:tav>
                                        <p:tav tm="100000">
                                          <p:val>
                                            <p:strVal val="#ppt_w"/>
                                          </p:val>
                                        </p:tav>
                                      </p:tavLst>
                                    </p:anim>
                                    <p:anim calcmode="lin" valueType="num">
                                      <p:cBhvr>
                                        <p:cTn id="83" dur="500" fill="hold"/>
                                        <p:tgtEl>
                                          <p:spTgt spid="13320"/>
                                        </p:tgtEl>
                                        <p:attrNameLst>
                                          <p:attrName>ppt_h</p:attrName>
                                        </p:attrNameLst>
                                      </p:cBhvr>
                                      <p:tavLst>
                                        <p:tav tm="0">
                                          <p:val>
                                            <p:fltVal val="0"/>
                                          </p:val>
                                        </p:tav>
                                        <p:tav tm="100000">
                                          <p:val>
                                            <p:strVal val="#ppt_h"/>
                                          </p:val>
                                        </p:tav>
                                      </p:tavLst>
                                    </p:anim>
                                    <p:anim calcmode="lin" valueType="num">
                                      <p:cBhvr>
                                        <p:cTn id="84" dur="500" fill="hold"/>
                                        <p:tgtEl>
                                          <p:spTgt spid="13320"/>
                                        </p:tgtEl>
                                        <p:attrNameLst>
                                          <p:attrName>style.rotation</p:attrName>
                                        </p:attrNameLst>
                                      </p:cBhvr>
                                      <p:tavLst>
                                        <p:tav tm="0">
                                          <p:val>
                                            <p:fltVal val="90"/>
                                          </p:val>
                                        </p:tav>
                                        <p:tav tm="100000">
                                          <p:val>
                                            <p:fltVal val="0"/>
                                          </p:val>
                                        </p:tav>
                                      </p:tavLst>
                                    </p:anim>
                                    <p:animEffect transition="in" filter="fade">
                                      <p:cBhvr>
                                        <p:cTn id="85" dur="500"/>
                                        <p:tgtEl>
                                          <p:spTgt spid="13320"/>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13323"/>
                                        </p:tgtEl>
                                        <p:attrNameLst>
                                          <p:attrName>style.visibility</p:attrName>
                                        </p:attrNameLst>
                                      </p:cBhvr>
                                      <p:to>
                                        <p:strVal val="visible"/>
                                      </p:to>
                                    </p:set>
                                    <p:anim calcmode="lin" valueType="num">
                                      <p:cBhvr>
                                        <p:cTn id="88" dur="500" fill="hold"/>
                                        <p:tgtEl>
                                          <p:spTgt spid="13323"/>
                                        </p:tgtEl>
                                        <p:attrNameLst>
                                          <p:attrName>ppt_w</p:attrName>
                                        </p:attrNameLst>
                                      </p:cBhvr>
                                      <p:tavLst>
                                        <p:tav tm="0">
                                          <p:val>
                                            <p:fltVal val="0"/>
                                          </p:val>
                                        </p:tav>
                                        <p:tav tm="100000">
                                          <p:val>
                                            <p:strVal val="#ppt_w"/>
                                          </p:val>
                                        </p:tav>
                                      </p:tavLst>
                                    </p:anim>
                                    <p:anim calcmode="lin" valueType="num">
                                      <p:cBhvr>
                                        <p:cTn id="89" dur="500" fill="hold"/>
                                        <p:tgtEl>
                                          <p:spTgt spid="13323"/>
                                        </p:tgtEl>
                                        <p:attrNameLst>
                                          <p:attrName>ppt_h</p:attrName>
                                        </p:attrNameLst>
                                      </p:cBhvr>
                                      <p:tavLst>
                                        <p:tav tm="0">
                                          <p:val>
                                            <p:fltVal val="0"/>
                                          </p:val>
                                        </p:tav>
                                        <p:tav tm="100000">
                                          <p:val>
                                            <p:strVal val="#ppt_h"/>
                                          </p:val>
                                        </p:tav>
                                      </p:tavLst>
                                    </p:anim>
                                    <p:anim calcmode="lin" valueType="num">
                                      <p:cBhvr>
                                        <p:cTn id="90" dur="500" fill="hold"/>
                                        <p:tgtEl>
                                          <p:spTgt spid="13323"/>
                                        </p:tgtEl>
                                        <p:attrNameLst>
                                          <p:attrName>style.rotation</p:attrName>
                                        </p:attrNameLst>
                                      </p:cBhvr>
                                      <p:tavLst>
                                        <p:tav tm="0">
                                          <p:val>
                                            <p:fltVal val="90"/>
                                          </p:val>
                                        </p:tav>
                                        <p:tav tm="100000">
                                          <p:val>
                                            <p:fltVal val="0"/>
                                          </p:val>
                                        </p:tav>
                                      </p:tavLst>
                                    </p:anim>
                                    <p:animEffect transition="in" filter="fade">
                                      <p:cBhvr>
                                        <p:cTn id="91" dur="500"/>
                                        <p:tgtEl>
                                          <p:spTgt spid="13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5" grpId="0" animBg="1"/>
      <p:bldP spid="13316" grpId="0" animBg="1"/>
      <p:bldP spid="13317" grpId="0" autoUpdateAnimBg="0"/>
      <p:bldP spid="13318" grpId="0" autoUpdateAnimBg="0"/>
      <p:bldP spid="13319" grpId="0" autoUpdateAnimBg="0"/>
      <p:bldP spid="13320" grpId="0" autoUpdateAnimBg="0"/>
      <p:bldP spid="13321" grpId="0" autoUpdateAnimBg="0"/>
      <p:bldP spid="13322" grpId="0" autoUpdateAnimBg="0"/>
      <p:bldP spid="13323" grpId="0" animBg="1"/>
      <p:bldP spid="13324" grpId="0" animBg="1"/>
      <p:bldP spid="1332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KMA1D1FEAF"/>
          <p:cNvSpPr>
            <a:spLocks noChangeArrowheads="1"/>
          </p:cNvSpPr>
          <p:nvPr/>
        </p:nvSpPr>
        <p:spPr bwMode="auto">
          <a:xfrm>
            <a:off x="7278688" y="1546225"/>
            <a:ext cx="2755900" cy="193516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7200" tIns="97200" rIns="98082" bIns="97200"/>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SzPct val="80000"/>
              <a:buFont typeface="Marlett" pitchFamily="2" charset="2"/>
              <a:buChar char="i"/>
            </a:pPr>
            <a:endParaRPr lang="ko-KR" altLang="en-US" sz="1800" b="1">
              <a:ea typeface="Gulim" panose="020B0600000101010101" pitchFamily="34" charset="-127"/>
            </a:endParaRPr>
          </a:p>
        </p:txBody>
      </p:sp>
      <p:pic>
        <p:nvPicPr>
          <p:cNvPr id="14339" name="그룹 2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6350" y="1676400"/>
            <a:ext cx="2724150" cy="163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矩形 9"/>
          <p:cNvSpPr>
            <a:spLocks noChangeArrowheads="1"/>
          </p:cNvSpPr>
          <p:nvPr/>
        </p:nvSpPr>
        <p:spPr bwMode="auto">
          <a:xfrm>
            <a:off x="1446213" y="3705225"/>
            <a:ext cx="2755900" cy="2232025"/>
          </a:xfrm>
          <a:prstGeom prst="rect">
            <a:avLst/>
          </a:prstGeom>
          <a:solidFill>
            <a:srgbClr val="63708A">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FFFFFF"/>
                </a:solidFill>
              </a:rPr>
              <a:t>单击此处添加文本</a:t>
            </a:r>
            <a:endParaRPr lang="en-US" altLang="zh-CN" sz="1600">
              <a:solidFill>
                <a:srgbClr val="FFFFFF"/>
              </a:solidFill>
            </a:endParaRPr>
          </a:p>
          <a:p>
            <a:pPr algn="ctr" eaLnBrk="1" hangingPunct="1">
              <a:spcBef>
                <a:spcPct val="0"/>
              </a:spcBef>
              <a:buFontTx/>
              <a:buNone/>
            </a:pPr>
            <a:r>
              <a:rPr lang="zh-CN" altLang="en-US" sz="1600">
                <a:solidFill>
                  <a:srgbClr val="FFFFFF"/>
                </a:solidFill>
              </a:rPr>
              <a:t>单击此处添加文本</a:t>
            </a:r>
            <a:endParaRPr lang="en-US" altLang="zh-CN" sz="1600">
              <a:solidFill>
                <a:srgbClr val="FFFFFF"/>
              </a:solidFill>
            </a:endParaRPr>
          </a:p>
          <a:p>
            <a:pPr algn="ctr" eaLnBrk="1" hangingPunct="1">
              <a:spcBef>
                <a:spcPct val="0"/>
              </a:spcBef>
              <a:buFontTx/>
              <a:buNone/>
            </a:pPr>
            <a:r>
              <a:rPr lang="zh-CN" altLang="en-US" sz="1600">
                <a:solidFill>
                  <a:srgbClr val="FFFFFF"/>
                </a:solidFill>
              </a:rPr>
              <a:t>单击此处添加文本</a:t>
            </a:r>
            <a:endParaRPr lang="en-US" altLang="zh-CN" sz="1600">
              <a:solidFill>
                <a:srgbClr val="FFFFFF"/>
              </a:solidFill>
            </a:endParaRPr>
          </a:p>
          <a:p>
            <a:pPr algn="ctr" eaLnBrk="1" hangingPunct="1">
              <a:spcBef>
                <a:spcPct val="0"/>
              </a:spcBef>
              <a:buFontTx/>
              <a:buNone/>
            </a:pPr>
            <a:r>
              <a:rPr lang="zh-CN" altLang="en-US" sz="1600">
                <a:solidFill>
                  <a:srgbClr val="FFFFFF"/>
                </a:solidFill>
              </a:rPr>
              <a:t>单击此处添加文本</a:t>
            </a:r>
          </a:p>
        </p:txBody>
      </p:sp>
      <p:sp>
        <p:nvSpPr>
          <p:cNvPr id="14341" name="矩形 10"/>
          <p:cNvSpPr>
            <a:spLocks noChangeArrowheads="1"/>
          </p:cNvSpPr>
          <p:nvPr/>
        </p:nvSpPr>
        <p:spPr bwMode="auto">
          <a:xfrm>
            <a:off x="4346575" y="3705225"/>
            <a:ext cx="2773363" cy="2232025"/>
          </a:xfrm>
          <a:prstGeom prst="rect">
            <a:avLst/>
          </a:prstGeom>
          <a:solidFill>
            <a:srgbClr val="63708A">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FFFFFF"/>
                </a:solidFill>
              </a:rPr>
              <a:t>单击此处添加文本</a:t>
            </a:r>
            <a:endParaRPr lang="en-US" altLang="zh-CN" sz="1600">
              <a:solidFill>
                <a:srgbClr val="FFFFFF"/>
              </a:solidFill>
            </a:endParaRPr>
          </a:p>
          <a:p>
            <a:pPr algn="ctr" eaLnBrk="1" hangingPunct="1">
              <a:spcBef>
                <a:spcPct val="0"/>
              </a:spcBef>
              <a:buFontTx/>
              <a:buNone/>
            </a:pPr>
            <a:r>
              <a:rPr lang="zh-CN" altLang="en-US" sz="1600">
                <a:solidFill>
                  <a:srgbClr val="FFFFFF"/>
                </a:solidFill>
              </a:rPr>
              <a:t>单击此处添加文本</a:t>
            </a:r>
            <a:endParaRPr lang="en-US" altLang="zh-CN" sz="1600">
              <a:solidFill>
                <a:srgbClr val="FFFFFF"/>
              </a:solidFill>
            </a:endParaRPr>
          </a:p>
          <a:p>
            <a:pPr algn="ctr" eaLnBrk="1" hangingPunct="1">
              <a:spcBef>
                <a:spcPct val="0"/>
              </a:spcBef>
              <a:buFontTx/>
              <a:buNone/>
            </a:pPr>
            <a:r>
              <a:rPr lang="zh-CN" altLang="en-US" sz="1600">
                <a:solidFill>
                  <a:srgbClr val="FFFFFF"/>
                </a:solidFill>
              </a:rPr>
              <a:t>单击此处添加文本</a:t>
            </a:r>
            <a:endParaRPr lang="en-US" altLang="zh-CN" sz="1600">
              <a:solidFill>
                <a:srgbClr val="FFFFFF"/>
              </a:solidFill>
            </a:endParaRPr>
          </a:p>
          <a:p>
            <a:pPr algn="ctr" eaLnBrk="1" hangingPunct="1">
              <a:spcBef>
                <a:spcPct val="0"/>
              </a:spcBef>
              <a:buFontTx/>
              <a:buNone/>
            </a:pPr>
            <a:r>
              <a:rPr lang="zh-CN" altLang="en-US" sz="1600">
                <a:solidFill>
                  <a:srgbClr val="FFFFFF"/>
                </a:solidFill>
              </a:rPr>
              <a:t>单击此处添加文本</a:t>
            </a:r>
          </a:p>
        </p:txBody>
      </p:sp>
      <p:sp>
        <p:nvSpPr>
          <p:cNvPr id="14342" name="矩形 11"/>
          <p:cNvSpPr>
            <a:spLocks noChangeArrowheads="1"/>
          </p:cNvSpPr>
          <p:nvPr/>
        </p:nvSpPr>
        <p:spPr bwMode="auto">
          <a:xfrm>
            <a:off x="7278688" y="3705225"/>
            <a:ext cx="2755900" cy="2232025"/>
          </a:xfrm>
          <a:prstGeom prst="rect">
            <a:avLst/>
          </a:prstGeom>
          <a:solidFill>
            <a:srgbClr val="63708A">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600">
                <a:solidFill>
                  <a:srgbClr val="FFFFFF"/>
                </a:solidFill>
              </a:rPr>
              <a:t>单击此处添加文本</a:t>
            </a:r>
            <a:endParaRPr lang="en-US" altLang="zh-CN" sz="1600">
              <a:solidFill>
                <a:srgbClr val="FFFFFF"/>
              </a:solidFill>
            </a:endParaRPr>
          </a:p>
          <a:p>
            <a:pPr algn="ctr" eaLnBrk="1" hangingPunct="1">
              <a:spcBef>
                <a:spcPct val="0"/>
              </a:spcBef>
              <a:buFontTx/>
              <a:buNone/>
            </a:pPr>
            <a:r>
              <a:rPr lang="zh-CN" altLang="en-US" sz="1600">
                <a:solidFill>
                  <a:srgbClr val="FFFFFF"/>
                </a:solidFill>
              </a:rPr>
              <a:t>单击此处添加文本</a:t>
            </a:r>
            <a:endParaRPr lang="en-US" altLang="zh-CN" sz="1600">
              <a:solidFill>
                <a:srgbClr val="FFFFFF"/>
              </a:solidFill>
            </a:endParaRPr>
          </a:p>
          <a:p>
            <a:pPr algn="ctr" eaLnBrk="1" hangingPunct="1">
              <a:spcBef>
                <a:spcPct val="0"/>
              </a:spcBef>
              <a:buFontTx/>
              <a:buNone/>
            </a:pPr>
            <a:r>
              <a:rPr lang="zh-CN" altLang="en-US" sz="1600">
                <a:solidFill>
                  <a:srgbClr val="FFFFFF"/>
                </a:solidFill>
              </a:rPr>
              <a:t>单击此处添加文本</a:t>
            </a:r>
            <a:endParaRPr lang="en-US" altLang="zh-CN" sz="1600">
              <a:solidFill>
                <a:srgbClr val="FFFFFF"/>
              </a:solidFill>
            </a:endParaRPr>
          </a:p>
          <a:p>
            <a:pPr algn="ctr" eaLnBrk="1" hangingPunct="1">
              <a:spcBef>
                <a:spcPct val="0"/>
              </a:spcBef>
              <a:buFontTx/>
              <a:buNone/>
            </a:pPr>
            <a:r>
              <a:rPr lang="zh-CN" altLang="en-US" sz="1600">
                <a:solidFill>
                  <a:srgbClr val="FFFFFF"/>
                </a:solidFill>
              </a:rPr>
              <a:t>单击此处添加文本</a:t>
            </a:r>
          </a:p>
        </p:txBody>
      </p:sp>
      <p:sp>
        <p:nvSpPr>
          <p:cNvPr id="14343" name="KMA1D1FEAF"/>
          <p:cNvSpPr>
            <a:spLocks noChangeArrowheads="1"/>
          </p:cNvSpPr>
          <p:nvPr/>
        </p:nvSpPr>
        <p:spPr bwMode="auto">
          <a:xfrm>
            <a:off x="4356100" y="1546225"/>
            <a:ext cx="3240088" cy="1935163"/>
          </a:xfrm>
          <a:prstGeom prst="rightArrowCallout">
            <a:avLst>
              <a:gd name="adj1" fmla="val 23028"/>
              <a:gd name="adj2" fmla="val 25000"/>
              <a:gd name="adj3" fmla="val 12697"/>
              <a:gd name="adj4" fmla="val 84741"/>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7200" tIns="97200" rIns="98082" bIns="97200"/>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SzPct val="80000"/>
              <a:buFont typeface="Marlett" pitchFamily="2" charset="2"/>
              <a:buChar char="i"/>
            </a:pPr>
            <a:endParaRPr lang="ko-KR" altLang="en-US" sz="1800" b="1">
              <a:ea typeface="Gulim" panose="020B0600000101010101" pitchFamily="34" charset="-127"/>
            </a:endParaRPr>
          </a:p>
        </p:txBody>
      </p:sp>
      <p:pic>
        <p:nvPicPr>
          <p:cNvPr id="14344" name="그룹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1050" y="1603375"/>
            <a:ext cx="2724150" cy="170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5" name="KMA1D1FEAF"/>
          <p:cNvSpPr>
            <a:spLocks noChangeArrowheads="1"/>
          </p:cNvSpPr>
          <p:nvPr/>
        </p:nvSpPr>
        <p:spPr bwMode="auto">
          <a:xfrm>
            <a:off x="1446213" y="1546225"/>
            <a:ext cx="3238500" cy="1935163"/>
          </a:xfrm>
          <a:prstGeom prst="rightArrowCallout">
            <a:avLst>
              <a:gd name="adj1" fmla="val 23028"/>
              <a:gd name="adj2" fmla="val 25000"/>
              <a:gd name="adj3" fmla="val 12691"/>
              <a:gd name="adj4" fmla="val 84741"/>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7200" tIns="97200" rIns="98082" bIns="97200"/>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SzPct val="80000"/>
              <a:buFont typeface="Marlett" pitchFamily="2" charset="2"/>
              <a:buChar char="i"/>
            </a:pPr>
            <a:endParaRPr lang="ko-KR" altLang="en-US" sz="1800" b="1">
              <a:ea typeface="Gulim" panose="020B0600000101010101" pitchFamily="34" charset="-127"/>
            </a:endParaRPr>
          </a:p>
        </p:txBody>
      </p:sp>
      <p:pic>
        <p:nvPicPr>
          <p:cNvPr id="14346" name="그룹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8113" y="1676400"/>
            <a:ext cx="2725737" cy="163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7" name="TextBox 23"/>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14348" name="Group 12"/>
          <p:cNvGrpSpPr>
            <a:grpSpLocks/>
          </p:cNvGrpSpPr>
          <p:nvPr/>
        </p:nvGrpSpPr>
        <p:grpSpPr bwMode="auto">
          <a:xfrm>
            <a:off x="300038" y="142875"/>
            <a:ext cx="10548937" cy="525463"/>
            <a:chOff x="0" y="0"/>
            <a:chExt cx="10548612" cy="525463"/>
          </a:xfrm>
        </p:grpSpPr>
        <p:grpSp>
          <p:nvGrpSpPr>
            <p:cNvPr id="13326" name="Group 13"/>
            <p:cNvGrpSpPr>
              <a:grpSpLocks/>
            </p:cNvGrpSpPr>
            <p:nvPr/>
          </p:nvGrpSpPr>
          <p:grpSpPr bwMode="auto">
            <a:xfrm flipH="1" flipV="1">
              <a:off x="0" y="0"/>
              <a:ext cx="584200" cy="525463"/>
              <a:chOff x="0" y="0"/>
              <a:chExt cx="584200" cy="525463"/>
            </a:xfrm>
          </p:grpSpPr>
          <p:sp>
            <p:nvSpPr>
              <p:cNvPr id="13328"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329"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3327" name="直接连接符 30"/>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4353" name="图片 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4348"/>
                                        </p:tgtEl>
                                        <p:attrNameLst>
                                          <p:attrName>style.visibility</p:attrName>
                                        </p:attrNameLst>
                                      </p:cBhvr>
                                      <p:to>
                                        <p:strVal val="visible"/>
                                      </p:to>
                                    </p:set>
                                    <p:animEffect transition="in" filter="wipe(left)">
                                      <p:cBhvr>
                                        <p:cTn id="7" dur="500"/>
                                        <p:tgtEl>
                                          <p:spTgt spid="14348"/>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14353"/>
                                        </p:tgtEl>
                                        <p:attrNameLst>
                                          <p:attrName>style.visibility</p:attrName>
                                        </p:attrNameLst>
                                      </p:cBhvr>
                                      <p:to>
                                        <p:strVal val="visible"/>
                                      </p:to>
                                    </p:set>
                                    <p:anim calcmode="lin" valueType="num">
                                      <p:cBhvr additive="base">
                                        <p:cTn id="11" dur="300"/>
                                        <p:tgtEl>
                                          <p:spTgt spid="14353"/>
                                        </p:tgtEl>
                                        <p:attrNameLst>
                                          <p:attrName>ppt_x</p:attrName>
                                        </p:attrNameLst>
                                      </p:cBhvr>
                                      <p:tavLst>
                                        <p:tav tm="0">
                                          <p:val>
                                            <p:strVal val="#ppt_x-#ppt_w*1.125000"/>
                                          </p:val>
                                        </p:tav>
                                        <p:tav tm="100000">
                                          <p:val>
                                            <p:strVal val="#ppt_x"/>
                                          </p:val>
                                        </p:tav>
                                      </p:tavLst>
                                    </p:anim>
                                    <p:animEffect transition="in" filter="wipe(right)">
                                      <p:cBhvr>
                                        <p:cTn id="12" dur="300"/>
                                        <p:tgtEl>
                                          <p:spTgt spid="14353"/>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347"/>
                                        </p:tgtEl>
                                        <p:attrNameLst>
                                          <p:attrName>style.visibility</p:attrName>
                                        </p:attrNameLst>
                                      </p:cBhvr>
                                      <p:to>
                                        <p:strVal val="visible"/>
                                      </p:to>
                                    </p:set>
                                    <p:anim calcmode="lin" valueType="num">
                                      <p:cBhvr>
                                        <p:cTn id="16" dur="300" fill="hold"/>
                                        <p:tgtEl>
                                          <p:spTgt spid="14347"/>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4347"/>
                                        </p:tgtEl>
                                        <p:attrNameLst>
                                          <p:attrName>ppt_y</p:attrName>
                                        </p:attrNameLst>
                                      </p:cBhvr>
                                      <p:tavLst>
                                        <p:tav tm="0">
                                          <p:val>
                                            <p:strVal val="#ppt_y"/>
                                          </p:val>
                                        </p:tav>
                                        <p:tav tm="100000">
                                          <p:val>
                                            <p:strVal val="#ppt_y"/>
                                          </p:val>
                                        </p:tav>
                                      </p:tavLst>
                                    </p:anim>
                                    <p:anim calcmode="lin" valueType="num">
                                      <p:cBhvr>
                                        <p:cTn id="18" dur="300" fill="hold"/>
                                        <p:tgtEl>
                                          <p:spTgt spid="14347"/>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434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4347"/>
                                        </p:tgtEl>
                                      </p:cBhvr>
                                    </p:animEffect>
                                  </p:childTnLst>
                                </p:cTn>
                              </p:par>
                            </p:childTnLst>
                          </p:cTn>
                        </p:par>
                        <p:par>
                          <p:cTn id="21" fill="hold" nodeType="afterGroup">
                            <p:stCondLst>
                              <p:cond delay="1370"/>
                            </p:stCondLst>
                            <p:childTnLst>
                              <p:par>
                                <p:cTn id="22" presetID="2" presetClass="entr" presetSubtype="8" fill="hold" grpId="0" nodeType="afterEffect">
                                  <p:stCondLst>
                                    <p:cond delay="0"/>
                                  </p:stCondLst>
                                  <p:childTnLst>
                                    <p:set>
                                      <p:cBhvr>
                                        <p:cTn id="23" dur="1" fill="hold">
                                          <p:stCondLst>
                                            <p:cond delay="0"/>
                                          </p:stCondLst>
                                        </p:cTn>
                                        <p:tgtEl>
                                          <p:spTgt spid="14345"/>
                                        </p:tgtEl>
                                        <p:attrNameLst>
                                          <p:attrName>style.visibility</p:attrName>
                                        </p:attrNameLst>
                                      </p:cBhvr>
                                      <p:to>
                                        <p:strVal val="visible"/>
                                      </p:to>
                                    </p:set>
                                    <p:anim calcmode="lin" valueType="num">
                                      <p:cBhvr additive="base">
                                        <p:cTn id="24" dur="500" fill="hold"/>
                                        <p:tgtEl>
                                          <p:spTgt spid="14345"/>
                                        </p:tgtEl>
                                        <p:attrNameLst>
                                          <p:attrName>ppt_x</p:attrName>
                                        </p:attrNameLst>
                                      </p:cBhvr>
                                      <p:tavLst>
                                        <p:tav tm="0">
                                          <p:val>
                                            <p:strVal val="0-#ppt_w/2"/>
                                          </p:val>
                                        </p:tav>
                                        <p:tav tm="100000">
                                          <p:val>
                                            <p:strVal val="#ppt_x"/>
                                          </p:val>
                                        </p:tav>
                                      </p:tavLst>
                                    </p:anim>
                                    <p:anim calcmode="lin" valueType="num">
                                      <p:cBhvr additive="base">
                                        <p:cTn id="25" dur="500" fill="hold"/>
                                        <p:tgtEl>
                                          <p:spTgt spid="1434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4346"/>
                                        </p:tgtEl>
                                        <p:attrNameLst>
                                          <p:attrName>style.visibility</p:attrName>
                                        </p:attrNameLst>
                                      </p:cBhvr>
                                      <p:to>
                                        <p:strVal val="visible"/>
                                      </p:to>
                                    </p:set>
                                    <p:anim calcmode="lin" valueType="num">
                                      <p:cBhvr additive="base">
                                        <p:cTn id="28" dur="500" fill="hold"/>
                                        <p:tgtEl>
                                          <p:spTgt spid="14346"/>
                                        </p:tgtEl>
                                        <p:attrNameLst>
                                          <p:attrName>ppt_x</p:attrName>
                                        </p:attrNameLst>
                                      </p:cBhvr>
                                      <p:tavLst>
                                        <p:tav tm="0">
                                          <p:val>
                                            <p:strVal val="0-#ppt_w/2"/>
                                          </p:val>
                                        </p:tav>
                                        <p:tav tm="100000">
                                          <p:val>
                                            <p:strVal val="#ppt_x"/>
                                          </p:val>
                                        </p:tav>
                                      </p:tavLst>
                                    </p:anim>
                                    <p:anim calcmode="lin" valueType="num">
                                      <p:cBhvr additive="base">
                                        <p:cTn id="29" dur="500" fill="hold"/>
                                        <p:tgtEl>
                                          <p:spTgt spid="14346"/>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1870"/>
                            </p:stCondLst>
                            <p:childTnLst>
                              <p:par>
                                <p:cTn id="31" presetID="22" presetClass="entr" presetSubtype="1" fill="hold" grpId="0" nodeType="afterEffect">
                                  <p:stCondLst>
                                    <p:cond delay="0"/>
                                  </p:stCondLst>
                                  <p:childTnLst>
                                    <p:set>
                                      <p:cBhvr>
                                        <p:cTn id="32" dur="1" fill="hold">
                                          <p:stCondLst>
                                            <p:cond delay="0"/>
                                          </p:stCondLst>
                                        </p:cTn>
                                        <p:tgtEl>
                                          <p:spTgt spid="14340"/>
                                        </p:tgtEl>
                                        <p:attrNameLst>
                                          <p:attrName>style.visibility</p:attrName>
                                        </p:attrNameLst>
                                      </p:cBhvr>
                                      <p:to>
                                        <p:strVal val="visible"/>
                                      </p:to>
                                    </p:set>
                                    <p:animEffect transition="in" filter="wipe(up)">
                                      <p:cBhvr>
                                        <p:cTn id="33" dur="500"/>
                                        <p:tgtEl>
                                          <p:spTgt spid="14340"/>
                                        </p:tgtEl>
                                      </p:cBhvr>
                                    </p:animEffect>
                                  </p:childTnLst>
                                </p:cTn>
                              </p:par>
                            </p:childTnLst>
                          </p:cTn>
                        </p:par>
                        <p:par>
                          <p:cTn id="34" fill="hold" nodeType="afterGroup">
                            <p:stCondLst>
                              <p:cond delay="2370"/>
                            </p:stCondLst>
                            <p:childTnLst>
                              <p:par>
                                <p:cTn id="35" presetID="2" presetClass="entr" presetSubtype="8" fill="hold" grpId="0" nodeType="afterEffect">
                                  <p:stCondLst>
                                    <p:cond delay="0"/>
                                  </p:stCondLst>
                                  <p:childTnLst>
                                    <p:set>
                                      <p:cBhvr>
                                        <p:cTn id="36" dur="1" fill="hold">
                                          <p:stCondLst>
                                            <p:cond delay="0"/>
                                          </p:stCondLst>
                                        </p:cTn>
                                        <p:tgtEl>
                                          <p:spTgt spid="14343"/>
                                        </p:tgtEl>
                                        <p:attrNameLst>
                                          <p:attrName>style.visibility</p:attrName>
                                        </p:attrNameLst>
                                      </p:cBhvr>
                                      <p:to>
                                        <p:strVal val="visible"/>
                                      </p:to>
                                    </p:set>
                                    <p:anim calcmode="lin" valueType="num">
                                      <p:cBhvr additive="base">
                                        <p:cTn id="37" dur="500" fill="hold"/>
                                        <p:tgtEl>
                                          <p:spTgt spid="14343"/>
                                        </p:tgtEl>
                                        <p:attrNameLst>
                                          <p:attrName>ppt_x</p:attrName>
                                        </p:attrNameLst>
                                      </p:cBhvr>
                                      <p:tavLst>
                                        <p:tav tm="0">
                                          <p:val>
                                            <p:strVal val="0-#ppt_w/2"/>
                                          </p:val>
                                        </p:tav>
                                        <p:tav tm="100000">
                                          <p:val>
                                            <p:strVal val="#ppt_x"/>
                                          </p:val>
                                        </p:tav>
                                      </p:tavLst>
                                    </p:anim>
                                    <p:anim calcmode="lin" valueType="num">
                                      <p:cBhvr additive="base">
                                        <p:cTn id="38" dur="500" fill="hold"/>
                                        <p:tgtEl>
                                          <p:spTgt spid="14343"/>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4344"/>
                                        </p:tgtEl>
                                        <p:attrNameLst>
                                          <p:attrName>style.visibility</p:attrName>
                                        </p:attrNameLst>
                                      </p:cBhvr>
                                      <p:to>
                                        <p:strVal val="visible"/>
                                      </p:to>
                                    </p:set>
                                    <p:anim calcmode="lin" valueType="num">
                                      <p:cBhvr additive="base">
                                        <p:cTn id="41" dur="500" fill="hold"/>
                                        <p:tgtEl>
                                          <p:spTgt spid="14344"/>
                                        </p:tgtEl>
                                        <p:attrNameLst>
                                          <p:attrName>ppt_x</p:attrName>
                                        </p:attrNameLst>
                                      </p:cBhvr>
                                      <p:tavLst>
                                        <p:tav tm="0">
                                          <p:val>
                                            <p:strVal val="0-#ppt_w/2"/>
                                          </p:val>
                                        </p:tav>
                                        <p:tav tm="100000">
                                          <p:val>
                                            <p:strVal val="#ppt_x"/>
                                          </p:val>
                                        </p:tav>
                                      </p:tavLst>
                                    </p:anim>
                                    <p:anim calcmode="lin" valueType="num">
                                      <p:cBhvr additive="base">
                                        <p:cTn id="42" dur="500" fill="hold"/>
                                        <p:tgtEl>
                                          <p:spTgt spid="14344"/>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2870"/>
                            </p:stCondLst>
                            <p:childTnLst>
                              <p:par>
                                <p:cTn id="44" presetID="22" presetClass="entr" presetSubtype="1" fill="hold" grpId="0" nodeType="afterEffect">
                                  <p:stCondLst>
                                    <p:cond delay="0"/>
                                  </p:stCondLst>
                                  <p:childTnLst>
                                    <p:set>
                                      <p:cBhvr>
                                        <p:cTn id="45" dur="1" fill="hold">
                                          <p:stCondLst>
                                            <p:cond delay="0"/>
                                          </p:stCondLst>
                                        </p:cTn>
                                        <p:tgtEl>
                                          <p:spTgt spid="14341"/>
                                        </p:tgtEl>
                                        <p:attrNameLst>
                                          <p:attrName>style.visibility</p:attrName>
                                        </p:attrNameLst>
                                      </p:cBhvr>
                                      <p:to>
                                        <p:strVal val="visible"/>
                                      </p:to>
                                    </p:set>
                                    <p:animEffect transition="in" filter="wipe(up)">
                                      <p:cBhvr>
                                        <p:cTn id="46" dur="500"/>
                                        <p:tgtEl>
                                          <p:spTgt spid="14341"/>
                                        </p:tgtEl>
                                      </p:cBhvr>
                                    </p:animEffect>
                                  </p:childTnLst>
                                </p:cTn>
                              </p:par>
                            </p:childTnLst>
                          </p:cTn>
                        </p:par>
                        <p:par>
                          <p:cTn id="47" fill="hold" nodeType="afterGroup">
                            <p:stCondLst>
                              <p:cond delay="3370"/>
                            </p:stCondLst>
                            <p:childTnLst>
                              <p:par>
                                <p:cTn id="48" presetID="2" presetClass="entr" presetSubtype="8" fill="hold" grpId="0" nodeType="afterEffect">
                                  <p:stCondLst>
                                    <p:cond delay="0"/>
                                  </p:stCondLst>
                                  <p:childTnLst>
                                    <p:set>
                                      <p:cBhvr>
                                        <p:cTn id="49" dur="1" fill="hold">
                                          <p:stCondLst>
                                            <p:cond delay="0"/>
                                          </p:stCondLst>
                                        </p:cTn>
                                        <p:tgtEl>
                                          <p:spTgt spid="14338"/>
                                        </p:tgtEl>
                                        <p:attrNameLst>
                                          <p:attrName>style.visibility</p:attrName>
                                        </p:attrNameLst>
                                      </p:cBhvr>
                                      <p:to>
                                        <p:strVal val="visible"/>
                                      </p:to>
                                    </p:set>
                                    <p:anim calcmode="lin" valueType="num">
                                      <p:cBhvr additive="base">
                                        <p:cTn id="50" dur="500" fill="hold"/>
                                        <p:tgtEl>
                                          <p:spTgt spid="14338"/>
                                        </p:tgtEl>
                                        <p:attrNameLst>
                                          <p:attrName>ppt_x</p:attrName>
                                        </p:attrNameLst>
                                      </p:cBhvr>
                                      <p:tavLst>
                                        <p:tav tm="0">
                                          <p:val>
                                            <p:strVal val="0-#ppt_w/2"/>
                                          </p:val>
                                        </p:tav>
                                        <p:tav tm="100000">
                                          <p:val>
                                            <p:strVal val="#ppt_x"/>
                                          </p:val>
                                        </p:tav>
                                      </p:tavLst>
                                    </p:anim>
                                    <p:anim calcmode="lin" valueType="num">
                                      <p:cBhvr additive="base">
                                        <p:cTn id="51" dur="500" fill="hold"/>
                                        <p:tgtEl>
                                          <p:spTgt spid="14338"/>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stCondLst>
                                    <p:cond delay="0"/>
                                  </p:stCondLst>
                                  <p:childTnLst>
                                    <p:set>
                                      <p:cBhvr>
                                        <p:cTn id="53" dur="1" fill="hold">
                                          <p:stCondLst>
                                            <p:cond delay="0"/>
                                          </p:stCondLst>
                                        </p:cTn>
                                        <p:tgtEl>
                                          <p:spTgt spid="14339"/>
                                        </p:tgtEl>
                                        <p:attrNameLst>
                                          <p:attrName>style.visibility</p:attrName>
                                        </p:attrNameLst>
                                      </p:cBhvr>
                                      <p:to>
                                        <p:strVal val="visible"/>
                                      </p:to>
                                    </p:set>
                                    <p:anim calcmode="lin" valueType="num">
                                      <p:cBhvr additive="base">
                                        <p:cTn id="54" dur="500" fill="hold"/>
                                        <p:tgtEl>
                                          <p:spTgt spid="14339"/>
                                        </p:tgtEl>
                                        <p:attrNameLst>
                                          <p:attrName>ppt_x</p:attrName>
                                        </p:attrNameLst>
                                      </p:cBhvr>
                                      <p:tavLst>
                                        <p:tav tm="0">
                                          <p:val>
                                            <p:strVal val="0-#ppt_w/2"/>
                                          </p:val>
                                        </p:tav>
                                        <p:tav tm="100000">
                                          <p:val>
                                            <p:strVal val="#ppt_x"/>
                                          </p:val>
                                        </p:tav>
                                      </p:tavLst>
                                    </p:anim>
                                    <p:anim calcmode="lin" valueType="num">
                                      <p:cBhvr additive="base">
                                        <p:cTn id="55" dur="500" fill="hold"/>
                                        <p:tgtEl>
                                          <p:spTgt spid="14339"/>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3870"/>
                            </p:stCondLst>
                            <p:childTnLst>
                              <p:par>
                                <p:cTn id="57" presetID="22" presetClass="entr" presetSubtype="1" fill="hold" grpId="0" nodeType="afterEffect">
                                  <p:stCondLst>
                                    <p:cond delay="0"/>
                                  </p:stCondLst>
                                  <p:childTnLst>
                                    <p:set>
                                      <p:cBhvr>
                                        <p:cTn id="58" dur="1" fill="hold">
                                          <p:stCondLst>
                                            <p:cond delay="0"/>
                                          </p:stCondLst>
                                        </p:cTn>
                                        <p:tgtEl>
                                          <p:spTgt spid="14342"/>
                                        </p:tgtEl>
                                        <p:attrNameLst>
                                          <p:attrName>style.visibility</p:attrName>
                                        </p:attrNameLst>
                                      </p:cBhvr>
                                      <p:to>
                                        <p:strVal val="visible"/>
                                      </p:to>
                                    </p:set>
                                    <p:animEffect transition="in" filter="wipe(up)">
                                      <p:cBhvr>
                                        <p:cTn id="59" dur="500"/>
                                        <p:tgtEl>
                                          <p:spTgt spid="1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autoUpdateAnimBg="0"/>
      <p:bldP spid="14340" grpId="0" animBg="1" autoUpdateAnimBg="0"/>
      <p:bldP spid="14341" grpId="0" animBg="1" autoUpdateAnimBg="0"/>
      <p:bldP spid="14342" grpId="0" animBg="1" autoUpdateAnimBg="0"/>
      <p:bldP spid="14343" grpId="0" animBg="1" autoUpdateAnimBg="0"/>
      <p:bldP spid="14345" grpId="0" animBg="1" autoUpdateAnimBg="0"/>
      <p:bldP spid="1434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ChangeArrowheads="1"/>
          </p:cNvSpPr>
          <p:nvPr/>
        </p:nvSpPr>
        <p:spPr bwMode="auto">
          <a:xfrm>
            <a:off x="7270750" y="4324350"/>
            <a:ext cx="1754188" cy="1536700"/>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600">
                <a:solidFill>
                  <a:schemeClr val="tx1"/>
                </a:solidFill>
                <a:latin typeface="微软雅黑" panose="020B0503020204020204" pitchFamily="34" charset="-122"/>
              </a:rPr>
              <a:t>单击添加段落文字单击添加段落文字单击添加段落文字单击添加段落文字。</a:t>
            </a:r>
          </a:p>
          <a:p>
            <a:pPr eaLnBrk="1" hangingPunct="1">
              <a:lnSpc>
                <a:spcPct val="120000"/>
              </a:lnSpc>
              <a:spcBef>
                <a:spcPct val="0"/>
              </a:spcBef>
              <a:buFontTx/>
              <a:buNone/>
            </a:pPr>
            <a:endParaRPr lang="zh-CN" altLang="en-US" sz="1600">
              <a:solidFill>
                <a:schemeClr val="tx2"/>
              </a:solidFill>
              <a:latin typeface="微软雅黑" panose="020B0503020204020204" pitchFamily="34" charset="-122"/>
            </a:endParaRPr>
          </a:p>
        </p:txBody>
      </p:sp>
      <p:sp>
        <p:nvSpPr>
          <p:cNvPr id="15363" name="AutoShape 3"/>
          <p:cNvSpPr>
            <a:spLocks noChangeArrowheads="1"/>
          </p:cNvSpPr>
          <p:nvPr/>
        </p:nvSpPr>
        <p:spPr bwMode="auto">
          <a:xfrm>
            <a:off x="3368675" y="4319588"/>
            <a:ext cx="1754188" cy="1539875"/>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600">
                <a:solidFill>
                  <a:schemeClr val="tx1"/>
                </a:solidFill>
                <a:latin typeface="微软雅黑" panose="020B0503020204020204" pitchFamily="34" charset="-122"/>
              </a:rPr>
              <a:t>单击添加段落文字单击添加段落文字单击添加段落文字单击添加段落文字。</a:t>
            </a:r>
          </a:p>
          <a:p>
            <a:pPr eaLnBrk="1" hangingPunct="1">
              <a:lnSpc>
                <a:spcPct val="120000"/>
              </a:lnSpc>
              <a:spcBef>
                <a:spcPct val="0"/>
              </a:spcBef>
              <a:buFontTx/>
              <a:buNone/>
            </a:pPr>
            <a:endParaRPr lang="zh-CN" altLang="en-US" sz="1600">
              <a:solidFill>
                <a:schemeClr val="tx2"/>
              </a:solidFill>
              <a:latin typeface="微软雅黑" panose="020B0503020204020204" pitchFamily="34" charset="-122"/>
            </a:endParaRPr>
          </a:p>
        </p:txBody>
      </p:sp>
      <p:sp>
        <p:nvSpPr>
          <p:cNvPr id="15364" name="AutoShape 4"/>
          <p:cNvSpPr>
            <a:spLocks noChangeArrowheads="1"/>
          </p:cNvSpPr>
          <p:nvPr/>
        </p:nvSpPr>
        <p:spPr bwMode="auto">
          <a:xfrm>
            <a:off x="5319713" y="1612900"/>
            <a:ext cx="1743075" cy="1531938"/>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600">
                <a:solidFill>
                  <a:schemeClr val="tx1"/>
                </a:solidFill>
                <a:latin typeface="微软雅黑" panose="020B0503020204020204" pitchFamily="34" charset="-122"/>
              </a:rPr>
              <a:t>单击添加段落文字单击添加段落文字单击添加段落文字</a:t>
            </a:r>
            <a:endParaRPr lang="zh-CN" altLang="en-US" sz="1600">
              <a:solidFill>
                <a:schemeClr val="tx2"/>
              </a:solidFill>
              <a:latin typeface="微软雅黑" panose="020B0503020204020204" pitchFamily="34" charset="-122"/>
            </a:endParaRPr>
          </a:p>
        </p:txBody>
      </p:sp>
      <p:sp>
        <p:nvSpPr>
          <p:cNvPr id="15365" name="AutoShape 5"/>
          <p:cNvSpPr>
            <a:spLocks noChangeArrowheads="1"/>
          </p:cNvSpPr>
          <p:nvPr/>
        </p:nvSpPr>
        <p:spPr bwMode="auto">
          <a:xfrm>
            <a:off x="9170988" y="1612900"/>
            <a:ext cx="1763712" cy="1531938"/>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600">
                <a:solidFill>
                  <a:schemeClr val="tx1"/>
                </a:solidFill>
                <a:latin typeface="微软雅黑" panose="020B0503020204020204" pitchFamily="34" charset="-122"/>
              </a:rPr>
              <a:t>单击添加段落文字单击添加段落文字单击添加段落文字</a:t>
            </a:r>
            <a:endParaRPr lang="zh-CN" altLang="en-US" sz="1600">
              <a:solidFill>
                <a:schemeClr val="tx2"/>
              </a:solidFill>
              <a:latin typeface="微软雅黑" panose="020B0503020204020204" pitchFamily="34" charset="-122"/>
            </a:endParaRPr>
          </a:p>
        </p:txBody>
      </p:sp>
      <p:sp>
        <p:nvSpPr>
          <p:cNvPr id="15366" name="AutoShape 6"/>
          <p:cNvSpPr>
            <a:spLocks noChangeArrowheads="1"/>
          </p:cNvSpPr>
          <p:nvPr/>
        </p:nvSpPr>
        <p:spPr bwMode="auto">
          <a:xfrm>
            <a:off x="1417638" y="1612900"/>
            <a:ext cx="1704975" cy="1531938"/>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1600">
                <a:solidFill>
                  <a:schemeClr val="tx1"/>
                </a:solidFill>
                <a:latin typeface="微软雅黑" panose="020B0503020204020204" pitchFamily="34" charset="-122"/>
              </a:rPr>
              <a:t>单击添加段落文字单击添加段落文字单击添加段落文字</a:t>
            </a:r>
            <a:endParaRPr lang="zh-CN" altLang="en-US" sz="1600">
              <a:solidFill>
                <a:schemeClr val="tx2"/>
              </a:solidFill>
              <a:latin typeface="微软雅黑" panose="020B0503020204020204" pitchFamily="34" charset="-122"/>
            </a:endParaRPr>
          </a:p>
        </p:txBody>
      </p:sp>
      <p:sp>
        <p:nvSpPr>
          <p:cNvPr id="15367" name="AutoShape 9"/>
          <p:cNvSpPr>
            <a:spLocks noChangeArrowheads="1"/>
          </p:cNvSpPr>
          <p:nvPr/>
        </p:nvSpPr>
        <p:spPr bwMode="auto">
          <a:xfrm>
            <a:off x="3367088" y="3141663"/>
            <a:ext cx="2070100" cy="1189037"/>
          </a:xfrm>
          <a:prstGeom prst="chevron">
            <a:avLst>
              <a:gd name="adj" fmla="val 25800"/>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CCCCCC"/>
                </a:solidFill>
                <a:latin typeface="微软雅黑" panose="020B0503020204020204" pitchFamily="34" charset="-122"/>
              </a:rPr>
              <a:t>NO.2</a:t>
            </a:r>
          </a:p>
        </p:txBody>
      </p:sp>
      <p:sp>
        <p:nvSpPr>
          <p:cNvPr id="15368" name="AutoShape 10"/>
          <p:cNvSpPr>
            <a:spLocks noChangeArrowheads="1"/>
          </p:cNvSpPr>
          <p:nvPr/>
        </p:nvSpPr>
        <p:spPr bwMode="auto">
          <a:xfrm>
            <a:off x="1417638" y="3141663"/>
            <a:ext cx="2070100" cy="1189037"/>
          </a:xfrm>
          <a:prstGeom prst="homePlate">
            <a:avLst>
              <a:gd name="adj" fmla="val 30516"/>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CCCCCC"/>
                </a:solidFill>
                <a:latin typeface="微软雅黑" panose="020B0503020204020204" pitchFamily="34" charset="-122"/>
              </a:rPr>
              <a:t>NO.1</a:t>
            </a:r>
          </a:p>
        </p:txBody>
      </p:sp>
      <p:sp>
        <p:nvSpPr>
          <p:cNvPr id="15369" name="AutoShape 11"/>
          <p:cNvSpPr>
            <a:spLocks noChangeArrowheads="1"/>
          </p:cNvSpPr>
          <p:nvPr/>
        </p:nvSpPr>
        <p:spPr bwMode="auto">
          <a:xfrm>
            <a:off x="5316538" y="3141663"/>
            <a:ext cx="2070100" cy="1189037"/>
          </a:xfrm>
          <a:prstGeom prst="chevron">
            <a:avLst>
              <a:gd name="adj" fmla="val 25800"/>
            </a:avLst>
          </a:prstGeom>
          <a:solidFill>
            <a:srgbClr val="94949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CCCCCC"/>
                </a:solidFill>
                <a:latin typeface="微软雅黑" panose="020B0503020204020204" pitchFamily="34" charset="-122"/>
              </a:rPr>
              <a:t>NO.3</a:t>
            </a:r>
          </a:p>
        </p:txBody>
      </p:sp>
      <p:sp>
        <p:nvSpPr>
          <p:cNvPr id="15370" name="AutoShape 12"/>
          <p:cNvSpPr>
            <a:spLocks noChangeArrowheads="1"/>
          </p:cNvSpPr>
          <p:nvPr/>
        </p:nvSpPr>
        <p:spPr bwMode="auto">
          <a:xfrm>
            <a:off x="7264400" y="3141663"/>
            <a:ext cx="2070100" cy="1189037"/>
          </a:xfrm>
          <a:prstGeom prst="chevron">
            <a:avLst>
              <a:gd name="adj" fmla="val 25800"/>
            </a:avLst>
          </a:prstGeom>
          <a:solidFill>
            <a:srgbClr val="B1B1B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CCCCCC"/>
                </a:solidFill>
                <a:latin typeface="微软雅黑" panose="020B0503020204020204" pitchFamily="34" charset="-122"/>
              </a:rPr>
              <a:t>NO.4</a:t>
            </a:r>
          </a:p>
        </p:txBody>
      </p:sp>
      <p:sp>
        <p:nvSpPr>
          <p:cNvPr id="15371" name="AutoShape 13"/>
          <p:cNvSpPr>
            <a:spLocks noChangeArrowheads="1"/>
          </p:cNvSpPr>
          <p:nvPr/>
        </p:nvSpPr>
        <p:spPr bwMode="auto">
          <a:xfrm>
            <a:off x="9172575" y="3141663"/>
            <a:ext cx="2070100" cy="1189037"/>
          </a:xfrm>
          <a:prstGeom prst="chevron">
            <a:avLst>
              <a:gd name="adj" fmla="val 25800"/>
            </a:avLst>
          </a:prstGeom>
          <a:solidFill>
            <a:srgbClr val="C8C8C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CCCCCC"/>
                </a:solidFill>
                <a:latin typeface="微软雅黑" panose="020B0503020204020204" pitchFamily="34" charset="-122"/>
              </a:rPr>
              <a:t>NO.5</a:t>
            </a:r>
          </a:p>
        </p:txBody>
      </p:sp>
      <p:sp>
        <p:nvSpPr>
          <p:cNvPr id="15372" name="TextBox 18"/>
          <p:cNvSpPr txBox="1">
            <a:spLocks noChangeArrowheads="1"/>
          </p:cNvSpPr>
          <p:nvPr/>
        </p:nvSpPr>
        <p:spPr bwMode="auto">
          <a:xfrm>
            <a:off x="985838" y="190500"/>
            <a:ext cx="25574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微软雅黑" panose="020B0503020204020204" pitchFamily="34" charset="-122"/>
              </a:rPr>
              <a:t>1.1</a:t>
            </a:r>
            <a:r>
              <a:rPr lang="zh-CN" altLang="en-US" sz="2200">
                <a:latin typeface="微软雅黑" panose="020B0503020204020204" pitchFamily="34" charset="-122"/>
              </a:rPr>
              <a:t>请输入您的标题</a:t>
            </a:r>
          </a:p>
        </p:txBody>
      </p:sp>
      <p:grpSp>
        <p:nvGrpSpPr>
          <p:cNvPr id="15373" name="Group 13"/>
          <p:cNvGrpSpPr>
            <a:grpSpLocks/>
          </p:cNvGrpSpPr>
          <p:nvPr/>
        </p:nvGrpSpPr>
        <p:grpSpPr bwMode="auto">
          <a:xfrm>
            <a:off x="300038" y="142875"/>
            <a:ext cx="10548937" cy="525463"/>
            <a:chOff x="0" y="0"/>
            <a:chExt cx="10548612" cy="525463"/>
          </a:xfrm>
        </p:grpSpPr>
        <p:grpSp>
          <p:nvGrpSpPr>
            <p:cNvPr id="14351" name="Group 14"/>
            <p:cNvGrpSpPr>
              <a:grpSpLocks/>
            </p:cNvGrpSpPr>
            <p:nvPr/>
          </p:nvGrpSpPr>
          <p:grpSpPr bwMode="auto">
            <a:xfrm flipH="1" flipV="1">
              <a:off x="0" y="0"/>
              <a:ext cx="584200" cy="525463"/>
              <a:chOff x="0" y="0"/>
              <a:chExt cx="584200" cy="525463"/>
            </a:xfrm>
          </p:grpSpPr>
          <p:sp>
            <p:nvSpPr>
              <p:cNvPr id="14353" name="Rectangle 5"/>
              <p:cNvSpPr>
                <a:spLocks noChangeArrowheads="1"/>
              </p:cNvSpPr>
              <p:nvPr/>
            </p:nvSpPr>
            <p:spPr bwMode="auto">
              <a:xfrm>
                <a:off x="0" y="0"/>
                <a:ext cx="300038" cy="303213"/>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4354" name="Freeform 6"/>
              <p:cNvSpPr>
                <a:spLocks/>
              </p:cNvSpPr>
              <p:nvPr/>
            </p:nvSpPr>
            <p:spPr bwMode="auto">
              <a:xfrm>
                <a:off x="142875" y="79375"/>
                <a:ext cx="441325" cy="446088"/>
              </a:xfrm>
              <a:custGeom>
                <a:avLst/>
                <a:gdLst>
                  <a:gd name="T0" fmla="*/ 2147483646 w 761"/>
                  <a:gd name="T1" fmla="*/ 0 h 761"/>
                  <a:gd name="T2" fmla="*/ 2147483646 w 761"/>
                  <a:gd name="T3" fmla="*/ 0 h 761"/>
                  <a:gd name="T4" fmla="*/ 2147483646 w 761"/>
                  <a:gd name="T5" fmla="*/ 2147483646 h 761"/>
                  <a:gd name="T6" fmla="*/ 0 w 761"/>
                  <a:gd name="T7" fmla="*/ 2147483646 h 761"/>
                  <a:gd name="T8" fmla="*/ 0 w 761"/>
                  <a:gd name="T9" fmla="*/ 2147483646 h 761"/>
                  <a:gd name="T10" fmla="*/ 2147483646 w 761"/>
                  <a:gd name="T11" fmla="*/ 2147483646 h 761"/>
                  <a:gd name="T12" fmla="*/ 2147483646 w 761"/>
                  <a:gd name="T13" fmla="*/ 2147483646 h 761"/>
                  <a:gd name="T14" fmla="*/ 2147483646 w 761"/>
                  <a:gd name="T15" fmla="*/ 2147483646 h 761"/>
                  <a:gd name="T16" fmla="*/ 2147483646 w 761"/>
                  <a:gd name="T17" fmla="*/ 2147483646 h 761"/>
                  <a:gd name="T18" fmla="*/ 2147483646 w 761"/>
                  <a:gd name="T19" fmla="*/ 2147483646 h 761"/>
                  <a:gd name="T20" fmla="*/ 2147483646 w 761"/>
                  <a:gd name="T21" fmla="*/ 0 h 7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61" h="761">
                    <a:moveTo>
                      <a:pt x="332" y="0"/>
                    </a:moveTo>
                    <a:lnTo>
                      <a:pt x="761" y="0"/>
                    </a:lnTo>
                    <a:lnTo>
                      <a:pt x="761" y="761"/>
                    </a:lnTo>
                    <a:lnTo>
                      <a:pt x="0" y="761"/>
                    </a:lnTo>
                    <a:lnTo>
                      <a:pt x="0" y="440"/>
                    </a:lnTo>
                    <a:lnTo>
                      <a:pt x="40" y="440"/>
                    </a:lnTo>
                    <a:lnTo>
                      <a:pt x="40" y="721"/>
                    </a:lnTo>
                    <a:lnTo>
                      <a:pt x="721" y="721"/>
                    </a:lnTo>
                    <a:lnTo>
                      <a:pt x="721" y="40"/>
                    </a:lnTo>
                    <a:lnTo>
                      <a:pt x="332" y="40"/>
                    </a:lnTo>
                    <a:lnTo>
                      <a:pt x="332" y="0"/>
                    </a:lnTo>
                    <a:close/>
                  </a:path>
                </a:pathLst>
              </a:cu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4352" name="直接连接符 24"/>
            <p:cNvCxnSpPr>
              <a:cxnSpLocks noChangeShapeType="1"/>
            </p:cNvCxnSpPr>
            <p:nvPr/>
          </p:nvCxnSpPr>
          <p:spPr bwMode="auto">
            <a:xfrm>
              <a:off x="671683" y="489837"/>
              <a:ext cx="9876929" cy="0"/>
            </a:xfrm>
            <a:prstGeom prst="line">
              <a:avLst/>
            </a:prstGeom>
            <a:noFill/>
            <a:ln w="9525">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378" name="图片 2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8388" y="274638"/>
            <a:ext cx="5635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884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5373"/>
                                        </p:tgtEl>
                                        <p:attrNameLst>
                                          <p:attrName>style.visibility</p:attrName>
                                        </p:attrNameLst>
                                      </p:cBhvr>
                                      <p:to>
                                        <p:strVal val="visible"/>
                                      </p:to>
                                    </p:set>
                                    <p:animEffect transition="in" filter="wipe(left)">
                                      <p:cBhvr>
                                        <p:cTn id="7" dur="500"/>
                                        <p:tgtEl>
                                          <p:spTgt spid="15373"/>
                                        </p:tgtEl>
                                      </p:cBhvr>
                                    </p:animEffect>
                                  </p:childTnLst>
                                </p:cTn>
                              </p:par>
                            </p:childTnLst>
                          </p:cTn>
                        </p:par>
                        <p:par>
                          <p:cTn id="8" fill="hold" nodeType="afterGroup">
                            <p:stCondLst>
                              <p:cond delay="500"/>
                            </p:stCondLst>
                            <p:childTnLst>
                              <p:par>
                                <p:cTn id="9" presetID="12" presetClass="entr" presetSubtype="8" fill="hold" nodeType="afterEffect">
                                  <p:stCondLst>
                                    <p:cond delay="0"/>
                                  </p:stCondLst>
                                  <p:childTnLst>
                                    <p:set>
                                      <p:cBhvr>
                                        <p:cTn id="10" dur="1" fill="hold">
                                          <p:stCondLst>
                                            <p:cond delay="0"/>
                                          </p:stCondLst>
                                        </p:cTn>
                                        <p:tgtEl>
                                          <p:spTgt spid="15378"/>
                                        </p:tgtEl>
                                        <p:attrNameLst>
                                          <p:attrName>style.visibility</p:attrName>
                                        </p:attrNameLst>
                                      </p:cBhvr>
                                      <p:to>
                                        <p:strVal val="visible"/>
                                      </p:to>
                                    </p:set>
                                    <p:anim calcmode="lin" valueType="num">
                                      <p:cBhvr additive="base">
                                        <p:cTn id="11" dur="300"/>
                                        <p:tgtEl>
                                          <p:spTgt spid="15378"/>
                                        </p:tgtEl>
                                        <p:attrNameLst>
                                          <p:attrName>ppt_x</p:attrName>
                                        </p:attrNameLst>
                                      </p:cBhvr>
                                      <p:tavLst>
                                        <p:tav tm="0">
                                          <p:val>
                                            <p:strVal val="#ppt_x-#ppt_w*1.125000"/>
                                          </p:val>
                                        </p:tav>
                                        <p:tav tm="100000">
                                          <p:val>
                                            <p:strVal val="#ppt_x"/>
                                          </p:val>
                                        </p:tav>
                                      </p:tavLst>
                                    </p:anim>
                                    <p:animEffect transition="in" filter="wipe(right)">
                                      <p:cBhvr>
                                        <p:cTn id="12" dur="300"/>
                                        <p:tgtEl>
                                          <p:spTgt spid="15378"/>
                                        </p:tgtEl>
                                      </p:cBhvr>
                                    </p:animEffect>
                                  </p:childTnLst>
                                </p:cTn>
                              </p:par>
                            </p:childTnLst>
                          </p:cTn>
                        </p:par>
                        <p:par>
                          <p:cTn id="13" fill="hold" nodeType="afterGroup">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372"/>
                                        </p:tgtEl>
                                        <p:attrNameLst>
                                          <p:attrName>style.visibility</p:attrName>
                                        </p:attrNameLst>
                                      </p:cBhvr>
                                      <p:to>
                                        <p:strVal val="visible"/>
                                      </p:to>
                                    </p:set>
                                    <p:anim calcmode="lin" valueType="num">
                                      <p:cBhvr>
                                        <p:cTn id="16" dur="300" fill="hold"/>
                                        <p:tgtEl>
                                          <p:spTgt spid="15372"/>
                                        </p:tgtEl>
                                        <p:attrNameLst>
                                          <p:attrName>ppt_x</p:attrName>
                                        </p:attrNameLst>
                                      </p:cBhvr>
                                      <p:tavLst>
                                        <p:tav tm="0">
                                          <p:val>
                                            <p:strVal val="#ppt_x"/>
                                          </p:val>
                                        </p:tav>
                                        <p:tav tm="50000">
                                          <p:val>
                                            <p:strVal val="#ppt_x+.1"/>
                                          </p:val>
                                        </p:tav>
                                        <p:tav tm="100000">
                                          <p:val>
                                            <p:strVal val="#ppt_x"/>
                                          </p:val>
                                        </p:tav>
                                      </p:tavLst>
                                    </p:anim>
                                    <p:anim calcmode="lin" valueType="num">
                                      <p:cBhvr>
                                        <p:cTn id="17" dur="300" fill="hold"/>
                                        <p:tgtEl>
                                          <p:spTgt spid="15372"/>
                                        </p:tgtEl>
                                        <p:attrNameLst>
                                          <p:attrName>ppt_y</p:attrName>
                                        </p:attrNameLst>
                                      </p:cBhvr>
                                      <p:tavLst>
                                        <p:tav tm="0">
                                          <p:val>
                                            <p:strVal val="#ppt_y"/>
                                          </p:val>
                                        </p:tav>
                                        <p:tav tm="100000">
                                          <p:val>
                                            <p:strVal val="#ppt_y"/>
                                          </p:val>
                                        </p:tav>
                                      </p:tavLst>
                                    </p:anim>
                                    <p:anim calcmode="lin" valueType="num">
                                      <p:cBhvr>
                                        <p:cTn id="18" dur="300" fill="hold"/>
                                        <p:tgtEl>
                                          <p:spTgt spid="15372"/>
                                        </p:tgtEl>
                                        <p:attrNameLst>
                                          <p:attrName>ppt_h</p:attrName>
                                        </p:attrNameLst>
                                      </p:cBhvr>
                                      <p:tavLst>
                                        <p:tav tm="0">
                                          <p:val>
                                            <p:strVal val="#ppt_h/10"/>
                                          </p:val>
                                        </p:tav>
                                        <p:tav tm="50000">
                                          <p:val>
                                            <p:strVal val="#ppt_h+.01"/>
                                          </p:val>
                                        </p:tav>
                                        <p:tav tm="100000">
                                          <p:val>
                                            <p:strVal val="#ppt_h"/>
                                          </p:val>
                                        </p:tav>
                                      </p:tavLst>
                                    </p:anim>
                                    <p:anim calcmode="lin" valueType="num">
                                      <p:cBhvr>
                                        <p:cTn id="19" dur="300" fill="hold"/>
                                        <p:tgtEl>
                                          <p:spTgt spid="1537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300" tmFilter="0,0; .5, 1; 1, 1"/>
                                        <p:tgtEl>
                                          <p:spTgt spid="15372"/>
                                        </p:tgtEl>
                                      </p:cBhvr>
                                    </p:animEffect>
                                  </p:childTnLst>
                                </p:cTn>
                              </p:par>
                            </p:childTnLst>
                          </p:cTn>
                        </p:par>
                        <p:par>
                          <p:cTn id="21" fill="hold" nodeType="afterGroup">
                            <p:stCondLst>
                              <p:cond delay="1370"/>
                            </p:stCondLst>
                            <p:childTnLst>
                              <p:par>
                                <p:cTn id="22" presetID="2" presetClass="entr" presetSubtype="8" fill="hold" grpId="0" nodeType="afterEffect">
                                  <p:stCondLst>
                                    <p:cond delay="0"/>
                                  </p:stCondLst>
                                  <p:childTnLst>
                                    <p:set>
                                      <p:cBhvr>
                                        <p:cTn id="23" dur="1" fill="hold">
                                          <p:stCondLst>
                                            <p:cond delay="0"/>
                                          </p:stCondLst>
                                        </p:cTn>
                                        <p:tgtEl>
                                          <p:spTgt spid="15368"/>
                                        </p:tgtEl>
                                        <p:attrNameLst>
                                          <p:attrName>style.visibility</p:attrName>
                                        </p:attrNameLst>
                                      </p:cBhvr>
                                      <p:to>
                                        <p:strVal val="visible"/>
                                      </p:to>
                                    </p:set>
                                    <p:anim calcmode="lin" valueType="num">
                                      <p:cBhvr additive="base">
                                        <p:cTn id="24" dur="300" fill="hold"/>
                                        <p:tgtEl>
                                          <p:spTgt spid="15368"/>
                                        </p:tgtEl>
                                        <p:attrNameLst>
                                          <p:attrName>ppt_x</p:attrName>
                                        </p:attrNameLst>
                                      </p:cBhvr>
                                      <p:tavLst>
                                        <p:tav tm="0">
                                          <p:val>
                                            <p:strVal val="0-#ppt_w/2"/>
                                          </p:val>
                                        </p:tav>
                                        <p:tav tm="100000">
                                          <p:val>
                                            <p:strVal val="#ppt_x"/>
                                          </p:val>
                                        </p:tav>
                                      </p:tavLst>
                                    </p:anim>
                                    <p:anim calcmode="lin" valueType="num">
                                      <p:cBhvr additive="base">
                                        <p:cTn id="25" dur="300" fill="hold"/>
                                        <p:tgtEl>
                                          <p:spTgt spid="15368"/>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670"/>
                            </p:stCondLst>
                            <p:childTnLst>
                              <p:par>
                                <p:cTn id="27" presetID="22" presetClass="entr" presetSubtype="4" fill="hold" grpId="0" nodeType="afterEffect">
                                  <p:stCondLst>
                                    <p:cond delay="0"/>
                                  </p:stCondLst>
                                  <p:childTnLst>
                                    <p:set>
                                      <p:cBhvr>
                                        <p:cTn id="28" dur="1" fill="hold">
                                          <p:stCondLst>
                                            <p:cond delay="0"/>
                                          </p:stCondLst>
                                        </p:cTn>
                                        <p:tgtEl>
                                          <p:spTgt spid="15366"/>
                                        </p:tgtEl>
                                        <p:attrNameLst>
                                          <p:attrName>style.visibility</p:attrName>
                                        </p:attrNameLst>
                                      </p:cBhvr>
                                      <p:to>
                                        <p:strVal val="visible"/>
                                      </p:to>
                                    </p:set>
                                    <p:animEffect transition="in" filter="wipe(down)">
                                      <p:cBhvr>
                                        <p:cTn id="29" dur="500"/>
                                        <p:tgtEl>
                                          <p:spTgt spid="15366"/>
                                        </p:tgtEl>
                                      </p:cBhvr>
                                    </p:animEffect>
                                  </p:childTnLst>
                                </p:cTn>
                              </p:par>
                            </p:childTnLst>
                          </p:cTn>
                        </p:par>
                        <p:par>
                          <p:cTn id="30" fill="hold" nodeType="afterGroup">
                            <p:stCondLst>
                              <p:cond delay="2170"/>
                            </p:stCondLst>
                            <p:childTnLst>
                              <p:par>
                                <p:cTn id="31" presetID="2" presetClass="entr" presetSubtype="8" fill="hold" grpId="0" nodeType="afterEffect">
                                  <p:stCondLst>
                                    <p:cond delay="0"/>
                                  </p:stCondLst>
                                  <p:childTnLst>
                                    <p:set>
                                      <p:cBhvr>
                                        <p:cTn id="32" dur="1" fill="hold">
                                          <p:stCondLst>
                                            <p:cond delay="0"/>
                                          </p:stCondLst>
                                        </p:cTn>
                                        <p:tgtEl>
                                          <p:spTgt spid="15367"/>
                                        </p:tgtEl>
                                        <p:attrNameLst>
                                          <p:attrName>style.visibility</p:attrName>
                                        </p:attrNameLst>
                                      </p:cBhvr>
                                      <p:to>
                                        <p:strVal val="visible"/>
                                      </p:to>
                                    </p:set>
                                    <p:anim calcmode="lin" valueType="num">
                                      <p:cBhvr additive="base">
                                        <p:cTn id="33" dur="300" fill="hold"/>
                                        <p:tgtEl>
                                          <p:spTgt spid="15367"/>
                                        </p:tgtEl>
                                        <p:attrNameLst>
                                          <p:attrName>ppt_x</p:attrName>
                                        </p:attrNameLst>
                                      </p:cBhvr>
                                      <p:tavLst>
                                        <p:tav tm="0">
                                          <p:val>
                                            <p:strVal val="0-#ppt_w/2"/>
                                          </p:val>
                                        </p:tav>
                                        <p:tav tm="100000">
                                          <p:val>
                                            <p:strVal val="#ppt_x"/>
                                          </p:val>
                                        </p:tav>
                                      </p:tavLst>
                                    </p:anim>
                                    <p:anim calcmode="lin" valueType="num">
                                      <p:cBhvr additive="base">
                                        <p:cTn id="34" dur="300" fill="hold"/>
                                        <p:tgtEl>
                                          <p:spTgt spid="15367"/>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470"/>
                            </p:stCondLst>
                            <p:childTnLst>
                              <p:par>
                                <p:cTn id="36" presetID="22" presetClass="entr" presetSubtype="1" fill="hold" grpId="0" nodeType="afterEffect">
                                  <p:stCondLst>
                                    <p:cond delay="0"/>
                                  </p:stCondLst>
                                  <p:childTnLst>
                                    <p:set>
                                      <p:cBhvr>
                                        <p:cTn id="37" dur="1" fill="hold">
                                          <p:stCondLst>
                                            <p:cond delay="0"/>
                                          </p:stCondLst>
                                        </p:cTn>
                                        <p:tgtEl>
                                          <p:spTgt spid="15363"/>
                                        </p:tgtEl>
                                        <p:attrNameLst>
                                          <p:attrName>style.visibility</p:attrName>
                                        </p:attrNameLst>
                                      </p:cBhvr>
                                      <p:to>
                                        <p:strVal val="visible"/>
                                      </p:to>
                                    </p:set>
                                    <p:animEffect transition="in" filter="wipe(up)">
                                      <p:cBhvr>
                                        <p:cTn id="38" dur="500"/>
                                        <p:tgtEl>
                                          <p:spTgt spid="15363"/>
                                        </p:tgtEl>
                                      </p:cBhvr>
                                    </p:animEffect>
                                  </p:childTnLst>
                                </p:cTn>
                              </p:par>
                            </p:childTnLst>
                          </p:cTn>
                        </p:par>
                        <p:par>
                          <p:cTn id="39" fill="hold" nodeType="afterGroup">
                            <p:stCondLst>
                              <p:cond delay="2970"/>
                            </p:stCondLst>
                            <p:childTnLst>
                              <p:par>
                                <p:cTn id="40" presetID="2" presetClass="entr" presetSubtype="8" fill="hold" grpId="0" nodeType="afterEffect">
                                  <p:stCondLst>
                                    <p:cond delay="0"/>
                                  </p:stCondLst>
                                  <p:childTnLst>
                                    <p:set>
                                      <p:cBhvr>
                                        <p:cTn id="41" dur="1" fill="hold">
                                          <p:stCondLst>
                                            <p:cond delay="0"/>
                                          </p:stCondLst>
                                        </p:cTn>
                                        <p:tgtEl>
                                          <p:spTgt spid="15369"/>
                                        </p:tgtEl>
                                        <p:attrNameLst>
                                          <p:attrName>style.visibility</p:attrName>
                                        </p:attrNameLst>
                                      </p:cBhvr>
                                      <p:to>
                                        <p:strVal val="visible"/>
                                      </p:to>
                                    </p:set>
                                    <p:anim calcmode="lin" valueType="num">
                                      <p:cBhvr additive="base">
                                        <p:cTn id="42" dur="300" fill="hold"/>
                                        <p:tgtEl>
                                          <p:spTgt spid="15369"/>
                                        </p:tgtEl>
                                        <p:attrNameLst>
                                          <p:attrName>ppt_x</p:attrName>
                                        </p:attrNameLst>
                                      </p:cBhvr>
                                      <p:tavLst>
                                        <p:tav tm="0">
                                          <p:val>
                                            <p:strVal val="0-#ppt_w/2"/>
                                          </p:val>
                                        </p:tav>
                                        <p:tav tm="100000">
                                          <p:val>
                                            <p:strVal val="#ppt_x"/>
                                          </p:val>
                                        </p:tav>
                                      </p:tavLst>
                                    </p:anim>
                                    <p:anim calcmode="lin" valueType="num">
                                      <p:cBhvr additive="base">
                                        <p:cTn id="43" dur="300" fill="hold"/>
                                        <p:tgtEl>
                                          <p:spTgt spid="15369"/>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270"/>
                            </p:stCondLst>
                            <p:childTnLst>
                              <p:par>
                                <p:cTn id="45" presetID="22" presetClass="entr" presetSubtype="4" fill="hold" grpId="0" nodeType="afterEffect">
                                  <p:stCondLst>
                                    <p:cond delay="0"/>
                                  </p:stCondLst>
                                  <p:childTnLst>
                                    <p:set>
                                      <p:cBhvr>
                                        <p:cTn id="46" dur="1" fill="hold">
                                          <p:stCondLst>
                                            <p:cond delay="0"/>
                                          </p:stCondLst>
                                        </p:cTn>
                                        <p:tgtEl>
                                          <p:spTgt spid="15364"/>
                                        </p:tgtEl>
                                        <p:attrNameLst>
                                          <p:attrName>style.visibility</p:attrName>
                                        </p:attrNameLst>
                                      </p:cBhvr>
                                      <p:to>
                                        <p:strVal val="visible"/>
                                      </p:to>
                                    </p:set>
                                    <p:animEffect transition="in" filter="wipe(down)">
                                      <p:cBhvr>
                                        <p:cTn id="47" dur="500"/>
                                        <p:tgtEl>
                                          <p:spTgt spid="15364"/>
                                        </p:tgtEl>
                                      </p:cBhvr>
                                    </p:animEffect>
                                  </p:childTnLst>
                                </p:cTn>
                              </p:par>
                            </p:childTnLst>
                          </p:cTn>
                        </p:par>
                        <p:par>
                          <p:cTn id="48" fill="hold" nodeType="afterGroup">
                            <p:stCondLst>
                              <p:cond delay="3770"/>
                            </p:stCondLst>
                            <p:childTnLst>
                              <p:par>
                                <p:cTn id="49" presetID="2" presetClass="entr" presetSubtype="8" fill="hold" grpId="0" nodeType="afterEffect">
                                  <p:stCondLst>
                                    <p:cond delay="0"/>
                                  </p:stCondLst>
                                  <p:childTnLst>
                                    <p:set>
                                      <p:cBhvr>
                                        <p:cTn id="50" dur="1" fill="hold">
                                          <p:stCondLst>
                                            <p:cond delay="0"/>
                                          </p:stCondLst>
                                        </p:cTn>
                                        <p:tgtEl>
                                          <p:spTgt spid="15370"/>
                                        </p:tgtEl>
                                        <p:attrNameLst>
                                          <p:attrName>style.visibility</p:attrName>
                                        </p:attrNameLst>
                                      </p:cBhvr>
                                      <p:to>
                                        <p:strVal val="visible"/>
                                      </p:to>
                                    </p:set>
                                    <p:anim calcmode="lin" valueType="num">
                                      <p:cBhvr additive="base">
                                        <p:cTn id="51" dur="300" fill="hold"/>
                                        <p:tgtEl>
                                          <p:spTgt spid="15370"/>
                                        </p:tgtEl>
                                        <p:attrNameLst>
                                          <p:attrName>ppt_x</p:attrName>
                                        </p:attrNameLst>
                                      </p:cBhvr>
                                      <p:tavLst>
                                        <p:tav tm="0">
                                          <p:val>
                                            <p:strVal val="0-#ppt_w/2"/>
                                          </p:val>
                                        </p:tav>
                                        <p:tav tm="100000">
                                          <p:val>
                                            <p:strVal val="#ppt_x"/>
                                          </p:val>
                                        </p:tav>
                                      </p:tavLst>
                                    </p:anim>
                                    <p:anim calcmode="lin" valueType="num">
                                      <p:cBhvr additive="base">
                                        <p:cTn id="52" dur="300" fill="hold"/>
                                        <p:tgtEl>
                                          <p:spTgt spid="15370"/>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070"/>
                            </p:stCondLst>
                            <p:childTnLst>
                              <p:par>
                                <p:cTn id="54" presetID="22" presetClass="entr" presetSubtype="1" fill="hold" grpId="0" nodeType="afterEffect">
                                  <p:stCondLst>
                                    <p:cond delay="0"/>
                                  </p:stCondLst>
                                  <p:childTnLst>
                                    <p:set>
                                      <p:cBhvr>
                                        <p:cTn id="55" dur="1" fill="hold">
                                          <p:stCondLst>
                                            <p:cond delay="0"/>
                                          </p:stCondLst>
                                        </p:cTn>
                                        <p:tgtEl>
                                          <p:spTgt spid="15362"/>
                                        </p:tgtEl>
                                        <p:attrNameLst>
                                          <p:attrName>style.visibility</p:attrName>
                                        </p:attrNameLst>
                                      </p:cBhvr>
                                      <p:to>
                                        <p:strVal val="visible"/>
                                      </p:to>
                                    </p:set>
                                    <p:animEffect transition="in" filter="wipe(up)">
                                      <p:cBhvr>
                                        <p:cTn id="56" dur="500"/>
                                        <p:tgtEl>
                                          <p:spTgt spid="15362"/>
                                        </p:tgtEl>
                                      </p:cBhvr>
                                    </p:animEffect>
                                  </p:childTnLst>
                                </p:cTn>
                              </p:par>
                            </p:childTnLst>
                          </p:cTn>
                        </p:par>
                        <p:par>
                          <p:cTn id="57" fill="hold" nodeType="afterGroup">
                            <p:stCondLst>
                              <p:cond delay="4570"/>
                            </p:stCondLst>
                            <p:childTnLst>
                              <p:par>
                                <p:cTn id="58" presetID="2" presetClass="entr" presetSubtype="8" fill="hold" grpId="0" nodeType="afterEffect">
                                  <p:stCondLst>
                                    <p:cond delay="0"/>
                                  </p:stCondLst>
                                  <p:childTnLst>
                                    <p:set>
                                      <p:cBhvr>
                                        <p:cTn id="59" dur="1" fill="hold">
                                          <p:stCondLst>
                                            <p:cond delay="0"/>
                                          </p:stCondLst>
                                        </p:cTn>
                                        <p:tgtEl>
                                          <p:spTgt spid="15371"/>
                                        </p:tgtEl>
                                        <p:attrNameLst>
                                          <p:attrName>style.visibility</p:attrName>
                                        </p:attrNameLst>
                                      </p:cBhvr>
                                      <p:to>
                                        <p:strVal val="visible"/>
                                      </p:to>
                                    </p:set>
                                    <p:anim calcmode="lin" valueType="num">
                                      <p:cBhvr additive="base">
                                        <p:cTn id="60" dur="300" fill="hold"/>
                                        <p:tgtEl>
                                          <p:spTgt spid="15371"/>
                                        </p:tgtEl>
                                        <p:attrNameLst>
                                          <p:attrName>ppt_x</p:attrName>
                                        </p:attrNameLst>
                                      </p:cBhvr>
                                      <p:tavLst>
                                        <p:tav tm="0">
                                          <p:val>
                                            <p:strVal val="0-#ppt_w/2"/>
                                          </p:val>
                                        </p:tav>
                                        <p:tav tm="100000">
                                          <p:val>
                                            <p:strVal val="#ppt_x"/>
                                          </p:val>
                                        </p:tav>
                                      </p:tavLst>
                                    </p:anim>
                                    <p:anim calcmode="lin" valueType="num">
                                      <p:cBhvr additive="base">
                                        <p:cTn id="61" dur="300" fill="hold"/>
                                        <p:tgtEl>
                                          <p:spTgt spid="15371"/>
                                        </p:tgtEl>
                                        <p:attrNameLst>
                                          <p:attrName>ppt_y</p:attrName>
                                        </p:attrNameLst>
                                      </p:cBhvr>
                                      <p:tavLst>
                                        <p:tav tm="0">
                                          <p:val>
                                            <p:strVal val="#ppt_y"/>
                                          </p:val>
                                        </p:tav>
                                        <p:tav tm="100000">
                                          <p:val>
                                            <p:strVal val="#ppt_y"/>
                                          </p:val>
                                        </p:tav>
                                      </p:tavLst>
                                    </p:anim>
                                  </p:childTnLst>
                                </p:cTn>
                              </p:par>
                            </p:childTnLst>
                          </p:cTn>
                        </p:par>
                        <p:par>
                          <p:cTn id="62" fill="hold" nodeType="afterGroup">
                            <p:stCondLst>
                              <p:cond delay="4870"/>
                            </p:stCondLst>
                            <p:childTnLst>
                              <p:par>
                                <p:cTn id="63" presetID="22" presetClass="entr" presetSubtype="4" fill="hold" grpId="0" nodeType="afterEffect">
                                  <p:stCondLst>
                                    <p:cond delay="0"/>
                                  </p:stCondLst>
                                  <p:childTnLst>
                                    <p:set>
                                      <p:cBhvr>
                                        <p:cTn id="64" dur="1" fill="hold">
                                          <p:stCondLst>
                                            <p:cond delay="0"/>
                                          </p:stCondLst>
                                        </p:cTn>
                                        <p:tgtEl>
                                          <p:spTgt spid="15365"/>
                                        </p:tgtEl>
                                        <p:attrNameLst>
                                          <p:attrName>style.visibility</p:attrName>
                                        </p:attrNameLst>
                                      </p:cBhvr>
                                      <p:to>
                                        <p:strVal val="visible"/>
                                      </p:to>
                                    </p:set>
                                    <p:animEffect transition="in" filter="wipe(down)">
                                      <p:cBhvr>
                                        <p:cTn id="65"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autoUpdateAnimBg="0"/>
      <p:bldP spid="15363" grpId="0" animBg="1" autoUpdateAnimBg="0"/>
      <p:bldP spid="15364" grpId="0" animBg="1" autoUpdateAnimBg="0"/>
      <p:bldP spid="15365" grpId="0" animBg="1" autoUpdateAnimBg="0"/>
      <p:bldP spid="15366" grpId="0" animBg="1" autoUpdateAnimBg="0"/>
      <p:bldP spid="15367" grpId="0" animBg="1" autoUpdateAnimBg="0"/>
      <p:bldP spid="15368" grpId="0" animBg="1" autoUpdateAnimBg="0"/>
      <p:bldP spid="15369" grpId="0" animBg="1" autoUpdateAnimBg="0"/>
      <p:bldP spid="15370" grpId="0" animBg="1" autoUpdateAnimBg="0"/>
      <p:bldP spid="15371" grpId="0" animBg="1" autoUpdateAnimBg="0"/>
      <p:bldP spid="15372" grpId="0" autoUpdateAnimBg="0"/>
    </p:bldLst>
  </p:timing>
</p:sld>
</file>

<file path=ppt/theme/theme1.xml><?xml version="1.0" encoding="utf-8"?>
<a:theme xmlns:a="http://schemas.openxmlformats.org/drawingml/2006/main" name="1_默认设计模板">
  <a:themeElements>
    <a:clrScheme name="">
      <a:dk1>
        <a:srgbClr val="EAECF0"/>
      </a:dk1>
      <a:lt1>
        <a:srgbClr val="CC0000"/>
      </a:lt1>
      <a:dk2>
        <a:srgbClr val="000000"/>
      </a:dk2>
      <a:lt2>
        <a:srgbClr val="CC0000"/>
      </a:lt2>
      <a:accent1>
        <a:srgbClr val="000000"/>
      </a:accent1>
      <a:accent2>
        <a:srgbClr val="FFE600"/>
      </a:accent2>
      <a:accent3>
        <a:srgbClr val="AAAAAA"/>
      </a:accent3>
      <a:accent4>
        <a:srgbClr val="AE0000"/>
      </a:accent4>
      <a:accent5>
        <a:srgbClr val="AAAAAA"/>
      </a:accent5>
      <a:accent6>
        <a:srgbClr val="E7D000"/>
      </a:accent6>
      <a:hlink>
        <a:srgbClr val="808080"/>
      </a:hlink>
      <a:folHlink>
        <a:srgbClr val="3F3F3F"/>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
      <a:dk1>
        <a:srgbClr val="EAECF0"/>
      </a:dk1>
      <a:lt1>
        <a:srgbClr val="CC0000"/>
      </a:lt1>
      <a:dk2>
        <a:srgbClr val="000000"/>
      </a:dk2>
      <a:lt2>
        <a:srgbClr val="CC0000"/>
      </a:lt2>
      <a:accent1>
        <a:srgbClr val="000000"/>
      </a:accent1>
      <a:accent2>
        <a:srgbClr val="FFE600"/>
      </a:accent2>
      <a:accent3>
        <a:srgbClr val="AAAAAA"/>
      </a:accent3>
      <a:accent4>
        <a:srgbClr val="AE0000"/>
      </a:accent4>
      <a:accent5>
        <a:srgbClr val="AAAAAA"/>
      </a:accent5>
      <a:accent6>
        <a:srgbClr val="E7D000"/>
      </a:accent6>
      <a:hlink>
        <a:srgbClr val="808080"/>
      </a:hlink>
      <a:folHlink>
        <a:srgbClr val="3F3F3F"/>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
      <a:dk1>
        <a:srgbClr val="EAECF0"/>
      </a:dk1>
      <a:lt1>
        <a:srgbClr val="CC0000"/>
      </a:lt1>
      <a:dk2>
        <a:srgbClr val="000000"/>
      </a:dk2>
      <a:lt2>
        <a:srgbClr val="CC0000"/>
      </a:lt2>
      <a:accent1>
        <a:srgbClr val="000000"/>
      </a:accent1>
      <a:accent2>
        <a:srgbClr val="FFE600"/>
      </a:accent2>
      <a:accent3>
        <a:srgbClr val="AAAAAA"/>
      </a:accent3>
      <a:accent4>
        <a:srgbClr val="AE0000"/>
      </a:accent4>
      <a:accent5>
        <a:srgbClr val="AAAAAA"/>
      </a:accent5>
      <a:accent6>
        <a:srgbClr val="E7D000"/>
      </a:accent6>
      <a:hlink>
        <a:srgbClr val="808080"/>
      </a:hlink>
      <a:folHlink>
        <a:srgbClr val="3F3F3F"/>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TotalTime>
  <Pages>0</Pages>
  <Words>3993</Words>
  <Characters>0</Characters>
  <Application>Microsoft Office PowerPoint</Application>
  <DocSecurity>0</DocSecurity>
  <PresentationFormat>自定义</PresentationFormat>
  <Lines>0</Lines>
  <Paragraphs>484</Paragraphs>
  <Slides>42</Slides>
  <Notes>1</Notes>
  <HiddenSlides>0</HiddenSlides>
  <MMClips>0</MMClips>
  <ScaleCrop>false</ScaleCrop>
  <HeadingPairs>
    <vt:vector size="6" baseType="variant">
      <vt:variant>
        <vt:lpstr>已用的字体</vt:lpstr>
      </vt:variant>
      <vt:variant>
        <vt:i4>14</vt:i4>
      </vt:variant>
      <vt:variant>
        <vt:lpstr>主题</vt:lpstr>
      </vt:variant>
      <vt:variant>
        <vt:i4>4</vt:i4>
      </vt:variant>
      <vt:variant>
        <vt:lpstr>幻灯片标题</vt:lpstr>
      </vt:variant>
      <vt:variant>
        <vt:i4>42</vt:i4>
      </vt:variant>
    </vt:vector>
  </HeadingPairs>
  <TitlesOfParts>
    <vt:vector size="60" baseType="lpstr">
      <vt:lpstr>Gulim</vt:lpstr>
      <vt:lpstr>Meiryo</vt:lpstr>
      <vt:lpstr>Segoe Condensed</vt:lpstr>
      <vt:lpstr>仿宋_GB2312</vt:lpstr>
      <vt:lpstr>楷体_GB2312</vt:lpstr>
      <vt:lpstr>宋体</vt:lpstr>
      <vt:lpstr>微软雅黑</vt:lpstr>
      <vt:lpstr>造字工房悦黑体验版常规体</vt:lpstr>
      <vt:lpstr>Arial</vt:lpstr>
      <vt:lpstr>Calibri</vt:lpstr>
      <vt:lpstr>Calibri Light</vt:lpstr>
      <vt:lpstr>Impact</vt:lpstr>
      <vt:lpstr>Marlett</vt:lpstr>
      <vt:lpstr>Wingdings</vt:lpstr>
      <vt:lpstr>1_默认设计模板</vt:lpstr>
      <vt:lpstr>2_默认设计模板</vt:lpstr>
      <vt:lpstr>3_默认设计模板</vt:lpstr>
      <vt:lpstr>Office Theme</vt:lpstr>
      <vt:lpstr>石油行业专用动态PPT模板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石油行业专用动态PPT模板</dc:title>
  <dc:subject/>
  <dc:creator>优品PPT</dc:creator>
  <cp:keywords>http:/www.ypppt.com</cp:keywords>
  <dc:description>http://www.ypppt.com/</dc:description>
  <cp:lastModifiedBy>ypppt</cp:lastModifiedBy>
  <cp:revision>268</cp:revision>
  <dcterms:created xsi:type="dcterms:W3CDTF">2013-01-25T01:44:32Z</dcterms:created>
  <dcterms:modified xsi:type="dcterms:W3CDTF">2017-03-01T15:49:58Z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2052-9.1.0.5218</vt:lpwstr>
  </property>
</Properties>
</file>