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9"/>
  </p:notesMasterIdLst>
  <p:sldIdLst>
    <p:sldId id="256" r:id="rId3"/>
    <p:sldId id="258" r:id="rId4"/>
    <p:sldId id="257" r:id="rId5"/>
    <p:sldId id="260" r:id="rId6"/>
    <p:sldId id="259" r:id="rId7"/>
    <p:sldId id="261" r:id="rId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5B23"/>
    <a:srgbClr val="C9E07C"/>
    <a:srgbClr val="D9E890"/>
    <a:srgbClr val="0F5922"/>
    <a:srgbClr val="FFFF99"/>
    <a:srgbClr val="BFD844"/>
    <a:srgbClr val="0953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17" autoAdjust="0"/>
  </p:normalViewPr>
  <p:slideViewPr>
    <p:cSldViewPr showGuides="1">
      <p:cViewPr varScale="1">
        <p:scale>
          <a:sx n="84" d="100"/>
          <a:sy n="84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D21F383-5277-4FB8-B47F-FF866EB69B08}" type="datetimeFigureOut">
              <a:rPr lang="zh-CN" altLang="en-US"/>
              <a:pPr/>
              <a:t>2017/2/15</a:t>
            </a:fld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C2F8A0D8-D696-4F80-8ABD-54D3EF840BF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42926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388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9575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482"/>
            <a:ext cx="12192000" cy="6849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09720" y="2143116"/>
            <a:ext cx="6381795" cy="785818"/>
          </a:xfrm>
        </p:spPr>
        <p:txBody>
          <a:bodyPr>
            <a:normAutofit/>
          </a:bodyPr>
          <a:lstStyle>
            <a:lvl1pPr>
              <a:defRPr sz="3600" b="1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09720" y="3071810"/>
            <a:ext cx="6381795" cy="571504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68C3-A01A-4F6C-8E9A-C617C0EFA380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00E09-824F-40DD-97DF-5554E0A8E21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6046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FD78F-B6FB-4F42-A363-EFE71B3B1E5D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590C84-699C-4C48-90E4-35582312595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2826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65137-8F4B-42C0-898D-B7BDE1CA400A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E1C78D-DBF1-4D33-B812-D2683747D9E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3024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108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6357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508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415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4407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1471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2524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727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D91B12-5B63-4443-9792-68FE0DAA5F0E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6E5E60-111F-4688-98F4-C5A7BD0E177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33634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842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0115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7989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2DF3C-50AD-4564-AD48-828975BB536D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58A07-A976-462B-A8C7-12094D83BA8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9303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8CBC7-6635-461F-AB2B-E7AE364915F5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14153-826A-4700-8727-8DE77343556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7031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5D3BE-5FCC-4865-A660-7B3E2758C10E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3EA7E-2A64-4C3B-9350-30164919235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8547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8B588-178F-4A4B-9ABF-BEE228389EA2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3B02F5-8E95-46B5-A7F1-65DFCF34F44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3557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C2CFF-4979-48FC-84FD-A671CCA4EAF2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85A5D5-B40B-427F-AC48-89730A98DCE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376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17A7D-D3D0-4494-B955-7F88D30D8D92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073E5-B074-4B7A-AAC5-2CADD8CCD46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8895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E341E-CCBD-42B5-8823-A3711852AC0A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21A422-B2F7-4CB1-B646-CDF2E38F298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4502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0" y="0"/>
            <a:ext cx="12192000" cy="1143000"/>
          </a:xfrm>
          <a:prstGeom prst="rect">
            <a:avLst/>
          </a:prstGeom>
          <a:solidFill>
            <a:srgbClr val="BFD8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571501" y="214313"/>
            <a:ext cx="8286751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09600" y="1500189"/>
            <a:ext cx="10972800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33AC94F-0252-4604-AB2F-7802D0E5171F}" type="datetimeFigureOut">
              <a:rPr lang="zh-CN" altLang="en-US"/>
              <a:pPr>
                <a:defRPr/>
              </a:pPr>
              <a:t>2017/2/15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DF1B1158-BBAF-483C-826A-4FE3A631CC19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032" name="Picture 2" descr="D:\花纹\儿童.png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6808" y="5548313"/>
            <a:ext cx="2971800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0" y="6719888"/>
            <a:ext cx="12192000" cy="138112"/>
          </a:xfrm>
          <a:prstGeom prst="rect">
            <a:avLst/>
          </a:prstGeom>
          <a:solidFill>
            <a:srgbClr val="0953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34" name="Picture 5" descr="D:\花纹\1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3942" y="0"/>
            <a:ext cx="2950464" cy="199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rgbClr val="09532A"/>
          </a:solidFill>
          <a:latin typeface="微软雅黑" pitchFamily="34" charset="-122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rgbClr val="09532A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2017/2/15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235433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2595538" y="1857364"/>
            <a:ext cx="5357850" cy="2143140"/>
            <a:chOff x="1285852" y="928670"/>
            <a:chExt cx="4786346" cy="10715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>
              <a:off x="1285852" y="928670"/>
              <a:ext cx="4786346" cy="1071570"/>
            </a:xfrm>
            <a:prstGeom prst="roundRect">
              <a:avLst/>
            </a:prstGeom>
            <a:solidFill>
              <a:srgbClr val="D9E8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428728" y="1035827"/>
              <a:ext cx="4500594" cy="857256"/>
            </a:xfrm>
            <a:prstGeom prst="roundRect">
              <a:avLst/>
            </a:prstGeom>
            <a:noFill/>
            <a:ln w="12700">
              <a:solidFill>
                <a:srgbClr val="0F59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075" name="标题 1"/>
          <p:cNvSpPr>
            <a:spLocks noGrp="1"/>
          </p:cNvSpPr>
          <p:nvPr>
            <p:ph type="ctrTitle"/>
          </p:nvPr>
        </p:nvSpPr>
        <p:spPr>
          <a:xfrm>
            <a:off x="2881313" y="2143126"/>
            <a:ext cx="4786312" cy="785813"/>
          </a:xfrm>
        </p:spPr>
        <p:txBody>
          <a:bodyPr/>
          <a:lstStyle/>
          <a:p>
            <a:pPr eaLnBrk="1" hangingPunct="1"/>
            <a:r>
              <a:rPr lang="zh-CN" altLang="en-US" sz="3200" b="0" dirty="0">
                <a:latin typeface="黑体" panose="02010609060101010101" pitchFamily="49" charset="-122"/>
                <a:ea typeface="黑体" panose="02010609060101010101" pitchFamily="49" charset="-122"/>
              </a:rPr>
              <a:t>单击此处添加幻灯片标题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648075" y="2997200"/>
            <a:ext cx="3862388" cy="571500"/>
          </a:xfrm>
        </p:spPr>
        <p:txBody>
          <a:bodyPr/>
          <a:lstStyle/>
          <a:p>
            <a:pPr eaLnBrk="1" hangingPunct="1"/>
            <a:r>
              <a:rPr lang="zh-CN" altLang="en-US" sz="2400" dirty="0">
                <a:solidFill>
                  <a:srgbClr val="09532A"/>
                </a:solidFill>
              </a:rPr>
              <a:t>单击添加副标题或公司署名</a:t>
            </a:r>
          </a:p>
        </p:txBody>
      </p:sp>
      <p:pic>
        <p:nvPicPr>
          <p:cNvPr id="3077" name="Picture 2" descr="D:\花纹\天使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602448">
            <a:off x="2592389" y="1539876"/>
            <a:ext cx="681037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2" descr="D:\花纹\儿童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6" y="5097805"/>
            <a:ext cx="2786063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Contents</a:t>
            </a:r>
            <a:r>
              <a:rPr lang="en-US" altLang="zh-CN" smtClean="0"/>
              <a:t> </a:t>
            </a:r>
            <a:endParaRPr lang="zh-CN" altLang="en-US" smtClean="0"/>
          </a:p>
        </p:txBody>
      </p:sp>
      <p:grpSp>
        <p:nvGrpSpPr>
          <p:cNvPr id="4099" name="组合 38"/>
          <p:cNvGrpSpPr>
            <a:grpSpLocks/>
          </p:cNvGrpSpPr>
          <p:nvPr/>
        </p:nvGrpSpPr>
        <p:grpSpPr bwMode="auto">
          <a:xfrm>
            <a:off x="2655888" y="1617663"/>
            <a:ext cx="6725795" cy="4383109"/>
            <a:chOff x="1132037" y="1617493"/>
            <a:chExt cx="6726111" cy="4383275"/>
          </a:xfrm>
        </p:grpSpPr>
        <p:grpSp>
          <p:nvGrpSpPr>
            <p:cNvPr id="4100" name="组合 18"/>
            <p:cNvGrpSpPr>
              <a:grpSpLocks/>
            </p:cNvGrpSpPr>
            <p:nvPr/>
          </p:nvGrpSpPr>
          <p:grpSpPr bwMode="auto">
            <a:xfrm>
              <a:off x="1142976" y="1857364"/>
              <a:ext cx="6715172" cy="4143404"/>
              <a:chOff x="1285852" y="928670"/>
              <a:chExt cx="4786346" cy="1071570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1285976" y="928631"/>
                <a:ext cx="4786537" cy="1071603"/>
              </a:xfrm>
              <a:prstGeom prst="roundRect">
                <a:avLst/>
              </a:prstGeom>
              <a:solidFill>
                <a:srgbClr val="D9E8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1428554" y="984059"/>
                <a:ext cx="4501382" cy="960748"/>
              </a:xfrm>
              <a:prstGeom prst="roundRect">
                <a:avLst/>
              </a:prstGeom>
              <a:noFill/>
              <a:ln w="12700">
                <a:solidFill>
                  <a:srgbClr val="0F592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pic>
          <p:nvPicPr>
            <p:cNvPr id="4101" name="Picture 2" descr="D:\花纹\天使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43539" flipH="1">
              <a:off x="1132037" y="1617493"/>
              <a:ext cx="786874" cy="908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103" name="组合 28"/>
            <p:cNvGrpSpPr>
              <a:grpSpLocks/>
            </p:cNvGrpSpPr>
            <p:nvPr/>
          </p:nvGrpSpPr>
          <p:grpSpPr bwMode="auto">
            <a:xfrm>
              <a:off x="2143108" y="2999578"/>
              <a:ext cx="4644264" cy="143670"/>
              <a:chOff x="2143108" y="2643182"/>
              <a:chExt cx="4644264" cy="14367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2143321" y="2643861"/>
                <a:ext cx="142882" cy="142880"/>
              </a:xfrm>
              <a:prstGeom prst="ellipse">
                <a:avLst/>
              </a:prstGeom>
              <a:solidFill>
                <a:srgbClr val="0F59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28" name="直接连接符 27"/>
              <p:cNvCxnSpPr>
                <a:stCxn id="26" idx="4"/>
              </p:cNvCxnSpPr>
              <p:nvPr/>
            </p:nvCxnSpPr>
            <p:spPr>
              <a:xfrm rot="16200000" flipH="1">
                <a:off x="4500076" y="499841"/>
                <a:ext cx="1587" cy="4572215"/>
              </a:xfrm>
              <a:prstGeom prst="line">
                <a:avLst/>
              </a:prstGeom>
              <a:ln>
                <a:solidFill>
                  <a:srgbClr val="0F592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04" name="组合 29"/>
            <p:cNvGrpSpPr>
              <a:grpSpLocks/>
            </p:cNvGrpSpPr>
            <p:nvPr/>
          </p:nvGrpSpPr>
          <p:grpSpPr bwMode="auto">
            <a:xfrm>
              <a:off x="2143108" y="3618707"/>
              <a:ext cx="4644264" cy="143670"/>
              <a:chOff x="2143108" y="2643182"/>
              <a:chExt cx="4644264" cy="14367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143321" y="2643881"/>
                <a:ext cx="142882" cy="142880"/>
              </a:xfrm>
              <a:prstGeom prst="ellipse">
                <a:avLst/>
              </a:prstGeom>
              <a:solidFill>
                <a:srgbClr val="0F59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32" name="直接连接符 31"/>
              <p:cNvCxnSpPr>
                <a:stCxn id="31" idx="4"/>
              </p:cNvCxnSpPr>
              <p:nvPr/>
            </p:nvCxnSpPr>
            <p:spPr>
              <a:xfrm rot="16200000" flipH="1">
                <a:off x="4500076" y="499861"/>
                <a:ext cx="1587" cy="4572215"/>
              </a:xfrm>
              <a:prstGeom prst="line">
                <a:avLst/>
              </a:prstGeom>
              <a:ln>
                <a:solidFill>
                  <a:srgbClr val="0F592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05" name="组合 32"/>
            <p:cNvGrpSpPr>
              <a:grpSpLocks/>
            </p:cNvGrpSpPr>
            <p:nvPr/>
          </p:nvGrpSpPr>
          <p:grpSpPr bwMode="auto">
            <a:xfrm>
              <a:off x="2143108" y="4237836"/>
              <a:ext cx="4644264" cy="143670"/>
              <a:chOff x="2143108" y="2643182"/>
              <a:chExt cx="4644264" cy="14367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2143321" y="2643900"/>
                <a:ext cx="142882" cy="142880"/>
              </a:xfrm>
              <a:prstGeom prst="ellipse">
                <a:avLst/>
              </a:prstGeom>
              <a:solidFill>
                <a:srgbClr val="0F59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35" name="直接连接符 34"/>
              <p:cNvCxnSpPr>
                <a:stCxn id="34" idx="4"/>
              </p:cNvCxnSpPr>
              <p:nvPr/>
            </p:nvCxnSpPr>
            <p:spPr>
              <a:xfrm rot="16200000" flipH="1">
                <a:off x="4500076" y="499880"/>
                <a:ext cx="1587" cy="4572215"/>
              </a:xfrm>
              <a:prstGeom prst="line">
                <a:avLst/>
              </a:prstGeom>
              <a:ln>
                <a:solidFill>
                  <a:srgbClr val="0F592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06" name="组合 35"/>
            <p:cNvGrpSpPr>
              <a:grpSpLocks/>
            </p:cNvGrpSpPr>
            <p:nvPr/>
          </p:nvGrpSpPr>
          <p:grpSpPr bwMode="auto">
            <a:xfrm>
              <a:off x="2143108" y="4856966"/>
              <a:ext cx="4644264" cy="143670"/>
              <a:chOff x="2143108" y="2643182"/>
              <a:chExt cx="4644264" cy="14367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143321" y="2643919"/>
                <a:ext cx="142882" cy="142880"/>
              </a:xfrm>
              <a:prstGeom prst="ellipse">
                <a:avLst/>
              </a:prstGeom>
              <a:solidFill>
                <a:srgbClr val="0F59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38" name="直接连接符 37"/>
              <p:cNvCxnSpPr>
                <a:stCxn id="37" idx="4"/>
              </p:cNvCxnSpPr>
              <p:nvPr/>
            </p:nvCxnSpPr>
            <p:spPr>
              <a:xfrm rot="16200000" flipH="1">
                <a:off x="4500076" y="499899"/>
                <a:ext cx="1587" cy="4572215"/>
              </a:xfrm>
              <a:prstGeom prst="line">
                <a:avLst/>
              </a:prstGeom>
              <a:ln>
                <a:solidFill>
                  <a:srgbClr val="0F592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8"/>
          <p:cNvGrpSpPr>
            <a:grpSpLocks/>
          </p:cNvGrpSpPr>
          <p:nvPr/>
        </p:nvGrpSpPr>
        <p:grpSpPr bwMode="auto">
          <a:xfrm>
            <a:off x="3881438" y="2000250"/>
            <a:ext cx="4572000" cy="515938"/>
            <a:chOff x="2714612" y="2071678"/>
            <a:chExt cx="4572032" cy="515640"/>
          </a:xfrm>
        </p:grpSpPr>
        <p:sp>
          <p:nvSpPr>
            <p:cNvPr id="15" name="矩形 14"/>
            <p:cNvSpPr/>
            <p:nvPr/>
          </p:nvSpPr>
          <p:spPr>
            <a:xfrm>
              <a:off x="3000364" y="2087544"/>
              <a:ext cx="4286280" cy="49977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2714612" y="2071678"/>
              <a:ext cx="500065" cy="49977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00" b="1" dirty="0"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sz="2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123" name="组合 19"/>
          <p:cNvGrpSpPr>
            <a:grpSpLocks/>
          </p:cNvGrpSpPr>
          <p:nvPr/>
        </p:nvGrpSpPr>
        <p:grpSpPr bwMode="auto">
          <a:xfrm>
            <a:off x="3881438" y="2905125"/>
            <a:ext cx="4572000" cy="514350"/>
            <a:chOff x="2714612" y="2976559"/>
            <a:chExt cx="4572032" cy="513942"/>
          </a:xfrm>
        </p:grpSpPr>
        <p:sp>
          <p:nvSpPr>
            <p:cNvPr id="16" name="矩形 15"/>
            <p:cNvSpPr/>
            <p:nvPr/>
          </p:nvSpPr>
          <p:spPr>
            <a:xfrm>
              <a:off x="3000364" y="2990836"/>
              <a:ext cx="4286280" cy="49966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2714612" y="2976559"/>
              <a:ext cx="500065" cy="499666"/>
            </a:xfrm>
            <a:prstGeom prst="ellipse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FF0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00" b="1" dirty="0">
                  <a:latin typeface="Arial" pitchFamily="34" charset="0"/>
                  <a:cs typeface="Arial" pitchFamily="34" charset="0"/>
                </a:rPr>
                <a:t>2</a:t>
              </a:r>
              <a:endParaRPr lang="zh-CN" altLang="en-US" sz="2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124" name="组合 20"/>
          <p:cNvGrpSpPr>
            <a:grpSpLocks/>
          </p:cNvGrpSpPr>
          <p:nvPr/>
        </p:nvGrpSpPr>
        <p:grpSpPr bwMode="auto">
          <a:xfrm>
            <a:off x="3881438" y="3810001"/>
            <a:ext cx="4572000" cy="512763"/>
            <a:chOff x="2714612" y="3881440"/>
            <a:chExt cx="4572032" cy="512244"/>
          </a:xfrm>
        </p:grpSpPr>
        <p:sp>
          <p:nvSpPr>
            <p:cNvPr id="17" name="矩形 16"/>
            <p:cNvSpPr/>
            <p:nvPr/>
          </p:nvSpPr>
          <p:spPr>
            <a:xfrm>
              <a:off x="3000364" y="3892542"/>
              <a:ext cx="4286280" cy="501142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2714612" y="3881440"/>
              <a:ext cx="500065" cy="499557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00" b="1" dirty="0">
                  <a:latin typeface="Arial" pitchFamily="34" charset="0"/>
                  <a:cs typeface="Arial" pitchFamily="34" charset="0"/>
                </a:rPr>
                <a:t>3</a:t>
              </a:r>
              <a:endParaRPr lang="zh-CN" altLang="en-US" sz="2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125" name="组合 21"/>
          <p:cNvGrpSpPr>
            <a:grpSpLocks/>
          </p:cNvGrpSpPr>
          <p:nvPr/>
        </p:nvGrpSpPr>
        <p:grpSpPr bwMode="auto">
          <a:xfrm>
            <a:off x="3881438" y="4714876"/>
            <a:ext cx="4572000" cy="511175"/>
            <a:chOff x="2714612" y="4786322"/>
            <a:chExt cx="4572032" cy="510544"/>
          </a:xfrm>
        </p:grpSpPr>
        <p:sp>
          <p:nvSpPr>
            <p:cNvPr id="18" name="矩形 17"/>
            <p:cNvSpPr/>
            <p:nvPr/>
          </p:nvSpPr>
          <p:spPr>
            <a:xfrm>
              <a:off x="3000364" y="4795835"/>
              <a:ext cx="4286280" cy="501031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714612" y="4786322"/>
              <a:ext cx="500065" cy="499446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200" b="1" dirty="0">
                  <a:latin typeface="Arial" pitchFamily="34" charset="0"/>
                  <a:cs typeface="Arial" pitchFamily="34" charset="0"/>
                </a:rPr>
                <a:t>4</a:t>
              </a:r>
              <a:endParaRPr lang="zh-CN" altLang="en-US" sz="22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1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/>
              <a:t>Contents</a:t>
            </a:r>
            <a:r>
              <a:rPr lang="en-US" altLang="zh-CN" smtClean="0"/>
              <a:t> </a:t>
            </a:r>
            <a:endParaRPr lang="zh-CN" altLang="en-US" smtClean="0"/>
          </a:p>
        </p:txBody>
      </p:sp>
      <p:pic>
        <p:nvPicPr>
          <p:cNvPr id="5127" name="Picture 3" descr="D:\花纹\儿童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FFFFA"/>
              </a:clrFrom>
              <a:clrTo>
                <a:srgbClr val="FFFF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66"/>
          <a:stretch>
            <a:fillRect/>
          </a:stretch>
        </p:blipFill>
        <p:spPr>
          <a:xfrm>
            <a:off x="3524251" y="1714501"/>
            <a:ext cx="500063" cy="841375"/>
          </a:xfrm>
          <a:noFill/>
        </p:spPr>
      </p:pic>
      <p:pic>
        <p:nvPicPr>
          <p:cNvPr id="5128" name="Picture 3" descr="D:\花纹\儿童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4" r="50000"/>
          <a:stretch>
            <a:fillRect/>
          </a:stretch>
        </p:blipFill>
        <p:spPr bwMode="auto">
          <a:xfrm>
            <a:off x="3381375" y="2714626"/>
            <a:ext cx="5715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3" descr="D:\花纹\儿童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3" r="23334"/>
          <a:stretch>
            <a:fillRect/>
          </a:stretch>
        </p:blipFill>
        <p:spPr bwMode="auto">
          <a:xfrm>
            <a:off x="3524251" y="3571876"/>
            <a:ext cx="500063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3" descr="D:\花纹\儿童1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66"/>
          <a:stretch>
            <a:fillRect/>
          </a:stretch>
        </p:blipFill>
        <p:spPr bwMode="auto">
          <a:xfrm>
            <a:off x="3524251" y="4500564"/>
            <a:ext cx="500063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/>
        </p:nvGrpSpPr>
        <p:grpSpPr>
          <a:xfrm>
            <a:off x="2309786" y="1928802"/>
            <a:ext cx="3643338" cy="1714512"/>
            <a:chOff x="1285852" y="928670"/>
            <a:chExt cx="4786346" cy="10715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圆角矩形 6"/>
            <p:cNvSpPr/>
            <p:nvPr/>
          </p:nvSpPr>
          <p:spPr>
            <a:xfrm>
              <a:off x="1285852" y="928670"/>
              <a:ext cx="4786346" cy="1071570"/>
            </a:xfrm>
            <a:prstGeom prst="roundRect">
              <a:avLst/>
            </a:prstGeom>
            <a:solidFill>
              <a:srgbClr val="D9E8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1428728" y="1035827"/>
              <a:ext cx="4500594" cy="857256"/>
            </a:xfrm>
            <a:prstGeom prst="roundRect">
              <a:avLst/>
            </a:prstGeom>
            <a:noFill/>
            <a:ln w="12700">
              <a:solidFill>
                <a:srgbClr val="0F592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595538" y="2214554"/>
            <a:ext cx="3071834" cy="785818"/>
          </a:xfrm>
          <a:ln>
            <a:miter lim="800000"/>
            <a:headEnd/>
            <a:tailEnd/>
          </a:ln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altLang="zh-CN" sz="4800" dirty="0">
                <a:ln w="1905"/>
                <a:solidFill>
                  <a:srgbClr val="125B2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Thanks!</a:t>
            </a:r>
            <a:endParaRPr lang="zh-CN" altLang="en-US" sz="4800" dirty="0">
              <a:ln w="1905"/>
              <a:solidFill>
                <a:srgbClr val="125B2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8159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104</Words>
  <Application>Microsoft Office PowerPoint</Application>
  <PresentationFormat>宽屏</PresentationFormat>
  <Paragraphs>16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单击此处添加幻灯片标题</vt:lpstr>
      <vt:lpstr>Contents </vt:lpstr>
      <vt:lpstr>Contents </vt:lpstr>
      <vt:lpstr>PowerPoint 演示文稿</vt:lpstr>
      <vt:lpstr>Thanks!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单击此处添加幻灯片标题</dc:title>
  <dc:creator>优品PPT</dc:creator>
  <cp:keywords>http:/www.ypppt.com</cp:keywords>
  <dc:description>http://www.ypppt.com/</dc:description>
  <cp:lastModifiedBy>ypppt</cp:lastModifiedBy>
  <cp:revision>15</cp:revision>
  <dcterms:created xsi:type="dcterms:W3CDTF">2009-10-09T12:25:04Z</dcterms:created>
  <dcterms:modified xsi:type="dcterms:W3CDTF">2017-02-15T05:48:13Z</dcterms:modified>
</cp:coreProperties>
</file>