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51163" y="1720850"/>
            <a:ext cx="6110287" cy="1171575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14638" y="3167063"/>
            <a:ext cx="6178550" cy="827087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65863"/>
            <a:ext cx="1922463" cy="48101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57538" y="6265863"/>
            <a:ext cx="2814637" cy="48101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21450" y="6265863"/>
            <a:ext cx="1922463" cy="48101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9B5E7F9-1B01-4F64-B7C0-CF49289EDA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DF9760A-34A4-48B6-BF5F-FAB03860BD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13550" y="68263"/>
            <a:ext cx="2179638" cy="60277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74638" y="68263"/>
            <a:ext cx="6386512" cy="60277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853C5E2-404C-4B14-A598-BB6CAC5BB6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6116CF-ACBE-47D8-BA97-F03041F880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04941D8-3EE9-4214-95A8-8CA9F9B2E6B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74638" y="1376363"/>
            <a:ext cx="4248150" cy="47196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5188" y="1376363"/>
            <a:ext cx="4248150" cy="47196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76E2BD5-4190-45F9-8435-838D4E8167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A092924-A0CC-43EF-8306-6DF06F98D98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5789AD5-1EC3-4821-816E-C7535338F6A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88ED5DE-6DD9-43ED-83EA-B27E602BAC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05150A8-58C9-447C-A00D-6063BA134C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EF27824-021E-42DD-9D50-221CC0F4B1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1450" y="68263"/>
            <a:ext cx="7551738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638" y="1376363"/>
            <a:ext cx="8648700" cy="471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0000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2209042A-5A6E-47DD-A70F-D5591BC441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733800" y="1524000"/>
            <a:ext cx="15970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0">
                <a:solidFill>
                  <a:srgbClr val="FFFFFF"/>
                </a:solidFill>
              </a:rPr>
              <a:t>5</a:t>
            </a:r>
          </a:p>
        </p:txBody>
      </p:sp>
      <p:grpSp>
        <p:nvGrpSpPr>
          <p:cNvPr id="10245" name="Group 5"/>
          <p:cNvGrpSpPr>
            <a:grpSpLocks/>
          </p:cNvGrpSpPr>
          <p:nvPr/>
        </p:nvGrpSpPr>
        <p:grpSpPr bwMode="auto">
          <a:xfrm>
            <a:off x="2209800" y="1066800"/>
            <a:ext cx="4648200" cy="4343400"/>
            <a:chOff x="1392" y="672"/>
            <a:chExt cx="2928" cy="2736"/>
          </a:xfrm>
        </p:grpSpPr>
        <p:sp>
          <p:nvSpPr>
            <p:cNvPr id="13325" name="Oval 6"/>
            <p:cNvSpPr>
              <a:spLocks noChangeArrowheads="1"/>
            </p:cNvSpPr>
            <p:nvPr/>
          </p:nvSpPr>
          <p:spPr bwMode="auto">
            <a:xfrm>
              <a:off x="1392" y="672"/>
              <a:ext cx="2928" cy="2736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26" name="Oval 7"/>
            <p:cNvSpPr>
              <a:spLocks noChangeArrowheads="1"/>
            </p:cNvSpPr>
            <p:nvPr/>
          </p:nvSpPr>
          <p:spPr bwMode="auto">
            <a:xfrm>
              <a:off x="1497" y="768"/>
              <a:ext cx="2688" cy="254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584575" y="1524000"/>
            <a:ext cx="15970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733800" y="1600200"/>
            <a:ext cx="15970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733800" y="1524000"/>
            <a:ext cx="15970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3657600" y="1447800"/>
            <a:ext cx="15970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0">
                <a:solidFill>
                  <a:srgbClr val="FFFFFF"/>
                </a:solidFill>
              </a:rPr>
              <a:t>1</a:t>
            </a:r>
          </a:p>
        </p:txBody>
      </p:sp>
      <p:pic>
        <p:nvPicPr>
          <p:cNvPr id="10252" name="TOOT462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TOOT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708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TOOT463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TOOT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2400" y="7239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TOOT46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TOOT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4800" y="7391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TOOT47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TOOT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7543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2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" fill="hold"/>
                                        <p:tgtEl>
                                          <p:spTgt spid="102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" fill="hold"/>
                                        <p:tgtEl>
                                          <p:spTgt spid="102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2"/>
                </p:tgtEl>
              </p:cMediaNode>
            </p:audio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3"/>
                </p:tgtEl>
              </p:cMediaNode>
            </p:audio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4"/>
                </p:tgtEl>
              </p:cMediaNode>
            </p:audio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5"/>
                </p:tgtEl>
              </p:cMediaNode>
            </p:audio>
          </p:childTnLst>
        </p:cTn>
      </p:par>
    </p:tnLst>
    <p:bldLst>
      <p:bldP spid="10244" grpId="0"/>
      <p:bldP spid="10244" grpId="1"/>
      <p:bldP spid="10248" grpId="0"/>
      <p:bldP spid="10248" grpId="1"/>
      <p:bldP spid="10249" grpId="0"/>
      <p:bldP spid="10249" grpId="1"/>
      <p:bldP spid="10250" grpId="0"/>
      <p:bldP spid="10250" grpId="1"/>
      <p:bldP spid="10251" grpId="0"/>
      <p:bldP spid="10251" grpId="1"/>
    </p:bldLst>
  </p:timing>
</p:sld>
</file>

<file path=ppt/theme/theme1.xml><?xml version="1.0" encoding="utf-8"?>
<a:theme xmlns:a="http://schemas.openxmlformats.org/drawingml/2006/main" name="Worldwide design template">
  <a:themeElements>
    <a:clrScheme name="Worldwide design template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Worldwide design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Worldwide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wide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wide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wide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wide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wide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ldwide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ldwide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ldwide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ldwide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ldwide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ldwide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ldwide design 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全屏显示(4:3)</PresentationFormat>
  <Paragraphs>5</Paragraphs>
  <Slides>1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1</vt:i4>
      </vt:variant>
    </vt:vector>
  </HeadingPairs>
  <TitlesOfParts>
    <vt:vector size="16" baseType="lpstr">
      <vt:lpstr>Arial</vt:lpstr>
      <vt:lpstr>宋体</vt:lpstr>
      <vt:lpstr>Calibri</vt:lpstr>
      <vt:lpstr>Worldwide design template</vt:lpstr>
      <vt:lpstr>Worldwide design template</vt:lpstr>
      <vt:lpstr>Worldwide design template</vt:lpstr>
      <vt:lpstr>Worldwide design template</vt:lpstr>
      <vt:lpstr>Worldwide design template</vt:lpstr>
      <vt:lpstr>Worldwide design template</vt:lpstr>
      <vt:lpstr>Worldwide design template</vt:lpstr>
      <vt:lpstr>Worldwide design template</vt:lpstr>
      <vt:lpstr>Worldwide design template</vt:lpstr>
      <vt:lpstr>Worldwide design template</vt:lpstr>
      <vt:lpstr>Worldwide design template</vt:lpstr>
      <vt:lpstr>Worldwide design template</vt:lpstr>
      <vt:lpstr>幻灯片 1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微软用户</cp:lastModifiedBy>
  <cp:revision>3</cp:revision>
  <dcterms:created xsi:type="dcterms:W3CDTF">2013-04-26T00:10:49Z</dcterms:created>
  <dcterms:modified xsi:type="dcterms:W3CDTF">2013-11-07T03:36:43Z</dcterms:modified>
</cp:coreProperties>
</file>