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5" r:id="rId3"/>
  </p:sldMasterIdLst>
  <p:notesMasterIdLst>
    <p:notesMasterId r:id="rId21"/>
  </p:notesMasterIdLst>
  <p:sldIdLst>
    <p:sldId id="259" r:id="rId4"/>
    <p:sldId id="263" r:id="rId5"/>
    <p:sldId id="262" r:id="rId6"/>
    <p:sldId id="261" r:id="rId7"/>
    <p:sldId id="266" r:id="rId8"/>
    <p:sldId id="273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39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56"/>
        <p:guide pos="39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A828D-648A-44D7-97F1-FA1592FCA841}" type="datetimeFigureOut">
              <a:rPr lang="zh-CN" altLang="en-US" smtClean="0"/>
              <a:t>2016/3/28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DB194-9D28-42D6-80EE-697C6D85BD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33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9039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4EBA3-F3F1-49D7-9EE8-50F5EA28B505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C3354-EA5B-4F4A-AD15-E1A2D32EB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00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DC8F0-9EA1-44A7-9BCB-719D97D3A7AB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11406-2CA8-4691-89AE-21BBB2441B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77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2C96A-9E20-4B36-92B6-ABB58CFB8866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A40FF-1145-4BCB-B847-917EB6520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87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6BC10-28F2-47BC-AF37-4ECBB6C20667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4A105-CFA3-44AF-B031-10E163B156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598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C7EDB-BBA2-46AF-8FD5-4B743AAACDEA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1BA5A-0D0E-43F2-93BE-FAF154383D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61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548FF-1328-4142-B23A-01BA36EAAA1E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7FFF0-F5C4-46C4-96AA-F0F7274A3F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88B86-E105-40DD-BFFC-F6D672686482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1D8B8-F447-4CD6-BD42-82FBB9BA0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13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80226-8842-44EB-A307-524F0A374268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0F25F-FAFE-4C39-A9FE-37311A5096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26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A2F84-0B45-45F6-81E1-569D7FE8A94C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34EB3-65B7-460A-B7D5-B875FECAE1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919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8592A-A16F-40EA-9AB9-DAD5BEBE8BD3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1A640-5569-40DF-92AB-7F07F8C3E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60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6367D-A817-46DE-9D31-B49AF0D37B59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F3BF-51F2-4BAF-BAFB-32D93BF459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9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49FE6-13C9-4D9E-9AA2-C603BBCBC3E5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2F8A8-BD1D-41BB-9C5A-F1EB35DD1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779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6BB23-AB39-4A2F-BB56-5F46922ED257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161ED-FA79-4776-BE5F-58CC42F23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97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680B2-2358-4FB4-8DA9-818D9A7801BB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B7C66-4F2B-4A62-9343-7970583058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94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EB37C-39DF-4ABD-9813-9022BE46ADDA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AF823-CF64-4D9F-9B65-8DA0361C6D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62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74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51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5249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04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465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870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951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C355B-D8B6-4ED2-836A-8A2EC21846A2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09F03-956C-49AA-873B-4340BC842C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99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8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121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10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580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E77F1-F9B0-4525-ABF2-156AAFFD8880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5BBBC-1842-46E6-B201-A37C3A1A7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8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44745-A278-446E-A02D-EE1209E2C692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F751A-1E92-4480-92BA-D355F3AB6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4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0ED16-A563-4EF2-B449-695EF7074713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C7165-7321-4957-B039-3C16E51C0C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67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2CBAF-A3AA-498B-AA4C-7BD5379FDDF9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92EE6-A02C-4D33-86A7-D95BC1D456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45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5EE1D-70D2-4751-9398-9C2A4D8C8118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B1C1F-68BF-4119-9D19-20624E9F30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98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742D6-BA3A-46CE-A8DC-2A50D218ECB0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EFE03-2CC5-4871-BF92-7C7DE517FD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72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bstract_background_4-wallpaper-1366x768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1"/>
          <a:stretch>
            <a:fillRect/>
          </a:stretch>
        </p:blipFill>
        <p:spPr bwMode="auto">
          <a:xfrm>
            <a:off x="-6350" y="1588"/>
            <a:ext cx="12233275" cy="688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0B1267B-496D-46E5-ABA3-2718D12039D2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102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D656AA-582E-4DED-9960-9965A030AD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1"/>
          <a:stretch>
            <a:fillRect/>
          </a:stretch>
        </p:blipFill>
        <p:spPr bwMode="auto">
          <a:xfrm>
            <a:off x="0" y="1588"/>
            <a:ext cx="12234863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83D31404-5B85-4DD0-B14C-53F0B3FCCC25}" type="datetimeFigureOut">
              <a:rPr lang="zh-CN" altLang="en-US"/>
              <a:pPr>
                <a:defRPr/>
              </a:pPr>
              <a:t>2016/3/28</a:t>
            </a:fld>
            <a:endParaRPr lang="zh-CN" altLang="en-US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E0147718-086B-474A-8D77-6ADBD2AA8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8564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557213" y="2400300"/>
            <a:ext cx="103632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5400" b="1" dirty="0" smtClean="0">
                <a:solidFill>
                  <a:srgbClr val="2276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蓝色炫彩线条商务PPT模板</a:t>
            </a: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588963" y="3698875"/>
            <a:ext cx="8194675" cy="0"/>
          </a:xfrm>
          <a:prstGeom prst="line">
            <a:avLst/>
          </a:prstGeom>
          <a:noFill/>
          <a:ln w="9525">
            <a:solidFill>
              <a:srgbClr val="22766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14350" y="3698875"/>
            <a:ext cx="84169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300">
                <a:solidFill>
                  <a:srgbClr val="22766F"/>
                </a:solidFill>
                <a:latin typeface="Calibri Light" panose="020F0302020204030204" pitchFamily="34" charset="0"/>
              </a:rPr>
              <a:t>Blue Business Presetation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74675" y="4827588"/>
            <a:ext cx="3216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22766F"/>
                </a:solidFill>
                <a:latin typeface="Calibri Light" panose="020F0302020204030204" pitchFamily="34" charset="0"/>
              </a:rPr>
              <a:t>By impression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/>
          <p:cNvSpPr>
            <a:spLocks noChangeArrowheads="1"/>
          </p:cNvSpPr>
          <p:nvPr/>
        </p:nvSpPr>
        <p:spPr bwMode="auto">
          <a:xfrm>
            <a:off x="6254750" y="257810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9018588" y="257810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9158288" y="2327275"/>
            <a:ext cx="2355850" cy="523875"/>
            <a:chOff x="0" y="0"/>
            <a:chExt cx="1484" cy="330"/>
          </a:xfrm>
        </p:grpSpPr>
        <p:sp>
          <p:nvSpPr>
            <p:cNvPr id="14357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AC8CD0"/>
            </a:solidFill>
            <a:ln w="38100">
              <a:solidFill>
                <a:srgbClr val="FFFFFF">
                  <a:alpha val="6901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358" name="AutoShape 7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AC8CD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9586913" y="2378075"/>
            <a:ext cx="14970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 03</a:t>
            </a:r>
            <a:endParaRPr lang="zh-CN" altLang="en-US"/>
          </a:p>
        </p:txBody>
      </p:sp>
      <p:grpSp>
        <p:nvGrpSpPr>
          <p:cNvPr id="14342" name="Group 8"/>
          <p:cNvGrpSpPr>
            <a:grpSpLocks/>
          </p:cNvGrpSpPr>
          <p:nvPr/>
        </p:nvGrpSpPr>
        <p:grpSpPr bwMode="auto">
          <a:xfrm>
            <a:off x="6365875" y="2327275"/>
            <a:ext cx="2355850" cy="523875"/>
            <a:chOff x="0" y="0"/>
            <a:chExt cx="1484" cy="330"/>
          </a:xfrm>
        </p:grpSpPr>
        <p:sp>
          <p:nvSpPr>
            <p:cNvPr id="14355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85A3D5"/>
            </a:solidFill>
            <a:ln w="38100">
              <a:solidFill>
                <a:srgbClr val="FFFFFF">
                  <a:alpha val="69019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356" name="AutoShape 11"/>
            <p:cNvSpPr>
              <a:spLocks noChangeArrowheads="1"/>
            </p:cNvSpPr>
            <p:nvPr/>
          </p:nvSpPr>
          <p:spPr bwMode="auto">
            <a:xfrm>
              <a:off x="23" y="20"/>
              <a:ext cx="1432" cy="134"/>
            </a:xfrm>
            <a:prstGeom prst="roundRect">
              <a:avLst>
                <a:gd name="adj" fmla="val 2835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85A3D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4343" name="Rectangle 12"/>
          <p:cNvSpPr>
            <a:spLocks noChangeArrowheads="1"/>
          </p:cNvSpPr>
          <p:nvPr/>
        </p:nvSpPr>
        <p:spPr bwMode="auto">
          <a:xfrm>
            <a:off x="6788150" y="2378075"/>
            <a:ext cx="1497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 02</a:t>
            </a:r>
            <a:endParaRPr lang="zh-CN" altLang="en-US"/>
          </a:p>
        </p:txBody>
      </p:sp>
      <p:sp>
        <p:nvSpPr>
          <p:cNvPr id="14344" name="AutoShape 13"/>
          <p:cNvSpPr>
            <a:spLocks noChangeArrowheads="1"/>
          </p:cNvSpPr>
          <p:nvPr/>
        </p:nvSpPr>
        <p:spPr bwMode="auto">
          <a:xfrm>
            <a:off x="3492500" y="2578100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345" name="AutoShape 14"/>
          <p:cNvSpPr>
            <a:spLocks noChangeArrowheads="1"/>
          </p:cNvSpPr>
          <p:nvPr/>
        </p:nvSpPr>
        <p:spPr bwMode="auto">
          <a:xfrm>
            <a:off x="3590925" y="2327275"/>
            <a:ext cx="2355850" cy="523875"/>
          </a:xfrm>
          <a:prstGeom prst="roundRect">
            <a:avLst>
              <a:gd name="adj" fmla="val 16667"/>
            </a:avLst>
          </a:prstGeom>
          <a:solidFill>
            <a:srgbClr val="DA7F70"/>
          </a:solidFill>
          <a:ln w="38100">
            <a:solidFill>
              <a:srgbClr val="FFFFFF">
                <a:alpha val="69019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346" name="AutoShape 15"/>
          <p:cNvSpPr>
            <a:spLocks noChangeArrowheads="1"/>
          </p:cNvSpPr>
          <p:nvPr/>
        </p:nvSpPr>
        <p:spPr bwMode="auto">
          <a:xfrm>
            <a:off x="3627438" y="2359025"/>
            <a:ext cx="2273300" cy="125413"/>
          </a:xfrm>
          <a:prstGeom prst="roundRect">
            <a:avLst>
              <a:gd name="adj" fmla="val 28352"/>
            </a:avLst>
          </a:prstGeom>
          <a:gradFill rotWithShape="1">
            <a:gsLst>
              <a:gs pos="0">
                <a:srgbClr val="FFFFFF"/>
              </a:gs>
              <a:gs pos="100000">
                <a:srgbClr val="DA7F7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4013200" y="2378075"/>
            <a:ext cx="1497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 01</a:t>
            </a:r>
            <a:endParaRPr lang="zh-CN" altLang="en-US"/>
          </a:p>
        </p:txBody>
      </p:sp>
      <p:sp>
        <p:nvSpPr>
          <p:cNvPr id="14348" name="Text Box 17"/>
          <p:cNvSpPr>
            <a:spLocks noChangeArrowheads="1"/>
          </p:cNvSpPr>
          <p:nvPr/>
        </p:nvSpPr>
        <p:spPr bwMode="auto">
          <a:xfrm>
            <a:off x="3714750" y="1878013"/>
            <a:ext cx="391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14349" name="Text Box 18"/>
          <p:cNvSpPr>
            <a:spLocks noChangeArrowheads="1"/>
          </p:cNvSpPr>
          <p:nvPr/>
        </p:nvSpPr>
        <p:spPr bwMode="auto">
          <a:xfrm>
            <a:off x="3636963" y="3121025"/>
            <a:ext cx="2262187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ThemeGallery is a Design Digital Content &amp; Contents mall developed by Guild Design Inc.</a:t>
            </a:r>
            <a:endParaRPr lang="zh-CN" altLang="en-US"/>
          </a:p>
        </p:txBody>
      </p:sp>
      <p:sp>
        <p:nvSpPr>
          <p:cNvPr id="14350" name="Text Box 19"/>
          <p:cNvSpPr>
            <a:spLocks noChangeArrowheads="1"/>
          </p:cNvSpPr>
          <p:nvPr/>
        </p:nvSpPr>
        <p:spPr bwMode="auto">
          <a:xfrm>
            <a:off x="6326188" y="3154363"/>
            <a:ext cx="2506662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Description of the contents</a:t>
            </a: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14351" name="Text Box 20"/>
          <p:cNvSpPr>
            <a:spLocks noChangeArrowheads="1"/>
          </p:cNvSpPr>
          <p:nvPr/>
        </p:nvSpPr>
        <p:spPr bwMode="auto">
          <a:xfrm>
            <a:off x="9067800" y="3154363"/>
            <a:ext cx="2506663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Description of the contents</a:t>
            </a: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14352" name="Text Box 22"/>
          <p:cNvSpPr txBox="1">
            <a:spLocks noChangeArrowheads="1"/>
          </p:cNvSpPr>
          <p:nvPr/>
        </p:nvSpPr>
        <p:spPr bwMode="auto">
          <a:xfrm>
            <a:off x="868363" y="996950"/>
            <a:ext cx="328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4353" name="Text Box 21"/>
          <p:cNvSpPr txBox="1">
            <a:spLocks noChangeArrowheads="1"/>
          </p:cNvSpPr>
          <p:nvPr/>
        </p:nvSpPr>
        <p:spPr bwMode="auto">
          <a:xfrm>
            <a:off x="892175" y="1874838"/>
            <a:ext cx="1893888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4354" name="Text Box 22"/>
          <p:cNvSpPr txBox="1">
            <a:spLocks noChangeArrowheads="1"/>
          </p:cNvSpPr>
          <p:nvPr/>
        </p:nvSpPr>
        <p:spPr bwMode="auto">
          <a:xfrm>
            <a:off x="912813" y="3656013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2138363" y="2132013"/>
          <a:ext cx="5692775" cy="3211512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5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74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1916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9329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11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zh-CN" altLang="en-US" sz="2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5406" name="Text Box 47"/>
          <p:cNvSpPr>
            <a:spLocks noChangeArrowheads="1"/>
          </p:cNvSpPr>
          <p:nvPr/>
        </p:nvSpPr>
        <p:spPr bwMode="auto">
          <a:xfrm>
            <a:off x="612775" y="220662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Contents01</a:t>
            </a:r>
            <a:endParaRPr lang="zh-CN" altLang="en-US"/>
          </a:p>
        </p:txBody>
      </p:sp>
      <p:sp>
        <p:nvSpPr>
          <p:cNvPr id="15407" name="Text Box 48"/>
          <p:cNvSpPr>
            <a:spLocks noChangeArrowheads="1"/>
          </p:cNvSpPr>
          <p:nvPr/>
        </p:nvSpPr>
        <p:spPr bwMode="auto">
          <a:xfrm>
            <a:off x="612775" y="2763838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Contents02</a:t>
            </a:r>
            <a:endParaRPr lang="zh-CN" altLang="en-US"/>
          </a:p>
        </p:txBody>
      </p:sp>
      <p:sp>
        <p:nvSpPr>
          <p:cNvPr id="15408" name="Text Box 49"/>
          <p:cNvSpPr>
            <a:spLocks noChangeArrowheads="1"/>
          </p:cNvSpPr>
          <p:nvPr/>
        </p:nvSpPr>
        <p:spPr bwMode="auto">
          <a:xfrm>
            <a:off x="612775" y="3287713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Contents03</a:t>
            </a:r>
            <a:endParaRPr lang="zh-CN" altLang="en-US"/>
          </a:p>
        </p:txBody>
      </p:sp>
      <p:sp>
        <p:nvSpPr>
          <p:cNvPr id="15409" name="Text Box 50"/>
          <p:cNvSpPr>
            <a:spLocks noChangeArrowheads="1"/>
          </p:cNvSpPr>
          <p:nvPr/>
        </p:nvSpPr>
        <p:spPr bwMode="auto">
          <a:xfrm>
            <a:off x="612775" y="3802063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Contents04</a:t>
            </a:r>
            <a:endParaRPr lang="zh-CN" altLang="en-US"/>
          </a:p>
        </p:txBody>
      </p:sp>
      <p:sp>
        <p:nvSpPr>
          <p:cNvPr id="15410" name="Text Box 51"/>
          <p:cNvSpPr>
            <a:spLocks noChangeArrowheads="1"/>
          </p:cNvSpPr>
          <p:nvPr/>
        </p:nvSpPr>
        <p:spPr bwMode="auto">
          <a:xfrm>
            <a:off x="612775" y="4335463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Contents05</a:t>
            </a:r>
            <a:endParaRPr lang="zh-CN" altLang="en-US"/>
          </a:p>
        </p:txBody>
      </p:sp>
      <p:sp>
        <p:nvSpPr>
          <p:cNvPr id="15411" name="Text Box 52"/>
          <p:cNvSpPr>
            <a:spLocks noChangeArrowheads="1"/>
          </p:cNvSpPr>
          <p:nvPr/>
        </p:nvSpPr>
        <p:spPr bwMode="auto">
          <a:xfrm>
            <a:off x="612775" y="4878388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Contents06</a:t>
            </a:r>
            <a:endParaRPr lang="zh-CN" altLang="en-US"/>
          </a:p>
        </p:txBody>
      </p:sp>
      <p:sp>
        <p:nvSpPr>
          <p:cNvPr id="15412" name="Rectangle 53"/>
          <p:cNvSpPr>
            <a:spLocks noChangeArrowheads="1"/>
          </p:cNvSpPr>
          <p:nvPr/>
        </p:nvSpPr>
        <p:spPr bwMode="auto">
          <a:xfrm>
            <a:off x="2139950" y="2246313"/>
            <a:ext cx="968375" cy="274637"/>
          </a:xfrm>
          <a:prstGeom prst="rect">
            <a:avLst/>
          </a:prstGeom>
          <a:gradFill rotWithShape="1">
            <a:gsLst>
              <a:gs pos="0">
                <a:srgbClr val="AC8CD0"/>
              </a:gs>
              <a:gs pos="100000">
                <a:srgbClr val="CDBAE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3" name="Rectangle 54"/>
          <p:cNvSpPr>
            <a:spLocks noChangeArrowheads="1"/>
          </p:cNvSpPr>
          <p:nvPr/>
        </p:nvSpPr>
        <p:spPr bwMode="auto">
          <a:xfrm>
            <a:off x="2139950" y="2806700"/>
            <a:ext cx="849313" cy="274638"/>
          </a:xfrm>
          <a:prstGeom prst="rect">
            <a:avLst/>
          </a:prstGeom>
          <a:gradFill rotWithShape="1">
            <a:gsLst>
              <a:gs pos="0">
                <a:srgbClr val="85A3D5"/>
              </a:gs>
              <a:gs pos="100000">
                <a:srgbClr val="B6C7E5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4" name="Rectangle 55"/>
          <p:cNvSpPr>
            <a:spLocks noChangeArrowheads="1"/>
          </p:cNvSpPr>
          <p:nvPr/>
        </p:nvSpPr>
        <p:spPr bwMode="auto">
          <a:xfrm>
            <a:off x="2139950" y="3349625"/>
            <a:ext cx="419100" cy="274638"/>
          </a:xfrm>
          <a:prstGeom prst="rect">
            <a:avLst/>
          </a:prstGeom>
          <a:gradFill rotWithShape="1">
            <a:gsLst>
              <a:gs pos="0">
                <a:srgbClr val="D87AA5"/>
              </a:gs>
              <a:gs pos="100000">
                <a:srgbClr val="E7AFC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5" name="Rectangle 56"/>
          <p:cNvSpPr>
            <a:spLocks noChangeArrowheads="1"/>
          </p:cNvSpPr>
          <p:nvPr/>
        </p:nvSpPr>
        <p:spPr bwMode="auto">
          <a:xfrm>
            <a:off x="2139950" y="3852863"/>
            <a:ext cx="1316038" cy="274637"/>
          </a:xfrm>
          <a:prstGeom prst="rect">
            <a:avLst/>
          </a:prstGeom>
          <a:gradFill rotWithShape="1">
            <a:gsLst>
              <a:gs pos="0">
                <a:srgbClr val="DA7F70"/>
              </a:gs>
              <a:gs pos="100000">
                <a:srgbClr val="E9B2A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6" name="Rectangle 57"/>
          <p:cNvSpPr>
            <a:spLocks noChangeArrowheads="1"/>
          </p:cNvSpPr>
          <p:nvPr/>
        </p:nvSpPr>
        <p:spPr bwMode="auto">
          <a:xfrm>
            <a:off x="2139950" y="4406900"/>
            <a:ext cx="3573463" cy="274638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4A4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7" name="Rectangle 58"/>
          <p:cNvSpPr>
            <a:spLocks noChangeArrowheads="1"/>
          </p:cNvSpPr>
          <p:nvPr/>
        </p:nvSpPr>
        <p:spPr bwMode="auto">
          <a:xfrm>
            <a:off x="2139950" y="4940300"/>
            <a:ext cx="4725988" cy="274638"/>
          </a:xfrm>
          <a:prstGeom prst="rect">
            <a:avLst/>
          </a:prstGeom>
          <a:gradFill rotWithShape="1">
            <a:gsLst>
              <a:gs pos="0">
                <a:srgbClr val="5C1767"/>
              </a:gs>
              <a:gs pos="100000">
                <a:srgbClr val="9D74A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418" name="Text Box 59"/>
          <p:cNvSpPr>
            <a:spLocks noChangeArrowheads="1"/>
          </p:cNvSpPr>
          <p:nvPr/>
        </p:nvSpPr>
        <p:spPr bwMode="auto">
          <a:xfrm>
            <a:off x="2038350" y="5383213"/>
            <a:ext cx="616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0%               20%                40%                60%                80%              100%    </a:t>
            </a:r>
            <a:endParaRPr lang="zh-CN" altLang="en-US"/>
          </a:p>
        </p:txBody>
      </p:sp>
      <p:sp>
        <p:nvSpPr>
          <p:cNvPr id="15419" name="Text Box 60"/>
          <p:cNvSpPr>
            <a:spLocks noChangeArrowheads="1"/>
          </p:cNvSpPr>
          <p:nvPr/>
        </p:nvSpPr>
        <p:spPr bwMode="auto">
          <a:xfrm>
            <a:off x="3252788" y="2236788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18.5%</a:t>
            </a:r>
            <a:endParaRPr lang="zh-CN" altLang="en-US"/>
          </a:p>
        </p:txBody>
      </p:sp>
      <p:sp>
        <p:nvSpPr>
          <p:cNvPr id="15420" name="Text Box 61"/>
          <p:cNvSpPr>
            <a:spLocks noChangeArrowheads="1"/>
          </p:cNvSpPr>
          <p:nvPr/>
        </p:nvSpPr>
        <p:spPr bwMode="auto">
          <a:xfrm>
            <a:off x="3252788" y="2798763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17.5%</a:t>
            </a:r>
            <a:endParaRPr lang="zh-CN" altLang="en-US"/>
          </a:p>
        </p:txBody>
      </p:sp>
      <p:sp>
        <p:nvSpPr>
          <p:cNvPr id="15421" name="Text Box 62"/>
          <p:cNvSpPr>
            <a:spLocks noChangeArrowheads="1"/>
          </p:cNvSpPr>
          <p:nvPr/>
        </p:nvSpPr>
        <p:spPr bwMode="auto">
          <a:xfrm>
            <a:off x="2679700" y="3332163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8.7%</a:t>
            </a:r>
            <a:endParaRPr lang="zh-CN" altLang="en-US"/>
          </a:p>
        </p:txBody>
      </p:sp>
      <p:sp>
        <p:nvSpPr>
          <p:cNvPr id="15422" name="Text Box 63"/>
          <p:cNvSpPr>
            <a:spLocks noChangeArrowheads="1"/>
          </p:cNvSpPr>
          <p:nvPr/>
        </p:nvSpPr>
        <p:spPr bwMode="auto">
          <a:xfrm>
            <a:off x="3586163" y="3846513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23.6%</a:t>
            </a:r>
            <a:endParaRPr lang="zh-CN" altLang="en-US"/>
          </a:p>
        </p:txBody>
      </p:sp>
      <p:sp>
        <p:nvSpPr>
          <p:cNvPr id="15423" name="Text Box 64"/>
          <p:cNvSpPr>
            <a:spLocks noChangeArrowheads="1"/>
          </p:cNvSpPr>
          <p:nvPr/>
        </p:nvSpPr>
        <p:spPr bwMode="auto">
          <a:xfrm>
            <a:off x="5824538" y="4392613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63.6%</a:t>
            </a:r>
            <a:endParaRPr lang="zh-CN" altLang="en-US"/>
          </a:p>
        </p:txBody>
      </p:sp>
      <p:sp>
        <p:nvSpPr>
          <p:cNvPr id="15424" name="Text Box 65"/>
          <p:cNvSpPr>
            <a:spLocks noChangeArrowheads="1"/>
          </p:cNvSpPr>
          <p:nvPr/>
        </p:nvSpPr>
        <p:spPr bwMode="auto">
          <a:xfrm>
            <a:off x="6965950" y="4929188"/>
            <a:ext cx="8794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84.3%</a:t>
            </a:r>
            <a:endParaRPr lang="zh-CN" altLang="en-US"/>
          </a:p>
        </p:txBody>
      </p:sp>
      <p:sp>
        <p:nvSpPr>
          <p:cNvPr id="15425" name="Rectangle 66"/>
          <p:cNvSpPr>
            <a:spLocks noChangeArrowheads="1"/>
          </p:cNvSpPr>
          <p:nvPr/>
        </p:nvSpPr>
        <p:spPr bwMode="auto">
          <a:xfrm>
            <a:off x="749300" y="1096963"/>
            <a:ext cx="74676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ThemeGallery  is a Design Digital Content &amp; Contents mall developed by Guild Design Inc.1</a:t>
            </a:r>
            <a:endParaRPr lang="zh-CN" altLang="en-US"/>
          </a:p>
        </p:txBody>
      </p:sp>
      <p:sp>
        <p:nvSpPr>
          <p:cNvPr id="15426" name="Text Box 22"/>
          <p:cNvSpPr txBox="1">
            <a:spLocks noChangeArrowheads="1"/>
          </p:cNvSpPr>
          <p:nvPr/>
        </p:nvSpPr>
        <p:spPr bwMode="auto">
          <a:xfrm>
            <a:off x="8521700" y="1025525"/>
            <a:ext cx="328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5427" name="Text Box 67"/>
          <p:cNvSpPr txBox="1">
            <a:spLocks noChangeArrowheads="1"/>
          </p:cNvSpPr>
          <p:nvPr/>
        </p:nvSpPr>
        <p:spPr bwMode="auto">
          <a:xfrm>
            <a:off x="8543925" y="1903413"/>
            <a:ext cx="1893888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5428" name="Text Box 68"/>
          <p:cNvSpPr txBox="1">
            <a:spLocks noChangeArrowheads="1"/>
          </p:cNvSpPr>
          <p:nvPr/>
        </p:nvSpPr>
        <p:spPr bwMode="auto">
          <a:xfrm>
            <a:off x="8564563" y="3684588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 21"/>
          <p:cNvSpPr>
            <a:spLocks noChangeArrowheads="1"/>
          </p:cNvSpPr>
          <p:nvPr/>
        </p:nvSpPr>
        <p:spPr bwMode="auto">
          <a:xfrm>
            <a:off x="5067300" y="1546225"/>
            <a:ext cx="2160588" cy="576263"/>
          </a:xfrm>
          <a:prstGeom prst="roundRect">
            <a:avLst>
              <a:gd name="adj" fmla="val 9185"/>
            </a:avLst>
          </a:prstGeom>
          <a:gradFill rotWithShape="1">
            <a:gsLst>
              <a:gs pos="0">
                <a:srgbClr val="B4490F"/>
              </a:gs>
              <a:gs pos="100000">
                <a:srgbClr val="EB641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  <a:endParaRPr lang="zh-CN" altLang="en-US"/>
          </a:p>
        </p:txBody>
      </p:sp>
      <p:sp>
        <p:nvSpPr>
          <p:cNvPr id="16387" name="圆角矩形 22"/>
          <p:cNvSpPr>
            <a:spLocks noChangeArrowheads="1"/>
          </p:cNvSpPr>
          <p:nvPr/>
        </p:nvSpPr>
        <p:spPr bwMode="auto">
          <a:xfrm>
            <a:off x="2546350" y="2409825"/>
            <a:ext cx="2089150" cy="504825"/>
          </a:xfrm>
          <a:prstGeom prst="roundRect">
            <a:avLst>
              <a:gd name="adj" fmla="val 9185"/>
            </a:avLst>
          </a:prstGeom>
          <a:gradFill rotWithShape="1">
            <a:gsLst>
              <a:gs pos="0">
                <a:srgbClr val="2A4A75"/>
              </a:gs>
              <a:gs pos="100000">
                <a:srgbClr val="39639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88" name="圆角矩形 23"/>
          <p:cNvSpPr>
            <a:spLocks noChangeArrowheads="1"/>
          </p:cNvSpPr>
          <p:nvPr/>
        </p:nvSpPr>
        <p:spPr bwMode="auto">
          <a:xfrm>
            <a:off x="5103813" y="2409825"/>
            <a:ext cx="2087562" cy="504825"/>
          </a:xfrm>
          <a:prstGeom prst="roundRect">
            <a:avLst>
              <a:gd name="adj" fmla="val 9185"/>
            </a:avLst>
          </a:prstGeom>
          <a:gradFill rotWithShape="1">
            <a:gsLst>
              <a:gs pos="0">
                <a:srgbClr val="2A4A75"/>
              </a:gs>
              <a:gs pos="100000">
                <a:srgbClr val="39639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89" name="圆角矩形 24"/>
          <p:cNvSpPr>
            <a:spLocks noChangeArrowheads="1"/>
          </p:cNvSpPr>
          <p:nvPr/>
        </p:nvSpPr>
        <p:spPr bwMode="auto">
          <a:xfrm>
            <a:off x="7659688" y="2409825"/>
            <a:ext cx="2087562" cy="504825"/>
          </a:xfrm>
          <a:prstGeom prst="roundRect">
            <a:avLst>
              <a:gd name="adj" fmla="val 9185"/>
            </a:avLst>
          </a:prstGeom>
          <a:gradFill rotWithShape="1">
            <a:gsLst>
              <a:gs pos="0">
                <a:srgbClr val="2A4A75"/>
              </a:gs>
              <a:gs pos="100000">
                <a:srgbClr val="39639D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0" name="圆角矩形 25"/>
          <p:cNvSpPr>
            <a:spLocks noChangeArrowheads="1"/>
          </p:cNvSpPr>
          <p:nvPr/>
        </p:nvSpPr>
        <p:spPr bwMode="auto">
          <a:xfrm>
            <a:off x="2546350" y="3057525"/>
            <a:ext cx="2089150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1" name="圆角矩形 26"/>
          <p:cNvSpPr>
            <a:spLocks noChangeArrowheads="1"/>
          </p:cNvSpPr>
          <p:nvPr/>
        </p:nvSpPr>
        <p:spPr bwMode="auto">
          <a:xfrm>
            <a:off x="5103813" y="3057525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2" name="圆角矩形 27"/>
          <p:cNvSpPr>
            <a:spLocks noChangeArrowheads="1"/>
          </p:cNvSpPr>
          <p:nvPr/>
        </p:nvSpPr>
        <p:spPr bwMode="auto">
          <a:xfrm>
            <a:off x="7659688" y="3057525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3" name="圆角矩形 28"/>
          <p:cNvSpPr>
            <a:spLocks noChangeArrowheads="1"/>
          </p:cNvSpPr>
          <p:nvPr/>
        </p:nvSpPr>
        <p:spPr bwMode="auto">
          <a:xfrm>
            <a:off x="2546350" y="3562350"/>
            <a:ext cx="2089150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4" name="圆角矩形 29"/>
          <p:cNvSpPr>
            <a:spLocks noChangeArrowheads="1"/>
          </p:cNvSpPr>
          <p:nvPr/>
        </p:nvSpPr>
        <p:spPr bwMode="auto">
          <a:xfrm>
            <a:off x="5103813" y="3562350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5" name="圆角矩形 30"/>
          <p:cNvSpPr>
            <a:spLocks noChangeArrowheads="1"/>
          </p:cNvSpPr>
          <p:nvPr/>
        </p:nvSpPr>
        <p:spPr bwMode="auto">
          <a:xfrm>
            <a:off x="7659688" y="3562350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6" name="圆角矩形 31"/>
          <p:cNvSpPr>
            <a:spLocks noChangeArrowheads="1"/>
          </p:cNvSpPr>
          <p:nvPr/>
        </p:nvSpPr>
        <p:spPr bwMode="auto">
          <a:xfrm>
            <a:off x="2546350" y="4067175"/>
            <a:ext cx="2089150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7" name="圆角矩形 32"/>
          <p:cNvSpPr>
            <a:spLocks noChangeArrowheads="1"/>
          </p:cNvSpPr>
          <p:nvPr/>
        </p:nvSpPr>
        <p:spPr bwMode="auto">
          <a:xfrm>
            <a:off x="5103813" y="4067175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8" name="圆角矩形 33"/>
          <p:cNvSpPr>
            <a:spLocks noChangeArrowheads="1"/>
          </p:cNvSpPr>
          <p:nvPr/>
        </p:nvSpPr>
        <p:spPr bwMode="auto">
          <a:xfrm>
            <a:off x="7659688" y="4067175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399" name="圆角矩形 34"/>
          <p:cNvSpPr>
            <a:spLocks noChangeArrowheads="1"/>
          </p:cNvSpPr>
          <p:nvPr/>
        </p:nvSpPr>
        <p:spPr bwMode="auto">
          <a:xfrm>
            <a:off x="2546350" y="4570413"/>
            <a:ext cx="2089150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400" name="圆角矩形 35"/>
          <p:cNvSpPr>
            <a:spLocks noChangeArrowheads="1"/>
          </p:cNvSpPr>
          <p:nvPr/>
        </p:nvSpPr>
        <p:spPr bwMode="auto">
          <a:xfrm>
            <a:off x="5103813" y="4570413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401" name="圆角矩形 36"/>
          <p:cNvSpPr>
            <a:spLocks noChangeArrowheads="1"/>
          </p:cNvSpPr>
          <p:nvPr/>
        </p:nvSpPr>
        <p:spPr bwMode="auto">
          <a:xfrm>
            <a:off x="7659688" y="4570413"/>
            <a:ext cx="2087562" cy="431800"/>
          </a:xfrm>
          <a:prstGeom prst="roundRect">
            <a:avLst>
              <a:gd name="adj" fmla="val 9185"/>
            </a:avLst>
          </a:pr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</p:txBody>
      </p:sp>
      <p:sp>
        <p:nvSpPr>
          <p:cNvPr id="16402" name="直接连接符 37"/>
          <p:cNvSpPr>
            <a:spLocks noChangeShapeType="1"/>
          </p:cNvSpPr>
          <p:nvPr/>
        </p:nvSpPr>
        <p:spPr bwMode="auto">
          <a:xfrm rot="5400000">
            <a:off x="6002337" y="2265363"/>
            <a:ext cx="288925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直接连接符 38"/>
          <p:cNvSpPr>
            <a:spLocks noChangeShapeType="1"/>
          </p:cNvSpPr>
          <p:nvPr/>
        </p:nvSpPr>
        <p:spPr bwMode="auto">
          <a:xfrm>
            <a:off x="3556000" y="2193925"/>
            <a:ext cx="5184775" cy="1588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直接连接符 39"/>
          <p:cNvSpPr>
            <a:spLocks noChangeShapeType="1"/>
          </p:cNvSpPr>
          <p:nvPr/>
        </p:nvSpPr>
        <p:spPr bwMode="auto">
          <a:xfrm rot="5400000">
            <a:off x="3482975" y="2265363"/>
            <a:ext cx="142875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直接连接符 40"/>
          <p:cNvSpPr>
            <a:spLocks noChangeShapeType="1"/>
          </p:cNvSpPr>
          <p:nvPr/>
        </p:nvSpPr>
        <p:spPr bwMode="auto">
          <a:xfrm rot="5400000">
            <a:off x="8667750" y="2265363"/>
            <a:ext cx="142875" cy="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10"/>
          <p:cNvSpPr>
            <a:spLocks/>
          </p:cNvSpPr>
          <p:nvPr/>
        </p:nvSpPr>
        <p:spPr bwMode="auto">
          <a:xfrm>
            <a:off x="2454275" y="1601788"/>
            <a:ext cx="3463925" cy="1612900"/>
          </a:xfrm>
          <a:custGeom>
            <a:avLst/>
            <a:gdLst>
              <a:gd name="T0" fmla="*/ 0 w 3464575"/>
              <a:gd name="T1" fmla="*/ 166790 h 1612754"/>
              <a:gd name="T2" fmla="*/ 48838 w 3464575"/>
              <a:gd name="T3" fmla="*/ 48851 h 1612754"/>
              <a:gd name="T4" fmla="*/ 166744 w 3464575"/>
              <a:gd name="T5" fmla="*/ 0 h 1612754"/>
              <a:gd name="T6" fmla="*/ 3289042 w 3464575"/>
              <a:gd name="T7" fmla="*/ 0 h 1612754"/>
              <a:gd name="T8" fmla="*/ 3406948 w 3464575"/>
              <a:gd name="T9" fmla="*/ 48851 h 1612754"/>
              <a:gd name="T10" fmla="*/ 3455786 w 3464575"/>
              <a:gd name="T11" fmla="*/ 166790 h 1612754"/>
              <a:gd name="T12" fmla="*/ 3455785 w 3464575"/>
              <a:gd name="T13" fmla="*/ 748726 h 1612754"/>
              <a:gd name="T14" fmla="*/ 2015895 w 3464575"/>
              <a:gd name="T15" fmla="*/ 748726 h 1612754"/>
              <a:gd name="T16" fmla="*/ 1799911 w 3464575"/>
              <a:gd name="T17" fmla="*/ 964769 h 1612754"/>
              <a:gd name="T18" fmla="*/ 1804649 w 3464575"/>
              <a:gd name="T19" fmla="*/ 1607567 h 1612754"/>
              <a:gd name="T20" fmla="*/ 166744 w 3464575"/>
              <a:gd name="T21" fmla="*/ 1612900 h 1612754"/>
              <a:gd name="T22" fmla="*/ 48838 w 3464575"/>
              <a:gd name="T23" fmla="*/ 1564049 h 1612754"/>
              <a:gd name="T24" fmla="*/ 0 w 3464575"/>
              <a:gd name="T25" fmla="*/ 1446110 h 1612754"/>
              <a:gd name="T26" fmla="*/ 0 w 3464575"/>
              <a:gd name="T27" fmla="*/ 166790 h 16127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64575"/>
              <a:gd name="T43" fmla="*/ 0 h 1612754"/>
              <a:gd name="T44" fmla="*/ 3464575 w 3464575"/>
              <a:gd name="T45" fmla="*/ 1612754 h 16127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gradFill rotWithShape="1">
            <a:gsLst>
              <a:gs pos="0">
                <a:srgbClr val="B4490F"/>
              </a:gs>
              <a:gs pos="100000">
                <a:srgbClr val="EB641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1" name="任意多边形 11"/>
          <p:cNvSpPr>
            <a:spLocks/>
          </p:cNvSpPr>
          <p:nvPr/>
        </p:nvSpPr>
        <p:spPr bwMode="auto">
          <a:xfrm flipH="1">
            <a:off x="6175375" y="1601788"/>
            <a:ext cx="3463925" cy="1612900"/>
          </a:xfrm>
          <a:custGeom>
            <a:avLst/>
            <a:gdLst>
              <a:gd name="T0" fmla="*/ 0 w 3464575"/>
              <a:gd name="T1" fmla="*/ 166790 h 1612754"/>
              <a:gd name="T2" fmla="*/ 48838 w 3464575"/>
              <a:gd name="T3" fmla="*/ 48851 h 1612754"/>
              <a:gd name="T4" fmla="*/ 166744 w 3464575"/>
              <a:gd name="T5" fmla="*/ 0 h 1612754"/>
              <a:gd name="T6" fmla="*/ 3289042 w 3464575"/>
              <a:gd name="T7" fmla="*/ 0 h 1612754"/>
              <a:gd name="T8" fmla="*/ 3406948 w 3464575"/>
              <a:gd name="T9" fmla="*/ 48851 h 1612754"/>
              <a:gd name="T10" fmla="*/ 3455786 w 3464575"/>
              <a:gd name="T11" fmla="*/ 166790 h 1612754"/>
              <a:gd name="T12" fmla="*/ 3455785 w 3464575"/>
              <a:gd name="T13" fmla="*/ 748726 h 1612754"/>
              <a:gd name="T14" fmla="*/ 2015895 w 3464575"/>
              <a:gd name="T15" fmla="*/ 748726 h 1612754"/>
              <a:gd name="T16" fmla="*/ 1799911 w 3464575"/>
              <a:gd name="T17" fmla="*/ 964769 h 1612754"/>
              <a:gd name="T18" fmla="*/ 1804649 w 3464575"/>
              <a:gd name="T19" fmla="*/ 1607567 h 1612754"/>
              <a:gd name="T20" fmla="*/ 166744 w 3464575"/>
              <a:gd name="T21" fmla="*/ 1612900 h 1612754"/>
              <a:gd name="T22" fmla="*/ 48838 w 3464575"/>
              <a:gd name="T23" fmla="*/ 1564049 h 1612754"/>
              <a:gd name="T24" fmla="*/ 0 w 3464575"/>
              <a:gd name="T25" fmla="*/ 1446110 h 1612754"/>
              <a:gd name="T26" fmla="*/ 0 w 3464575"/>
              <a:gd name="T27" fmla="*/ 166790 h 16127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64575"/>
              <a:gd name="T43" fmla="*/ 0 h 1612754"/>
              <a:gd name="T44" fmla="*/ 3464575 w 3464575"/>
              <a:gd name="T45" fmla="*/ 1612754 h 16127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任意多边形 12"/>
          <p:cNvSpPr>
            <a:spLocks/>
          </p:cNvSpPr>
          <p:nvPr/>
        </p:nvSpPr>
        <p:spPr bwMode="auto">
          <a:xfrm flipV="1">
            <a:off x="2479675" y="3422650"/>
            <a:ext cx="3465513" cy="1612900"/>
          </a:xfrm>
          <a:custGeom>
            <a:avLst/>
            <a:gdLst>
              <a:gd name="T0" fmla="*/ 0 w 3464575"/>
              <a:gd name="T1" fmla="*/ 166790 h 1612754"/>
              <a:gd name="T2" fmla="*/ 48860 w 3464575"/>
              <a:gd name="T3" fmla="*/ 48851 h 1612754"/>
              <a:gd name="T4" fmla="*/ 166820 w 3464575"/>
              <a:gd name="T5" fmla="*/ 0 h 1612754"/>
              <a:gd name="T6" fmla="*/ 3290550 w 3464575"/>
              <a:gd name="T7" fmla="*/ 0 h 1612754"/>
              <a:gd name="T8" fmla="*/ 3408510 w 3464575"/>
              <a:gd name="T9" fmla="*/ 48851 h 1612754"/>
              <a:gd name="T10" fmla="*/ 3457370 w 3464575"/>
              <a:gd name="T11" fmla="*/ 166790 h 1612754"/>
              <a:gd name="T12" fmla="*/ 3457369 w 3464575"/>
              <a:gd name="T13" fmla="*/ 748726 h 1612754"/>
              <a:gd name="T14" fmla="*/ 2016819 w 3464575"/>
              <a:gd name="T15" fmla="*/ 748726 h 1612754"/>
              <a:gd name="T16" fmla="*/ 1800736 w 3464575"/>
              <a:gd name="T17" fmla="*/ 964769 h 1612754"/>
              <a:gd name="T18" fmla="*/ 1805477 w 3464575"/>
              <a:gd name="T19" fmla="*/ 1607567 h 1612754"/>
              <a:gd name="T20" fmla="*/ 166820 w 3464575"/>
              <a:gd name="T21" fmla="*/ 1612900 h 1612754"/>
              <a:gd name="T22" fmla="*/ 48860 w 3464575"/>
              <a:gd name="T23" fmla="*/ 1564049 h 1612754"/>
              <a:gd name="T24" fmla="*/ 0 w 3464575"/>
              <a:gd name="T25" fmla="*/ 1446110 h 1612754"/>
              <a:gd name="T26" fmla="*/ 0 w 3464575"/>
              <a:gd name="T27" fmla="*/ 166790 h 16127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64575"/>
              <a:gd name="T43" fmla="*/ 0 h 1612754"/>
              <a:gd name="T44" fmla="*/ 3464575 w 3464575"/>
              <a:gd name="T45" fmla="*/ 1612754 h 16127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3" name="任意多边形 13"/>
          <p:cNvSpPr>
            <a:spLocks/>
          </p:cNvSpPr>
          <p:nvPr/>
        </p:nvSpPr>
        <p:spPr bwMode="auto">
          <a:xfrm flipH="1" flipV="1">
            <a:off x="6200775" y="3422650"/>
            <a:ext cx="3465513" cy="1612900"/>
          </a:xfrm>
          <a:custGeom>
            <a:avLst/>
            <a:gdLst>
              <a:gd name="T0" fmla="*/ 0 w 3464575"/>
              <a:gd name="T1" fmla="*/ 166790 h 1612754"/>
              <a:gd name="T2" fmla="*/ 48860 w 3464575"/>
              <a:gd name="T3" fmla="*/ 48851 h 1612754"/>
              <a:gd name="T4" fmla="*/ 166820 w 3464575"/>
              <a:gd name="T5" fmla="*/ 0 h 1612754"/>
              <a:gd name="T6" fmla="*/ 3290550 w 3464575"/>
              <a:gd name="T7" fmla="*/ 0 h 1612754"/>
              <a:gd name="T8" fmla="*/ 3408510 w 3464575"/>
              <a:gd name="T9" fmla="*/ 48851 h 1612754"/>
              <a:gd name="T10" fmla="*/ 3457370 w 3464575"/>
              <a:gd name="T11" fmla="*/ 166790 h 1612754"/>
              <a:gd name="T12" fmla="*/ 3457369 w 3464575"/>
              <a:gd name="T13" fmla="*/ 748726 h 1612754"/>
              <a:gd name="T14" fmla="*/ 2016819 w 3464575"/>
              <a:gd name="T15" fmla="*/ 748726 h 1612754"/>
              <a:gd name="T16" fmla="*/ 1800736 w 3464575"/>
              <a:gd name="T17" fmla="*/ 964769 h 1612754"/>
              <a:gd name="T18" fmla="*/ 1805477 w 3464575"/>
              <a:gd name="T19" fmla="*/ 1607567 h 1612754"/>
              <a:gd name="T20" fmla="*/ 166820 w 3464575"/>
              <a:gd name="T21" fmla="*/ 1612900 h 1612754"/>
              <a:gd name="T22" fmla="*/ 48860 w 3464575"/>
              <a:gd name="T23" fmla="*/ 1564049 h 1612754"/>
              <a:gd name="T24" fmla="*/ 0 w 3464575"/>
              <a:gd name="T25" fmla="*/ 1446110 h 1612754"/>
              <a:gd name="T26" fmla="*/ 0 w 3464575"/>
              <a:gd name="T27" fmla="*/ 166790 h 16127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64575"/>
              <a:gd name="T43" fmla="*/ 0 h 1612754"/>
              <a:gd name="T44" fmla="*/ 3464575 w 3464575"/>
              <a:gd name="T45" fmla="*/ 1612754 h 16127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4495800" y="2514600"/>
            <a:ext cx="3168650" cy="1657350"/>
            <a:chOff x="0" y="0"/>
            <a:chExt cx="3168352" cy="1656184"/>
          </a:xfrm>
        </p:grpSpPr>
        <p:sp>
          <p:nvSpPr>
            <p:cNvPr id="17419" name="矩形 19"/>
            <p:cNvSpPr>
              <a:spLocks noChangeArrowheads="1"/>
            </p:cNvSpPr>
            <p:nvPr/>
          </p:nvSpPr>
          <p:spPr bwMode="auto">
            <a:xfrm>
              <a:off x="144016" y="216024"/>
              <a:ext cx="648071" cy="14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模板下载：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2"/>
                </a:rPr>
                <a:t>www.1ppt.com/moban/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行业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模板：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3"/>
                </a:rPr>
                <a:t>www.1ppt.com/hangye/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节日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模板：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4"/>
                </a:rPr>
                <a:t>www.1ppt.com/jieri/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     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素材下载：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5"/>
                </a:rPr>
                <a:t>www.1ppt.com/sucai/</a:t>
              </a:r>
              <a:endParaRPr lang="en-US" altLang="zh-CN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背景图片：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6"/>
                </a:rPr>
                <a:t>www.1ppt.com/beijing/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图表下载：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7"/>
                </a:rPr>
                <a:t>www.1ppt.com/tubiao/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优秀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8"/>
                </a:rPr>
                <a:t>www.1ppt.com/xiazai/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  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教程： 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9"/>
                </a:rPr>
                <a:t>www.1ppt.com/powerpoint/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Word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教程： 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0"/>
                </a:rPr>
                <a:t>www.1ppt.com/word/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        Excel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教程：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1"/>
                </a:rPr>
                <a:t>www.1ppt.com/excel/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资料下载：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2"/>
                </a:rPr>
                <a:t>www.1ppt.com/ziliao/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          PPT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课件下载：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3"/>
                </a:rPr>
                <a:t>www.1ppt.com/kejian/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范文下载：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4"/>
                </a:rPr>
                <a:t>www.1ppt.com/fanwen/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           </a:t>
              </a:r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试卷下载：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5"/>
                </a:rPr>
                <a:t>www.1ppt.com/shiti/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zh-CN" altLang="en-US" sz="100">
                  <a:solidFill>
                    <a:srgbClr val="494429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教案下载：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  <a:hlinkClick r:id="rId16"/>
                </a:rPr>
                <a:t>www.1ppt.com/jiaoan/</a:t>
              </a:r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</a:t>
              </a:r>
              <a:endParaRPr lang="zh-CN" altLang="en-US" sz="100">
                <a:solidFill>
                  <a:srgbClr val="494429"/>
                </a:solidFill>
                <a:sym typeface="Calibri" panose="020F0502020204030204" pitchFamily="34" charset="0"/>
              </a:endParaRPr>
            </a:p>
            <a:p>
              <a:r>
                <a:rPr lang="en-US" altLang="zh-CN" sz="100">
                  <a:solidFill>
                    <a:srgbClr val="494429"/>
                  </a:solidFill>
                  <a:sym typeface="Calibri" panose="020F0502020204030204" pitchFamily="34" charset="0"/>
                </a:rPr>
                <a:t>  </a:t>
              </a:r>
              <a:endParaRPr lang="zh-CN" altLang="en-US" sz="100">
                <a:solidFill>
                  <a:srgbClr val="494429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0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3168352" cy="1656184"/>
            </a:xfrm>
            <a:prstGeom prst="roundRect">
              <a:avLst>
                <a:gd name="adj" fmla="val 9185"/>
              </a:avLst>
            </a:prstGeom>
            <a:gradFill rotWithShape="1">
              <a:gsLst>
                <a:gs pos="0">
                  <a:srgbClr val="2A4A75"/>
                </a:gs>
                <a:gs pos="100000">
                  <a:srgbClr val="39639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 i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input headline</a:t>
              </a:r>
              <a:endParaRPr lang="zh-CN" altLang="en-US"/>
            </a:p>
          </p:txBody>
        </p:sp>
      </p:grpSp>
      <p:sp>
        <p:nvSpPr>
          <p:cNvPr id="17415" name="TextBox 15"/>
          <p:cNvSpPr>
            <a:spLocks noChangeArrowheads="1"/>
          </p:cNvSpPr>
          <p:nvPr/>
        </p:nvSpPr>
        <p:spPr bwMode="auto">
          <a:xfrm>
            <a:off x="2625725" y="1795463"/>
            <a:ext cx="3022600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6" name="TextBox 16"/>
          <p:cNvSpPr>
            <a:spLocks noChangeArrowheads="1"/>
          </p:cNvSpPr>
          <p:nvPr/>
        </p:nvSpPr>
        <p:spPr bwMode="auto">
          <a:xfrm>
            <a:off x="2625725" y="3595688"/>
            <a:ext cx="3022600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7" name="TextBox 17"/>
          <p:cNvSpPr>
            <a:spLocks noChangeArrowheads="1"/>
          </p:cNvSpPr>
          <p:nvPr/>
        </p:nvSpPr>
        <p:spPr bwMode="auto">
          <a:xfrm>
            <a:off x="7789863" y="1812925"/>
            <a:ext cx="20701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8" name="TextBox 18"/>
          <p:cNvSpPr>
            <a:spLocks noChangeArrowheads="1"/>
          </p:cNvSpPr>
          <p:nvPr/>
        </p:nvSpPr>
        <p:spPr bwMode="auto">
          <a:xfrm>
            <a:off x="7762875" y="3702050"/>
            <a:ext cx="2097088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headline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input the text</a:t>
            </a:r>
          </a:p>
          <a:p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3"/>
          <p:cNvSpPr>
            <a:spLocks/>
          </p:cNvSpPr>
          <p:nvPr/>
        </p:nvSpPr>
        <p:spPr bwMode="auto">
          <a:xfrm>
            <a:off x="6510338" y="2266950"/>
            <a:ext cx="2341562" cy="2343150"/>
          </a:xfrm>
          <a:custGeom>
            <a:avLst/>
            <a:gdLst>
              <a:gd name="T0" fmla="*/ 0 w 21600"/>
              <a:gd name="T1" fmla="*/ 1171575 h 21600"/>
              <a:gd name="T2" fmla="*/ 1170781 w 21600"/>
              <a:gd name="T3" fmla="*/ 0 h 21600"/>
              <a:gd name="T4" fmla="*/ 2341562 w 21600"/>
              <a:gd name="T5" fmla="*/ 1171575 h 21600"/>
              <a:gd name="T6" fmla="*/ 1170781 w 21600"/>
              <a:gd name="T7" fmla="*/ 2343150 h 21600"/>
              <a:gd name="T8" fmla="*/ 0 w 21600"/>
              <a:gd name="T9" fmla="*/ 1171575 h 21600"/>
              <a:gd name="T10" fmla="*/ 668863 w 21600"/>
              <a:gd name="T11" fmla="*/ 1171575 h 21600"/>
              <a:gd name="T12" fmla="*/ 1170781 w 21600"/>
              <a:gd name="T13" fmla="*/ 1673834 h 21600"/>
              <a:gd name="T14" fmla="*/ 1672699 w 21600"/>
              <a:gd name="T15" fmla="*/ 1171575 h 21600"/>
              <a:gd name="T16" fmla="*/ 1170781 w 21600"/>
              <a:gd name="T17" fmla="*/ 669316 h 21600"/>
              <a:gd name="T18" fmla="*/ 668863 w 21600"/>
              <a:gd name="T19" fmla="*/ 1171575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170" y="10800"/>
                </a:moveTo>
                <a:cubicBezTo>
                  <a:pt x="6170" y="13357"/>
                  <a:pt x="8243" y="15430"/>
                  <a:pt x="10800" y="15430"/>
                </a:cubicBezTo>
                <a:cubicBezTo>
                  <a:pt x="13357" y="15430"/>
                  <a:pt x="15430" y="13357"/>
                  <a:pt x="15430" y="10800"/>
                </a:cubicBezTo>
                <a:cubicBezTo>
                  <a:pt x="15430" y="8243"/>
                  <a:pt x="13357" y="6170"/>
                  <a:pt x="10800" y="6170"/>
                </a:cubicBezTo>
                <a:cubicBezTo>
                  <a:pt x="8243" y="6170"/>
                  <a:pt x="6170" y="8243"/>
                  <a:pt x="6170" y="10800"/>
                </a:cubicBezTo>
                <a:close/>
              </a:path>
            </a:pathLst>
          </a:custGeom>
          <a:gradFill rotWithShape="1">
            <a:gsLst>
              <a:gs pos="0">
                <a:srgbClr val="DBDBDB"/>
              </a:gs>
              <a:gs pos="50000">
                <a:srgbClr val="FFFFFF"/>
              </a:gs>
              <a:gs pos="100000">
                <a:srgbClr val="DBDBDB"/>
              </a:gs>
            </a:gsLst>
            <a:lin ang="5400000" scaled="1"/>
          </a:gradFill>
          <a:ln w="28575" cap="flat" cmpd="sng">
            <a:solidFill>
              <a:srgbClr val="353B4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Line 4"/>
          <p:cNvSpPr>
            <a:spLocks noChangeShapeType="1"/>
          </p:cNvSpPr>
          <p:nvPr/>
        </p:nvSpPr>
        <p:spPr bwMode="auto">
          <a:xfrm>
            <a:off x="7683500" y="3438525"/>
            <a:ext cx="2000250" cy="1354138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 flipH="1">
            <a:off x="5816600" y="3438525"/>
            <a:ext cx="1866900" cy="1343025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Line 6"/>
          <p:cNvSpPr>
            <a:spLocks noChangeShapeType="1"/>
          </p:cNvSpPr>
          <p:nvPr/>
        </p:nvSpPr>
        <p:spPr bwMode="auto">
          <a:xfrm flipV="1">
            <a:off x="7683500" y="1571625"/>
            <a:ext cx="0" cy="186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8" name="WordArt 7"/>
          <p:cNvSpPr>
            <a:spLocks noChangeArrowheads="1" noChangeShapeType="1" noTextEdit="1"/>
          </p:cNvSpPr>
          <p:nvPr/>
        </p:nvSpPr>
        <p:spPr bwMode="auto">
          <a:xfrm rot="3774424">
            <a:off x="7127875" y="2797176"/>
            <a:ext cx="1609725" cy="1060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802249"/>
              </a:avLst>
            </a:prstTxWarp>
          </a:bodyPr>
          <a:lstStyle/>
          <a:p>
            <a:r>
              <a:rPr lang="en-US" altLang="zh-CN" sz="3600" kern="1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Text Here</a:t>
            </a:r>
            <a:endParaRPr lang="zh-CN" altLang="en-US" sz="3600" kern="10">
              <a:solidFill>
                <a:srgbClr val="000000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439" name="WordArt 8"/>
          <p:cNvSpPr>
            <a:spLocks noChangeArrowheads="1" noChangeShapeType="1" noTextEdit="1"/>
          </p:cNvSpPr>
          <p:nvPr/>
        </p:nvSpPr>
        <p:spPr bwMode="auto">
          <a:xfrm rot="-3870850">
            <a:off x="6621462" y="2717801"/>
            <a:ext cx="1655763" cy="1211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108785"/>
              </a:avLst>
            </a:prstTxWarp>
          </a:bodyPr>
          <a:lstStyle/>
          <a:p>
            <a:r>
              <a:rPr lang="en-US" altLang="zh-CN" sz="3600" kern="1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Text Here</a:t>
            </a:r>
            <a:endParaRPr lang="zh-CN" altLang="en-US" sz="3600" kern="10">
              <a:solidFill>
                <a:srgbClr val="000000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440" name="WordArt 9"/>
          <p:cNvSpPr>
            <a:spLocks noChangeArrowheads="1" noChangeShapeType="1" noTextEdit="1"/>
          </p:cNvSpPr>
          <p:nvPr/>
        </p:nvSpPr>
        <p:spPr bwMode="auto">
          <a:xfrm rot="-128020">
            <a:off x="7042150" y="3721100"/>
            <a:ext cx="1270000" cy="6175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49498"/>
              </a:avLst>
            </a:prstTxWarp>
          </a:bodyPr>
          <a:lstStyle/>
          <a:p>
            <a:r>
              <a:rPr lang="en-US" altLang="zh-CN" sz="3600" kern="1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Text Here</a:t>
            </a:r>
            <a:endParaRPr lang="zh-CN" altLang="en-US" sz="3600" kern="10">
              <a:solidFill>
                <a:srgbClr val="000000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441" name="Oval 10"/>
          <p:cNvSpPr>
            <a:spLocks noChangeArrowheads="1"/>
          </p:cNvSpPr>
          <p:nvPr/>
        </p:nvSpPr>
        <p:spPr bwMode="auto">
          <a:xfrm>
            <a:off x="7631113" y="3384550"/>
            <a:ext cx="101600" cy="1016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353B4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42" name="AutoShape 11"/>
          <p:cNvSpPr>
            <a:spLocks noChangeArrowheads="1"/>
          </p:cNvSpPr>
          <p:nvPr/>
        </p:nvSpPr>
        <p:spPr bwMode="auto">
          <a:xfrm>
            <a:off x="4259263" y="4822825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>
            <a:solidFill>
              <a:srgbClr val="0808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43" name="Rectangle 12"/>
          <p:cNvSpPr>
            <a:spLocks noChangeArrowheads="1"/>
          </p:cNvSpPr>
          <p:nvPr/>
        </p:nvSpPr>
        <p:spPr bwMode="auto">
          <a:xfrm>
            <a:off x="5175250" y="4829175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>
                <a:solidFill>
                  <a:srgbClr val="FFFFFF"/>
                </a:solidFill>
              </a:rPr>
              <a:t>Title in here</a:t>
            </a:r>
            <a:endParaRPr lang="zh-CN" altLang="en-US"/>
          </a:p>
        </p:txBody>
      </p:sp>
      <p:sp>
        <p:nvSpPr>
          <p:cNvPr id="18444" name="AutoShape 13"/>
          <p:cNvSpPr>
            <a:spLocks noChangeArrowheads="1"/>
          </p:cNvSpPr>
          <p:nvPr/>
        </p:nvSpPr>
        <p:spPr bwMode="auto">
          <a:xfrm>
            <a:off x="8067675" y="4822825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1"/>
          </a:solidFill>
          <a:ln w="12700">
            <a:solidFill>
              <a:srgbClr val="0808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45" name="Rectangle 14"/>
          <p:cNvSpPr>
            <a:spLocks noChangeArrowheads="1"/>
          </p:cNvSpPr>
          <p:nvPr/>
        </p:nvSpPr>
        <p:spPr bwMode="auto">
          <a:xfrm>
            <a:off x="8983663" y="4832350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>
                <a:solidFill>
                  <a:srgbClr val="FFFFFF"/>
                </a:solidFill>
              </a:rPr>
              <a:t>Title in here</a:t>
            </a:r>
            <a:endParaRPr lang="zh-CN" altLang="en-US"/>
          </a:p>
        </p:txBody>
      </p:sp>
      <p:sp>
        <p:nvSpPr>
          <p:cNvPr id="18446" name="AutoShape 15"/>
          <p:cNvSpPr>
            <a:spLocks noChangeArrowheads="1"/>
          </p:cNvSpPr>
          <p:nvPr/>
        </p:nvSpPr>
        <p:spPr bwMode="auto">
          <a:xfrm>
            <a:off x="6108700" y="1117600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>
            <a:solidFill>
              <a:srgbClr val="08080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47" name="Rectangle 16"/>
          <p:cNvSpPr>
            <a:spLocks noChangeArrowheads="1"/>
          </p:cNvSpPr>
          <p:nvPr/>
        </p:nvSpPr>
        <p:spPr bwMode="auto">
          <a:xfrm>
            <a:off x="7035800" y="1136650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>
                <a:solidFill>
                  <a:srgbClr val="FFFFFF"/>
                </a:solidFill>
              </a:rPr>
              <a:t>Title in here</a:t>
            </a:r>
            <a:endParaRPr lang="zh-CN" altLang="en-US"/>
          </a:p>
        </p:txBody>
      </p:sp>
      <p:sp>
        <p:nvSpPr>
          <p:cNvPr id="18448" name="Rectangle 18"/>
          <p:cNvSpPr>
            <a:spLocks noChangeArrowheads="1"/>
          </p:cNvSpPr>
          <p:nvPr/>
        </p:nvSpPr>
        <p:spPr bwMode="auto">
          <a:xfrm>
            <a:off x="8172450" y="5270500"/>
            <a:ext cx="299085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1450" indent="-171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</a:rPr>
              <a:t>Description of the technology</a:t>
            </a:r>
            <a:endParaRPr lang="zh-CN" altLang="en-US" sz="140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endParaRPr lang="zh-CN" altLang="en-US" sz="140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</a:rPr>
              <a:t>Description of the contents</a:t>
            </a:r>
            <a:endParaRPr lang="zh-CN" altLang="en-US"/>
          </a:p>
        </p:txBody>
      </p:sp>
      <p:sp>
        <p:nvSpPr>
          <p:cNvPr id="18449" name="Oval 19"/>
          <p:cNvSpPr>
            <a:spLocks noChangeArrowheads="1"/>
          </p:cNvSpPr>
          <p:nvPr/>
        </p:nvSpPr>
        <p:spPr bwMode="auto">
          <a:xfrm>
            <a:off x="7635875" y="1876425"/>
            <a:ext cx="77788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50" name="Rectangle 20"/>
          <p:cNvSpPr>
            <a:spLocks noChangeArrowheads="1"/>
          </p:cNvSpPr>
          <p:nvPr/>
        </p:nvSpPr>
        <p:spPr bwMode="auto">
          <a:xfrm>
            <a:off x="7708900" y="1790700"/>
            <a:ext cx="306705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zh-CN" sz="1600">
                <a:solidFill>
                  <a:srgbClr val="22766F"/>
                </a:solidFill>
              </a:rPr>
              <a:t>Description of the products</a:t>
            </a:r>
          </a:p>
        </p:txBody>
      </p:sp>
      <p:sp>
        <p:nvSpPr>
          <p:cNvPr id="18451" name="Oval 21"/>
          <p:cNvSpPr>
            <a:spLocks noChangeArrowheads="1"/>
          </p:cNvSpPr>
          <p:nvPr/>
        </p:nvSpPr>
        <p:spPr bwMode="auto">
          <a:xfrm>
            <a:off x="9051925" y="4349750"/>
            <a:ext cx="77788" cy="7461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52" name="Rectangle 22"/>
          <p:cNvSpPr>
            <a:spLocks noChangeArrowheads="1"/>
          </p:cNvSpPr>
          <p:nvPr/>
        </p:nvSpPr>
        <p:spPr bwMode="auto">
          <a:xfrm>
            <a:off x="9115425" y="4260850"/>
            <a:ext cx="2967038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Description of the products</a:t>
            </a:r>
            <a:endParaRPr lang="zh-CN" altLang="en-US"/>
          </a:p>
        </p:txBody>
      </p:sp>
      <p:sp>
        <p:nvSpPr>
          <p:cNvPr id="18453" name="Oval 23"/>
          <p:cNvSpPr>
            <a:spLocks noChangeArrowheads="1"/>
          </p:cNvSpPr>
          <p:nvPr/>
        </p:nvSpPr>
        <p:spPr bwMode="auto">
          <a:xfrm>
            <a:off x="6324600" y="4349750"/>
            <a:ext cx="77788" cy="74613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454" name="Rectangle 24"/>
          <p:cNvSpPr>
            <a:spLocks noChangeArrowheads="1"/>
          </p:cNvSpPr>
          <p:nvPr/>
        </p:nvSpPr>
        <p:spPr bwMode="auto">
          <a:xfrm>
            <a:off x="3311525" y="4254500"/>
            <a:ext cx="3013075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70000"/>
              </a:lnSpc>
            </a:pPr>
            <a:r>
              <a:rPr lang="en-US" altLang="zh-CN" sz="1600">
                <a:solidFill>
                  <a:srgbClr val="000000"/>
                </a:solidFill>
              </a:rPr>
              <a:t>Description of the products</a:t>
            </a:r>
            <a:endParaRPr lang="zh-CN" altLang="en-US"/>
          </a:p>
        </p:txBody>
      </p:sp>
      <p:sp>
        <p:nvSpPr>
          <p:cNvPr id="18455" name="Text Box 22"/>
          <p:cNvSpPr txBox="1">
            <a:spLocks noChangeArrowheads="1"/>
          </p:cNvSpPr>
          <p:nvPr/>
        </p:nvSpPr>
        <p:spPr bwMode="auto">
          <a:xfrm>
            <a:off x="989013" y="1039813"/>
            <a:ext cx="328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1011238" y="1916113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1031875" y="3698875"/>
            <a:ext cx="1895475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rc 30"/>
          <p:cNvSpPr>
            <a:spLocks/>
          </p:cNvSpPr>
          <p:nvPr/>
        </p:nvSpPr>
        <p:spPr bwMode="auto">
          <a:xfrm>
            <a:off x="1409700" y="4370388"/>
            <a:ext cx="6480175" cy="1295400"/>
          </a:xfrm>
          <a:custGeom>
            <a:avLst/>
            <a:gdLst>
              <a:gd name="T0" fmla="*/ -300 w 21600"/>
              <a:gd name="T1" fmla="*/ 0 h 21684"/>
              <a:gd name="T2" fmla="*/ 6480175 w 21600"/>
              <a:gd name="T3" fmla="*/ 1290382 h 21684"/>
              <a:gd name="T4" fmla="*/ 6479875 w 21600"/>
              <a:gd name="T5" fmla="*/ 1295340 h 21684"/>
              <a:gd name="T6" fmla="*/ -300 w 21600"/>
              <a:gd name="T7" fmla="*/ 0 h 21684"/>
              <a:gd name="T8" fmla="*/ 6480175 w 21600"/>
              <a:gd name="T9" fmla="*/ 1290382 h 21684"/>
              <a:gd name="T10" fmla="*/ 6479875 w 21600"/>
              <a:gd name="T11" fmla="*/ 1295340 h 21684"/>
              <a:gd name="T12" fmla="*/ 0 w 21600"/>
              <a:gd name="T13" fmla="*/ 1290382 h 21684"/>
              <a:gd name="T14" fmla="*/ -300 w 21600"/>
              <a:gd name="T15" fmla="*/ 0 h 216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84"/>
              <a:gd name="T26" fmla="*/ 21600 w 21600"/>
              <a:gd name="T27" fmla="*/ 21684 h 216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B5D280">
              <a:alpha val="50195"/>
            </a:srgbClr>
          </a:solidFill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endParaRPr lang="zh-CN" altLang="en-US"/>
          </a:p>
        </p:txBody>
      </p:sp>
      <p:sp>
        <p:nvSpPr>
          <p:cNvPr id="19459" name="WordArt 31"/>
          <p:cNvSpPr>
            <a:spLocks noChangeArrowheads="1" noChangeShapeType="1" noTextEdit="1"/>
          </p:cNvSpPr>
          <p:nvPr/>
        </p:nvSpPr>
        <p:spPr bwMode="auto">
          <a:xfrm>
            <a:off x="619125" y="1708150"/>
            <a:ext cx="5016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60" name="Arc 32"/>
          <p:cNvSpPr>
            <a:spLocks/>
          </p:cNvSpPr>
          <p:nvPr/>
        </p:nvSpPr>
        <p:spPr bwMode="auto">
          <a:xfrm>
            <a:off x="1409700" y="3074988"/>
            <a:ext cx="4321175" cy="2590800"/>
          </a:xfrm>
          <a:custGeom>
            <a:avLst/>
            <a:gdLst>
              <a:gd name="T0" fmla="*/ -200 w 21600"/>
              <a:gd name="T1" fmla="*/ 0 h 21684"/>
              <a:gd name="T2" fmla="*/ 4321175 w 21600"/>
              <a:gd name="T3" fmla="*/ 2580764 h 21684"/>
              <a:gd name="T4" fmla="*/ 4320975 w 21600"/>
              <a:gd name="T5" fmla="*/ 2590681 h 21684"/>
              <a:gd name="T6" fmla="*/ -200 w 21600"/>
              <a:gd name="T7" fmla="*/ 0 h 21684"/>
              <a:gd name="T8" fmla="*/ 4321175 w 21600"/>
              <a:gd name="T9" fmla="*/ 2580764 h 21684"/>
              <a:gd name="T10" fmla="*/ 4320975 w 21600"/>
              <a:gd name="T11" fmla="*/ 2590681 h 21684"/>
              <a:gd name="T12" fmla="*/ 0 w 21600"/>
              <a:gd name="T13" fmla="*/ 2580764 h 21684"/>
              <a:gd name="T14" fmla="*/ -200 w 21600"/>
              <a:gd name="T15" fmla="*/ 0 h 216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84"/>
              <a:gd name="T26" fmla="*/ 21600 w 21600"/>
              <a:gd name="T27" fmla="*/ 21684 h 216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8CB9A">
              <a:alpha val="50195"/>
            </a:srgbClr>
          </a:solidFill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endParaRPr lang="zh-CN" altLang="en-US"/>
          </a:p>
        </p:txBody>
      </p:sp>
      <p:sp>
        <p:nvSpPr>
          <p:cNvPr id="19461" name="Arc 33"/>
          <p:cNvSpPr>
            <a:spLocks/>
          </p:cNvSpPr>
          <p:nvPr/>
        </p:nvSpPr>
        <p:spPr bwMode="auto">
          <a:xfrm>
            <a:off x="1409700" y="1779588"/>
            <a:ext cx="2162175" cy="3886200"/>
          </a:xfrm>
          <a:custGeom>
            <a:avLst/>
            <a:gdLst>
              <a:gd name="T0" fmla="*/ -100 w 21600"/>
              <a:gd name="T1" fmla="*/ 0 h 21684"/>
              <a:gd name="T2" fmla="*/ 2162175 w 21600"/>
              <a:gd name="T3" fmla="*/ 3871146 h 21684"/>
              <a:gd name="T4" fmla="*/ 2162075 w 21600"/>
              <a:gd name="T5" fmla="*/ 3886021 h 21684"/>
              <a:gd name="T6" fmla="*/ -100 w 21600"/>
              <a:gd name="T7" fmla="*/ 0 h 21684"/>
              <a:gd name="T8" fmla="*/ 2162175 w 21600"/>
              <a:gd name="T9" fmla="*/ 3871146 h 21684"/>
              <a:gd name="T10" fmla="*/ 2162075 w 21600"/>
              <a:gd name="T11" fmla="*/ 3886021 h 21684"/>
              <a:gd name="T12" fmla="*/ 0 w 21600"/>
              <a:gd name="T13" fmla="*/ 3871146 h 21684"/>
              <a:gd name="T14" fmla="*/ -100 w 21600"/>
              <a:gd name="T15" fmla="*/ 0 h 216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84"/>
              <a:gd name="T26" fmla="*/ 21600 w 21600"/>
              <a:gd name="T27" fmla="*/ 21684 h 216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CAE2FF">
              <a:alpha val="50195"/>
            </a:srgbClr>
          </a:solidFill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endParaRPr lang="zh-CN" altLang="en-US"/>
          </a:p>
        </p:txBody>
      </p:sp>
      <p:sp>
        <p:nvSpPr>
          <p:cNvPr id="19462" name="Freeform 34"/>
          <p:cNvSpPr>
            <a:spLocks/>
          </p:cNvSpPr>
          <p:nvPr/>
        </p:nvSpPr>
        <p:spPr bwMode="auto">
          <a:xfrm>
            <a:off x="1409700" y="1203325"/>
            <a:ext cx="7058025" cy="4462463"/>
          </a:xfrm>
          <a:custGeom>
            <a:avLst/>
            <a:gdLst>
              <a:gd name="T0" fmla="*/ 0 w 4400"/>
              <a:gd name="T1" fmla="*/ 0 h 2903"/>
              <a:gd name="T2" fmla="*/ 0 w 4400"/>
              <a:gd name="T3" fmla="*/ 4462463 h 2903"/>
              <a:gd name="T4" fmla="*/ 7058025 w 4400"/>
              <a:gd name="T5" fmla="*/ 4462463 h 2903"/>
              <a:gd name="T6" fmla="*/ 0 60000 65536"/>
              <a:gd name="T7" fmla="*/ 0 60000 65536"/>
              <a:gd name="T8" fmla="*/ 0 60000 65536"/>
              <a:gd name="T9" fmla="*/ 0 w 4400"/>
              <a:gd name="T10" fmla="*/ 0 h 2903"/>
              <a:gd name="T11" fmla="*/ 4400 w 4400"/>
              <a:gd name="T12" fmla="*/ 2903 h 29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" h="2903">
                <a:moveTo>
                  <a:pt x="0" y="0"/>
                </a:moveTo>
                <a:lnTo>
                  <a:pt x="0" y="2903"/>
                </a:lnTo>
                <a:lnTo>
                  <a:pt x="4400" y="2903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1193800" y="1563688"/>
            <a:ext cx="431800" cy="431800"/>
            <a:chOff x="0" y="0"/>
            <a:chExt cx="499" cy="499"/>
          </a:xfrm>
        </p:grpSpPr>
        <p:sp>
          <p:nvSpPr>
            <p:cNvPr id="19516" name="Oval 56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517" name="Group 9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518" name="AutoShape 58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19" name="AutoShape 59"/>
              <p:cNvSpPr>
                <a:spLocks/>
              </p:cNvSpPr>
              <p:nvPr/>
            </p:nvSpPr>
            <p:spPr bwMode="auto">
              <a:xfrm rot="3527902">
                <a:off x="0" y="0"/>
                <a:ext cx="1452" cy="1452"/>
              </a:xfrm>
              <a:custGeom>
                <a:avLst/>
                <a:gdLst>
                  <a:gd name="T0" fmla="*/ 565 w 21600"/>
                  <a:gd name="T1" fmla="*/ 157 h 21600"/>
                  <a:gd name="T2" fmla="*/ 726 w 21600"/>
                  <a:gd name="T3" fmla="*/ 135 h 21600"/>
                  <a:gd name="T4" fmla="*/ 887 w 21600"/>
                  <a:gd name="T5" fmla="*/ 157 h 21600"/>
                  <a:gd name="T6" fmla="*/ 924 w 21600"/>
                  <a:gd name="T7" fmla="*/ 27 h 21600"/>
                  <a:gd name="T8" fmla="*/ 726 w 21600"/>
                  <a:gd name="T9" fmla="*/ 0 h 21600"/>
                  <a:gd name="T10" fmla="*/ 528 w 21600"/>
                  <a:gd name="T11" fmla="*/ 27 h 21600"/>
                  <a:gd name="T12" fmla="*/ 565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4" name="Group 12"/>
          <p:cNvGrpSpPr>
            <a:grpSpLocks/>
          </p:cNvGrpSpPr>
          <p:nvPr/>
        </p:nvGrpSpPr>
        <p:grpSpPr bwMode="auto">
          <a:xfrm>
            <a:off x="1193800" y="4154488"/>
            <a:ext cx="431800" cy="431800"/>
            <a:chOff x="0" y="0"/>
            <a:chExt cx="499" cy="499"/>
          </a:xfrm>
        </p:grpSpPr>
        <p:sp>
          <p:nvSpPr>
            <p:cNvPr id="19512" name="Oval 61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513" name="Group 14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514" name="AutoShape 63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15" name="AutoShape 64"/>
              <p:cNvSpPr>
                <a:spLocks/>
              </p:cNvSpPr>
              <p:nvPr/>
            </p:nvSpPr>
            <p:spPr bwMode="auto">
              <a:xfrm rot="3527902">
                <a:off x="0" y="0"/>
                <a:ext cx="1452" cy="1452"/>
              </a:xfrm>
              <a:custGeom>
                <a:avLst/>
                <a:gdLst>
                  <a:gd name="T0" fmla="*/ 565 w 21600"/>
                  <a:gd name="T1" fmla="*/ 157 h 21600"/>
                  <a:gd name="T2" fmla="*/ 726 w 21600"/>
                  <a:gd name="T3" fmla="*/ 135 h 21600"/>
                  <a:gd name="T4" fmla="*/ 887 w 21600"/>
                  <a:gd name="T5" fmla="*/ 157 h 21600"/>
                  <a:gd name="T6" fmla="*/ 924 w 21600"/>
                  <a:gd name="T7" fmla="*/ 27 h 21600"/>
                  <a:gd name="T8" fmla="*/ 726 w 21600"/>
                  <a:gd name="T9" fmla="*/ 0 h 21600"/>
                  <a:gd name="T10" fmla="*/ 528 w 21600"/>
                  <a:gd name="T11" fmla="*/ 27 h 21600"/>
                  <a:gd name="T12" fmla="*/ 565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5" name="Group 17"/>
          <p:cNvGrpSpPr>
            <a:grpSpLocks/>
          </p:cNvGrpSpPr>
          <p:nvPr/>
        </p:nvGrpSpPr>
        <p:grpSpPr bwMode="auto">
          <a:xfrm>
            <a:off x="1193800" y="2859088"/>
            <a:ext cx="431800" cy="430212"/>
            <a:chOff x="0" y="0"/>
            <a:chExt cx="499" cy="499"/>
          </a:xfrm>
        </p:grpSpPr>
        <p:sp>
          <p:nvSpPr>
            <p:cNvPr id="19508" name="Oval 66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509" name="Group 19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510" name="AutoShape 68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11" name="AutoShape 69"/>
              <p:cNvSpPr>
                <a:spLocks/>
              </p:cNvSpPr>
              <p:nvPr/>
            </p:nvSpPr>
            <p:spPr bwMode="auto">
              <a:xfrm rot="3527902">
                <a:off x="-2" y="0"/>
                <a:ext cx="1455" cy="1449"/>
              </a:xfrm>
              <a:custGeom>
                <a:avLst/>
                <a:gdLst>
                  <a:gd name="T0" fmla="*/ 566 w 21600"/>
                  <a:gd name="T1" fmla="*/ 157 h 21600"/>
                  <a:gd name="T2" fmla="*/ 728 w 21600"/>
                  <a:gd name="T3" fmla="*/ 134 h 21600"/>
                  <a:gd name="T4" fmla="*/ 889 w 21600"/>
                  <a:gd name="T5" fmla="*/ 157 h 21600"/>
                  <a:gd name="T6" fmla="*/ 926 w 21600"/>
                  <a:gd name="T7" fmla="*/ 27 h 21600"/>
                  <a:gd name="T8" fmla="*/ 727 w 21600"/>
                  <a:gd name="T9" fmla="*/ 0 h 21600"/>
                  <a:gd name="T10" fmla="*/ 529 w 21600"/>
                  <a:gd name="T11" fmla="*/ 27 h 21600"/>
                  <a:gd name="T12" fmla="*/ 566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466" name="WordArt 70"/>
          <p:cNvSpPr>
            <a:spLocks noChangeArrowheads="1" noChangeShapeType="1" noTextEdit="1"/>
          </p:cNvSpPr>
          <p:nvPr/>
        </p:nvSpPr>
        <p:spPr bwMode="auto">
          <a:xfrm>
            <a:off x="619125" y="3003550"/>
            <a:ext cx="501650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67" name="WordArt 71"/>
          <p:cNvSpPr>
            <a:spLocks noChangeArrowheads="1" noChangeShapeType="1" noTextEdit="1"/>
          </p:cNvSpPr>
          <p:nvPr/>
        </p:nvSpPr>
        <p:spPr bwMode="auto">
          <a:xfrm>
            <a:off x="619125" y="4297363"/>
            <a:ext cx="501650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68" name="WordArt 72"/>
          <p:cNvSpPr>
            <a:spLocks noChangeArrowheads="1" noChangeShapeType="1" noTextEdit="1"/>
          </p:cNvSpPr>
          <p:nvPr/>
        </p:nvSpPr>
        <p:spPr bwMode="auto">
          <a:xfrm>
            <a:off x="619125" y="5594350"/>
            <a:ext cx="5016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69" name="WordArt 73"/>
          <p:cNvSpPr>
            <a:spLocks noChangeArrowheads="1" noChangeShapeType="1" noTextEdit="1"/>
          </p:cNvSpPr>
          <p:nvPr/>
        </p:nvSpPr>
        <p:spPr bwMode="auto">
          <a:xfrm>
            <a:off x="1336675" y="5594350"/>
            <a:ext cx="1460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0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0" name="WordArt 74"/>
          <p:cNvSpPr>
            <a:spLocks noChangeArrowheads="1" noChangeShapeType="1" noTextEdit="1"/>
          </p:cNvSpPr>
          <p:nvPr/>
        </p:nvSpPr>
        <p:spPr bwMode="auto">
          <a:xfrm>
            <a:off x="1336675" y="4297363"/>
            <a:ext cx="146050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1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1" name="WordArt 75"/>
          <p:cNvSpPr>
            <a:spLocks noChangeArrowheads="1" noChangeShapeType="1" noTextEdit="1"/>
          </p:cNvSpPr>
          <p:nvPr/>
        </p:nvSpPr>
        <p:spPr bwMode="auto">
          <a:xfrm>
            <a:off x="1336675" y="3003550"/>
            <a:ext cx="146050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2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2" name="WordArt 76"/>
          <p:cNvSpPr>
            <a:spLocks noChangeArrowheads="1" noChangeShapeType="1" noTextEdit="1"/>
          </p:cNvSpPr>
          <p:nvPr/>
        </p:nvSpPr>
        <p:spPr bwMode="auto">
          <a:xfrm>
            <a:off x="1336675" y="1708150"/>
            <a:ext cx="1460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3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3" name="WordArt 77"/>
          <p:cNvSpPr>
            <a:spLocks noChangeArrowheads="1" noChangeShapeType="1" noTextEdit="1"/>
          </p:cNvSpPr>
          <p:nvPr/>
        </p:nvSpPr>
        <p:spPr bwMode="auto">
          <a:xfrm>
            <a:off x="3498850" y="5594350"/>
            <a:ext cx="14287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1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4" name="WordArt 78"/>
          <p:cNvSpPr>
            <a:spLocks noChangeArrowheads="1" noChangeShapeType="1" noTextEdit="1"/>
          </p:cNvSpPr>
          <p:nvPr/>
        </p:nvSpPr>
        <p:spPr bwMode="auto">
          <a:xfrm>
            <a:off x="5657850" y="5594350"/>
            <a:ext cx="1460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2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5" name="WordArt 79"/>
          <p:cNvSpPr>
            <a:spLocks noChangeArrowheads="1" noChangeShapeType="1" noTextEdit="1"/>
          </p:cNvSpPr>
          <p:nvPr/>
        </p:nvSpPr>
        <p:spPr bwMode="auto">
          <a:xfrm>
            <a:off x="7820025" y="5594350"/>
            <a:ext cx="14287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3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6" name="WordArt 80"/>
          <p:cNvSpPr>
            <a:spLocks noChangeArrowheads="1" noChangeShapeType="1" noTextEdit="1"/>
          </p:cNvSpPr>
          <p:nvPr/>
        </p:nvSpPr>
        <p:spPr bwMode="auto">
          <a:xfrm>
            <a:off x="1771650" y="2498725"/>
            <a:ext cx="5016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7" name="WordArt 81"/>
          <p:cNvSpPr>
            <a:spLocks noChangeArrowheads="1" noChangeShapeType="1" noTextEdit="1"/>
          </p:cNvSpPr>
          <p:nvPr/>
        </p:nvSpPr>
        <p:spPr bwMode="auto">
          <a:xfrm>
            <a:off x="2060575" y="3721100"/>
            <a:ext cx="5016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8" name="WordArt 82"/>
          <p:cNvSpPr>
            <a:spLocks noChangeArrowheads="1" noChangeShapeType="1" noTextEdit="1"/>
          </p:cNvSpPr>
          <p:nvPr/>
        </p:nvSpPr>
        <p:spPr bwMode="auto">
          <a:xfrm>
            <a:off x="2203450" y="4945063"/>
            <a:ext cx="501650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79" name="WordArt 83"/>
          <p:cNvSpPr>
            <a:spLocks noChangeArrowheads="1" noChangeShapeType="1" noTextEdit="1"/>
          </p:cNvSpPr>
          <p:nvPr/>
        </p:nvSpPr>
        <p:spPr bwMode="auto">
          <a:xfrm>
            <a:off x="4292600" y="5018088"/>
            <a:ext cx="501650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80" name="WordArt 84"/>
          <p:cNvSpPr>
            <a:spLocks noChangeArrowheads="1" noChangeShapeType="1" noTextEdit="1"/>
          </p:cNvSpPr>
          <p:nvPr/>
        </p:nvSpPr>
        <p:spPr bwMode="auto">
          <a:xfrm>
            <a:off x="6019800" y="5162550"/>
            <a:ext cx="50165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81" name="WordArt 85"/>
          <p:cNvSpPr>
            <a:spLocks noChangeArrowheads="1" noChangeShapeType="1" noTextEdit="1"/>
          </p:cNvSpPr>
          <p:nvPr/>
        </p:nvSpPr>
        <p:spPr bwMode="auto">
          <a:xfrm>
            <a:off x="3714750" y="4081463"/>
            <a:ext cx="501650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solidFill>
                  <a:srgbClr val="000000"/>
                </a:solidFill>
                <a:latin typeface="Arial Black" panose="020B0A04020102020204" pitchFamily="34" charset="0"/>
              </a:rPr>
              <a:t>TEXT</a:t>
            </a:r>
            <a:endParaRPr lang="zh-CN" altLang="en-US" sz="1400" kern="10" spc="-7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9482" name="Oval 87"/>
          <p:cNvSpPr>
            <a:spLocks noChangeArrowheads="1"/>
          </p:cNvSpPr>
          <p:nvPr/>
        </p:nvSpPr>
        <p:spPr bwMode="auto">
          <a:xfrm>
            <a:off x="5083175" y="2138363"/>
            <a:ext cx="431800" cy="431800"/>
          </a:xfrm>
          <a:prstGeom prst="ellipse">
            <a:avLst/>
          </a:prstGeom>
          <a:solidFill>
            <a:srgbClr val="B5D2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/>
            <a:endParaRPr lang="zh-CN" altLang="en-US" b="1" i="1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  <a:sym typeface="Gulim" panose="020B0600000101010101" pitchFamily="34" charset="-127"/>
            </a:endParaRPr>
          </a:p>
        </p:txBody>
      </p:sp>
      <p:grpSp>
        <p:nvGrpSpPr>
          <p:cNvPr id="19483" name="Group 39"/>
          <p:cNvGrpSpPr>
            <a:grpSpLocks/>
          </p:cNvGrpSpPr>
          <p:nvPr/>
        </p:nvGrpSpPr>
        <p:grpSpPr bwMode="auto">
          <a:xfrm>
            <a:off x="5121275" y="2178050"/>
            <a:ext cx="352425" cy="352425"/>
            <a:chOff x="0" y="0"/>
            <a:chExt cx="1452" cy="1452"/>
          </a:xfrm>
        </p:grpSpPr>
        <p:sp>
          <p:nvSpPr>
            <p:cNvPr id="19506" name="AutoShape 89"/>
            <p:cNvSpPr>
              <a:spLocks/>
            </p:cNvSpPr>
            <p:nvPr/>
          </p:nvSpPr>
          <p:spPr bwMode="auto">
            <a:xfrm>
              <a:off x="0" y="0"/>
              <a:ext cx="1452" cy="1452"/>
            </a:xfrm>
            <a:custGeom>
              <a:avLst/>
              <a:gdLst>
                <a:gd name="T0" fmla="*/ 357 w 21600"/>
                <a:gd name="T1" fmla="*/ 270 h 21600"/>
                <a:gd name="T2" fmla="*/ 726 w 21600"/>
                <a:gd name="T3" fmla="*/ 139 h 21600"/>
                <a:gd name="T4" fmla="*/ 1095 w 21600"/>
                <a:gd name="T5" fmla="*/ 270 h 21600"/>
                <a:gd name="T6" fmla="*/ 1183 w 21600"/>
                <a:gd name="T7" fmla="*/ 162 h 21600"/>
                <a:gd name="T8" fmla="*/ 726 w 21600"/>
                <a:gd name="T9" fmla="*/ 0 h 21600"/>
                <a:gd name="T10" fmla="*/ 269 w 21600"/>
                <a:gd name="T11" fmla="*/ 162 h 21600"/>
                <a:gd name="T12" fmla="*/ 357 w 21600"/>
                <a:gd name="T13" fmla="*/ 27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21600"/>
                <a:gd name="T23" fmla="*/ 21600 w 21600"/>
                <a:gd name="T24" fmla="*/ 21600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lnTo>
                    <a:pt x="5311" y="401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7" name="AutoShape 90"/>
            <p:cNvSpPr>
              <a:spLocks/>
            </p:cNvSpPr>
            <p:nvPr/>
          </p:nvSpPr>
          <p:spPr bwMode="auto">
            <a:xfrm rot="3527902">
              <a:off x="0" y="0"/>
              <a:ext cx="1452" cy="1452"/>
            </a:xfrm>
            <a:custGeom>
              <a:avLst/>
              <a:gdLst>
                <a:gd name="T0" fmla="*/ 565 w 21600"/>
                <a:gd name="T1" fmla="*/ 157 h 21600"/>
                <a:gd name="T2" fmla="*/ 726 w 21600"/>
                <a:gd name="T3" fmla="*/ 135 h 21600"/>
                <a:gd name="T4" fmla="*/ 887 w 21600"/>
                <a:gd name="T5" fmla="*/ 157 h 21600"/>
                <a:gd name="T6" fmla="*/ 924 w 21600"/>
                <a:gd name="T7" fmla="*/ 27 h 21600"/>
                <a:gd name="T8" fmla="*/ 726 w 21600"/>
                <a:gd name="T9" fmla="*/ 0 h 21600"/>
                <a:gd name="T10" fmla="*/ 528 w 21600"/>
                <a:gd name="T11" fmla="*/ 27 h 21600"/>
                <a:gd name="T12" fmla="*/ 565 w 21600"/>
                <a:gd name="T13" fmla="*/ 157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21600"/>
                <a:gd name="T23" fmla="*/ 21600 w 21600"/>
                <a:gd name="T24" fmla="*/ 21600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lnTo>
                    <a:pt x="8403" y="233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484" name="Group 42"/>
          <p:cNvGrpSpPr>
            <a:grpSpLocks/>
          </p:cNvGrpSpPr>
          <p:nvPr/>
        </p:nvGrpSpPr>
        <p:grpSpPr bwMode="auto">
          <a:xfrm>
            <a:off x="5083175" y="2714625"/>
            <a:ext cx="431800" cy="431800"/>
            <a:chOff x="0" y="0"/>
            <a:chExt cx="499" cy="499"/>
          </a:xfrm>
        </p:grpSpPr>
        <p:sp>
          <p:nvSpPr>
            <p:cNvPr id="19502" name="Oval 92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503" name="Group 44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504" name="AutoShape 94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5" name="AutoShape 95"/>
              <p:cNvSpPr>
                <a:spLocks/>
              </p:cNvSpPr>
              <p:nvPr/>
            </p:nvSpPr>
            <p:spPr bwMode="auto">
              <a:xfrm rot="3527902">
                <a:off x="0" y="0"/>
                <a:ext cx="1452" cy="1452"/>
              </a:xfrm>
              <a:custGeom>
                <a:avLst/>
                <a:gdLst>
                  <a:gd name="T0" fmla="*/ 565 w 21600"/>
                  <a:gd name="T1" fmla="*/ 157 h 21600"/>
                  <a:gd name="T2" fmla="*/ 726 w 21600"/>
                  <a:gd name="T3" fmla="*/ 135 h 21600"/>
                  <a:gd name="T4" fmla="*/ 887 w 21600"/>
                  <a:gd name="T5" fmla="*/ 157 h 21600"/>
                  <a:gd name="T6" fmla="*/ 924 w 21600"/>
                  <a:gd name="T7" fmla="*/ 27 h 21600"/>
                  <a:gd name="T8" fmla="*/ 726 w 21600"/>
                  <a:gd name="T9" fmla="*/ 0 h 21600"/>
                  <a:gd name="T10" fmla="*/ 528 w 21600"/>
                  <a:gd name="T11" fmla="*/ 27 h 21600"/>
                  <a:gd name="T12" fmla="*/ 565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85" name="Group 47"/>
          <p:cNvGrpSpPr>
            <a:grpSpLocks/>
          </p:cNvGrpSpPr>
          <p:nvPr/>
        </p:nvGrpSpPr>
        <p:grpSpPr bwMode="auto">
          <a:xfrm>
            <a:off x="5083175" y="3289300"/>
            <a:ext cx="431800" cy="431800"/>
            <a:chOff x="0" y="0"/>
            <a:chExt cx="499" cy="499"/>
          </a:xfrm>
        </p:grpSpPr>
        <p:sp>
          <p:nvSpPr>
            <p:cNvPr id="19498" name="Oval 97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499" name="Group 49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500" name="AutoShape 99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01" name="AutoShape 100"/>
              <p:cNvSpPr>
                <a:spLocks/>
              </p:cNvSpPr>
              <p:nvPr/>
            </p:nvSpPr>
            <p:spPr bwMode="auto">
              <a:xfrm rot="3527902">
                <a:off x="0" y="0"/>
                <a:ext cx="1452" cy="1452"/>
              </a:xfrm>
              <a:custGeom>
                <a:avLst/>
                <a:gdLst>
                  <a:gd name="T0" fmla="*/ 565 w 21600"/>
                  <a:gd name="T1" fmla="*/ 157 h 21600"/>
                  <a:gd name="T2" fmla="*/ 726 w 21600"/>
                  <a:gd name="T3" fmla="*/ 135 h 21600"/>
                  <a:gd name="T4" fmla="*/ 887 w 21600"/>
                  <a:gd name="T5" fmla="*/ 157 h 21600"/>
                  <a:gd name="T6" fmla="*/ 924 w 21600"/>
                  <a:gd name="T7" fmla="*/ 27 h 21600"/>
                  <a:gd name="T8" fmla="*/ 726 w 21600"/>
                  <a:gd name="T9" fmla="*/ 0 h 21600"/>
                  <a:gd name="T10" fmla="*/ 528 w 21600"/>
                  <a:gd name="T11" fmla="*/ 27 h 21600"/>
                  <a:gd name="T12" fmla="*/ 565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86" name="Group 52"/>
          <p:cNvGrpSpPr>
            <a:grpSpLocks/>
          </p:cNvGrpSpPr>
          <p:nvPr/>
        </p:nvGrpSpPr>
        <p:grpSpPr bwMode="auto">
          <a:xfrm>
            <a:off x="5083175" y="1562100"/>
            <a:ext cx="431800" cy="431800"/>
            <a:chOff x="0" y="0"/>
            <a:chExt cx="499" cy="499"/>
          </a:xfrm>
        </p:grpSpPr>
        <p:sp>
          <p:nvSpPr>
            <p:cNvPr id="19494" name="Oval 102"/>
            <p:cNvSpPr>
              <a:spLocks noChangeArrowheads="1"/>
            </p:cNvSpPr>
            <p:nvPr/>
          </p:nvSpPr>
          <p:spPr bwMode="auto">
            <a:xfrm>
              <a:off x="0" y="0"/>
              <a:ext cx="499" cy="499"/>
            </a:xfrm>
            <a:prstGeom prst="ellipse">
              <a:avLst/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grpSp>
          <p:nvGrpSpPr>
            <p:cNvPr id="19495" name="Group 54"/>
            <p:cNvGrpSpPr>
              <a:grpSpLocks/>
            </p:cNvGrpSpPr>
            <p:nvPr/>
          </p:nvGrpSpPr>
          <p:grpSpPr bwMode="auto">
            <a:xfrm>
              <a:off x="45" y="45"/>
              <a:ext cx="408" cy="408"/>
              <a:chOff x="0" y="0"/>
              <a:chExt cx="1452" cy="1452"/>
            </a:xfrm>
          </p:grpSpPr>
          <p:sp>
            <p:nvSpPr>
              <p:cNvPr id="19496" name="AutoShape 104"/>
              <p:cNvSpPr>
                <a:spLocks/>
              </p:cNvSpPr>
              <p:nvPr/>
            </p:nvSpPr>
            <p:spPr bwMode="auto">
              <a:xfrm>
                <a:off x="0" y="0"/>
                <a:ext cx="1452" cy="1452"/>
              </a:xfrm>
              <a:custGeom>
                <a:avLst/>
                <a:gdLst>
                  <a:gd name="T0" fmla="*/ 357 w 21600"/>
                  <a:gd name="T1" fmla="*/ 270 h 21600"/>
                  <a:gd name="T2" fmla="*/ 726 w 21600"/>
                  <a:gd name="T3" fmla="*/ 139 h 21600"/>
                  <a:gd name="T4" fmla="*/ 1095 w 21600"/>
                  <a:gd name="T5" fmla="*/ 270 h 21600"/>
                  <a:gd name="T6" fmla="*/ 1183 w 21600"/>
                  <a:gd name="T7" fmla="*/ 162 h 21600"/>
                  <a:gd name="T8" fmla="*/ 726 w 21600"/>
                  <a:gd name="T9" fmla="*/ 0 h 21600"/>
                  <a:gd name="T10" fmla="*/ 269 w 21600"/>
                  <a:gd name="T11" fmla="*/ 162 h 21600"/>
                  <a:gd name="T12" fmla="*/ 357 w 21600"/>
                  <a:gd name="T13" fmla="*/ 27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97" name="AutoShape 105"/>
              <p:cNvSpPr>
                <a:spLocks/>
              </p:cNvSpPr>
              <p:nvPr/>
            </p:nvSpPr>
            <p:spPr bwMode="auto">
              <a:xfrm rot="3527902">
                <a:off x="0" y="0"/>
                <a:ext cx="1452" cy="1452"/>
              </a:xfrm>
              <a:custGeom>
                <a:avLst/>
                <a:gdLst>
                  <a:gd name="T0" fmla="*/ 565 w 21600"/>
                  <a:gd name="T1" fmla="*/ 157 h 21600"/>
                  <a:gd name="T2" fmla="*/ 726 w 21600"/>
                  <a:gd name="T3" fmla="*/ 135 h 21600"/>
                  <a:gd name="T4" fmla="*/ 887 w 21600"/>
                  <a:gd name="T5" fmla="*/ 157 h 21600"/>
                  <a:gd name="T6" fmla="*/ 924 w 21600"/>
                  <a:gd name="T7" fmla="*/ 27 h 21600"/>
                  <a:gd name="T8" fmla="*/ 726 w 21600"/>
                  <a:gd name="T9" fmla="*/ 0 h 21600"/>
                  <a:gd name="T10" fmla="*/ 528 w 21600"/>
                  <a:gd name="T11" fmla="*/ 27 h 21600"/>
                  <a:gd name="T12" fmla="*/ 565 w 21600"/>
                  <a:gd name="T13" fmla="*/ 157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600"/>
                  <a:gd name="T23" fmla="*/ 21600 w 21600"/>
                  <a:gd name="T24" fmla="*/ 21600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487" name="WordArt 106"/>
          <p:cNvSpPr>
            <a:spLocks noChangeArrowheads="1" noChangeShapeType="1" noTextEdit="1"/>
          </p:cNvSpPr>
          <p:nvPr/>
        </p:nvSpPr>
        <p:spPr bwMode="auto">
          <a:xfrm>
            <a:off x="5657850" y="228282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CONTENTS</a:t>
            </a:r>
            <a:endParaRPr lang="zh-CN" altLang="en-US" sz="1000" b="1" kern="10" spc="-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88" name="WordArt 107"/>
          <p:cNvSpPr>
            <a:spLocks noChangeArrowheads="1" noChangeShapeType="1" noTextEdit="1"/>
          </p:cNvSpPr>
          <p:nvPr/>
        </p:nvSpPr>
        <p:spPr bwMode="auto">
          <a:xfrm>
            <a:off x="5657850" y="283845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CONTENTS</a:t>
            </a:r>
            <a:endParaRPr lang="zh-CN" altLang="en-US" sz="1000" b="1" kern="10" spc="-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89" name="WordArt 108"/>
          <p:cNvSpPr>
            <a:spLocks noChangeArrowheads="1" noChangeShapeType="1" noTextEdit="1"/>
          </p:cNvSpPr>
          <p:nvPr/>
        </p:nvSpPr>
        <p:spPr bwMode="auto">
          <a:xfrm>
            <a:off x="5657850" y="341312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CONTENTS</a:t>
            </a:r>
            <a:endParaRPr lang="zh-CN" altLang="en-US" sz="1000" b="1" kern="10" spc="-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90" name="WordArt 109"/>
          <p:cNvSpPr>
            <a:spLocks noChangeArrowheads="1" noChangeShapeType="1" noTextEdit="1"/>
          </p:cNvSpPr>
          <p:nvPr/>
        </p:nvSpPr>
        <p:spPr bwMode="auto">
          <a:xfrm>
            <a:off x="5657850" y="168592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ADD CONTENTS</a:t>
            </a:r>
            <a:endParaRPr lang="zh-CN" altLang="en-US" sz="1000" b="1" kern="10" spc="-5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91" name="Text Box 22"/>
          <p:cNvSpPr txBox="1">
            <a:spLocks noChangeArrowheads="1"/>
          </p:cNvSpPr>
          <p:nvPr/>
        </p:nvSpPr>
        <p:spPr bwMode="auto">
          <a:xfrm>
            <a:off x="8609013" y="1358900"/>
            <a:ext cx="328612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9492" name="Text Box 62"/>
          <p:cNvSpPr txBox="1">
            <a:spLocks noChangeArrowheads="1"/>
          </p:cNvSpPr>
          <p:nvPr/>
        </p:nvSpPr>
        <p:spPr bwMode="auto">
          <a:xfrm>
            <a:off x="8632825" y="2235200"/>
            <a:ext cx="189388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9493" name="Text Box 63"/>
          <p:cNvSpPr txBox="1">
            <a:spLocks noChangeArrowheads="1"/>
          </p:cNvSpPr>
          <p:nvPr/>
        </p:nvSpPr>
        <p:spPr bwMode="auto">
          <a:xfrm>
            <a:off x="8653463" y="4016375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519113" y="1792288"/>
            <a:ext cx="10363200" cy="228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9600" b="1" smtClean="0">
                <a:solidFill>
                  <a:srgbClr val="2276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588963" y="3787775"/>
            <a:ext cx="6956425" cy="1588"/>
          </a:xfrm>
          <a:prstGeom prst="line">
            <a:avLst/>
          </a:prstGeom>
          <a:noFill/>
          <a:ln w="9525">
            <a:solidFill>
              <a:srgbClr val="22766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14350" y="3889375"/>
            <a:ext cx="69453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>
                <a:solidFill>
                  <a:srgbClr val="22766F"/>
                </a:solidFill>
                <a:latin typeface="Calibri Light" panose="020F0302020204030204" pitchFamily="34" charset="0"/>
              </a:rPr>
              <a:t>Thanks for your listening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641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2197100" y="2381250"/>
            <a:ext cx="7740650" cy="619125"/>
          </a:xfrm>
          <a:prstGeom prst="rect">
            <a:avLst/>
          </a:prstGeom>
          <a:solidFill>
            <a:srgbClr val="22766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2185988" y="2381250"/>
            <a:ext cx="2054225" cy="619125"/>
            <a:chOff x="0" y="0"/>
            <a:chExt cx="1294" cy="298"/>
          </a:xfrm>
        </p:grpSpPr>
        <p:sp>
          <p:nvSpPr>
            <p:cNvPr id="617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205" cy="298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171" name="AutoShape 6"/>
            <p:cNvSpPr>
              <a:spLocks noChangeArrowheads="1"/>
            </p:cNvSpPr>
            <p:nvPr/>
          </p:nvSpPr>
          <p:spPr bwMode="auto">
            <a:xfrm rot="5400000">
              <a:off x="1160" y="89"/>
              <a:ext cx="139" cy="120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148" name="Text Box 7"/>
          <p:cNvSpPr>
            <a:spLocks noChangeArrowheads="1"/>
          </p:cNvSpPr>
          <p:nvPr/>
        </p:nvSpPr>
        <p:spPr bwMode="auto">
          <a:xfrm>
            <a:off x="4100513" y="25130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sym typeface="Arial" panose="020B0604020202020204" pitchFamily="34" charset="0"/>
              </a:rPr>
              <a:t>Text in here</a:t>
            </a:r>
            <a:endParaRPr lang="zh-CN" altLang="en-US"/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208213" y="2487613"/>
            <a:ext cx="18367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FFFFF"/>
                </a:solidFill>
                <a:sym typeface="Arial" panose="020B0604020202020204" pitchFamily="34" charset="0"/>
              </a:rPr>
              <a:t>Title in here</a:t>
            </a:r>
            <a:endParaRPr lang="zh-CN" altLang="en-US"/>
          </a:p>
        </p:txBody>
      </p:sp>
      <p:sp>
        <p:nvSpPr>
          <p:cNvPr id="6150" name="AutoShape 9"/>
          <p:cNvSpPr>
            <a:spLocks noChangeArrowheads="1"/>
          </p:cNvSpPr>
          <p:nvPr/>
        </p:nvSpPr>
        <p:spPr bwMode="auto">
          <a:xfrm>
            <a:off x="5672138" y="25479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87AA5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51" name="Text Box 10"/>
          <p:cNvSpPr>
            <a:spLocks noChangeArrowheads="1"/>
          </p:cNvSpPr>
          <p:nvPr/>
        </p:nvSpPr>
        <p:spPr bwMode="auto">
          <a:xfrm>
            <a:off x="6051550" y="25130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sym typeface="Arial" panose="020B0604020202020204" pitchFamily="34" charset="0"/>
              </a:rPr>
              <a:t>Text in here</a:t>
            </a:r>
            <a:endParaRPr lang="zh-CN" altLang="en-US"/>
          </a:p>
        </p:txBody>
      </p:sp>
      <p:sp>
        <p:nvSpPr>
          <p:cNvPr id="6152" name="AutoShape 11"/>
          <p:cNvSpPr>
            <a:spLocks noChangeArrowheads="1"/>
          </p:cNvSpPr>
          <p:nvPr/>
        </p:nvSpPr>
        <p:spPr bwMode="auto">
          <a:xfrm>
            <a:off x="7700963" y="25479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87AA5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53" name="Text Box 12"/>
          <p:cNvSpPr>
            <a:spLocks noChangeArrowheads="1"/>
          </p:cNvSpPr>
          <p:nvPr/>
        </p:nvSpPr>
        <p:spPr bwMode="auto">
          <a:xfrm>
            <a:off x="8039100" y="251301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sym typeface="Arial" panose="020B0604020202020204" pitchFamily="34" charset="0"/>
              </a:rPr>
              <a:t>Text in here</a:t>
            </a:r>
            <a:endParaRPr lang="zh-CN" altLang="en-US"/>
          </a:p>
        </p:txBody>
      </p:sp>
      <p:sp>
        <p:nvSpPr>
          <p:cNvPr id="6154" name="AutoShape 13"/>
          <p:cNvSpPr>
            <a:spLocks noChangeArrowheads="1"/>
          </p:cNvSpPr>
          <p:nvPr/>
        </p:nvSpPr>
        <p:spPr bwMode="auto">
          <a:xfrm>
            <a:off x="2482850" y="3130550"/>
            <a:ext cx="1114425" cy="1114425"/>
          </a:xfrm>
          <a:prstGeom prst="diamond">
            <a:avLst/>
          </a:prstGeom>
          <a:solidFill>
            <a:srgbClr val="33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55" name="AutoShape 14"/>
          <p:cNvSpPr>
            <a:spLocks noChangeArrowheads="1"/>
          </p:cNvSpPr>
          <p:nvPr/>
        </p:nvSpPr>
        <p:spPr bwMode="auto">
          <a:xfrm>
            <a:off x="4464050" y="3130550"/>
            <a:ext cx="1114425" cy="1114425"/>
          </a:xfrm>
          <a:prstGeom prst="diamond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56" name="AutoShape 15"/>
          <p:cNvSpPr>
            <a:spLocks noChangeArrowheads="1"/>
          </p:cNvSpPr>
          <p:nvPr/>
        </p:nvSpPr>
        <p:spPr bwMode="auto">
          <a:xfrm>
            <a:off x="6454775" y="3130550"/>
            <a:ext cx="1114425" cy="1114425"/>
          </a:xfrm>
          <a:prstGeom prst="diamond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6157" name="AutoShape 16"/>
          <p:cNvSpPr>
            <a:spLocks noChangeArrowheads="1"/>
          </p:cNvSpPr>
          <p:nvPr/>
        </p:nvSpPr>
        <p:spPr bwMode="auto">
          <a:xfrm>
            <a:off x="8397875" y="3130550"/>
            <a:ext cx="1114425" cy="1114425"/>
          </a:xfrm>
          <a:prstGeom prst="diamond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cxnSp>
        <p:nvCxnSpPr>
          <p:cNvPr id="6158" name="AutoShape 17"/>
          <p:cNvCxnSpPr>
            <a:cxnSpLocks noChangeShapeType="1"/>
            <a:stCxn id="6154" idx="3"/>
            <a:endCxn id="6155" idx="1"/>
          </p:cNvCxnSpPr>
          <p:nvPr/>
        </p:nvCxnSpPr>
        <p:spPr bwMode="auto">
          <a:xfrm>
            <a:off x="3597275" y="367506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159" name="AutoShape 18"/>
          <p:cNvCxnSpPr>
            <a:cxnSpLocks noChangeShapeType="1"/>
            <a:stCxn id="6155" idx="3"/>
            <a:endCxn id="6156" idx="1"/>
          </p:cNvCxnSpPr>
          <p:nvPr/>
        </p:nvCxnSpPr>
        <p:spPr bwMode="auto">
          <a:xfrm>
            <a:off x="5578475" y="367506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160" name="AutoShape 19"/>
          <p:cNvCxnSpPr>
            <a:cxnSpLocks noChangeShapeType="1"/>
            <a:stCxn id="6156" idx="3"/>
            <a:endCxn id="6157" idx="1"/>
          </p:cNvCxnSpPr>
          <p:nvPr/>
        </p:nvCxnSpPr>
        <p:spPr bwMode="auto">
          <a:xfrm>
            <a:off x="7569200" y="367506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6161" name="Text Box 20"/>
          <p:cNvSpPr>
            <a:spLocks noChangeArrowheads="1"/>
          </p:cNvSpPr>
          <p:nvPr/>
        </p:nvSpPr>
        <p:spPr bwMode="auto">
          <a:xfrm>
            <a:off x="2586038" y="34559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sym typeface="Arial" panose="020B0604020202020204" pitchFamily="34" charset="0"/>
              </a:rPr>
              <a:t>20</a:t>
            </a:r>
            <a:r>
              <a:rPr lang="zh-CN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</a:p>
        </p:txBody>
      </p:sp>
      <p:sp>
        <p:nvSpPr>
          <p:cNvPr id="6162" name="Text Box 21"/>
          <p:cNvSpPr>
            <a:spLocks noChangeArrowheads="1"/>
          </p:cNvSpPr>
          <p:nvPr/>
        </p:nvSpPr>
        <p:spPr bwMode="auto">
          <a:xfrm>
            <a:off x="4575175" y="34559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sym typeface="Arial" panose="020B0604020202020204" pitchFamily="34" charset="0"/>
              </a:rPr>
              <a:t>20</a:t>
            </a:r>
            <a:r>
              <a:rPr lang="zh-CN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</a:p>
        </p:txBody>
      </p:sp>
      <p:sp>
        <p:nvSpPr>
          <p:cNvPr id="6163" name="Text Box 22"/>
          <p:cNvSpPr>
            <a:spLocks noChangeArrowheads="1"/>
          </p:cNvSpPr>
          <p:nvPr/>
        </p:nvSpPr>
        <p:spPr bwMode="auto">
          <a:xfrm>
            <a:off x="6584950" y="34559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sym typeface="Arial" panose="020B0604020202020204" pitchFamily="34" charset="0"/>
              </a:rPr>
              <a:t>20</a:t>
            </a:r>
            <a:r>
              <a:rPr lang="zh-CN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</a:p>
        </p:txBody>
      </p:sp>
      <p:sp>
        <p:nvSpPr>
          <p:cNvPr id="6164" name="Text Box 23"/>
          <p:cNvSpPr>
            <a:spLocks noChangeArrowheads="1"/>
          </p:cNvSpPr>
          <p:nvPr/>
        </p:nvSpPr>
        <p:spPr bwMode="auto">
          <a:xfrm>
            <a:off x="8537575" y="345598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sym typeface="Arial" panose="020B0604020202020204" pitchFamily="34" charset="0"/>
              </a:rPr>
              <a:t>20</a:t>
            </a:r>
            <a:r>
              <a:rPr lang="zh-CN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13</a:t>
            </a:r>
          </a:p>
        </p:txBody>
      </p:sp>
      <p:sp>
        <p:nvSpPr>
          <p:cNvPr id="6165" name="Text Box 24"/>
          <p:cNvSpPr>
            <a:spLocks noChangeArrowheads="1"/>
          </p:cNvSpPr>
          <p:nvPr/>
        </p:nvSpPr>
        <p:spPr bwMode="auto">
          <a:xfrm>
            <a:off x="2228850" y="4335463"/>
            <a:ext cx="1614488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 sz="140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6166" name="Text Box 25"/>
          <p:cNvSpPr>
            <a:spLocks noChangeArrowheads="1"/>
          </p:cNvSpPr>
          <p:nvPr/>
        </p:nvSpPr>
        <p:spPr bwMode="auto">
          <a:xfrm>
            <a:off x="4171950" y="4335463"/>
            <a:ext cx="1614488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 sz="140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6167" name="Text Box 26"/>
          <p:cNvSpPr>
            <a:spLocks noChangeArrowheads="1"/>
          </p:cNvSpPr>
          <p:nvPr/>
        </p:nvSpPr>
        <p:spPr bwMode="auto">
          <a:xfrm>
            <a:off x="6186488" y="4335463"/>
            <a:ext cx="16144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 sz="140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6168" name="Text Box 27"/>
          <p:cNvSpPr>
            <a:spLocks noChangeArrowheads="1"/>
          </p:cNvSpPr>
          <p:nvPr/>
        </p:nvSpPr>
        <p:spPr bwMode="auto">
          <a:xfrm>
            <a:off x="8134350" y="4335463"/>
            <a:ext cx="1614488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 sz="140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000000"/>
                </a:solidFill>
                <a:sym typeface="Arial" panose="020B0604020202020204" pitchFamily="34" charset="0"/>
              </a:rPr>
              <a:t> Description of the contents</a:t>
            </a:r>
            <a:endParaRPr lang="zh-CN" altLang="en-US"/>
          </a:p>
        </p:txBody>
      </p:sp>
      <p:sp>
        <p:nvSpPr>
          <p:cNvPr id="6169" name="Rectangle 28"/>
          <p:cNvSpPr>
            <a:spLocks noChangeArrowheads="1"/>
          </p:cNvSpPr>
          <p:nvPr/>
        </p:nvSpPr>
        <p:spPr bwMode="auto">
          <a:xfrm>
            <a:off x="2165350" y="1403350"/>
            <a:ext cx="77724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sym typeface="Arial" panose="020B0604020202020204" pitchFamily="34" charset="0"/>
              </a:rPr>
              <a:t>ThemeGallery  is a Design Digital Content &amp; Contents mall developed by Guild Design Inc.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45"/>
          <p:cNvSpPr>
            <a:spLocks noChangeArrowheads="1"/>
          </p:cNvSpPr>
          <p:nvPr/>
        </p:nvSpPr>
        <p:spPr bwMode="auto">
          <a:xfrm>
            <a:off x="1895475" y="3570288"/>
            <a:ext cx="1412875" cy="457200"/>
          </a:xfrm>
          <a:prstGeom prst="rect">
            <a:avLst/>
          </a:prstGeom>
          <a:solidFill>
            <a:srgbClr val="99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1" name="Pentagon 104"/>
          <p:cNvSpPr>
            <a:spLocks noChangeArrowheads="1"/>
          </p:cNvSpPr>
          <p:nvPr/>
        </p:nvSpPr>
        <p:spPr bwMode="auto">
          <a:xfrm>
            <a:off x="8913813" y="3570288"/>
            <a:ext cx="1457325" cy="457200"/>
          </a:xfrm>
          <a:prstGeom prst="homePlate">
            <a:avLst>
              <a:gd name="adj" fmla="val 40316"/>
            </a:avLst>
          </a:prstGeom>
          <a:solidFill>
            <a:srgbClr val="99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2" name="Rectangle 445"/>
          <p:cNvSpPr>
            <a:spLocks noChangeArrowheads="1"/>
          </p:cNvSpPr>
          <p:nvPr/>
        </p:nvSpPr>
        <p:spPr bwMode="auto">
          <a:xfrm>
            <a:off x="3302000" y="3570288"/>
            <a:ext cx="1412875" cy="457200"/>
          </a:xfrm>
          <a:prstGeom prst="rect">
            <a:avLst/>
          </a:prstGeom>
          <a:solidFill>
            <a:srgbClr val="99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3" name="Rectangle 446"/>
          <p:cNvSpPr>
            <a:spLocks noChangeArrowheads="1"/>
          </p:cNvSpPr>
          <p:nvPr/>
        </p:nvSpPr>
        <p:spPr bwMode="auto">
          <a:xfrm>
            <a:off x="4700588" y="3570288"/>
            <a:ext cx="1414462" cy="457200"/>
          </a:xfrm>
          <a:prstGeom prst="rect">
            <a:avLst/>
          </a:prstGeom>
          <a:solidFill>
            <a:srgbClr val="99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4" name="Rectangle 447"/>
          <p:cNvSpPr>
            <a:spLocks noChangeArrowheads="1"/>
          </p:cNvSpPr>
          <p:nvPr/>
        </p:nvSpPr>
        <p:spPr bwMode="auto">
          <a:xfrm>
            <a:off x="6100763" y="3570288"/>
            <a:ext cx="1414462" cy="457200"/>
          </a:xfrm>
          <a:prstGeom prst="rect">
            <a:avLst/>
          </a:prstGeom>
          <a:solidFill>
            <a:srgbClr val="99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75" name="Rectangle 448"/>
          <p:cNvSpPr>
            <a:spLocks noChangeArrowheads="1"/>
          </p:cNvSpPr>
          <p:nvPr/>
        </p:nvSpPr>
        <p:spPr bwMode="auto">
          <a:xfrm>
            <a:off x="7507288" y="3570288"/>
            <a:ext cx="1414462" cy="457200"/>
          </a:xfrm>
          <a:prstGeom prst="rect">
            <a:avLst/>
          </a:prstGeom>
          <a:solidFill>
            <a:srgbClr val="22766F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ym typeface="Calibri" panose="020F0502020204030204" pitchFamily="34" charset="0"/>
            </a:endParaRPr>
          </a:p>
        </p:txBody>
      </p:sp>
      <p:sp>
        <p:nvSpPr>
          <p:cNvPr id="7176" name="Rectangle 445"/>
          <p:cNvSpPr>
            <a:spLocks noChangeArrowheads="1"/>
          </p:cNvSpPr>
          <p:nvPr/>
        </p:nvSpPr>
        <p:spPr bwMode="auto">
          <a:xfrm>
            <a:off x="3486150" y="3663950"/>
            <a:ext cx="1031875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sym typeface="Calibri" panose="020F0502020204030204" pitchFamily="34" charset="0"/>
              </a:rPr>
              <a:t>6/14</a:t>
            </a:r>
          </a:p>
        </p:txBody>
      </p:sp>
      <p:sp>
        <p:nvSpPr>
          <p:cNvPr id="7177" name="Rectangle 446"/>
          <p:cNvSpPr>
            <a:spLocks noChangeArrowheads="1"/>
          </p:cNvSpPr>
          <p:nvPr/>
        </p:nvSpPr>
        <p:spPr bwMode="auto">
          <a:xfrm>
            <a:off x="4725988" y="3663950"/>
            <a:ext cx="1111250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sym typeface="Calibri" panose="020F0502020204030204" pitchFamily="34" charset="0"/>
              </a:rPr>
              <a:t>6/15</a:t>
            </a:r>
          </a:p>
        </p:txBody>
      </p:sp>
      <p:sp>
        <p:nvSpPr>
          <p:cNvPr id="7178" name="Rectangle 447"/>
          <p:cNvSpPr>
            <a:spLocks noChangeArrowheads="1"/>
          </p:cNvSpPr>
          <p:nvPr/>
        </p:nvSpPr>
        <p:spPr bwMode="auto">
          <a:xfrm>
            <a:off x="6108700" y="3663950"/>
            <a:ext cx="1143000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sym typeface="Calibri" panose="020F0502020204030204" pitchFamily="34" charset="0"/>
              </a:rPr>
              <a:t>6/16</a:t>
            </a:r>
          </a:p>
        </p:txBody>
      </p:sp>
      <p:sp>
        <p:nvSpPr>
          <p:cNvPr id="7179" name="Rectangle 445"/>
          <p:cNvSpPr>
            <a:spLocks noChangeArrowheads="1"/>
          </p:cNvSpPr>
          <p:nvPr/>
        </p:nvSpPr>
        <p:spPr bwMode="auto">
          <a:xfrm>
            <a:off x="2244725" y="3663950"/>
            <a:ext cx="10033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sym typeface="Calibri" panose="020F0502020204030204" pitchFamily="34" charset="0"/>
              </a:rPr>
              <a:t>6/13</a:t>
            </a:r>
          </a:p>
        </p:txBody>
      </p:sp>
      <p:sp>
        <p:nvSpPr>
          <p:cNvPr id="7180" name="Rectangle 448"/>
          <p:cNvSpPr>
            <a:spLocks noChangeArrowheads="1"/>
          </p:cNvSpPr>
          <p:nvPr/>
        </p:nvSpPr>
        <p:spPr bwMode="auto">
          <a:xfrm>
            <a:off x="8916988" y="3663950"/>
            <a:ext cx="914400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sym typeface="Calibri" panose="020F0502020204030204" pitchFamily="34" charset="0"/>
              </a:rPr>
              <a:t>6/18</a:t>
            </a:r>
          </a:p>
        </p:txBody>
      </p:sp>
      <p:sp>
        <p:nvSpPr>
          <p:cNvPr id="7181" name="Rektangel 82"/>
          <p:cNvSpPr>
            <a:spLocks noChangeArrowheads="1"/>
          </p:cNvSpPr>
          <p:nvPr/>
        </p:nvSpPr>
        <p:spPr bwMode="auto">
          <a:xfrm>
            <a:off x="1906588" y="2154238"/>
            <a:ext cx="195421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First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82" name="Nedadgående pil 90"/>
          <p:cNvSpPr>
            <a:spLocks noChangeArrowheads="1"/>
          </p:cNvSpPr>
          <p:nvPr/>
        </p:nvSpPr>
        <p:spPr bwMode="auto">
          <a:xfrm>
            <a:off x="2500313" y="3114675"/>
            <a:ext cx="250825" cy="538163"/>
          </a:xfrm>
          <a:prstGeom prst="downArrow">
            <a:avLst>
              <a:gd name="adj1" fmla="val 50000"/>
              <a:gd name="adj2" fmla="val 49974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83" name="Rektangel 91"/>
          <p:cNvSpPr>
            <a:spLocks noChangeArrowheads="1"/>
          </p:cNvSpPr>
          <p:nvPr/>
        </p:nvSpPr>
        <p:spPr bwMode="auto">
          <a:xfrm>
            <a:off x="4432300" y="2154238"/>
            <a:ext cx="19542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Thirt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84" name="Nedadgående pil 92"/>
          <p:cNvSpPr>
            <a:spLocks noChangeArrowheads="1"/>
          </p:cNvSpPr>
          <p:nvPr/>
        </p:nvSpPr>
        <p:spPr bwMode="auto">
          <a:xfrm>
            <a:off x="5124450" y="3114675"/>
            <a:ext cx="249238" cy="538163"/>
          </a:xfrm>
          <a:prstGeom prst="downArrow">
            <a:avLst>
              <a:gd name="adj1" fmla="val 50000"/>
              <a:gd name="adj2" fmla="val 4990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85" name="Rektangel 93"/>
          <p:cNvSpPr>
            <a:spLocks noChangeArrowheads="1"/>
          </p:cNvSpPr>
          <p:nvPr/>
        </p:nvSpPr>
        <p:spPr bwMode="auto">
          <a:xfrm>
            <a:off x="7240588" y="2120900"/>
            <a:ext cx="19542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Fifth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86" name="Nedadgående pil 94"/>
          <p:cNvSpPr>
            <a:spLocks noChangeArrowheads="1"/>
          </p:cNvSpPr>
          <p:nvPr/>
        </p:nvSpPr>
        <p:spPr bwMode="auto">
          <a:xfrm>
            <a:off x="7932738" y="3081338"/>
            <a:ext cx="249237" cy="538162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00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87" name="Rektangel 95"/>
          <p:cNvSpPr>
            <a:spLocks noChangeArrowheads="1"/>
          </p:cNvSpPr>
          <p:nvPr/>
        </p:nvSpPr>
        <p:spPr bwMode="auto">
          <a:xfrm>
            <a:off x="2971800" y="4543425"/>
            <a:ext cx="19542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Second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88" name="Nedadgående pil 96"/>
          <p:cNvSpPr>
            <a:spLocks noChangeArrowheads="1"/>
          </p:cNvSpPr>
          <p:nvPr/>
        </p:nvSpPr>
        <p:spPr bwMode="auto">
          <a:xfrm rot="10800000">
            <a:off x="3751263" y="3935413"/>
            <a:ext cx="249237" cy="538162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89" name="Rektangel 98"/>
          <p:cNvSpPr>
            <a:spLocks noChangeArrowheads="1"/>
          </p:cNvSpPr>
          <p:nvPr/>
        </p:nvSpPr>
        <p:spPr bwMode="auto">
          <a:xfrm>
            <a:off x="5791200" y="4565650"/>
            <a:ext cx="19542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Forth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90" name="Nedadgående pil 99"/>
          <p:cNvSpPr>
            <a:spLocks noChangeArrowheads="1"/>
          </p:cNvSpPr>
          <p:nvPr/>
        </p:nvSpPr>
        <p:spPr bwMode="auto">
          <a:xfrm rot="10800000">
            <a:off x="6570663" y="3956050"/>
            <a:ext cx="249237" cy="538163"/>
          </a:xfrm>
          <a:prstGeom prst="downArrow">
            <a:avLst>
              <a:gd name="adj1" fmla="val 50000"/>
              <a:gd name="adj2" fmla="val 5003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91" name="Rektangel 100"/>
          <p:cNvSpPr>
            <a:spLocks noChangeArrowheads="1"/>
          </p:cNvSpPr>
          <p:nvPr/>
        </p:nvSpPr>
        <p:spPr bwMode="auto">
          <a:xfrm>
            <a:off x="8458200" y="4548188"/>
            <a:ext cx="195421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Sixth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7192" name="Nedadgående pil 40"/>
          <p:cNvSpPr>
            <a:spLocks noChangeArrowheads="1"/>
          </p:cNvSpPr>
          <p:nvPr/>
        </p:nvSpPr>
        <p:spPr bwMode="auto">
          <a:xfrm rot="10800000">
            <a:off x="9237663" y="3938588"/>
            <a:ext cx="249237" cy="538162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93" name="Rectangle 448"/>
          <p:cNvSpPr>
            <a:spLocks noChangeArrowheads="1"/>
          </p:cNvSpPr>
          <p:nvPr/>
        </p:nvSpPr>
        <p:spPr bwMode="auto">
          <a:xfrm>
            <a:off x="7545388" y="3663950"/>
            <a:ext cx="1020762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sym typeface="Calibri" panose="020F0502020204030204" pitchFamily="34" charset="0"/>
              </a:rPr>
              <a:t>6/17</a:t>
            </a:r>
          </a:p>
        </p:txBody>
      </p:sp>
      <p:sp>
        <p:nvSpPr>
          <p:cNvPr id="7194" name="Text Box 28"/>
          <p:cNvSpPr txBox="1">
            <a:spLocks noChangeArrowheads="1"/>
          </p:cNvSpPr>
          <p:nvPr/>
        </p:nvSpPr>
        <p:spPr bwMode="auto">
          <a:xfrm>
            <a:off x="1876425" y="1014413"/>
            <a:ext cx="3683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tx2"/>
                </a:solidFill>
              </a:rPr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45"/>
          <p:cNvSpPr>
            <a:spLocks noChangeArrowheads="1"/>
          </p:cNvSpPr>
          <p:nvPr/>
        </p:nvSpPr>
        <p:spPr bwMode="auto">
          <a:xfrm>
            <a:off x="2500313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A组</a:t>
            </a:r>
          </a:p>
        </p:txBody>
      </p:sp>
      <p:sp>
        <p:nvSpPr>
          <p:cNvPr id="8195" name="Rectangle 445"/>
          <p:cNvSpPr>
            <a:spLocks noChangeArrowheads="1"/>
          </p:cNvSpPr>
          <p:nvPr/>
        </p:nvSpPr>
        <p:spPr bwMode="auto">
          <a:xfrm>
            <a:off x="3192463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B组</a:t>
            </a:r>
          </a:p>
        </p:txBody>
      </p:sp>
      <p:sp>
        <p:nvSpPr>
          <p:cNvPr id="8196" name="Rectangle 445"/>
          <p:cNvSpPr>
            <a:spLocks noChangeArrowheads="1"/>
          </p:cNvSpPr>
          <p:nvPr/>
        </p:nvSpPr>
        <p:spPr bwMode="auto">
          <a:xfrm>
            <a:off x="3887788" y="3409950"/>
            <a:ext cx="701675" cy="457200"/>
          </a:xfrm>
          <a:prstGeom prst="rect">
            <a:avLst/>
          </a:prstGeom>
          <a:solidFill>
            <a:srgbClr val="538CD5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8197" name="Rectangle 445"/>
          <p:cNvSpPr>
            <a:spLocks noChangeArrowheads="1"/>
          </p:cNvSpPr>
          <p:nvPr/>
        </p:nvSpPr>
        <p:spPr bwMode="auto">
          <a:xfrm>
            <a:off x="4592638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C组</a:t>
            </a:r>
          </a:p>
        </p:txBody>
      </p:sp>
      <p:sp>
        <p:nvSpPr>
          <p:cNvPr id="8198" name="Rectangle 445"/>
          <p:cNvSpPr>
            <a:spLocks noChangeArrowheads="1"/>
          </p:cNvSpPr>
          <p:nvPr/>
        </p:nvSpPr>
        <p:spPr bwMode="auto">
          <a:xfrm>
            <a:off x="5287963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D组</a:t>
            </a:r>
          </a:p>
        </p:txBody>
      </p:sp>
      <p:sp>
        <p:nvSpPr>
          <p:cNvPr id="8199" name="Rectangle 445"/>
          <p:cNvSpPr>
            <a:spLocks noChangeArrowheads="1"/>
          </p:cNvSpPr>
          <p:nvPr/>
        </p:nvSpPr>
        <p:spPr bwMode="auto">
          <a:xfrm>
            <a:off x="5992813" y="3409950"/>
            <a:ext cx="704850" cy="4572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8200" name="Rectangle 445"/>
          <p:cNvSpPr>
            <a:spLocks noChangeArrowheads="1"/>
          </p:cNvSpPr>
          <p:nvPr/>
        </p:nvSpPr>
        <p:spPr bwMode="auto">
          <a:xfrm>
            <a:off x="6694488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E组</a:t>
            </a:r>
          </a:p>
        </p:txBody>
      </p:sp>
      <p:sp>
        <p:nvSpPr>
          <p:cNvPr id="8201" name="Rectangle 445"/>
          <p:cNvSpPr>
            <a:spLocks noChangeArrowheads="1"/>
          </p:cNvSpPr>
          <p:nvPr/>
        </p:nvSpPr>
        <p:spPr bwMode="auto">
          <a:xfrm>
            <a:off x="7392988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F组</a:t>
            </a:r>
          </a:p>
        </p:txBody>
      </p:sp>
      <p:sp>
        <p:nvSpPr>
          <p:cNvPr id="8202" name="Rectangle 445"/>
          <p:cNvSpPr>
            <a:spLocks noChangeArrowheads="1"/>
          </p:cNvSpPr>
          <p:nvPr/>
        </p:nvSpPr>
        <p:spPr bwMode="auto">
          <a:xfrm>
            <a:off x="8088313" y="3409950"/>
            <a:ext cx="704850" cy="457200"/>
          </a:xfrm>
          <a:prstGeom prst="rect">
            <a:avLst/>
          </a:prstGeom>
          <a:solidFill>
            <a:srgbClr val="FF66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8203" name="Rectangle 445"/>
          <p:cNvSpPr>
            <a:spLocks noChangeArrowheads="1"/>
          </p:cNvSpPr>
          <p:nvPr/>
        </p:nvSpPr>
        <p:spPr bwMode="auto">
          <a:xfrm>
            <a:off x="8793163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G组</a:t>
            </a:r>
          </a:p>
        </p:txBody>
      </p:sp>
      <p:sp>
        <p:nvSpPr>
          <p:cNvPr id="8204" name="Rectangle 445"/>
          <p:cNvSpPr>
            <a:spLocks noChangeArrowheads="1"/>
          </p:cNvSpPr>
          <p:nvPr/>
        </p:nvSpPr>
        <p:spPr bwMode="auto">
          <a:xfrm>
            <a:off x="9488488" y="3409950"/>
            <a:ext cx="704850" cy="457200"/>
          </a:xfrm>
          <a:prstGeom prst="rect">
            <a:avLst/>
          </a:prstGeom>
          <a:solidFill>
            <a:srgbClr val="D8D8D8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000000"/>
                </a:solidFill>
                <a:sym typeface="Calibri" panose="020F0502020204030204" pitchFamily="34" charset="0"/>
              </a:rPr>
              <a:t>H组</a:t>
            </a:r>
          </a:p>
        </p:txBody>
      </p:sp>
      <p:sp>
        <p:nvSpPr>
          <p:cNvPr id="8205" name="Rectangle 445"/>
          <p:cNvSpPr>
            <a:spLocks noChangeArrowheads="1"/>
          </p:cNvSpPr>
          <p:nvPr/>
        </p:nvSpPr>
        <p:spPr bwMode="auto">
          <a:xfrm>
            <a:off x="10180638" y="3409950"/>
            <a:ext cx="701675" cy="457200"/>
          </a:xfrm>
          <a:prstGeom prst="rect">
            <a:avLst/>
          </a:prstGeom>
          <a:solidFill>
            <a:srgbClr val="FFCC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8206" name="Line 17"/>
          <p:cNvSpPr>
            <a:spLocks noChangeShapeType="1"/>
          </p:cNvSpPr>
          <p:nvPr/>
        </p:nvSpPr>
        <p:spPr bwMode="auto">
          <a:xfrm flipV="1">
            <a:off x="2652713" y="1384300"/>
            <a:ext cx="1587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7" name="Text Box 22"/>
          <p:cNvSpPr>
            <a:spLocks noChangeArrowheads="1"/>
          </p:cNvSpPr>
          <p:nvPr/>
        </p:nvSpPr>
        <p:spPr bwMode="auto">
          <a:xfrm>
            <a:off x="2674938" y="1276350"/>
            <a:ext cx="2311400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Mexico vs Cameron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Mexico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Cameron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Cameron vs Brazil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Croatia vs Mexico</a:t>
            </a:r>
          </a:p>
        </p:txBody>
      </p:sp>
      <p:sp>
        <p:nvSpPr>
          <p:cNvPr id="8208" name="Line 17"/>
          <p:cNvSpPr>
            <a:spLocks noChangeShapeType="1"/>
          </p:cNvSpPr>
          <p:nvPr/>
        </p:nvSpPr>
        <p:spPr bwMode="auto">
          <a:xfrm>
            <a:off x="3795713" y="3927475"/>
            <a:ext cx="1587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Text Box 22"/>
          <p:cNvSpPr>
            <a:spLocks noChangeArrowheads="1"/>
          </p:cNvSpPr>
          <p:nvPr/>
        </p:nvSpPr>
        <p:spPr bwMode="auto">
          <a:xfrm>
            <a:off x="1890713" y="4102100"/>
            <a:ext cx="186055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0" name="Line 17"/>
          <p:cNvSpPr>
            <a:spLocks noChangeShapeType="1"/>
          </p:cNvSpPr>
          <p:nvPr/>
        </p:nvSpPr>
        <p:spPr bwMode="auto">
          <a:xfrm flipV="1">
            <a:off x="4713288" y="1384300"/>
            <a:ext cx="0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Text Box 22"/>
          <p:cNvSpPr>
            <a:spLocks noChangeArrowheads="1"/>
          </p:cNvSpPr>
          <p:nvPr/>
        </p:nvSpPr>
        <p:spPr bwMode="auto">
          <a:xfrm>
            <a:off x="4835525" y="1273175"/>
            <a:ext cx="1876425" cy="204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C组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2" name="Line 17"/>
          <p:cNvSpPr>
            <a:spLocks noChangeShapeType="1"/>
          </p:cNvSpPr>
          <p:nvPr/>
        </p:nvSpPr>
        <p:spPr bwMode="auto">
          <a:xfrm flipV="1">
            <a:off x="6780213" y="1384300"/>
            <a:ext cx="1587" cy="1978025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Text Box 22"/>
          <p:cNvSpPr>
            <a:spLocks noChangeArrowheads="1"/>
          </p:cNvSpPr>
          <p:nvPr/>
        </p:nvSpPr>
        <p:spPr bwMode="auto">
          <a:xfrm>
            <a:off x="6811963" y="1273175"/>
            <a:ext cx="2035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8214" name="Line 17"/>
          <p:cNvSpPr>
            <a:spLocks noChangeShapeType="1"/>
          </p:cNvSpPr>
          <p:nvPr/>
        </p:nvSpPr>
        <p:spPr bwMode="auto">
          <a:xfrm flipV="1">
            <a:off x="8877300" y="1384300"/>
            <a:ext cx="0" cy="1978025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5" name="Text Box 22"/>
          <p:cNvSpPr>
            <a:spLocks noChangeArrowheads="1"/>
          </p:cNvSpPr>
          <p:nvPr/>
        </p:nvSpPr>
        <p:spPr bwMode="auto">
          <a:xfrm>
            <a:off x="9021763" y="1273175"/>
            <a:ext cx="1919287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8216" name="Line 17"/>
          <p:cNvSpPr>
            <a:spLocks noChangeShapeType="1"/>
          </p:cNvSpPr>
          <p:nvPr/>
        </p:nvSpPr>
        <p:spPr bwMode="auto">
          <a:xfrm>
            <a:off x="5894388" y="3921125"/>
            <a:ext cx="0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Text Box 22"/>
          <p:cNvSpPr>
            <a:spLocks noChangeArrowheads="1"/>
          </p:cNvSpPr>
          <p:nvPr/>
        </p:nvSpPr>
        <p:spPr bwMode="auto">
          <a:xfrm>
            <a:off x="4110038" y="4102100"/>
            <a:ext cx="1801812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8218" name="Line 17"/>
          <p:cNvSpPr>
            <a:spLocks noChangeShapeType="1"/>
          </p:cNvSpPr>
          <p:nvPr/>
        </p:nvSpPr>
        <p:spPr bwMode="auto">
          <a:xfrm>
            <a:off x="7958138" y="3927475"/>
            <a:ext cx="1587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9" name="Text Box 22"/>
          <p:cNvSpPr>
            <a:spLocks noChangeArrowheads="1"/>
          </p:cNvSpPr>
          <p:nvPr/>
        </p:nvSpPr>
        <p:spPr bwMode="auto">
          <a:xfrm>
            <a:off x="6149975" y="4121150"/>
            <a:ext cx="1766888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F月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8220" name="Line 17"/>
          <p:cNvSpPr>
            <a:spLocks noChangeShapeType="1"/>
          </p:cNvSpPr>
          <p:nvPr/>
        </p:nvSpPr>
        <p:spPr bwMode="auto">
          <a:xfrm>
            <a:off x="10101263" y="3933825"/>
            <a:ext cx="0" cy="1981200"/>
          </a:xfrm>
          <a:prstGeom prst="line">
            <a:avLst/>
          </a:prstGeom>
          <a:noFill/>
          <a:ln w="38100" cap="rnd">
            <a:solidFill>
              <a:srgbClr val="A5A5A5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1" name="Text Box 22"/>
          <p:cNvSpPr>
            <a:spLocks noChangeArrowheads="1"/>
          </p:cNvSpPr>
          <p:nvPr/>
        </p:nvSpPr>
        <p:spPr bwMode="auto">
          <a:xfrm>
            <a:off x="8108950" y="4146550"/>
            <a:ext cx="1927225" cy="179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H组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  <a:p>
            <a:pPr algn="r" eaLnBrk="1" hangingPunct="1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Brazil vs Croatia</a:t>
            </a:r>
          </a:p>
        </p:txBody>
      </p:sp>
      <p:sp>
        <p:nvSpPr>
          <p:cNvPr id="8222" name="Text Box 32"/>
          <p:cNvSpPr txBox="1">
            <a:spLocks noChangeArrowheads="1"/>
          </p:cNvSpPr>
          <p:nvPr/>
        </p:nvSpPr>
        <p:spPr bwMode="auto">
          <a:xfrm>
            <a:off x="1108075" y="1196975"/>
            <a:ext cx="671513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Make up of 32 Team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/>
          <p:cNvSpPr>
            <a:spLocks noChangeArrowheads="1"/>
          </p:cNvSpPr>
          <p:nvPr/>
        </p:nvSpPr>
        <p:spPr bwMode="auto">
          <a:xfrm>
            <a:off x="7572375" y="1358900"/>
            <a:ext cx="3343275" cy="428625"/>
          </a:xfrm>
          <a:prstGeom prst="bevel">
            <a:avLst>
              <a:gd name="adj" fmla="val 12639"/>
            </a:avLst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219" name="AutoShape 4"/>
          <p:cNvSpPr>
            <a:spLocks noChangeArrowheads="1"/>
          </p:cNvSpPr>
          <p:nvPr/>
        </p:nvSpPr>
        <p:spPr bwMode="auto">
          <a:xfrm>
            <a:off x="6572250" y="2536825"/>
            <a:ext cx="3343275" cy="428625"/>
          </a:xfrm>
          <a:prstGeom prst="bevel">
            <a:avLst>
              <a:gd name="adj" fmla="val 12639"/>
            </a:avLst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5537200" y="3708400"/>
            <a:ext cx="3340100" cy="425450"/>
          </a:xfrm>
          <a:prstGeom prst="bevel">
            <a:avLst>
              <a:gd name="adj" fmla="val 10403"/>
            </a:avLst>
          </a:prstGeom>
          <a:solidFill>
            <a:srgbClr val="DA7F7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221" name="AutoShape 6"/>
          <p:cNvSpPr>
            <a:spLocks noChangeArrowheads="1"/>
          </p:cNvSpPr>
          <p:nvPr/>
        </p:nvSpPr>
        <p:spPr bwMode="auto">
          <a:xfrm>
            <a:off x="4613275" y="4899025"/>
            <a:ext cx="3343275" cy="425450"/>
          </a:xfrm>
          <a:prstGeom prst="bevel">
            <a:avLst>
              <a:gd name="adj" fmla="val 12639"/>
            </a:avLst>
          </a:prstGeom>
          <a:solidFill>
            <a:srgbClr val="85A3D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b="1" i="1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9222" name="Freeform 7"/>
          <p:cNvSpPr>
            <a:spLocks/>
          </p:cNvSpPr>
          <p:nvPr/>
        </p:nvSpPr>
        <p:spPr bwMode="auto">
          <a:xfrm rot="18320416" flipH="1">
            <a:off x="6465094" y="1756569"/>
            <a:ext cx="1073150" cy="601662"/>
          </a:xfrm>
          <a:custGeom>
            <a:avLst/>
            <a:gdLst>
              <a:gd name="T0" fmla="*/ 0 w 982"/>
              <a:gd name="T1" fmla="*/ 601662 h 774"/>
              <a:gd name="T2" fmla="*/ 2186 w 982"/>
              <a:gd name="T3" fmla="*/ 598553 h 774"/>
              <a:gd name="T4" fmla="*/ 8743 w 982"/>
              <a:gd name="T5" fmla="*/ 586115 h 774"/>
              <a:gd name="T6" fmla="*/ 17485 w 982"/>
              <a:gd name="T7" fmla="*/ 567459 h 774"/>
              <a:gd name="T8" fmla="*/ 34970 w 982"/>
              <a:gd name="T9" fmla="*/ 542584 h 774"/>
              <a:gd name="T10" fmla="*/ 54641 w 982"/>
              <a:gd name="T11" fmla="*/ 513045 h 774"/>
              <a:gd name="T12" fmla="*/ 83054 w 982"/>
              <a:gd name="T13" fmla="*/ 480397 h 774"/>
              <a:gd name="T14" fmla="*/ 115839 w 982"/>
              <a:gd name="T15" fmla="*/ 446194 h 774"/>
              <a:gd name="T16" fmla="*/ 155181 w 982"/>
              <a:gd name="T17" fmla="*/ 410436 h 774"/>
              <a:gd name="T18" fmla="*/ 203265 w 982"/>
              <a:gd name="T19" fmla="*/ 374678 h 774"/>
              <a:gd name="T20" fmla="*/ 257906 w 982"/>
              <a:gd name="T21" fmla="*/ 340475 h 774"/>
              <a:gd name="T22" fmla="*/ 321289 w 982"/>
              <a:gd name="T23" fmla="*/ 309382 h 774"/>
              <a:gd name="T24" fmla="*/ 393415 w 982"/>
              <a:gd name="T25" fmla="*/ 279843 h 774"/>
              <a:gd name="T26" fmla="*/ 465542 w 982"/>
              <a:gd name="T27" fmla="*/ 258077 h 774"/>
              <a:gd name="T28" fmla="*/ 533297 w 982"/>
              <a:gd name="T29" fmla="*/ 244085 h 774"/>
              <a:gd name="T30" fmla="*/ 594495 w 982"/>
              <a:gd name="T31" fmla="*/ 236312 h 774"/>
              <a:gd name="T32" fmla="*/ 649136 w 982"/>
              <a:gd name="T33" fmla="*/ 233202 h 774"/>
              <a:gd name="T34" fmla="*/ 697220 w 982"/>
              <a:gd name="T35" fmla="*/ 233202 h 774"/>
              <a:gd name="T36" fmla="*/ 740932 w 982"/>
              <a:gd name="T37" fmla="*/ 236312 h 774"/>
              <a:gd name="T38" fmla="*/ 775903 w 982"/>
              <a:gd name="T39" fmla="*/ 242530 h 774"/>
              <a:gd name="T40" fmla="*/ 804316 w 982"/>
              <a:gd name="T41" fmla="*/ 248749 h 774"/>
              <a:gd name="T42" fmla="*/ 823987 w 982"/>
              <a:gd name="T43" fmla="*/ 253413 h 774"/>
              <a:gd name="T44" fmla="*/ 837101 w 982"/>
              <a:gd name="T45" fmla="*/ 258077 h 774"/>
              <a:gd name="T46" fmla="*/ 841472 w 982"/>
              <a:gd name="T47" fmla="*/ 259632 h 774"/>
              <a:gd name="T48" fmla="*/ 743118 w 982"/>
              <a:gd name="T49" fmla="*/ 370014 h 774"/>
              <a:gd name="T50" fmla="*/ 1073150 w 982"/>
              <a:gd name="T51" fmla="*/ 287616 h 774"/>
              <a:gd name="T52" fmla="*/ 996653 w 982"/>
              <a:gd name="T53" fmla="*/ 0 h 774"/>
              <a:gd name="T54" fmla="*/ 933269 w 982"/>
              <a:gd name="T55" fmla="*/ 116601 h 774"/>
              <a:gd name="T56" fmla="*/ 928898 w 982"/>
              <a:gd name="T57" fmla="*/ 115046 h 774"/>
              <a:gd name="T58" fmla="*/ 915784 w 982"/>
              <a:gd name="T59" fmla="*/ 110382 h 774"/>
              <a:gd name="T60" fmla="*/ 898299 w 982"/>
              <a:gd name="T61" fmla="*/ 104164 h 774"/>
              <a:gd name="T62" fmla="*/ 872071 w 982"/>
              <a:gd name="T63" fmla="*/ 97945 h 774"/>
              <a:gd name="T64" fmla="*/ 839286 w 982"/>
              <a:gd name="T65" fmla="*/ 93281 h 774"/>
              <a:gd name="T66" fmla="*/ 799945 w 982"/>
              <a:gd name="T67" fmla="*/ 88617 h 774"/>
              <a:gd name="T68" fmla="*/ 756232 w 982"/>
              <a:gd name="T69" fmla="*/ 85508 h 774"/>
              <a:gd name="T70" fmla="*/ 705962 w 982"/>
              <a:gd name="T71" fmla="*/ 85508 h 774"/>
              <a:gd name="T72" fmla="*/ 651321 w 982"/>
              <a:gd name="T73" fmla="*/ 90172 h 774"/>
              <a:gd name="T74" fmla="*/ 590123 w 982"/>
              <a:gd name="T75" fmla="*/ 97945 h 774"/>
              <a:gd name="T76" fmla="*/ 526740 w 982"/>
              <a:gd name="T77" fmla="*/ 113492 h 774"/>
              <a:gd name="T78" fmla="*/ 461170 w 982"/>
              <a:gd name="T79" fmla="*/ 133703 h 774"/>
              <a:gd name="T80" fmla="*/ 389044 w 982"/>
              <a:gd name="T81" fmla="*/ 163242 h 774"/>
              <a:gd name="T82" fmla="*/ 316918 w 982"/>
              <a:gd name="T83" fmla="*/ 200554 h 774"/>
              <a:gd name="T84" fmla="*/ 251349 w 982"/>
              <a:gd name="T85" fmla="*/ 240976 h 774"/>
              <a:gd name="T86" fmla="*/ 194522 w 982"/>
              <a:gd name="T87" fmla="*/ 282952 h 774"/>
              <a:gd name="T88" fmla="*/ 148624 w 982"/>
              <a:gd name="T89" fmla="*/ 328038 h 774"/>
              <a:gd name="T90" fmla="*/ 109282 w 982"/>
              <a:gd name="T91" fmla="*/ 373124 h 774"/>
              <a:gd name="T92" fmla="*/ 78683 w 982"/>
              <a:gd name="T93" fmla="*/ 416655 h 774"/>
              <a:gd name="T94" fmla="*/ 52455 w 982"/>
              <a:gd name="T95" fmla="*/ 458631 h 774"/>
              <a:gd name="T96" fmla="*/ 32785 w 982"/>
              <a:gd name="T97" fmla="*/ 497498 h 774"/>
              <a:gd name="T98" fmla="*/ 19671 w 982"/>
              <a:gd name="T99" fmla="*/ 531701 h 774"/>
              <a:gd name="T100" fmla="*/ 8743 w 982"/>
              <a:gd name="T101" fmla="*/ 561240 h 774"/>
              <a:gd name="T102" fmla="*/ 4371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BAB"/>
              </a:gs>
              <a:gs pos="100000">
                <a:srgbClr val="D0565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8"/>
          <p:cNvSpPr>
            <a:spLocks/>
          </p:cNvSpPr>
          <p:nvPr/>
        </p:nvSpPr>
        <p:spPr bwMode="auto">
          <a:xfrm rot="18320416" flipH="1">
            <a:off x="5427662" y="2919413"/>
            <a:ext cx="1076325" cy="603250"/>
          </a:xfrm>
          <a:custGeom>
            <a:avLst/>
            <a:gdLst>
              <a:gd name="T0" fmla="*/ 0 w 982"/>
              <a:gd name="T1" fmla="*/ 603250 h 774"/>
              <a:gd name="T2" fmla="*/ 2192 w 982"/>
              <a:gd name="T3" fmla="*/ 600132 h 774"/>
              <a:gd name="T4" fmla="*/ 8768 w 982"/>
              <a:gd name="T5" fmla="*/ 587662 h 774"/>
              <a:gd name="T6" fmla="*/ 17537 w 982"/>
              <a:gd name="T7" fmla="*/ 568957 h 774"/>
              <a:gd name="T8" fmla="*/ 35074 w 982"/>
              <a:gd name="T9" fmla="*/ 544016 h 774"/>
              <a:gd name="T10" fmla="*/ 54803 w 982"/>
              <a:gd name="T11" fmla="*/ 514399 h 774"/>
              <a:gd name="T12" fmla="*/ 83300 w 982"/>
              <a:gd name="T13" fmla="*/ 481665 h 774"/>
              <a:gd name="T14" fmla="*/ 116182 w 982"/>
              <a:gd name="T15" fmla="*/ 447371 h 774"/>
              <a:gd name="T16" fmla="*/ 155640 w 982"/>
              <a:gd name="T17" fmla="*/ 411519 h 774"/>
              <a:gd name="T18" fmla="*/ 203866 w 982"/>
              <a:gd name="T19" fmla="*/ 375667 h 774"/>
              <a:gd name="T20" fmla="*/ 258669 w 982"/>
              <a:gd name="T21" fmla="*/ 341374 h 774"/>
              <a:gd name="T22" fmla="*/ 322240 w 982"/>
              <a:gd name="T23" fmla="*/ 310198 h 774"/>
              <a:gd name="T24" fmla="*/ 394579 w 982"/>
              <a:gd name="T25" fmla="*/ 280581 h 774"/>
              <a:gd name="T26" fmla="*/ 466919 w 982"/>
              <a:gd name="T27" fmla="*/ 258758 h 774"/>
              <a:gd name="T28" fmla="*/ 534874 w 982"/>
              <a:gd name="T29" fmla="*/ 244729 h 774"/>
              <a:gd name="T30" fmla="*/ 596253 w 982"/>
              <a:gd name="T31" fmla="*/ 236935 h 774"/>
              <a:gd name="T32" fmla="*/ 651056 w 982"/>
              <a:gd name="T33" fmla="*/ 233818 h 774"/>
              <a:gd name="T34" fmla="*/ 699282 w 982"/>
              <a:gd name="T35" fmla="*/ 233818 h 774"/>
              <a:gd name="T36" fmla="*/ 743125 w 982"/>
              <a:gd name="T37" fmla="*/ 236935 h 774"/>
              <a:gd name="T38" fmla="*/ 778198 w 982"/>
              <a:gd name="T39" fmla="*/ 243171 h 774"/>
              <a:gd name="T40" fmla="*/ 806696 w 982"/>
              <a:gd name="T41" fmla="*/ 249406 h 774"/>
              <a:gd name="T42" fmla="*/ 826425 w 982"/>
              <a:gd name="T43" fmla="*/ 254082 h 774"/>
              <a:gd name="T44" fmla="*/ 839577 w 982"/>
              <a:gd name="T45" fmla="*/ 258758 h 774"/>
              <a:gd name="T46" fmla="*/ 843962 w 982"/>
              <a:gd name="T47" fmla="*/ 260317 h 774"/>
              <a:gd name="T48" fmla="*/ 745317 w 982"/>
              <a:gd name="T49" fmla="*/ 370991 h 774"/>
              <a:gd name="T50" fmla="*/ 1076325 w 982"/>
              <a:gd name="T51" fmla="*/ 288375 h 774"/>
              <a:gd name="T52" fmla="*/ 999601 w 982"/>
              <a:gd name="T53" fmla="*/ 0 h 774"/>
              <a:gd name="T54" fmla="*/ 936030 w 982"/>
              <a:gd name="T55" fmla="*/ 116909 h 774"/>
              <a:gd name="T56" fmla="*/ 931646 w 982"/>
              <a:gd name="T57" fmla="*/ 115350 h 774"/>
              <a:gd name="T58" fmla="*/ 918493 w 982"/>
              <a:gd name="T59" fmla="*/ 110674 h 774"/>
              <a:gd name="T60" fmla="*/ 900956 w 982"/>
              <a:gd name="T61" fmla="*/ 104439 h 774"/>
              <a:gd name="T62" fmla="*/ 874651 w 982"/>
              <a:gd name="T63" fmla="*/ 98203 h 774"/>
              <a:gd name="T64" fmla="*/ 841769 w 982"/>
              <a:gd name="T65" fmla="*/ 93527 h 774"/>
              <a:gd name="T66" fmla="*/ 802312 w 982"/>
              <a:gd name="T67" fmla="*/ 88851 h 774"/>
              <a:gd name="T68" fmla="*/ 758469 w 982"/>
              <a:gd name="T69" fmla="*/ 85733 h 774"/>
              <a:gd name="T70" fmla="*/ 708051 w 982"/>
              <a:gd name="T71" fmla="*/ 85733 h 774"/>
              <a:gd name="T72" fmla="*/ 653248 w 982"/>
              <a:gd name="T73" fmla="*/ 90410 h 774"/>
              <a:gd name="T74" fmla="*/ 591869 w 982"/>
              <a:gd name="T75" fmla="*/ 98203 h 774"/>
              <a:gd name="T76" fmla="*/ 528298 w 982"/>
              <a:gd name="T77" fmla="*/ 113791 h 774"/>
              <a:gd name="T78" fmla="*/ 462535 w 982"/>
              <a:gd name="T79" fmla="*/ 134056 h 774"/>
              <a:gd name="T80" fmla="*/ 390195 w 982"/>
              <a:gd name="T81" fmla="*/ 163672 h 774"/>
              <a:gd name="T82" fmla="*/ 317856 w 982"/>
              <a:gd name="T83" fmla="*/ 201083 h 774"/>
              <a:gd name="T84" fmla="*/ 252092 w 982"/>
              <a:gd name="T85" fmla="*/ 241612 h 774"/>
              <a:gd name="T86" fmla="*/ 195098 w 982"/>
              <a:gd name="T87" fmla="*/ 283699 h 774"/>
              <a:gd name="T88" fmla="*/ 149063 w 982"/>
              <a:gd name="T89" fmla="*/ 328904 h 774"/>
              <a:gd name="T90" fmla="*/ 109605 w 982"/>
              <a:gd name="T91" fmla="*/ 374109 h 774"/>
              <a:gd name="T92" fmla="*/ 78916 w 982"/>
              <a:gd name="T93" fmla="*/ 417755 h 774"/>
              <a:gd name="T94" fmla="*/ 52611 w 982"/>
              <a:gd name="T95" fmla="*/ 459842 h 774"/>
              <a:gd name="T96" fmla="*/ 32882 w 982"/>
              <a:gd name="T97" fmla="*/ 498811 h 774"/>
              <a:gd name="T98" fmla="*/ 19729 w 982"/>
              <a:gd name="T99" fmla="*/ 533105 h 774"/>
              <a:gd name="T100" fmla="*/ 8768 w 982"/>
              <a:gd name="T101" fmla="*/ 562722 h 774"/>
              <a:gd name="T102" fmla="*/ 4384 w 982"/>
              <a:gd name="T103" fmla="*/ 584545 h 774"/>
              <a:gd name="T104" fmla="*/ 0 w 982"/>
              <a:gd name="T105" fmla="*/ 598574 h 774"/>
              <a:gd name="T106" fmla="*/ 0 w 982"/>
              <a:gd name="T107" fmla="*/ 603250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BAB"/>
              </a:gs>
              <a:gs pos="100000">
                <a:srgbClr val="D0565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9"/>
          <p:cNvSpPr>
            <a:spLocks/>
          </p:cNvSpPr>
          <p:nvPr/>
        </p:nvSpPr>
        <p:spPr bwMode="auto">
          <a:xfrm rot="18320416" flipH="1">
            <a:off x="4491831" y="4129882"/>
            <a:ext cx="1076325" cy="601662"/>
          </a:xfrm>
          <a:custGeom>
            <a:avLst/>
            <a:gdLst>
              <a:gd name="T0" fmla="*/ 0 w 982"/>
              <a:gd name="T1" fmla="*/ 601662 h 774"/>
              <a:gd name="T2" fmla="*/ 2192 w 982"/>
              <a:gd name="T3" fmla="*/ 598553 h 774"/>
              <a:gd name="T4" fmla="*/ 8768 w 982"/>
              <a:gd name="T5" fmla="*/ 586115 h 774"/>
              <a:gd name="T6" fmla="*/ 17537 w 982"/>
              <a:gd name="T7" fmla="*/ 567459 h 774"/>
              <a:gd name="T8" fmla="*/ 35074 w 982"/>
              <a:gd name="T9" fmla="*/ 542584 h 774"/>
              <a:gd name="T10" fmla="*/ 54803 w 982"/>
              <a:gd name="T11" fmla="*/ 513045 h 774"/>
              <a:gd name="T12" fmla="*/ 83300 w 982"/>
              <a:gd name="T13" fmla="*/ 480397 h 774"/>
              <a:gd name="T14" fmla="*/ 116182 w 982"/>
              <a:gd name="T15" fmla="*/ 446194 h 774"/>
              <a:gd name="T16" fmla="*/ 155640 w 982"/>
              <a:gd name="T17" fmla="*/ 410436 h 774"/>
              <a:gd name="T18" fmla="*/ 203866 w 982"/>
              <a:gd name="T19" fmla="*/ 374678 h 774"/>
              <a:gd name="T20" fmla="*/ 258669 w 982"/>
              <a:gd name="T21" fmla="*/ 340475 h 774"/>
              <a:gd name="T22" fmla="*/ 322240 w 982"/>
              <a:gd name="T23" fmla="*/ 309382 h 774"/>
              <a:gd name="T24" fmla="*/ 394579 w 982"/>
              <a:gd name="T25" fmla="*/ 279843 h 774"/>
              <a:gd name="T26" fmla="*/ 466919 w 982"/>
              <a:gd name="T27" fmla="*/ 258077 h 774"/>
              <a:gd name="T28" fmla="*/ 534874 w 982"/>
              <a:gd name="T29" fmla="*/ 244085 h 774"/>
              <a:gd name="T30" fmla="*/ 596253 w 982"/>
              <a:gd name="T31" fmla="*/ 236312 h 774"/>
              <a:gd name="T32" fmla="*/ 651056 w 982"/>
              <a:gd name="T33" fmla="*/ 233202 h 774"/>
              <a:gd name="T34" fmla="*/ 699282 w 982"/>
              <a:gd name="T35" fmla="*/ 233202 h 774"/>
              <a:gd name="T36" fmla="*/ 743125 w 982"/>
              <a:gd name="T37" fmla="*/ 236312 h 774"/>
              <a:gd name="T38" fmla="*/ 778198 w 982"/>
              <a:gd name="T39" fmla="*/ 242530 h 774"/>
              <a:gd name="T40" fmla="*/ 806696 w 982"/>
              <a:gd name="T41" fmla="*/ 248749 h 774"/>
              <a:gd name="T42" fmla="*/ 826425 w 982"/>
              <a:gd name="T43" fmla="*/ 253413 h 774"/>
              <a:gd name="T44" fmla="*/ 839577 w 982"/>
              <a:gd name="T45" fmla="*/ 258077 h 774"/>
              <a:gd name="T46" fmla="*/ 843962 w 982"/>
              <a:gd name="T47" fmla="*/ 259632 h 774"/>
              <a:gd name="T48" fmla="*/ 745317 w 982"/>
              <a:gd name="T49" fmla="*/ 370014 h 774"/>
              <a:gd name="T50" fmla="*/ 1076325 w 982"/>
              <a:gd name="T51" fmla="*/ 287616 h 774"/>
              <a:gd name="T52" fmla="*/ 999601 w 982"/>
              <a:gd name="T53" fmla="*/ 0 h 774"/>
              <a:gd name="T54" fmla="*/ 936030 w 982"/>
              <a:gd name="T55" fmla="*/ 116601 h 774"/>
              <a:gd name="T56" fmla="*/ 931646 w 982"/>
              <a:gd name="T57" fmla="*/ 115046 h 774"/>
              <a:gd name="T58" fmla="*/ 918493 w 982"/>
              <a:gd name="T59" fmla="*/ 110382 h 774"/>
              <a:gd name="T60" fmla="*/ 900956 w 982"/>
              <a:gd name="T61" fmla="*/ 104164 h 774"/>
              <a:gd name="T62" fmla="*/ 874651 w 982"/>
              <a:gd name="T63" fmla="*/ 97945 h 774"/>
              <a:gd name="T64" fmla="*/ 841769 w 982"/>
              <a:gd name="T65" fmla="*/ 93281 h 774"/>
              <a:gd name="T66" fmla="*/ 802312 w 982"/>
              <a:gd name="T67" fmla="*/ 88617 h 774"/>
              <a:gd name="T68" fmla="*/ 758469 w 982"/>
              <a:gd name="T69" fmla="*/ 85508 h 774"/>
              <a:gd name="T70" fmla="*/ 708051 w 982"/>
              <a:gd name="T71" fmla="*/ 85508 h 774"/>
              <a:gd name="T72" fmla="*/ 653248 w 982"/>
              <a:gd name="T73" fmla="*/ 90172 h 774"/>
              <a:gd name="T74" fmla="*/ 591869 w 982"/>
              <a:gd name="T75" fmla="*/ 97945 h 774"/>
              <a:gd name="T76" fmla="*/ 528298 w 982"/>
              <a:gd name="T77" fmla="*/ 113492 h 774"/>
              <a:gd name="T78" fmla="*/ 462535 w 982"/>
              <a:gd name="T79" fmla="*/ 133703 h 774"/>
              <a:gd name="T80" fmla="*/ 390195 w 982"/>
              <a:gd name="T81" fmla="*/ 163242 h 774"/>
              <a:gd name="T82" fmla="*/ 317856 w 982"/>
              <a:gd name="T83" fmla="*/ 200554 h 774"/>
              <a:gd name="T84" fmla="*/ 252092 w 982"/>
              <a:gd name="T85" fmla="*/ 240976 h 774"/>
              <a:gd name="T86" fmla="*/ 195098 w 982"/>
              <a:gd name="T87" fmla="*/ 282952 h 774"/>
              <a:gd name="T88" fmla="*/ 149063 w 982"/>
              <a:gd name="T89" fmla="*/ 328038 h 774"/>
              <a:gd name="T90" fmla="*/ 109605 w 982"/>
              <a:gd name="T91" fmla="*/ 373124 h 774"/>
              <a:gd name="T92" fmla="*/ 78916 w 982"/>
              <a:gd name="T93" fmla="*/ 416655 h 774"/>
              <a:gd name="T94" fmla="*/ 52611 w 982"/>
              <a:gd name="T95" fmla="*/ 458631 h 774"/>
              <a:gd name="T96" fmla="*/ 32882 w 982"/>
              <a:gd name="T97" fmla="*/ 497498 h 774"/>
              <a:gd name="T98" fmla="*/ 19729 w 982"/>
              <a:gd name="T99" fmla="*/ 531701 h 774"/>
              <a:gd name="T100" fmla="*/ 8768 w 982"/>
              <a:gd name="T101" fmla="*/ 561240 h 774"/>
              <a:gd name="T102" fmla="*/ 4384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BAB"/>
              </a:gs>
              <a:gs pos="100000">
                <a:srgbClr val="D0565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6680200" y="2597150"/>
            <a:ext cx="20447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sym typeface="Arial" panose="020B0604020202020204" pitchFamily="34" charset="0"/>
              </a:rPr>
              <a:t>8 into 1</a:t>
            </a:r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7680325" y="1425575"/>
            <a:ext cx="2041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sym typeface="Arial" panose="020B0604020202020204" pitchFamily="34" charset="0"/>
              </a:rPr>
              <a:t>The group match</a:t>
            </a:r>
          </a:p>
          <a:p>
            <a:pPr algn="ctr" eaLnBrk="1" hangingPunct="1"/>
            <a:endParaRPr lang="en-US" altLang="zh-CN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7" name="Rectangle 12"/>
          <p:cNvSpPr>
            <a:spLocks noChangeArrowheads="1"/>
          </p:cNvSpPr>
          <p:nvPr/>
        </p:nvSpPr>
        <p:spPr bwMode="auto">
          <a:xfrm>
            <a:off x="5645150" y="3759200"/>
            <a:ext cx="2041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sym typeface="Arial" panose="020B0604020202020204" pitchFamily="34" charset="0"/>
              </a:rPr>
              <a:t>4 into 1</a:t>
            </a:r>
          </a:p>
        </p:txBody>
      </p:sp>
      <p:sp>
        <p:nvSpPr>
          <p:cNvPr id="9228" name="Rectangle 13"/>
          <p:cNvSpPr>
            <a:spLocks noChangeArrowheads="1"/>
          </p:cNvSpPr>
          <p:nvPr/>
        </p:nvSpPr>
        <p:spPr bwMode="auto">
          <a:xfrm>
            <a:off x="4692650" y="4959350"/>
            <a:ext cx="2041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sym typeface="Arial" panose="020B0604020202020204" pitchFamily="34" charset="0"/>
              </a:rPr>
              <a:t>Semi finals</a:t>
            </a:r>
          </a:p>
        </p:txBody>
      </p:sp>
      <p:sp>
        <p:nvSpPr>
          <p:cNvPr id="9229" name="Rectangle 14"/>
          <p:cNvSpPr>
            <a:spLocks noChangeArrowheads="1"/>
          </p:cNvSpPr>
          <p:nvPr/>
        </p:nvSpPr>
        <p:spPr bwMode="auto">
          <a:xfrm>
            <a:off x="7572375" y="1825625"/>
            <a:ext cx="1635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0" name="Rectangle 15"/>
          <p:cNvSpPr>
            <a:spLocks noChangeArrowheads="1"/>
          </p:cNvSpPr>
          <p:nvPr/>
        </p:nvSpPr>
        <p:spPr bwMode="auto">
          <a:xfrm>
            <a:off x="6572250" y="3025775"/>
            <a:ext cx="1685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1" name="Rectangle 16"/>
          <p:cNvSpPr>
            <a:spLocks noChangeArrowheads="1"/>
          </p:cNvSpPr>
          <p:nvPr/>
        </p:nvSpPr>
        <p:spPr bwMode="auto">
          <a:xfrm>
            <a:off x="5613400" y="4197350"/>
            <a:ext cx="168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2" name="Rectangle 17"/>
          <p:cNvSpPr>
            <a:spLocks noChangeArrowheads="1"/>
          </p:cNvSpPr>
          <p:nvPr/>
        </p:nvSpPr>
        <p:spPr bwMode="auto">
          <a:xfrm>
            <a:off x="4654550" y="5397500"/>
            <a:ext cx="408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is a Design Digital Content &amp; Contents mall developed by Guild Design Inc.</a:t>
            </a:r>
            <a:endParaRPr lang="zh-CN" altLang="en-US"/>
          </a:p>
        </p:txBody>
      </p:sp>
      <p:sp>
        <p:nvSpPr>
          <p:cNvPr id="9233" name="Rectangle 18"/>
          <p:cNvSpPr>
            <a:spLocks noChangeArrowheads="1"/>
          </p:cNvSpPr>
          <p:nvPr/>
        </p:nvSpPr>
        <p:spPr bwMode="auto">
          <a:xfrm>
            <a:off x="8953500" y="1825625"/>
            <a:ext cx="1635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4" name="Rectangle 19"/>
          <p:cNvSpPr>
            <a:spLocks noChangeArrowheads="1"/>
          </p:cNvSpPr>
          <p:nvPr/>
        </p:nvSpPr>
        <p:spPr bwMode="auto">
          <a:xfrm>
            <a:off x="7953375" y="3025775"/>
            <a:ext cx="1685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5" name="Rectangle 20"/>
          <p:cNvSpPr>
            <a:spLocks noChangeArrowheads="1"/>
          </p:cNvSpPr>
          <p:nvPr/>
        </p:nvSpPr>
        <p:spPr bwMode="auto">
          <a:xfrm>
            <a:off x="6994525" y="4197350"/>
            <a:ext cx="168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 - Your text in here</a:t>
            </a:r>
            <a:endParaRPr lang="zh-CN" altLang="en-US" sz="1200">
              <a:solidFill>
                <a:srgbClr val="1C1C1C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1200" b="1">
                <a:solidFill>
                  <a:srgbClr val="1C1C1C"/>
                </a:solidFill>
                <a:sym typeface="Arial" panose="020B0604020202020204" pitchFamily="34" charset="0"/>
              </a:rPr>
              <a:t> </a:t>
            </a:r>
            <a:r>
              <a:rPr lang="en-US" altLang="zh-CN" sz="1200">
                <a:solidFill>
                  <a:srgbClr val="1C1C1C"/>
                </a:solidFill>
                <a:sym typeface="Arial" panose="020B0604020202020204" pitchFamily="34" charset="0"/>
              </a:rPr>
              <a:t>- Your text in here</a:t>
            </a:r>
            <a:endParaRPr lang="zh-CN" altLang="en-US"/>
          </a:p>
        </p:txBody>
      </p:sp>
      <p:sp>
        <p:nvSpPr>
          <p:cNvPr id="9236" name="Text Box 22"/>
          <p:cNvSpPr txBox="1">
            <a:spLocks noChangeArrowheads="1"/>
          </p:cNvSpPr>
          <p:nvPr/>
        </p:nvSpPr>
        <p:spPr bwMode="auto">
          <a:xfrm>
            <a:off x="1249363" y="1266825"/>
            <a:ext cx="3286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1374775" y="2144713"/>
            <a:ext cx="1893888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1395413" y="3925888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125663" y="1828800"/>
            <a:ext cx="7777162" cy="4171950"/>
            <a:chOff x="0" y="0"/>
            <a:chExt cx="4899" cy="2630"/>
          </a:xfrm>
        </p:grpSpPr>
        <p:sp>
          <p:nvSpPr>
            <p:cNvPr id="10244" name="Rectangle 75"/>
            <p:cNvSpPr>
              <a:spLocks noChangeArrowheads="1"/>
            </p:cNvSpPr>
            <p:nvPr/>
          </p:nvSpPr>
          <p:spPr bwMode="auto">
            <a:xfrm>
              <a:off x="816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45" name="Rectangle 76"/>
            <p:cNvSpPr>
              <a:spLocks noChangeArrowheads="1"/>
            </p:cNvSpPr>
            <p:nvPr/>
          </p:nvSpPr>
          <p:spPr bwMode="auto">
            <a:xfrm>
              <a:off x="1270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46" name="Rectangle 77"/>
            <p:cNvSpPr>
              <a:spLocks noChangeArrowheads="1"/>
            </p:cNvSpPr>
            <p:nvPr/>
          </p:nvSpPr>
          <p:spPr bwMode="auto">
            <a:xfrm>
              <a:off x="1724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47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45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8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907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9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1361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0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81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1" name="Rectangle 82"/>
            <p:cNvSpPr>
              <a:spLocks noChangeArrowheads="1"/>
            </p:cNvSpPr>
            <p:nvPr/>
          </p:nvSpPr>
          <p:spPr bwMode="auto">
            <a:xfrm>
              <a:off x="2178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52" name="Rectangle 83"/>
            <p:cNvSpPr>
              <a:spLocks noChangeArrowheads="1"/>
            </p:cNvSpPr>
            <p:nvPr/>
          </p:nvSpPr>
          <p:spPr bwMode="auto">
            <a:xfrm>
              <a:off x="2631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53" name="Rectangle 84"/>
            <p:cNvSpPr>
              <a:spLocks noChangeArrowheads="1"/>
            </p:cNvSpPr>
            <p:nvPr/>
          </p:nvSpPr>
          <p:spPr bwMode="auto">
            <a:xfrm>
              <a:off x="3085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54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267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5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2721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6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317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7" name="Rectangle 88"/>
            <p:cNvSpPr>
              <a:spLocks noChangeArrowheads="1"/>
            </p:cNvSpPr>
            <p:nvPr/>
          </p:nvSpPr>
          <p:spPr bwMode="auto">
            <a:xfrm>
              <a:off x="3538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58" name="Rectangle 89"/>
            <p:cNvSpPr>
              <a:spLocks noChangeArrowheads="1"/>
            </p:cNvSpPr>
            <p:nvPr/>
          </p:nvSpPr>
          <p:spPr bwMode="auto">
            <a:xfrm>
              <a:off x="3993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59" name="Rectangle 90"/>
            <p:cNvSpPr>
              <a:spLocks noChangeArrowheads="1"/>
            </p:cNvSpPr>
            <p:nvPr/>
          </p:nvSpPr>
          <p:spPr bwMode="auto">
            <a:xfrm>
              <a:off x="4446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0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3629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1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4083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2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4535" y="254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3" name="Rectangle 94"/>
            <p:cNvSpPr>
              <a:spLocks noChangeArrowheads="1"/>
            </p:cNvSpPr>
            <p:nvPr/>
          </p:nvSpPr>
          <p:spPr bwMode="auto">
            <a:xfrm>
              <a:off x="363" y="2177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4" name="Rectangle 95"/>
            <p:cNvSpPr>
              <a:spLocks noChangeArrowheads="1"/>
            </p:cNvSpPr>
            <p:nvPr/>
          </p:nvSpPr>
          <p:spPr bwMode="auto">
            <a:xfrm>
              <a:off x="816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5" name="Rectangle 96"/>
            <p:cNvSpPr>
              <a:spLocks noChangeArrowheads="1"/>
            </p:cNvSpPr>
            <p:nvPr/>
          </p:nvSpPr>
          <p:spPr bwMode="auto">
            <a:xfrm>
              <a:off x="1270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6" name="Rectangle 97"/>
            <p:cNvSpPr>
              <a:spLocks noChangeArrowheads="1"/>
            </p:cNvSpPr>
            <p:nvPr/>
          </p:nvSpPr>
          <p:spPr bwMode="auto">
            <a:xfrm>
              <a:off x="1724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7" name="Rectangle 98"/>
            <p:cNvSpPr>
              <a:spLocks noChangeArrowheads="1"/>
            </p:cNvSpPr>
            <p:nvPr/>
          </p:nvSpPr>
          <p:spPr bwMode="auto">
            <a:xfrm>
              <a:off x="2178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8" name="Rectangle 99"/>
            <p:cNvSpPr>
              <a:spLocks noChangeArrowheads="1"/>
            </p:cNvSpPr>
            <p:nvPr/>
          </p:nvSpPr>
          <p:spPr bwMode="auto">
            <a:xfrm>
              <a:off x="2631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69" name="Rectangle 100"/>
            <p:cNvSpPr>
              <a:spLocks noChangeArrowheads="1"/>
            </p:cNvSpPr>
            <p:nvPr/>
          </p:nvSpPr>
          <p:spPr bwMode="auto">
            <a:xfrm>
              <a:off x="3085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0" name="Rectangle 101"/>
            <p:cNvSpPr>
              <a:spLocks noChangeArrowheads="1"/>
            </p:cNvSpPr>
            <p:nvPr/>
          </p:nvSpPr>
          <p:spPr bwMode="auto">
            <a:xfrm>
              <a:off x="3538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1" name="Rectangle 102"/>
            <p:cNvSpPr>
              <a:spLocks noChangeArrowheads="1"/>
            </p:cNvSpPr>
            <p:nvPr/>
          </p:nvSpPr>
          <p:spPr bwMode="auto">
            <a:xfrm>
              <a:off x="3993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2" name="Rectangle 103"/>
            <p:cNvSpPr>
              <a:spLocks noChangeArrowheads="1"/>
            </p:cNvSpPr>
            <p:nvPr/>
          </p:nvSpPr>
          <p:spPr bwMode="auto">
            <a:xfrm>
              <a:off x="4446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3" name="Rectangle 104"/>
            <p:cNvSpPr>
              <a:spLocks noChangeArrowheads="1"/>
            </p:cNvSpPr>
            <p:nvPr/>
          </p:nvSpPr>
          <p:spPr bwMode="auto">
            <a:xfrm>
              <a:off x="363" y="1905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4" name="Rectangle 105"/>
            <p:cNvSpPr>
              <a:spLocks noChangeArrowheads="1"/>
            </p:cNvSpPr>
            <p:nvPr/>
          </p:nvSpPr>
          <p:spPr bwMode="auto">
            <a:xfrm>
              <a:off x="816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5" name="Rectangle 106"/>
            <p:cNvSpPr>
              <a:spLocks noChangeArrowheads="1"/>
            </p:cNvSpPr>
            <p:nvPr/>
          </p:nvSpPr>
          <p:spPr bwMode="auto">
            <a:xfrm>
              <a:off x="1270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6" name="Rectangle 107"/>
            <p:cNvSpPr>
              <a:spLocks noChangeArrowheads="1"/>
            </p:cNvSpPr>
            <p:nvPr/>
          </p:nvSpPr>
          <p:spPr bwMode="auto">
            <a:xfrm>
              <a:off x="1724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7" name="Rectangle 108"/>
            <p:cNvSpPr>
              <a:spLocks noChangeArrowheads="1"/>
            </p:cNvSpPr>
            <p:nvPr/>
          </p:nvSpPr>
          <p:spPr bwMode="auto">
            <a:xfrm>
              <a:off x="2178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8" name="Rectangle 109"/>
            <p:cNvSpPr>
              <a:spLocks noChangeArrowheads="1"/>
            </p:cNvSpPr>
            <p:nvPr/>
          </p:nvSpPr>
          <p:spPr bwMode="auto">
            <a:xfrm>
              <a:off x="2631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79" name="Rectangle 110"/>
            <p:cNvSpPr>
              <a:spLocks noChangeArrowheads="1"/>
            </p:cNvSpPr>
            <p:nvPr/>
          </p:nvSpPr>
          <p:spPr bwMode="auto">
            <a:xfrm>
              <a:off x="3085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0" name="Rectangle 111"/>
            <p:cNvSpPr>
              <a:spLocks noChangeArrowheads="1"/>
            </p:cNvSpPr>
            <p:nvPr/>
          </p:nvSpPr>
          <p:spPr bwMode="auto">
            <a:xfrm>
              <a:off x="3538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1" name="Rectangle 112"/>
            <p:cNvSpPr>
              <a:spLocks noChangeArrowheads="1"/>
            </p:cNvSpPr>
            <p:nvPr/>
          </p:nvSpPr>
          <p:spPr bwMode="auto">
            <a:xfrm>
              <a:off x="3993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2" name="Rectangle 113"/>
            <p:cNvSpPr>
              <a:spLocks noChangeArrowheads="1"/>
            </p:cNvSpPr>
            <p:nvPr/>
          </p:nvSpPr>
          <p:spPr bwMode="auto">
            <a:xfrm>
              <a:off x="4446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3" name="Rectangle 114"/>
            <p:cNvSpPr>
              <a:spLocks noChangeArrowheads="1"/>
            </p:cNvSpPr>
            <p:nvPr/>
          </p:nvSpPr>
          <p:spPr bwMode="auto">
            <a:xfrm>
              <a:off x="363" y="1633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4" name="Rectangle 115"/>
            <p:cNvSpPr>
              <a:spLocks noChangeArrowheads="1"/>
            </p:cNvSpPr>
            <p:nvPr/>
          </p:nvSpPr>
          <p:spPr bwMode="auto">
            <a:xfrm>
              <a:off x="816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5" name="Rectangle 116"/>
            <p:cNvSpPr>
              <a:spLocks noChangeArrowheads="1"/>
            </p:cNvSpPr>
            <p:nvPr/>
          </p:nvSpPr>
          <p:spPr bwMode="auto">
            <a:xfrm>
              <a:off x="1270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6" name="Rectangle 117"/>
            <p:cNvSpPr>
              <a:spLocks noChangeArrowheads="1"/>
            </p:cNvSpPr>
            <p:nvPr/>
          </p:nvSpPr>
          <p:spPr bwMode="auto">
            <a:xfrm>
              <a:off x="1724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7" name="Rectangle 118"/>
            <p:cNvSpPr>
              <a:spLocks noChangeArrowheads="1"/>
            </p:cNvSpPr>
            <p:nvPr/>
          </p:nvSpPr>
          <p:spPr bwMode="auto">
            <a:xfrm>
              <a:off x="2178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8" name="Rectangle 119"/>
            <p:cNvSpPr>
              <a:spLocks noChangeArrowheads="1"/>
            </p:cNvSpPr>
            <p:nvPr/>
          </p:nvSpPr>
          <p:spPr bwMode="auto">
            <a:xfrm>
              <a:off x="2631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89" name="Rectangle 120"/>
            <p:cNvSpPr>
              <a:spLocks noChangeArrowheads="1"/>
            </p:cNvSpPr>
            <p:nvPr/>
          </p:nvSpPr>
          <p:spPr bwMode="auto">
            <a:xfrm>
              <a:off x="3085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0" name="Rectangle 121"/>
            <p:cNvSpPr>
              <a:spLocks noChangeArrowheads="1"/>
            </p:cNvSpPr>
            <p:nvPr/>
          </p:nvSpPr>
          <p:spPr bwMode="auto">
            <a:xfrm>
              <a:off x="3538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1" name="Rectangle 122"/>
            <p:cNvSpPr>
              <a:spLocks noChangeArrowheads="1"/>
            </p:cNvSpPr>
            <p:nvPr/>
          </p:nvSpPr>
          <p:spPr bwMode="auto">
            <a:xfrm>
              <a:off x="3993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2" name="Rectangle 123"/>
            <p:cNvSpPr>
              <a:spLocks noChangeArrowheads="1"/>
            </p:cNvSpPr>
            <p:nvPr/>
          </p:nvSpPr>
          <p:spPr bwMode="auto">
            <a:xfrm>
              <a:off x="4446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3" name="Rectangle 124"/>
            <p:cNvSpPr>
              <a:spLocks noChangeArrowheads="1"/>
            </p:cNvSpPr>
            <p:nvPr/>
          </p:nvSpPr>
          <p:spPr bwMode="auto">
            <a:xfrm>
              <a:off x="363" y="1361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4" name="Rectangle 125"/>
            <p:cNvSpPr>
              <a:spLocks noChangeArrowheads="1"/>
            </p:cNvSpPr>
            <p:nvPr/>
          </p:nvSpPr>
          <p:spPr bwMode="auto">
            <a:xfrm>
              <a:off x="816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5" name="Rectangle 126"/>
            <p:cNvSpPr>
              <a:spLocks noChangeArrowheads="1"/>
            </p:cNvSpPr>
            <p:nvPr/>
          </p:nvSpPr>
          <p:spPr bwMode="auto">
            <a:xfrm>
              <a:off x="1270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6" name="Rectangle 127"/>
            <p:cNvSpPr>
              <a:spLocks noChangeArrowheads="1"/>
            </p:cNvSpPr>
            <p:nvPr/>
          </p:nvSpPr>
          <p:spPr bwMode="auto">
            <a:xfrm>
              <a:off x="1724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7" name="Rectangle 128"/>
            <p:cNvSpPr>
              <a:spLocks noChangeArrowheads="1"/>
            </p:cNvSpPr>
            <p:nvPr/>
          </p:nvSpPr>
          <p:spPr bwMode="auto">
            <a:xfrm>
              <a:off x="2178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8" name="Rectangle 129"/>
            <p:cNvSpPr>
              <a:spLocks noChangeArrowheads="1"/>
            </p:cNvSpPr>
            <p:nvPr/>
          </p:nvSpPr>
          <p:spPr bwMode="auto">
            <a:xfrm>
              <a:off x="2631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299" name="Rectangle 130"/>
            <p:cNvSpPr>
              <a:spLocks noChangeArrowheads="1"/>
            </p:cNvSpPr>
            <p:nvPr/>
          </p:nvSpPr>
          <p:spPr bwMode="auto">
            <a:xfrm>
              <a:off x="3085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00" name="Rectangle 131"/>
            <p:cNvSpPr>
              <a:spLocks noChangeArrowheads="1"/>
            </p:cNvSpPr>
            <p:nvPr/>
          </p:nvSpPr>
          <p:spPr bwMode="auto">
            <a:xfrm>
              <a:off x="3538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01" name="Rectangle 132"/>
            <p:cNvSpPr>
              <a:spLocks noChangeArrowheads="1"/>
            </p:cNvSpPr>
            <p:nvPr/>
          </p:nvSpPr>
          <p:spPr bwMode="auto">
            <a:xfrm>
              <a:off x="3993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02" name="Rectangle 133"/>
            <p:cNvSpPr>
              <a:spLocks noChangeArrowheads="1"/>
            </p:cNvSpPr>
            <p:nvPr/>
          </p:nvSpPr>
          <p:spPr bwMode="auto">
            <a:xfrm>
              <a:off x="4446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03" name="Rectangle 134"/>
            <p:cNvSpPr>
              <a:spLocks noChangeArrowheads="1"/>
            </p:cNvSpPr>
            <p:nvPr/>
          </p:nvSpPr>
          <p:spPr bwMode="auto">
            <a:xfrm>
              <a:off x="363" y="1089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04" name="WordArt 135"/>
            <p:cNvSpPr>
              <a:spLocks noChangeArrowheads="1" noChangeShapeType="1" noTextEdit="1"/>
            </p:cNvSpPr>
            <p:nvPr/>
          </p:nvSpPr>
          <p:spPr bwMode="auto">
            <a:xfrm>
              <a:off x="0" y="2268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5" name="WordArt 136"/>
            <p:cNvSpPr>
              <a:spLocks noChangeArrowheads="1" noChangeShapeType="1" noTextEdit="1"/>
            </p:cNvSpPr>
            <p:nvPr/>
          </p:nvSpPr>
          <p:spPr bwMode="auto">
            <a:xfrm>
              <a:off x="0" y="1996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6" name="WordArt 137"/>
            <p:cNvSpPr>
              <a:spLocks noChangeArrowheads="1" noChangeShapeType="1" noTextEdit="1"/>
            </p:cNvSpPr>
            <p:nvPr/>
          </p:nvSpPr>
          <p:spPr bwMode="auto">
            <a:xfrm>
              <a:off x="0" y="1724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7" name="WordArt 138"/>
            <p:cNvSpPr>
              <a:spLocks noChangeArrowheads="1" noChangeShapeType="1" noTextEdit="1"/>
            </p:cNvSpPr>
            <p:nvPr/>
          </p:nvSpPr>
          <p:spPr bwMode="auto">
            <a:xfrm>
              <a:off x="0" y="145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8" name="WordArt 139"/>
            <p:cNvSpPr>
              <a:spLocks noChangeArrowheads="1" noChangeShapeType="1" noTextEdit="1"/>
            </p:cNvSpPr>
            <p:nvPr/>
          </p:nvSpPr>
          <p:spPr bwMode="auto">
            <a:xfrm>
              <a:off x="0" y="117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9" name="Rectangle 140"/>
            <p:cNvSpPr>
              <a:spLocks noChangeArrowheads="1"/>
            </p:cNvSpPr>
            <p:nvPr/>
          </p:nvSpPr>
          <p:spPr bwMode="auto">
            <a:xfrm>
              <a:off x="816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0" name="Rectangle 141"/>
            <p:cNvSpPr>
              <a:spLocks noChangeArrowheads="1"/>
            </p:cNvSpPr>
            <p:nvPr/>
          </p:nvSpPr>
          <p:spPr bwMode="auto">
            <a:xfrm>
              <a:off x="1270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1" name="Rectangle 142"/>
            <p:cNvSpPr>
              <a:spLocks noChangeArrowheads="1"/>
            </p:cNvSpPr>
            <p:nvPr/>
          </p:nvSpPr>
          <p:spPr bwMode="auto">
            <a:xfrm>
              <a:off x="1724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2" name="Rectangle 143"/>
            <p:cNvSpPr>
              <a:spLocks noChangeArrowheads="1"/>
            </p:cNvSpPr>
            <p:nvPr/>
          </p:nvSpPr>
          <p:spPr bwMode="auto">
            <a:xfrm>
              <a:off x="2178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3" name="Rectangle 144"/>
            <p:cNvSpPr>
              <a:spLocks noChangeArrowheads="1"/>
            </p:cNvSpPr>
            <p:nvPr/>
          </p:nvSpPr>
          <p:spPr bwMode="auto">
            <a:xfrm>
              <a:off x="2631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4" name="Rectangle 145"/>
            <p:cNvSpPr>
              <a:spLocks noChangeArrowheads="1"/>
            </p:cNvSpPr>
            <p:nvPr/>
          </p:nvSpPr>
          <p:spPr bwMode="auto">
            <a:xfrm>
              <a:off x="3085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5" name="Rectangle 146"/>
            <p:cNvSpPr>
              <a:spLocks noChangeArrowheads="1"/>
            </p:cNvSpPr>
            <p:nvPr/>
          </p:nvSpPr>
          <p:spPr bwMode="auto">
            <a:xfrm>
              <a:off x="3538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6" name="Rectangle 147"/>
            <p:cNvSpPr>
              <a:spLocks noChangeArrowheads="1"/>
            </p:cNvSpPr>
            <p:nvPr/>
          </p:nvSpPr>
          <p:spPr bwMode="auto">
            <a:xfrm>
              <a:off x="3993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7" name="Rectangle 148"/>
            <p:cNvSpPr>
              <a:spLocks noChangeArrowheads="1"/>
            </p:cNvSpPr>
            <p:nvPr/>
          </p:nvSpPr>
          <p:spPr bwMode="auto">
            <a:xfrm>
              <a:off x="4446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8" name="Rectangle 149"/>
            <p:cNvSpPr>
              <a:spLocks noChangeArrowheads="1"/>
            </p:cNvSpPr>
            <p:nvPr/>
          </p:nvSpPr>
          <p:spPr bwMode="auto">
            <a:xfrm>
              <a:off x="363" y="544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19" name="Rectangle 150"/>
            <p:cNvSpPr>
              <a:spLocks noChangeArrowheads="1"/>
            </p:cNvSpPr>
            <p:nvPr/>
          </p:nvSpPr>
          <p:spPr bwMode="auto">
            <a:xfrm>
              <a:off x="816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0" name="Rectangle 151"/>
            <p:cNvSpPr>
              <a:spLocks noChangeArrowheads="1"/>
            </p:cNvSpPr>
            <p:nvPr/>
          </p:nvSpPr>
          <p:spPr bwMode="auto">
            <a:xfrm>
              <a:off x="1270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1" name="Rectangle 152"/>
            <p:cNvSpPr>
              <a:spLocks noChangeArrowheads="1"/>
            </p:cNvSpPr>
            <p:nvPr/>
          </p:nvSpPr>
          <p:spPr bwMode="auto">
            <a:xfrm>
              <a:off x="1724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2" name="Rectangle 153"/>
            <p:cNvSpPr>
              <a:spLocks noChangeArrowheads="1"/>
            </p:cNvSpPr>
            <p:nvPr/>
          </p:nvSpPr>
          <p:spPr bwMode="auto">
            <a:xfrm>
              <a:off x="2178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3" name="Rectangle 154"/>
            <p:cNvSpPr>
              <a:spLocks noChangeArrowheads="1"/>
            </p:cNvSpPr>
            <p:nvPr/>
          </p:nvSpPr>
          <p:spPr bwMode="auto">
            <a:xfrm>
              <a:off x="2631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4" name="Rectangle 155"/>
            <p:cNvSpPr>
              <a:spLocks noChangeArrowheads="1"/>
            </p:cNvSpPr>
            <p:nvPr/>
          </p:nvSpPr>
          <p:spPr bwMode="auto">
            <a:xfrm>
              <a:off x="3085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5" name="Rectangle 156"/>
            <p:cNvSpPr>
              <a:spLocks noChangeArrowheads="1"/>
            </p:cNvSpPr>
            <p:nvPr/>
          </p:nvSpPr>
          <p:spPr bwMode="auto">
            <a:xfrm>
              <a:off x="3538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6" name="Rectangle 157"/>
            <p:cNvSpPr>
              <a:spLocks noChangeArrowheads="1"/>
            </p:cNvSpPr>
            <p:nvPr/>
          </p:nvSpPr>
          <p:spPr bwMode="auto">
            <a:xfrm>
              <a:off x="3993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7" name="Rectangle 158"/>
            <p:cNvSpPr>
              <a:spLocks noChangeArrowheads="1"/>
            </p:cNvSpPr>
            <p:nvPr/>
          </p:nvSpPr>
          <p:spPr bwMode="auto">
            <a:xfrm>
              <a:off x="4446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8" name="Rectangle 159"/>
            <p:cNvSpPr>
              <a:spLocks noChangeArrowheads="1"/>
            </p:cNvSpPr>
            <p:nvPr/>
          </p:nvSpPr>
          <p:spPr bwMode="auto">
            <a:xfrm>
              <a:off x="363" y="272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29" name="Rectangle 160"/>
            <p:cNvSpPr>
              <a:spLocks noChangeArrowheads="1"/>
            </p:cNvSpPr>
            <p:nvPr/>
          </p:nvSpPr>
          <p:spPr bwMode="auto">
            <a:xfrm>
              <a:off x="816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0" name="Rectangle 161"/>
            <p:cNvSpPr>
              <a:spLocks noChangeArrowheads="1"/>
            </p:cNvSpPr>
            <p:nvPr/>
          </p:nvSpPr>
          <p:spPr bwMode="auto">
            <a:xfrm>
              <a:off x="1270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1" name="Rectangle 162"/>
            <p:cNvSpPr>
              <a:spLocks noChangeArrowheads="1"/>
            </p:cNvSpPr>
            <p:nvPr/>
          </p:nvSpPr>
          <p:spPr bwMode="auto">
            <a:xfrm>
              <a:off x="1724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2" name="Rectangle 163"/>
            <p:cNvSpPr>
              <a:spLocks noChangeArrowheads="1"/>
            </p:cNvSpPr>
            <p:nvPr/>
          </p:nvSpPr>
          <p:spPr bwMode="auto">
            <a:xfrm>
              <a:off x="2178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3" name="Rectangle 164"/>
            <p:cNvSpPr>
              <a:spLocks noChangeArrowheads="1"/>
            </p:cNvSpPr>
            <p:nvPr/>
          </p:nvSpPr>
          <p:spPr bwMode="auto">
            <a:xfrm>
              <a:off x="2631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4" name="Rectangle 165"/>
            <p:cNvSpPr>
              <a:spLocks noChangeArrowheads="1"/>
            </p:cNvSpPr>
            <p:nvPr/>
          </p:nvSpPr>
          <p:spPr bwMode="auto">
            <a:xfrm>
              <a:off x="3085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5" name="Rectangle 166"/>
            <p:cNvSpPr>
              <a:spLocks noChangeArrowheads="1"/>
            </p:cNvSpPr>
            <p:nvPr/>
          </p:nvSpPr>
          <p:spPr bwMode="auto">
            <a:xfrm>
              <a:off x="3538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6" name="Rectangle 167"/>
            <p:cNvSpPr>
              <a:spLocks noChangeArrowheads="1"/>
            </p:cNvSpPr>
            <p:nvPr/>
          </p:nvSpPr>
          <p:spPr bwMode="auto">
            <a:xfrm>
              <a:off x="3993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7" name="Rectangle 168"/>
            <p:cNvSpPr>
              <a:spLocks noChangeArrowheads="1"/>
            </p:cNvSpPr>
            <p:nvPr/>
          </p:nvSpPr>
          <p:spPr bwMode="auto">
            <a:xfrm>
              <a:off x="4446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8" name="Rectangle 169"/>
            <p:cNvSpPr>
              <a:spLocks noChangeArrowheads="1"/>
            </p:cNvSpPr>
            <p:nvPr/>
          </p:nvSpPr>
          <p:spPr bwMode="auto">
            <a:xfrm>
              <a:off x="363" y="0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A5A5A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39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0" y="635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0" name="WordArt 171"/>
            <p:cNvSpPr>
              <a:spLocks noChangeArrowheads="1" noChangeShapeType="1" noTextEdit="1"/>
            </p:cNvSpPr>
            <p:nvPr/>
          </p:nvSpPr>
          <p:spPr bwMode="auto">
            <a:xfrm>
              <a:off x="0" y="36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1" name="WordArt 172"/>
            <p:cNvSpPr>
              <a:spLocks noChangeArrowheads="1" noChangeShapeType="1" noTextEdit="1"/>
            </p:cNvSpPr>
            <p:nvPr/>
          </p:nvSpPr>
          <p:spPr bwMode="auto">
            <a:xfrm>
              <a:off x="0" y="9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kern="10" spc="-4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</a:t>
              </a:r>
              <a:endParaRPr lang="zh-CN" altLang="en-US" sz="800" kern="10" spc="-4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2" name="AutoShape 173"/>
            <p:cNvSpPr>
              <a:spLocks noChangeArrowheads="1"/>
            </p:cNvSpPr>
            <p:nvPr/>
          </p:nvSpPr>
          <p:spPr bwMode="auto">
            <a:xfrm>
              <a:off x="454" y="1633"/>
              <a:ext cx="272" cy="816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3" name="AutoShape 174"/>
            <p:cNvSpPr>
              <a:spLocks noChangeArrowheads="1"/>
            </p:cNvSpPr>
            <p:nvPr/>
          </p:nvSpPr>
          <p:spPr bwMode="auto">
            <a:xfrm>
              <a:off x="907" y="2041"/>
              <a:ext cx="272" cy="408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4" name="AutoShape 175"/>
            <p:cNvSpPr>
              <a:spLocks noChangeArrowheads="1"/>
            </p:cNvSpPr>
            <p:nvPr/>
          </p:nvSpPr>
          <p:spPr bwMode="auto">
            <a:xfrm>
              <a:off x="1361" y="1179"/>
              <a:ext cx="272" cy="1268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5" name="AutoShape 176"/>
            <p:cNvSpPr>
              <a:spLocks noChangeArrowheads="1"/>
            </p:cNvSpPr>
            <p:nvPr/>
          </p:nvSpPr>
          <p:spPr bwMode="auto">
            <a:xfrm>
              <a:off x="1815" y="181"/>
              <a:ext cx="272" cy="2268"/>
            </a:xfrm>
            <a:prstGeom prst="triangle">
              <a:avLst>
                <a:gd name="adj" fmla="val 52204"/>
              </a:avLst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6" name="AutoShape 177"/>
            <p:cNvSpPr>
              <a:spLocks noChangeArrowheads="1"/>
            </p:cNvSpPr>
            <p:nvPr/>
          </p:nvSpPr>
          <p:spPr bwMode="auto">
            <a:xfrm>
              <a:off x="2268" y="1769"/>
              <a:ext cx="272" cy="680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7" name="AutoShape 178"/>
            <p:cNvSpPr>
              <a:spLocks noChangeArrowheads="1"/>
            </p:cNvSpPr>
            <p:nvPr/>
          </p:nvSpPr>
          <p:spPr bwMode="auto">
            <a:xfrm>
              <a:off x="2722" y="1497"/>
              <a:ext cx="272" cy="952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8" name="AutoShape 179"/>
            <p:cNvSpPr>
              <a:spLocks noChangeArrowheads="1"/>
            </p:cNvSpPr>
            <p:nvPr/>
          </p:nvSpPr>
          <p:spPr bwMode="auto">
            <a:xfrm>
              <a:off x="3175" y="1996"/>
              <a:ext cx="272" cy="453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49" name="AutoShape 180"/>
            <p:cNvSpPr>
              <a:spLocks noChangeArrowheads="1"/>
            </p:cNvSpPr>
            <p:nvPr/>
          </p:nvSpPr>
          <p:spPr bwMode="auto">
            <a:xfrm>
              <a:off x="3629" y="1542"/>
              <a:ext cx="272" cy="907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0" name="AutoShape 181"/>
            <p:cNvSpPr>
              <a:spLocks noChangeArrowheads="1"/>
            </p:cNvSpPr>
            <p:nvPr/>
          </p:nvSpPr>
          <p:spPr bwMode="auto">
            <a:xfrm>
              <a:off x="4083" y="317"/>
              <a:ext cx="272" cy="2132"/>
            </a:xfrm>
            <a:prstGeom prst="triangle">
              <a:avLst>
                <a:gd name="adj" fmla="val 52204"/>
              </a:avLst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1" name="AutoShape 182"/>
            <p:cNvSpPr>
              <a:spLocks noChangeArrowheads="1"/>
            </p:cNvSpPr>
            <p:nvPr/>
          </p:nvSpPr>
          <p:spPr bwMode="auto">
            <a:xfrm>
              <a:off x="4536" y="635"/>
              <a:ext cx="272" cy="1814"/>
            </a:xfrm>
            <a:prstGeom prst="triangle">
              <a:avLst>
                <a:gd name="adj" fmla="val 52204"/>
              </a:avLst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2" name="Freeform 183"/>
            <p:cNvSpPr>
              <a:spLocks/>
            </p:cNvSpPr>
            <p:nvPr/>
          </p:nvSpPr>
          <p:spPr bwMode="auto">
            <a:xfrm>
              <a:off x="590" y="180"/>
              <a:ext cx="4082" cy="1860"/>
            </a:xfrm>
            <a:custGeom>
              <a:avLst/>
              <a:gdLst>
                <a:gd name="T0" fmla="*/ 0 w 4082"/>
                <a:gd name="T1" fmla="*/ 1452 h 1860"/>
                <a:gd name="T2" fmla="*/ 454 w 4082"/>
                <a:gd name="T3" fmla="*/ 1860 h 1860"/>
                <a:gd name="T4" fmla="*/ 907 w 4082"/>
                <a:gd name="T5" fmla="*/ 998 h 1860"/>
                <a:gd name="T6" fmla="*/ 1361 w 4082"/>
                <a:gd name="T7" fmla="*/ 0 h 1860"/>
                <a:gd name="T8" fmla="*/ 1814 w 4082"/>
                <a:gd name="T9" fmla="*/ 1588 h 1860"/>
                <a:gd name="T10" fmla="*/ 2268 w 4082"/>
                <a:gd name="T11" fmla="*/ 1316 h 1860"/>
                <a:gd name="T12" fmla="*/ 2721 w 4082"/>
                <a:gd name="T13" fmla="*/ 1815 h 1860"/>
                <a:gd name="T14" fmla="*/ 3175 w 4082"/>
                <a:gd name="T15" fmla="*/ 1361 h 1860"/>
                <a:gd name="T16" fmla="*/ 3629 w 4082"/>
                <a:gd name="T17" fmla="*/ 136 h 1860"/>
                <a:gd name="T18" fmla="*/ 4082 w 4082"/>
                <a:gd name="T19" fmla="*/ 454 h 18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82"/>
                <a:gd name="T31" fmla="*/ 0 h 1860"/>
                <a:gd name="T32" fmla="*/ 4082 w 4082"/>
                <a:gd name="T33" fmla="*/ 1860 h 18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82" h="1860">
                  <a:moveTo>
                    <a:pt x="0" y="1452"/>
                  </a:moveTo>
                  <a:lnTo>
                    <a:pt x="454" y="1860"/>
                  </a:lnTo>
                  <a:lnTo>
                    <a:pt x="907" y="998"/>
                  </a:lnTo>
                  <a:lnTo>
                    <a:pt x="1361" y="0"/>
                  </a:lnTo>
                  <a:lnTo>
                    <a:pt x="1814" y="1588"/>
                  </a:lnTo>
                  <a:lnTo>
                    <a:pt x="2268" y="1316"/>
                  </a:lnTo>
                  <a:lnTo>
                    <a:pt x="2721" y="1815"/>
                  </a:lnTo>
                  <a:lnTo>
                    <a:pt x="3175" y="1361"/>
                  </a:lnTo>
                  <a:lnTo>
                    <a:pt x="3629" y="136"/>
                  </a:lnTo>
                  <a:lnTo>
                    <a:pt x="4082" y="454"/>
                  </a:lnTo>
                </a:path>
              </a:pathLst>
            </a:custGeom>
            <a:noFill/>
            <a:ln w="31750" cap="rnd" cmpd="sng">
              <a:solidFill>
                <a:srgbClr val="7F7F7F"/>
              </a:solidFill>
              <a:prstDash val="sysDot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3" name="Oval 184"/>
            <p:cNvSpPr>
              <a:spLocks noChangeArrowheads="1"/>
            </p:cNvSpPr>
            <p:nvPr/>
          </p:nvSpPr>
          <p:spPr bwMode="auto">
            <a:xfrm>
              <a:off x="545" y="1588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4" name="Oval 185"/>
            <p:cNvSpPr>
              <a:spLocks noChangeArrowheads="1"/>
            </p:cNvSpPr>
            <p:nvPr/>
          </p:nvSpPr>
          <p:spPr bwMode="auto">
            <a:xfrm>
              <a:off x="1905" y="13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5" name="Oval 186"/>
            <p:cNvSpPr>
              <a:spLocks noChangeArrowheads="1"/>
            </p:cNvSpPr>
            <p:nvPr/>
          </p:nvSpPr>
          <p:spPr bwMode="auto">
            <a:xfrm>
              <a:off x="4173" y="272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6" name="Oval 187"/>
            <p:cNvSpPr>
              <a:spLocks noChangeArrowheads="1"/>
            </p:cNvSpPr>
            <p:nvPr/>
          </p:nvSpPr>
          <p:spPr bwMode="auto">
            <a:xfrm>
              <a:off x="4627" y="590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7" name="Oval 188"/>
            <p:cNvSpPr>
              <a:spLocks noChangeArrowheads="1"/>
            </p:cNvSpPr>
            <p:nvPr/>
          </p:nvSpPr>
          <p:spPr bwMode="auto">
            <a:xfrm>
              <a:off x="999" y="199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8" name="Oval 189"/>
            <p:cNvSpPr>
              <a:spLocks noChangeArrowheads="1"/>
            </p:cNvSpPr>
            <p:nvPr/>
          </p:nvSpPr>
          <p:spPr bwMode="auto">
            <a:xfrm>
              <a:off x="1452" y="1135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59" name="Oval 190"/>
            <p:cNvSpPr>
              <a:spLocks noChangeArrowheads="1"/>
            </p:cNvSpPr>
            <p:nvPr/>
          </p:nvSpPr>
          <p:spPr bwMode="auto">
            <a:xfrm>
              <a:off x="2359" y="1724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60" name="Oval 191"/>
            <p:cNvSpPr>
              <a:spLocks noChangeArrowheads="1"/>
            </p:cNvSpPr>
            <p:nvPr/>
          </p:nvSpPr>
          <p:spPr bwMode="auto">
            <a:xfrm>
              <a:off x="2813" y="1451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61" name="Oval 192"/>
            <p:cNvSpPr>
              <a:spLocks noChangeArrowheads="1"/>
            </p:cNvSpPr>
            <p:nvPr/>
          </p:nvSpPr>
          <p:spPr bwMode="auto">
            <a:xfrm>
              <a:off x="3266" y="1950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0362" name="Oval 193"/>
            <p:cNvSpPr>
              <a:spLocks noChangeArrowheads="1"/>
            </p:cNvSpPr>
            <p:nvPr/>
          </p:nvSpPr>
          <p:spPr bwMode="auto">
            <a:xfrm>
              <a:off x="3720" y="1497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</p:grpSp>
      <p:sp>
        <p:nvSpPr>
          <p:cNvPr id="10243" name="Text Box 122"/>
          <p:cNvSpPr txBox="1">
            <a:spLocks noChangeArrowheads="1"/>
          </p:cNvSpPr>
          <p:nvPr/>
        </p:nvSpPr>
        <p:spPr bwMode="auto">
          <a:xfrm>
            <a:off x="1998663" y="661988"/>
            <a:ext cx="35861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755650" y="1223963"/>
            <a:ext cx="7416800" cy="4102100"/>
            <a:chOff x="0" y="0"/>
            <a:chExt cx="4672" cy="2584"/>
          </a:xfrm>
        </p:grpSpPr>
        <p:sp>
          <p:nvSpPr>
            <p:cNvPr id="11270" name="Line 35"/>
            <p:cNvSpPr>
              <a:spLocks noChangeShapeType="1"/>
            </p:cNvSpPr>
            <p:nvPr/>
          </p:nvSpPr>
          <p:spPr bwMode="auto">
            <a:xfrm>
              <a:off x="362" y="1813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1" name="Line 36"/>
            <p:cNvSpPr>
              <a:spLocks noChangeShapeType="1"/>
            </p:cNvSpPr>
            <p:nvPr/>
          </p:nvSpPr>
          <p:spPr bwMode="auto">
            <a:xfrm>
              <a:off x="362" y="1586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Line 37"/>
            <p:cNvSpPr>
              <a:spLocks noChangeShapeType="1"/>
            </p:cNvSpPr>
            <p:nvPr/>
          </p:nvSpPr>
          <p:spPr bwMode="auto">
            <a:xfrm>
              <a:off x="362" y="1359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Line 38"/>
            <p:cNvSpPr>
              <a:spLocks noChangeShapeType="1"/>
            </p:cNvSpPr>
            <p:nvPr/>
          </p:nvSpPr>
          <p:spPr bwMode="auto">
            <a:xfrm>
              <a:off x="362" y="1134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Line 39"/>
            <p:cNvSpPr>
              <a:spLocks noChangeShapeType="1"/>
            </p:cNvSpPr>
            <p:nvPr/>
          </p:nvSpPr>
          <p:spPr bwMode="auto">
            <a:xfrm>
              <a:off x="362" y="907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5" name="Line 40"/>
            <p:cNvSpPr>
              <a:spLocks noChangeShapeType="1"/>
            </p:cNvSpPr>
            <p:nvPr/>
          </p:nvSpPr>
          <p:spPr bwMode="auto">
            <a:xfrm>
              <a:off x="362" y="680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Line 41"/>
            <p:cNvSpPr>
              <a:spLocks noChangeShapeType="1"/>
            </p:cNvSpPr>
            <p:nvPr/>
          </p:nvSpPr>
          <p:spPr bwMode="auto">
            <a:xfrm>
              <a:off x="362" y="453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42"/>
            <p:cNvSpPr>
              <a:spLocks noChangeShapeType="1"/>
            </p:cNvSpPr>
            <p:nvPr/>
          </p:nvSpPr>
          <p:spPr bwMode="auto">
            <a:xfrm>
              <a:off x="362" y="226"/>
              <a:ext cx="4174" cy="1"/>
            </a:xfrm>
            <a:prstGeom prst="line">
              <a:avLst/>
            </a:prstGeom>
            <a:noFill/>
            <a:ln w="19050" cap="rnd">
              <a:solidFill>
                <a:srgbClr val="7F7F7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78" name="WordArt 4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767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WordArt 4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541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0" name="WordArt 4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310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WordArt 4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088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2" name="WordArt 4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861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3" name="WordArt 4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634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4" name="WordArt 4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408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5" name="WordArt 5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177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6" name="WordArt 5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" y="2493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7" name="WordArt 5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" y="2493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8" name="WordArt 53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" y="2493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9" name="WordArt 54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5" y="2493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0" name="WordArt 55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4" y="2493"/>
              <a:ext cx="273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1" name="WordArt 56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" y="2493"/>
              <a:ext cx="273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2" name="WordArt 57"/>
            <p:cNvPicPr>
              <a:picLocks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3" y="2493"/>
              <a:ext cx="273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93" name="WordArt 58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" y="2493"/>
              <a:ext cx="27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4" name="Rectangle 59"/>
            <p:cNvSpPr>
              <a:spLocks noChangeArrowheads="1"/>
            </p:cNvSpPr>
            <p:nvPr/>
          </p:nvSpPr>
          <p:spPr bwMode="auto">
            <a:xfrm>
              <a:off x="544" y="1777"/>
              <a:ext cx="363" cy="590"/>
            </a:xfrm>
            <a:prstGeom prst="rect">
              <a:avLst/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295" name="WordArt 60"/>
            <p:cNvPicPr>
              <a:picLocks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" y="1856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6" name="Rectangle 61"/>
            <p:cNvSpPr>
              <a:spLocks noChangeArrowheads="1"/>
            </p:cNvSpPr>
            <p:nvPr/>
          </p:nvSpPr>
          <p:spPr bwMode="auto">
            <a:xfrm>
              <a:off x="1043" y="1550"/>
              <a:ext cx="363" cy="817"/>
            </a:xfrm>
            <a:prstGeom prst="rect">
              <a:avLst/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297" name="WordArt 62"/>
            <p:cNvPicPr>
              <a:picLocks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" y="1629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8" name="Rectangle 63"/>
            <p:cNvSpPr>
              <a:spLocks noChangeArrowheads="1"/>
            </p:cNvSpPr>
            <p:nvPr/>
          </p:nvSpPr>
          <p:spPr bwMode="auto">
            <a:xfrm>
              <a:off x="1542" y="1323"/>
              <a:ext cx="363" cy="1044"/>
            </a:xfrm>
            <a:prstGeom prst="rect">
              <a:avLst/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299" name="WordArt 64"/>
            <p:cNvPicPr>
              <a:picLocks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" y="1402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0" name="Rectangle 65"/>
            <p:cNvSpPr>
              <a:spLocks noChangeArrowheads="1"/>
            </p:cNvSpPr>
            <p:nvPr/>
          </p:nvSpPr>
          <p:spPr bwMode="auto">
            <a:xfrm>
              <a:off x="2041" y="1098"/>
              <a:ext cx="363" cy="1269"/>
            </a:xfrm>
            <a:prstGeom prst="rect">
              <a:avLst/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301" name="WordArt 66"/>
            <p:cNvPicPr>
              <a:picLocks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5" y="1176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2" name="Rectangle 67"/>
            <p:cNvSpPr>
              <a:spLocks noChangeArrowheads="1"/>
            </p:cNvSpPr>
            <p:nvPr/>
          </p:nvSpPr>
          <p:spPr bwMode="auto">
            <a:xfrm>
              <a:off x="2539" y="871"/>
              <a:ext cx="363" cy="1496"/>
            </a:xfrm>
            <a:prstGeom prst="rect">
              <a:avLst/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303" name="WordArt 68"/>
            <p:cNvPicPr>
              <a:picLocks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1" y="949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4" name="Rectangle 69"/>
            <p:cNvSpPr>
              <a:spLocks noChangeArrowheads="1"/>
            </p:cNvSpPr>
            <p:nvPr/>
          </p:nvSpPr>
          <p:spPr bwMode="auto">
            <a:xfrm>
              <a:off x="3038" y="644"/>
              <a:ext cx="363" cy="1723"/>
            </a:xfrm>
            <a:prstGeom prst="rect">
              <a:avLst/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305" name="WordArt 70"/>
            <p:cNvPicPr>
              <a:picLocks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723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6" name="Rectangle 71"/>
            <p:cNvSpPr>
              <a:spLocks noChangeArrowheads="1"/>
            </p:cNvSpPr>
            <p:nvPr/>
          </p:nvSpPr>
          <p:spPr bwMode="auto">
            <a:xfrm>
              <a:off x="3537" y="417"/>
              <a:ext cx="363" cy="1950"/>
            </a:xfrm>
            <a:prstGeom prst="rect">
              <a:avLst/>
            </a:prstGeom>
            <a:solidFill>
              <a:srgbClr val="70B7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307" name="WordArt 72"/>
            <p:cNvPicPr>
              <a:picLocks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9" y="496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08" name="Rectangle 73"/>
            <p:cNvSpPr>
              <a:spLocks noChangeArrowheads="1"/>
            </p:cNvSpPr>
            <p:nvPr/>
          </p:nvSpPr>
          <p:spPr bwMode="auto">
            <a:xfrm>
              <a:off x="4036" y="190"/>
              <a:ext cx="363" cy="2177"/>
            </a:xfrm>
            <a:prstGeom prst="rect">
              <a:avLst/>
            </a:prstGeom>
            <a:solidFill>
              <a:srgbClr val="CAE2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endParaRPr lang="zh-CN" altLang="en-US" b="1" i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pic>
          <p:nvPicPr>
            <p:cNvPr id="11309" name="WordArt 74"/>
            <p:cNvPicPr>
              <a:picLocks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" y="270"/>
              <a:ext cx="27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10" name="Freeform 75"/>
            <p:cNvSpPr>
              <a:spLocks/>
            </p:cNvSpPr>
            <p:nvPr/>
          </p:nvSpPr>
          <p:spPr bwMode="auto">
            <a:xfrm>
              <a:off x="363" y="0"/>
              <a:ext cx="4309" cy="2403"/>
            </a:xfrm>
            <a:custGeom>
              <a:avLst/>
              <a:gdLst>
                <a:gd name="T0" fmla="*/ 0 w 4309"/>
                <a:gd name="T1" fmla="*/ 0 h 2359"/>
                <a:gd name="T2" fmla="*/ 0 w 4309"/>
                <a:gd name="T3" fmla="*/ 2403 h 2359"/>
                <a:gd name="T4" fmla="*/ 4309 w 4309"/>
                <a:gd name="T5" fmla="*/ 2403 h 2359"/>
                <a:gd name="T6" fmla="*/ 0 60000 65536"/>
                <a:gd name="T7" fmla="*/ 0 60000 65536"/>
                <a:gd name="T8" fmla="*/ 0 60000 65536"/>
                <a:gd name="T9" fmla="*/ 0 w 4309"/>
                <a:gd name="T10" fmla="*/ 0 h 2359"/>
                <a:gd name="T11" fmla="*/ 4309 w 4309"/>
                <a:gd name="T12" fmla="*/ 2359 h 235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09" h="2359">
                  <a:moveTo>
                    <a:pt x="0" y="0"/>
                  </a:moveTo>
                  <a:lnTo>
                    <a:pt x="0" y="2359"/>
                  </a:lnTo>
                  <a:lnTo>
                    <a:pt x="4309" y="2359"/>
                  </a:lnTo>
                </a:path>
              </a:pathLst>
            </a:custGeom>
            <a:noFill/>
            <a:ln w="31750" cap="flat" cmpd="sng">
              <a:solidFill>
                <a:srgbClr val="7F7F7F"/>
              </a:solidFill>
              <a:round/>
              <a:headEnd type="triangle" w="lg" len="lg"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Text Box 22"/>
          <p:cNvSpPr txBox="1">
            <a:spLocks noChangeArrowheads="1"/>
          </p:cNvSpPr>
          <p:nvPr/>
        </p:nvSpPr>
        <p:spPr bwMode="auto">
          <a:xfrm>
            <a:off x="8518525" y="1016000"/>
            <a:ext cx="328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1268" name="Text Box 45"/>
          <p:cNvSpPr txBox="1">
            <a:spLocks noChangeArrowheads="1"/>
          </p:cNvSpPr>
          <p:nvPr/>
        </p:nvSpPr>
        <p:spPr bwMode="auto">
          <a:xfrm>
            <a:off x="8642350" y="1892300"/>
            <a:ext cx="189388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1269" name="Text Box 46"/>
          <p:cNvSpPr txBox="1">
            <a:spLocks noChangeArrowheads="1"/>
          </p:cNvSpPr>
          <p:nvPr/>
        </p:nvSpPr>
        <p:spPr bwMode="auto">
          <a:xfrm>
            <a:off x="8662988" y="3675063"/>
            <a:ext cx="189388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6178550" y="904875"/>
            <a:ext cx="4919663" cy="4724400"/>
            <a:chOff x="0" y="0"/>
            <a:chExt cx="3935189" cy="3778019"/>
          </a:xfrm>
        </p:grpSpPr>
        <p:sp>
          <p:nvSpPr>
            <p:cNvPr id="12296" name="椭圆 5"/>
            <p:cNvSpPr>
              <a:spLocks/>
            </p:cNvSpPr>
            <p:nvPr/>
          </p:nvSpPr>
          <p:spPr bwMode="auto">
            <a:xfrm rot="-7201069">
              <a:off x="-105997" y="1691306"/>
              <a:ext cx="2192708" cy="1980713"/>
            </a:xfrm>
            <a:custGeom>
              <a:avLst/>
              <a:gdLst>
                <a:gd name="T0" fmla="*/ 1096354 w 2532508"/>
                <a:gd name="T1" fmla="*/ 0 h 2287660"/>
                <a:gd name="T2" fmla="*/ 2192708 w 2532508"/>
                <a:gd name="T3" fmla="*/ 1096354 h 2287660"/>
                <a:gd name="T4" fmla="*/ 1742442 w 2532508"/>
                <a:gd name="T5" fmla="*/ 1980713 h 2287660"/>
                <a:gd name="T6" fmla="*/ 1536511 w 2532508"/>
                <a:gd name="T7" fmla="*/ 1625660 h 2287660"/>
                <a:gd name="T8" fmla="*/ 1787909 w 2532508"/>
                <a:gd name="T9" fmla="*/ 1096354 h 2287660"/>
                <a:gd name="T10" fmla="*/ 1096354 w 2532508"/>
                <a:gd name="T11" fmla="*/ 404799 h 2287660"/>
                <a:gd name="T12" fmla="*/ 404799 w 2532508"/>
                <a:gd name="T13" fmla="*/ 1096354 h 2287660"/>
                <a:gd name="T14" fmla="*/ 656197 w 2532508"/>
                <a:gd name="T15" fmla="*/ 1625660 h 2287660"/>
                <a:gd name="T16" fmla="*/ 450267 w 2532508"/>
                <a:gd name="T17" fmla="*/ 1980713 h 2287660"/>
                <a:gd name="T18" fmla="*/ 0 w 2532508"/>
                <a:gd name="T19" fmla="*/ 1096354 h 2287660"/>
                <a:gd name="T20" fmla="*/ 1096354 w 2532508"/>
                <a:gd name="T21" fmla="*/ 0 h 22876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2508"/>
                <a:gd name="T34" fmla="*/ 0 h 2287660"/>
                <a:gd name="T35" fmla="*/ 2532508 w 2532508"/>
                <a:gd name="T36" fmla="*/ 2287660 h 22876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4A0C8"/>
                </a:gs>
                <a:gs pos="53000">
                  <a:srgbClr val="63BED2"/>
                </a:gs>
                <a:gs pos="100000">
                  <a:srgbClr val="63BED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7" name="椭圆 5"/>
            <p:cNvSpPr>
              <a:spLocks/>
            </p:cNvSpPr>
            <p:nvPr/>
          </p:nvSpPr>
          <p:spPr bwMode="auto">
            <a:xfrm rot="7201069" flipH="1">
              <a:off x="1848478" y="1687335"/>
              <a:ext cx="2192708" cy="1980713"/>
            </a:xfrm>
            <a:custGeom>
              <a:avLst/>
              <a:gdLst>
                <a:gd name="T0" fmla="*/ 1096354 w 2532508"/>
                <a:gd name="T1" fmla="*/ 0 h 2287660"/>
                <a:gd name="T2" fmla="*/ 2192708 w 2532508"/>
                <a:gd name="T3" fmla="*/ 1096354 h 2287660"/>
                <a:gd name="T4" fmla="*/ 1742442 w 2532508"/>
                <a:gd name="T5" fmla="*/ 1980713 h 2287660"/>
                <a:gd name="T6" fmla="*/ 1536511 w 2532508"/>
                <a:gd name="T7" fmla="*/ 1625660 h 2287660"/>
                <a:gd name="T8" fmla="*/ 1787909 w 2532508"/>
                <a:gd name="T9" fmla="*/ 1096354 h 2287660"/>
                <a:gd name="T10" fmla="*/ 1096354 w 2532508"/>
                <a:gd name="T11" fmla="*/ 404799 h 2287660"/>
                <a:gd name="T12" fmla="*/ 404799 w 2532508"/>
                <a:gd name="T13" fmla="*/ 1096354 h 2287660"/>
                <a:gd name="T14" fmla="*/ 656197 w 2532508"/>
                <a:gd name="T15" fmla="*/ 1625660 h 2287660"/>
                <a:gd name="T16" fmla="*/ 450267 w 2532508"/>
                <a:gd name="T17" fmla="*/ 1980713 h 2287660"/>
                <a:gd name="T18" fmla="*/ 0 w 2532508"/>
                <a:gd name="T19" fmla="*/ 1096354 h 2287660"/>
                <a:gd name="T20" fmla="*/ 1096354 w 2532508"/>
                <a:gd name="T21" fmla="*/ 0 h 22876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2508"/>
                <a:gd name="T34" fmla="*/ 0 h 2287660"/>
                <a:gd name="T35" fmla="*/ 2532508 w 2532508"/>
                <a:gd name="T36" fmla="*/ 2287660 h 22876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57646D"/>
                </a:gs>
                <a:gs pos="3000">
                  <a:srgbClr val="57646D"/>
                </a:gs>
                <a:gs pos="59999">
                  <a:srgbClr val="81898B"/>
                </a:gs>
                <a:gs pos="100000">
                  <a:srgbClr val="81898B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8" name="椭圆 5"/>
            <p:cNvSpPr>
              <a:spLocks/>
            </p:cNvSpPr>
            <p:nvPr/>
          </p:nvSpPr>
          <p:spPr bwMode="auto">
            <a:xfrm>
              <a:off x="870003" y="0"/>
              <a:ext cx="2192709" cy="1980713"/>
            </a:xfrm>
            <a:custGeom>
              <a:avLst/>
              <a:gdLst>
                <a:gd name="T0" fmla="*/ 1096355 w 2532508"/>
                <a:gd name="T1" fmla="*/ 0 h 2287660"/>
                <a:gd name="T2" fmla="*/ 2192709 w 2532508"/>
                <a:gd name="T3" fmla="*/ 1096354 h 2287660"/>
                <a:gd name="T4" fmla="*/ 1742443 w 2532508"/>
                <a:gd name="T5" fmla="*/ 1980713 h 2287660"/>
                <a:gd name="T6" fmla="*/ 1536511 w 2532508"/>
                <a:gd name="T7" fmla="*/ 1625660 h 2287660"/>
                <a:gd name="T8" fmla="*/ 1787910 w 2532508"/>
                <a:gd name="T9" fmla="*/ 1096354 h 2287660"/>
                <a:gd name="T10" fmla="*/ 1096355 w 2532508"/>
                <a:gd name="T11" fmla="*/ 404799 h 2287660"/>
                <a:gd name="T12" fmla="*/ 404799 w 2532508"/>
                <a:gd name="T13" fmla="*/ 1096354 h 2287660"/>
                <a:gd name="T14" fmla="*/ 656198 w 2532508"/>
                <a:gd name="T15" fmla="*/ 1625660 h 2287660"/>
                <a:gd name="T16" fmla="*/ 450267 w 2532508"/>
                <a:gd name="T17" fmla="*/ 1980713 h 2287660"/>
                <a:gd name="T18" fmla="*/ 0 w 2532508"/>
                <a:gd name="T19" fmla="*/ 1096354 h 2287660"/>
                <a:gd name="T20" fmla="*/ 1096355 w 2532508"/>
                <a:gd name="T21" fmla="*/ 0 h 22876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32508"/>
                <a:gd name="T34" fmla="*/ 0 h 2287660"/>
                <a:gd name="T35" fmla="*/ 2532508 w 2532508"/>
                <a:gd name="T36" fmla="*/ 2287660 h 228766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08200"/>
                </a:gs>
                <a:gs pos="28999">
                  <a:srgbClr val="FF9B21"/>
                </a:gs>
                <a:gs pos="100000">
                  <a:srgbClr val="FF9B2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9" name="椭圆 5"/>
            <p:cNvSpPr>
              <a:spLocks/>
            </p:cNvSpPr>
            <p:nvPr/>
          </p:nvSpPr>
          <p:spPr bwMode="auto">
            <a:xfrm rot="-7201069">
              <a:off x="915063" y="1389433"/>
              <a:ext cx="569603" cy="665549"/>
            </a:xfrm>
            <a:custGeom>
              <a:avLst/>
              <a:gdLst>
                <a:gd name="T0" fmla="*/ 533536 w 657873"/>
                <a:gd name="T1" fmla="*/ 285292 h 768688"/>
                <a:gd name="T2" fmla="*/ 205931 w 657873"/>
                <a:gd name="T3" fmla="*/ 665549 h 768688"/>
                <a:gd name="T4" fmla="*/ 0 w 657873"/>
                <a:gd name="T5" fmla="*/ 310496 h 768688"/>
                <a:gd name="T6" fmla="*/ 215413 w 657873"/>
                <a:gd name="T7" fmla="*/ 0 h 768688"/>
                <a:gd name="T8" fmla="*/ 569603 w 657873"/>
                <a:gd name="T9" fmla="*/ 204639 h 768688"/>
                <a:gd name="T10" fmla="*/ 533536 w 657873"/>
                <a:gd name="T11" fmla="*/ 285292 h 7686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7873"/>
                <a:gd name="T19" fmla="*/ 0 h 768688"/>
                <a:gd name="T20" fmla="*/ 657873 w 657873"/>
                <a:gd name="T21" fmla="*/ 768688 h 7686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7873" h="768688">
                  <a:moveTo>
                    <a:pt x="616217" y="329503"/>
                  </a:moveTo>
                  <a:cubicBezTo>
                    <a:pt x="525657" y="503705"/>
                    <a:pt x="395646" y="654067"/>
                    <a:pt x="237844" y="768688"/>
                  </a:cubicBezTo>
                  <a:lnTo>
                    <a:pt x="0" y="358613"/>
                  </a:lnTo>
                  <a:cubicBezTo>
                    <a:pt x="114455" y="266385"/>
                    <a:pt x="201597" y="142425"/>
                    <a:pt x="248795" y="0"/>
                  </a:cubicBezTo>
                  <a:lnTo>
                    <a:pt x="657873" y="236351"/>
                  </a:lnTo>
                  <a:cubicBezTo>
                    <a:pt x="646352" y="268555"/>
                    <a:pt x="631874" y="299385"/>
                    <a:pt x="616217" y="329503"/>
                  </a:cubicBezTo>
                  <a:close/>
                </a:path>
              </a:pathLst>
            </a:custGeom>
            <a:gradFill rotWithShape="1">
              <a:gsLst>
                <a:gs pos="0">
                  <a:srgbClr val="63BED2"/>
                </a:gs>
                <a:gs pos="100000">
                  <a:srgbClr val="76C5D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0" name="TextBox 48"/>
            <p:cNvSpPr>
              <a:spLocks noChangeArrowheads="1"/>
            </p:cNvSpPr>
            <p:nvPr/>
          </p:nvSpPr>
          <p:spPr bwMode="auto">
            <a:xfrm rot="-2928990">
              <a:off x="2393537" y="1367803"/>
              <a:ext cx="668658" cy="498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>
                  <a:solidFill>
                    <a:srgbClr val="FFFFFF"/>
                  </a:solidFill>
                  <a:latin typeface="Algerian" panose="04020705040A02060702" pitchFamily="82" charset="0"/>
                  <a:sym typeface="Algerian" panose="04020705040A02060702" pitchFamily="82" charset="0"/>
                </a:rPr>
                <a:t>01</a:t>
              </a:r>
              <a:endParaRPr lang="zh-CN" altLang="en-US" sz="2200">
                <a:solidFill>
                  <a:srgbClr val="FFFFFF"/>
                </a:solidFill>
                <a:latin typeface="Algerian" panose="04020705040A02060702" pitchFamily="82" charset="0"/>
                <a:sym typeface="Algerian" panose="04020705040A02060702" pitchFamily="82" charset="0"/>
              </a:endParaRPr>
            </a:p>
          </p:txBody>
        </p:sp>
        <p:sp>
          <p:nvSpPr>
            <p:cNvPr id="12301" name="TextBox 49"/>
            <p:cNvSpPr>
              <a:spLocks noChangeArrowheads="1"/>
            </p:cNvSpPr>
            <p:nvPr/>
          </p:nvSpPr>
          <p:spPr bwMode="auto">
            <a:xfrm>
              <a:off x="766868" y="1519808"/>
              <a:ext cx="690609" cy="498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>
                  <a:solidFill>
                    <a:srgbClr val="FFFFFF"/>
                  </a:solidFill>
                  <a:latin typeface="Algerian" panose="04020705040A02060702" pitchFamily="82" charset="0"/>
                  <a:sym typeface="Algerian" panose="04020705040A02060702" pitchFamily="82" charset="0"/>
                </a:rPr>
                <a:t>02</a:t>
              </a:r>
              <a:endParaRPr lang="zh-CN" altLang="en-US" sz="2200">
                <a:solidFill>
                  <a:srgbClr val="FFFFFF"/>
                </a:solidFill>
                <a:latin typeface="Algerian" panose="04020705040A02060702" pitchFamily="82" charset="0"/>
                <a:sym typeface="Algerian" panose="04020705040A02060702" pitchFamily="82" charset="0"/>
              </a:endParaRPr>
            </a:p>
          </p:txBody>
        </p:sp>
        <p:sp>
          <p:nvSpPr>
            <p:cNvPr id="12302" name="TextBox 50"/>
            <p:cNvSpPr>
              <a:spLocks noChangeArrowheads="1"/>
            </p:cNvSpPr>
            <p:nvPr/>
          </p:nvSpPr>
          <p:spPr bwMode="auto">
            <a:xfrm rot="4214599">
              <a:off x="1728138" y="2766176"/>
              <a:ext cx="638440" cy="498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>
                  <a:solidFill>
                    <a:srgbClr val="FFFFFF"/>
                  </a:solidFill>
                  <a:latin typeface="Algerian" panose="04020705040A02060702" pitchFamily="82" charset="0"/>
                  <a:sym typeface="Algerian" panose="04020705040A02060702" pitchFamily="82" charset="0"/>
                </a:rPr>
                <a:t>03</a:t>
              </a:r>
              <a:endParaRPr lang="zh-CN" altLang="en-US" sz="2200">
                <a:solidFill>
                  <a:srgbClr val="FFFFFF"/>
                </a:solidFill>
                <a:latin typeface="Algerian" panose="04020705040A02060702" pitchFamily="82" charset="0"/>
                <a:sym typeface="Algerian" panose="04020705040A02060702" pitchFamily="82" charset="0"/>
              </a:endParaRPr>
            </a:p>
          </p:txBody>
        </p:sp>
        <p:sp>
          <p:nvSpPr>
            <p:cNvPr id="12303" name="矩形 6"/>
            <p:cNvSpPr>
              <a:spLocks/>
            </p:cNvSpPr>
            <p:nvPr/>
          </p:nvSpPr>
          <p:spPr bwMode="auto">
            <a:xfrm>
              <a:off x="734956" y="2223277"/>
              <a:ext cx="668727" cy="327122"/>
            </a:xfrm>
            <a:custGeom>
              <a:avLst/>
              <a:gdLst>
                <a:gd name="T0" fmla="*/ 668727 w 677541"/>
                <a:gd name="T1" fmla="*/ 0 h 331433"/>
                <a:gd name="T2" fmla="*/ 668727 w 677541"/>
                <a:gd name="T3" fmla="*/ 327122 h 331433"/>
                <a:gd name="T4" fmla="*/ 0 w 677541"/>
                <a:gd name="T5" fmla="*/ 327122 h 331433"/>
                <a:gd name="T6" fmla="*/ 257159 w 677541"/>
                <a:gd name="T7" fmla="*/ 174210 h 331433"/>
                <a:gd name="T8" fmla="*/ 297506 w 677541"/>
                <a:gd name="T9" fmla="*/ 237322 h 331433"/>
                <a:gd name="T10" fmla="*/ 668727 w 677541"/>
                <a:gd name="T11" fmla="*/ 0 h 3314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7541"/>
                <a:gd name="T19" fmla="*/ 0 h 331433"/>
                <a:gd name="T20" fmla="*/ 677541 w 677541"/>
                <a:gd name="T21" fmla="*/ 331433 h 3314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7541" h="331433">
                  <a:moveTo>
                    <a:pt x="677541" y="0"/>
                  </a:moveTo>
                  <a:lnTo>
                    <a:pt x="677541" y="331433"/>
                  </a:lnTo>
                  <a:lnTo>
                    <a:pt x="0" y="331433"/>
                  </a:lnTo>
                  <a:lnTo>
                    <a:pt x="260548" y="176506"/>
                  </a:lnTo>
                  <a:lnTo>
                    <a:pt x="301427" y="240450"/>
                  </a:lnTo>
                  <a:lnTo>
                    <a:pt x="677541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4" name="任意多边形 52"/>
            <p:cNvSpPr>
              <a:spLocks/>
            </p:cNvSpPr>
            <p:nvPr/>
          </p:nvSpPr>
          <p:spPr bwMode="auto">
            <a:xfrm>
              <a:off x="732055" y="2199476"/>
              <a:ext cx="674529" cy="331389"/>
            </a:xfrm>
            <a:custGeom>
              <a:avLst/>
              <a:gdLst>
                <a:gd name="T0" fmla="*/ 0 w 683419"/>
                <a:gd name="T1" fmla="*/ 331389 h 335756"/>
                <a:gd name="T2" fmla="*/ 286733 w 683419"/>
                <a:gd name="T3" fmla="*/ 157469 h 335756"/>
                <a:gd name="T4" fmla="*/ 326688 w 683419"/>
                <a:gd name="T5" fmla="*/ 216226 h 335756"/>
                <a:gd name="T6" fmla="*/ 674529 w 683419"/>
                <a:gd name="T7" fmla="*/ 0 h 3357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83419"/>
                <a:gd name="T13" fmla="*/ 0 h 335756"/>
                <a:gd name="T14" fmla="*/ 683419 w 683419"/>
                <a:gd name="T15" fmla="*/ 335756 h 3357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83419" h="335756">
                  <a:moveTo>
                    <a:pt x="0" y="335756"/>
                  </a:moveTo>
                  <a:lnTo>
                    <a:pt x="290512" y="159544"/>
                  </a:lnTo>
                  <a:lnTo>
                    <a:pt x="330994" y="219075"/>
                  </a:lnTo>
                  <a:lnTo>
                    <a:pt x="683419" y="0"/>
                  </a:lnTo>
                </a:path>
              </a:pathLst>
            </a:custGeom>
            <a:noFill/>
            <a:ln w="22225" cap="flat" cmpd="sng">
              <a:solidFill>
                <a:srgbClr val="57646D"/>
              </a:solidFill>
              <a:round/>
              <a:headEnd/>
              <a:tailEnd type="stealth" w="sm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5" name="椭圆 22"/>
            <p:cNvSpPr>
              <a:spLocks/>
            </p:cNvSpPr>
            <p:nvPr/>
          </p:nvSpPr>
          <p:spPr bwMode="auto">
            <a:xfrm>
              <a:off x="1697081" y="558582"/>
              <a:ext cx="538552" cy="538552"/>
            </a:xfrm>
            <a:custGeom>
              <a:avLst/>
              <a:gdLst>
                <a:gd name="T0" fmla="*/ 198965 w 896114"/>
                <a:gd name="T1" fmla="*/ 128655 h 896114"/>
                <a:gd name="T2" fmla="*/ 198965 w 896114"/>
                <a:gd name="T3" fmla="*/ 198965 h 896114"/>
                <a:gd name="T4" fmla="*/ 128655 w 896114"/>
                <a:gd name="T5" fmla="*/ 198965 h 896114"/>
                <a:gd name="T6" fmla="*/ 128655 w 896114"/>
                <a:gd name="T7" fmla="*/ 339586 h 896114"/>
                <a:gd name="T8" fmla="*/ 198965 w 896114"/>
                <a:gd name="T9" fmla="*/ 339586 h 896114"/>
                <a:gd name="T10" fmla="*/ 198965 w 896114"/>
                <a:gd name="T11" fmla="*/ 409897 h 896114"/>
                <a:gd name="T12" fmla="*/ 339586 w 896114"/>
                <a:gd name="T13" fmla="*/ 409897 h 896114"/>
                <a:gd name="T14" fmla="*/ 339586 w 896114"/>
                <a:gd name="T15" fmla="*/ 339586 h 896114"/>
                <a:gd name="T16" fmla="*/ 409897 w 896114"/>
                <a:gd name="T17" fmla="*/ 339586 h 896114"/>
                <a:gd name="T18" fmla="*/ 409897 w 896114"/>
                <a:gd name="T19" fmla="*/ 198965 h 896114"/>
                <a:gd name="T20" fmla="*/ 339586 w 896114"/>
                <a:gd name="T21" fmla="*/ 198965 h 896114"/>
                <a:gd name="T22" fmla="*/ 339586 w 896114"/>
                <a:gd name="T23" fmla="*/ 128655 h 896114"/>
                <a:gd name="T24" fmla="*/ 198965 w 896114"/>
                <a:gd name="T25" fmla="*/ 128655 h 896114"/>
                <a:gd name="T26" fmla="*/ 269276 w 896114"/>
                <a:gd name="T27" fmla="*/ 0 h 896114"/>
                <a:gd name="T28" fmla="*/ 538552 w 896114"/>
                <a:gd name="T29" fmla="*/ 269276 h 896114"/>
                <a:gd name="T30" fmla="*/ 269276 w 896114"/>
                <a:gd name="T31" fmla="*/ 538552 h 896114"/>
                <a:gd name="T32" fmla="*/ 0 w 896114"/>
                <a:gd name="T33" fmla="*/ 269276 h 896114"/>
                <a:gd name="T34" fmla="*/ 269276 w 896114"/>
                <a:gd name="T35" fmla="*/ 0 h 896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6114"/>
                <a:gd name="T55" fmla="*/ 0 h 896114"/>
                <a:gd name="T56" fmla="*/ 896114 w 896114"/>
                <a:gd name="T57" fmla="*/ 896114 h 8961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6114" h="896114">
                  <a:moveTo>
                    <a:pt x="331065" y="214073"/>
                  </a:moveTo>
                  <a:lnTo>
                    <a:pt x="331065" y="331065"/>
                  </a:lnTo>
                  <a:lnTo>
                    <a:pt x="214073" y="331065"/>
                  </a:lnTo>
                  <a:lnTo>
                    <a:pt x="214073" y="565048"/>
                  </a:lnTo>
                  <a:lnTo>
                    <a:pt x="331065" y="565048"/>
                  </a:lnTo>
                  <a:lnTo>
                    <a:pt x="331065" y="682040"/>
                  </a:lnTo>
                  <a:lnTo>
                    <a:pt x="565048" y="682040"/>
                  </a:lnTo>
                  <a:lnTo>
                    <a:pt x="565048" y="565048"/>
                  </a:lnTo>
                  <a:lnTo>
                    <a:pt x="682040" y="565048"/>
                  </a:lnTo>
                  <a:lnTo>
                    <a:pt x="682040" y="331065"/>
                  </a:lnTo>
                  <a:lnTo>
                    <a:pt x="565048" y="331065"/>
                  </a:lnTo>
                  <a:lnTo>
                    <a:pt x="565048" y="214073"/>
                  </a:lnTo>
                  <a:lnTo>
                    <a:pt x="331065" y="214073"/>
                  </a:lnTo>
                  <a:close/>
                  <a:moveTo>
                    <a:pt x="448057" y="0"/>
                  </a:moveTo>
                  <a:cubicBezTo>
                    <a:pt x="695512" y="0"/>
                    <a:pt x="896114" y="200602"/>
                    <a:pt x="896114" y="448057"/>
                  </a:cubicBezTo>
                  <a:cubicBezTo>
                    <a:pt x="896114" y="695512"/>
                    <a:pt x="695512" y="896114"/>
                    <a:pt x="448057" y="896114"/>
                  </a:cubicBezTo>
                  <a:cubicBezTo>
                    <a:pt x="200602" y="896114"/>
                    <a:pt x="0" y="695512"/>
                    <a:pt x="0" y="448057"/>
                  </a:cubicBezTo>
                  <a:cubicBezTo>
                    <a:pt x="0" y="200602"/>
                    <a:pt x="200602" y="0"/>
                    <a:pt x="448057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3175" cap="flat" cmpd="sng">
              <a:solidFill>
                <a:srgbClr val="57646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06" name="矩形 54"/>
            <p:cNvSpPr>
              <a:spLocks noChangeArrowheads="1"/>
            </p:cNvSpPr>
            <p:nvPr/>
          </p:nvSpPr>
          <p:spPr bwMode="auto">
            <a:xfrm>
              <a:off x="2606138" y="2416517"/>
              <a:ext cx="79880" cy="142163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3175">
              <a:solidFill>
                <a:srgbClr val="57646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307" name="矩形 55"/>
            <p:cNvSpPr>
              <a:spLocks noChangeArrowheads="1"/>
            </p:cNvSpPr>
            <p:nvPr/>
          </p:nvSpPr>
          <p:spPr bwMode="auto">
            <a:xfrm>
              <a:off x="2872405" y="2280501"/>
              <a:ext cx="79880" cy="278179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3175">
              <a:solidFill>
                <a:srgbClr val="57646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308" name="矩形 56"/>
            <p:cNvSpPr>
              <a:spLocks noChangeArrowheads="1"/>
            </p:cNvSpPr>
            <p:nvPr/>
          </p:nvSpPr>
          <p:spPr bwMode="auto">
            <a:xfrm>
              <a:off x="3005539" y="2190711"/>
              <a:ext cx="79880" cy="367969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3175">
              <a:solidFill>
                <a:srgbClr val="57646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309" name="矩形 57"/>
            <p:cNvSpPr>
              <a:spLocks noChangeArrowheads="1"/>
            </p:cNvSpPr>
            <p:nvPr/>
          </p:nvSpPr>
          <p:spPr bwMode="auto">
            <a:xfrm>
              <a:off x="2739272" y="2345836"/>
              <a:ext cx="79880" cy="209771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3175">
              <a:solidFill>
                <a:srgbClr val="57646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310" name="等腰三角形 36"/>
            <p:cNvSpPr>
              <a:spLocks/>
            </p:cNvSpPr>
            <p:nvPr/>
          </p:nvSpPr>
          <p:spPr bwMode="auto">
            <a:xfrm>
              <a:off x="1333082" y="1625501"/>
              <a:ext cx="1268235" cy="1095973"/>
            </a:xfrm>
            <a:custGeom>
              <a:avLst/>
              <a:gdLst>
                <a:gd name="T0" fmla="*/ 206654 w 1095615"/>
                <a:gd name="T1" fmla="*/ 0 h 961048"/>
                <a:gd name="T2" fmla="*/ 633448 w 1095615"/>
                <a:gd name="T3" fmla="*/ 148926 h 961048"/>
                <a:gd name="T4" fmla="*/ 1059108 w 1095615"/>
                <a:gd name="T5" fmla="*/ 924 h 961048"/>
                <a:gd name="T6" fmla="*/ 1268235 w 1095615"/>
                <a:gd name="T7" fmla="*/ 356142 h 961048"/>
                <a:gd name="T8" fmla="*/ 825720 w 1095615"/>
                <a:gd name="T9" fmla="*/ 990208 h 961048"/>
                <a:gd name="T10" fmla="*/ 836543 w 1095615"/>
                <a:gd name="T11" fmla="*/ 1095973 h 961048"/>
                <a:gd name="T12" fmla="*/ 430026 w 1095615"/>
                <a:gd name="T13" fmla="*/ 1095973 h 961048"/>
                <a:gd name="T14" fmla="*/ 441407 w 1095615"/>
                <a:gd name="T15" fmla="*/ 984745 h 961048"/>
                <a:gd name="T16" fmla="*/ 0 w 1095615"/>
                <a:gd name="T17" fmla="*/ 351017 h 961048"/>
                <a:gd name="T18" fmla="*/ 206654 w 1095615"/>
                <a:gd name="T19" fmla="*/ 0 h 9610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95615"/>
                <a:gd name="T31" fmla="*/ 0 h 961048"/>
                <a:gd name="T32" fmla="*/ 1095615 w 1095615"/>
                <a:gd name="T33" fmla="*/ 961048 h 9610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95615" h="961048">
                  <a:moveTo>
                    <a:pt x="178526" y="0"/>
                  </a:moveTo>
                  <a:cubicBezTo>
                    <a:pt x="278720" y="82542"/>
                    <a:pt x="407363" y="130592"/>
                    <a:pt x="547229" y="130592"/>
                  </a:cubicBezTo>
                  <a:cubicBezTo>
                    <a:pt x="686636" y="130592"/>
                    <a:pt x="814895" y="82857"/>
                    <a:pt x="914952" y="810"/>
                  </a:cubicBezTo>
                  <a:lnTo>
                    <a:pt x="1095615" y="312297"/>
                  </a:lnTo>
                  <a:cubicBezTo>
                    <a:pt x="871706" y="397439"/>
                    <a:pt x="713331" y="614376"/>
                    <a:pt x="713331" y="868304"/>
                  </a:cubicBezTo>
                  <a:cubicBezTo>
                    <a:pt x="713331" y="899966"/>
                    <a:pt x="715794" y="931053"/>
                    <a:pt x="722681" y="961048"/>
                  </a:cubicBezTo>
                  <a:lnTo>
                    <a:pt x="371495" y="961048"/>
                  </a:lnTo>
                  <a:lnTo>
                    <a:pt x="381327" y="863513"/>
                  </a:lnTo>
                  <a:cubicBezTo>
                    <a:pt x="381327" y="609939"/>
                    <a:pt x="223393" y="393252"/>
                    <a:pt x="0" y="307803"/>
                  </a:cubicBezTo>
                  <a:lnTo>
                    <a:pt x="178526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D8D8D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11" name="椭圆 5"/>
            <p:cNvSpPr>
              <a:spLocks/>
            </p:cNvSpPr>
            <p:nvPr/>
          </p:nvSpPr>
          <p:spPr bwMode="auto">
            <a:xfrm rot="7195113">
              <a:off x="1723683" y="2636913"/>
              <a:ext cx="569603" cy="665549"/>
            </a:xfrm>
            <a:custGeom>
              <a:avLst/>
              <a:gdLst>
                <a:gd name="T0" fmla="*/ 533536 w 657873"/>
                <a:gd name="T1" fmla="*/ 285292 h 768688"/>
                <a:gd name="T2" fmla="*/ 205931 w 657873"/>
                <a:gd name="T3" fmla="*/ 665549 h 768688"/>
                <a:gd name="T4" fmla="*/ 0 w 657873"/>
                <a:gd name="T5" fmla="*/ 310496 h 768688"/>
                <a:gd name="T6" fmla="*/ 215413 w 657873"/>
                <a:gd name="T7" fmla="*/ 0 h 768688"/>
                <a:gd name="T8" fmla="*/ 569603 w 657873"/>
                <a:gd name="T9" fmla="*/ 204639 h 768688"/>
                <a:gd name="T10" fmla="*/ 533536 w 657873"/>
                <a:gd name="T11" fmla="*/ 285292 h 7686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7873"/>
                <a:gd name="T19" fmla="*/ 0 h 768688"/>
                <a:gd name="T20" fmla="*/ 657873 w 657873"/>
                <a:gd name="T21" fmla="*/ 768688 h 7686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7873" h="768688">
                  <a:moveTo>
                    <a:pt x="616217" y="329503"/>
                  </a:moveTo>
                  <a:cubicBezTo>
                    <a:pt x="525657" y="503705"/>
                    <a:pt x="395646" y="654067"/>
                    <a:pt x="237844" y="768688"/>
                  </a:cubicBezTo>
                  <a:lnTo>
                    <a:pt x="0" y="358613"/>
                  </a:lnTo>
                  <a:cubicBezTo>
                    <a:pt x="114455" y="266385"/>
                    <a:pt x="201597" y="142425"/>
                    <a:pt x="248795" y="0"/>
                  </a:cubicBezTo>
                  <a:lnTo>
                    <a:pt x="657873" y="236351"/>
                  </a:lnTo>
                  <a:cubicBezTo>
                    <a:pt x="646352" y="268555"/>
                    <a:pt x="631874" y="299385"/>
                    <a:pt x="616217" y="329503"/>
                  </a:cubicBezTo>
                  <a:close/>
                </a:path>
              </a:pathLst>
            </a:custGeom>
            <a:solidFill>
              <a:srgbClr val="8189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12" name="TextBox 60"/>
            <p:cNvSpPr>
              <a:spLocks noChangeArrowheads="1"/>
            </p:cNvSpPr>
            <p:nvPr/>
          </p:nvSpPr>
          <p:spPr bwMode="auto">
            <a:xfrm rot="4054594">
              <a:off x="1699236" y="2779646"/>
              <a:ext cx="668658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>
                  <a:solidFill>
                    <a:srgbClr val="FFFFFF"/>
                  </a:solidFill>
                  <a:latin typeface="Algerian" panose="04020705040A02060702" pitchFamily="82" charset="0"/>
                  <a:sym typeface="Algerian" panose="04020705040A02060702" pitchFamily="82" charset="0"/>
                </a:rPr>
                <a:t>03</a:t>
              </a:r>
              <a:endParaRPr lang="zh-CN" altLang="en-US" sz="2200">
                <a:solidFill>
                  <a:srgbClr val="FFFFFF"/>
                </a:solidFill>
                <a:latin typeface="Algerian" panose="04020705040A02060702" pitchFamily="82" charset="0"/>
                <a:sym typeface="Algerian" panose="04020705040A02060702" pitchFamily="82" charset="0"/>
              </a:endParaRPr>
            </a:p>
          </p:txBody>
        </p:sp>
        <p:sp>
          <p:nvSpPr>
            <p:cNvPr id="12313" name="矩形 61"/>
            <p:cNvSpPr>
              <a:spLocks noChangeArrowheads="1"/>
            </p:cNvSpPr>
            <p:nvPr/>
          </p:nvSpPr>
          <p:spPr bwMode="auto">
            <a:xfrm>
              <a:off x="1304156" y="1111076"/>
              <a:ext cx="132440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b="1">
                  <a:solidFill>
                    <a:srgbClr val="595959"/>
                  </a:solidFill>
                  <a:latin typeface="Batang" panose="02030600000101010101" pitchFamily="18" charset="-127"/>
                  <a:ea typeface="Batang" panose="02030600000101010101" pitchFamily="18" charset="-127"/>
                  <a:sym typeface="Batang" panose="02030600000101010101" pitchFamily="18" charset="-127"/>
                </a:rPr>
                <a:t>Sample title</a:t>
              </a:r>
              <a:endParaRPr lang="zh-CN" altLang="en-US" sz="1600" b="1">
                <a:solidFill>
                  <a:srgbClr val="595959"/>
                </a:solidFill>
                <a:latin typeface="Batang" panose="02030600000101010101" pitchFamily="18" charset="-127"/>
                <a:ea typeface="Batang" panose="02030600000101010101" pitchFamily="18" charset="-127"/>
                <a:sym typeface="Batang" panose="02030600000101010101" pitchFamily="18" charset="-127"/>
              </a:endParaRPr>
            </a:p>
          </p:txBody>
        </p:sp>
        <p:sp>
          <p:nvSpPr>
            <p:cNvPr id="12314" name="矩形 62"/>
            <p:cNvSpPr>
              <a:spLocks noChangeArrowheads="1"/>
            </p:cNvSpPr>
            <p:nvPr/>
          </p:nvSpPr>
          <p:spPr bwMode="auto">
            <a:xfrm>
              <a:off x="416947" y="2596206"/>
              <a:ext cx="132440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b="1">
                  <a:solidFill>
                    <a:srgbClr val="595959"/>
                  </a:solidFill>
                  <a:latin typeface="Batang" panose="02030600000101010101" pitchFamily="18" charset="-127"/>
                  <a:ea typeface="Batang" panose="02030600000101010101" pitchFamily="18" charset="-127"/>
                  <a:sym typeface="Batang" panose="02030600000101010101" pitchFamily="18" charset="-127"/>
                </a:rPr>
                <a:t>Sample title</a:t>
              </a:r>
              <a:endParaRPr lang="zh-CN" altLang="en-US" sz="1600" b="1">
                <a:solidFill>
                  <a:srgbClr val="595959"/>
                </a:solidFill>
                <a:latin typeface="Batang" panose="02030600000101010101" pitchFamily="18" charset="-127"/>
                <a:ea typeface="Batang" panose="02030600000101010101" pitchFamily="18" charset="-127"/>
                <a:sym typeface="Batang" panose="02030600000101010101" pitchFamily="18" charset="-127"/>
              </a:endParaRPr>
            </a:p>
          </p:txBody>
        </p:sp>
        <p:sp>
          <p:nvSpPr>
            <p:cNvPr id="12315" name="矩形 63"/>
            <p:cNvSpPr>
              <a:spLocks noChangeArrowheads="1"/>
            </p:cNvSpPr>
            <p:nvPr/>
          </p:nvSpPr>
          <p:spPr bwMode="auto">
            <a:xfrm>
              <a:off x="2197590" y="2596206"/>
              <a:ext cx="132440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b="1">
                  <a:solidFill>
                    <a:srgbClr val="595959"/>
                  </a:solidFill>
                  <a:latin typeface="Batang" panose="02030600000101010101" pitchFamily="18" charset="-127"/>
                  <a:ea typeface="Batang" panose="02030600000101010101" pitchFamily="18" charset="-127"/>
                  <a:sym typeface="Batang" panose="02030600000101010101" pitchFamily="18" charset="-127"/>
                </a:rPr>
                <a:t>Sample title</a:t>
              </a:r>
              <a:endParaRPr lang="zh-CN" altLang="en-US" sz="1600" b="1">
                <a:solidFill>
                  <a:srgbClr val="595959"/>
                </a:solidFill>
                <a:latin typeface="Batang" panose="02030600000101010101" pitchFamily="18" charset="-127"/>
                <a:ea typeface="Batang" panose="02030600000101010101" pitchFamily="18" charset="-127"/>
                <a:sym typeface="Batang" panose="02030600000101010101" pitchFamily="18" charset="-127"/>
              </a:endParaRPr>
            </a:p>
          </p:txBody>
        </p:sp>
      </p:grpSp>
      <p:sp>
        <p:nvSpPr>
          <p:cNvPr id="12291" name="Text Box 22"/>
          <p:cNvSpPr txBox="1">
            <a:spLocks noChangeArrowheads="1"/>
          </p:cNvSpPr>
          <p:nvPr/>
        </p:nvSpPr>
        <p:spPr bwMode="auto">
          <a:xfrm>
            <a:off x="868363" y="895350"/>
            <a:ext cx="328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2292" name="Text Box 24"/>
          <p:cNvSpPr txBox="1">
            <a:spLocks noChangeArrowheads="1"/>
          </p:cNvSpPr>
          <p:nvPr/>
        </p:nvSpPr>
        <p:spPr bwMode="auto">
          <a:xfrm>
            <a:off x="892175" y="1773238"/>
            <a:ext cx="1893888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2293" name="Text Box 25"/>
          <p:cNvSpPr txBox="1">
            <a:spLocks noChangeArrowheads="1"/>
          </p:cNvSpPr>
          <p:nvPr/>
        </p:nvSpPr>
        <p:spPr bwMode="auto">
          <a:xfrm>
            <a:off x="912813" y="3554413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2294" name="Text Box 26"/>
          <p:cNvSpPr txBox="1">
            <a:spLocks noChangeArrowheads="1"/>
          </p:cNvSpPr>
          <p:nvPr/>
        </p:nvSpPr>
        <p:spPr bwMode="auto">
          <a:xfrm>
            <a:off x="3295650" y="1781175"/>
            <a:ext cx="1895475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2295" name="Text Box 27"/>
          <p:cNvSpPr txBox="1">
            <a:spLocks noChangeArrowheads="1"/>
          </p:cNvSpPr>
          <p:nvPr/>
        </p:nvSpPr>
        <p:spPr bwMode="auto">
          <a:xfrm>
            <a:off x="3324225" y="3527425"/>
            <a:ext cx="189388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904875" y="1844675"/>
            <a:ext cx="1219200" cy="1511300"/>
            <a:chOff x="0" y="0"/>
            <a:chExt cx="1219200" cy="1510145"/>
          </a:xfrm>
        </p:grpSpPr>
        <p:sp>
          <p:nvSpPr>
            <p:cNvPr id="13344" name="梯形 8"/>
            <p:cNvSpPr>
              <a:spLocks/>
            </p:cNvSpPr>
            <p:nvPr/>
          </p:nvSpPr>
          <p:spPr bwMode="auto">
            <a:xfrm rot="10800000">
              <a:off x="193675" y="775695"/>
              <a:ext cx="846137" cy="693207"/>
            </a:xfrm>
            <a:custGeom>
              <a:avLst/>
              <a:gdLst>
                <a:gd name="T0" fmla="*/ 0 w 846137"/>
                <a:gd name="T1" fmla="*/ 693207 h 693207"/>
                <a:gd name="T2" fmla="*/ 173302 w 846137"/>
                <a:gd name="T3" fmla="*/ 0 h 693207"/>
                <a:gd name="T4" fmla="*/ 672835 w 846137"/>
                <a:gd name="T5" fmla="*/ 0 h 693207"/>
                <a:gd name="T6" fmla="*/ 846137 w 846137"/>
                <a:gd name="T7" fmla="*/ 693207 h 693207"/>
                <a:gd name="T8" fmla="*/ 0 w 846137"/>
                <a:gd name="T9" fmla="*/ 693207 h 693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6137"/>
                <a:gd name="T16" fmla="*/ 0 h 693207"/>
                <a:gd name="T17" fmla="*/ 846137 w 846137"/>
                <a:gd name="T18" fmla="*/ 693207 h 6932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6137" h="693207">
                  <a:moveTo>
                    <a:pt x="0" y="693207"/>
                  </a:moveTo>
                  <a:lnTo>
                    <a:pt x="173302" y="0"/>
                  </a:lnTo>
                  <a:lnTo>
                    <a:pt x="672835" y="0"/>
                  </a:lnTo>
                  <a:lnTo>
                    <a:pt x="846137" y="693207"/>
                  </a:lnTo>
                  <a:lnTo>
                    <a:pt x="0" y="693207"/>
                  </a:lnTo>
                  <a:close/>
                </a:path>
              </a:pathLst>
            </a:custGeom>
            <a:solidFill>
              <a:srgbClr val="4F9FD4"/>
            </a:solidFill>
            <a:ln w="76200" cap="flat" cmpd="sng">
              <a:solidFill>
                <a:srgbClr val="4F9FD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5" name="梯形 10"/>
            <p:cNvSpPr>
              <a:spLocks/>
            </p:cNvSpPr>
            <p:nvPr/>
          </p:nvSpPr>
          <p:spPr bwMode="auto">
            <a:xfrm rot="10800000">
              <a:off x="152400" y="539338"/>
              <a:ext cx="942975" cy="188769"/>
            </a:xfrm>
            <a:custGeom>
              <a:avLst/>
              <a:gdLst>
                <a:gd name="T0" fmla="*/ 0 w 942975"/>
                <a:gd name="T1" fmla="*/ 188769 h 188769"/>
                <a:gd name="T2" fmla="*/ 38063 w 942975"/>
                <a:gd name="T3" fmla="*/ 0 h 188769"/>
                <a:gd name="T4" fmla="*/ 904912 w 942975"/>
                <a:gd name="T5" fmla="*/ 0 h 188769"/>
                <a:gd name="T6" fmla="*/ 942975 w 942975"/>
                <a:gd name="T7" fmla="*/ 188769 h 188769"/>
                <a:gd name="T8" fmla="*/ 0 w 942975"/>
                <a:gd name="T9" fmla="*/ 188769 h 1887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2975"/>
                <a:gd name="T16" fmla="*/ 0 h 188769"/>
                <a:gd name="T17" fmla="*/ 942975 w 942975"/>
                <a:gd name="T18" fmla="*/ 188769 h 1887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2975" h="188769">
                  <a:moveTo>
                    <a:pt x="0" y="188769"/>
                  </a:moveTo>
                  <a:lnTo>
                    <a:pt x="38063" y="0"/>
                  </a:lnTo>
                  <a:lnTo>
                    <a:pt x="904912" y="0"/>
                  </a:lnTo>
                  <a:lnTo>
                    <a:pt x="942975" y="188769"/>
                  </a:lnTo>
                  <a:lnTo>
                    <a:pt x="0" y="188769"/>
                  </a:lnTo>
                  <a:close/>
                </a:path>
              </a:pathLst>
            </a:custGeom>
            <a:solidFill>
              <a:srgbClr val="BCBCBC"/>
            </a:solidFill>
            <a:ln w="76200" cap="flat" cmpd="sng">
              <a:solidFill>
                <a:srgbClr val="BCBC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6" name="梯形 4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ap="flat" cmpd="sng">
              <a:solidFill>
                <a:srgbClr val="A6A6A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7" name="TextBox 16"/>
            <p:cNvSpPr>
              <a:spLocks noChangeArrowheads="1"/>
            </p:cNvSpPr>
            <p:nvPr/>
          </p:nvSpPr>
          <p:spPr bwMode="auto">
            <a:xfrm>
              <a:off x="304800" y="484911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348" name="TextBox 17"/>
            <p:cNvSpPr>
              <a:spLocks noChangeArrowheads="1"/>
            </p:cNvSpPr>
            <p:nvPr/>
          </p:nvSpPr>
          <p:spPr bwMode="auto">
            <a:xfrm>
              <a:off x="290945" y="969820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</p:grpSp>
      <p:grpSp>
        <p:nvGrpSpPr>
          <p:cNvPr id="13315" name="Group 8"/>
          <p:cNvGrpSpPr>
            <a:grpSpLocks/>
          </p:cNvGrpSpPr>
          <p:nvPr/>
        </p:nvGrpSpPr>
        <p:grpSpPr bwMode="auto">
          <a:xfrm>
            <a:off x="904875" y="4062413"/>
            <a:ext cx="1219200" cy="1509712"/>
            <a:chOff x="0" y="0"/>
            <a:chExt cx="1219200" cy="1510145"/>
          </a:xfrm>
        </p:grpSpPr>
        <p:sp>
          <p:nvSpPr>
            <p:cNvPr id="13339" name="梯形 13"/>
            <p:cNvSpPr>
              <a:spLocks/>
            </p:cNvSpPr>
            <p:nvPr/>
          </p:nvSpPr>
          <p:spPr bwMode="auto">
            <a:xfrm rot="10800000">
              <a:off x="82550" y="125448"/>
              <a:ext cx="1066800" cy="1314827"/>
            </a:xfrm>
            <a:custGeom>
              <a:avLst/>
              <a:gdLst>
                <a:gd name="T0" fmla="*/ 0 w 1066800"/>
                <a:gd name="T1" fmla="*/ 1314827 h 1314827"/>
                <a:gd name="T2" fmla="*/ 266700 w 1066800"/>
                <a:gd name="T3" fmla="*/ 0 h 1314827"/>
                <a:gd name="T4" fmla="*/ 800100 w 1066800"/>
                <a:gd name="T5" fmla="*/ 0 h 1314827"/>
                <a:gd name="T6" fmla="*/ 1066800 w 1066800"/>
                <a:gd name="T7" fmla="*/ 1314827 h 1314827"/>
                <a:gd name="T8" fmla="*/ 0 w 1066800"/>
                <a:gd name="T9" fmla="*/ 1314827 h 13148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6800"/>
                <a:gd name="T16" fmla="*/ 0 h 1314827"/>
                <a:gd name="T17" fmla="*/ 1066800 w 1066800"/>
                <a:gd name="T18" fmla="*/ 1314827 h 13148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6800" h="1314827">
                  <a:moveTo>
                    <a:pt x="0" y="1314827"/>
                  </a:moveTo>
                  <a:lnTo>
                    <a:pt x="266700" y="0"/>
                  </a:lnTo>
                  <a:lnTo>
                    <a:pt x="800100" y="0"/>
                  </a:lnTo>
                  <a:lnTo>
                    <a:pt x="1066800" y="1314827"/>
                  </a:lnTo>
                  <a:lnTo>
                    <a:pt x="0" y="1314827"/>
                  </a:lnTo>
                  <a:close/>
                </a:path>
              </a:pathLst>
            </a:custGeom>
            <a:solidFill>
              <a:srgbClr val="BCBCBC"/>
            </a:solidFill>
            <a:ln w="76200" cap="flat" cmpd="sng">
              <a:solidFill>
                <a:srgbClr val="BCBC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0" name="梯形 9"/>
            <p:cNvSpPr>
              <a:spLocks/>
            </p:cNvSpPr>
            <p:nvPr/>
          </p:nvSpPr>
          <p:spPr bwMode="auto">
            <a:xfrm rot="10800000">
              <a:off x="222250" y="928953"/>
              <a:ext cx="774700" cy="511322"/>
            </a:xfrm>
            <a:custGeom>
              <a:avLst/>
              <a:gdLst>
                <a:gd name="T0" fmla="*/ 0 w 774700"/>
                <a:gd name="T1" fmla="*/ 511322 h 511322"/>
                <a:gd name="T2" fmla="*/ 127831 w 774700"/>
                <a:gd name="T3" fmla="*/ 0 h 511322"/>
                <a:gd name="T4" fmla="*/ 646870 w 774700"/>
                <a:gd name="T5" fmla="*/ 0 h 511322"/>
                <a:gd name="T6" fmla="*/ 774700 w 774700"/>
                <a:gd name="T7" fmla="*/ 511322 h 511322"/>
                <a:gd name="T8" fmla="*/ 0 w 774700"/>
                <a:gd name="T9" fmla="*/ 511322 h 5113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4700"/>
                <a:gd name="T16" fmla="*/ 0 h 511322"/>
                <a:gd name="T17" fmla="*/ 774700 w 774700"/>
                <a:gd name="T18" fmla="*/ 511322 h 5113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4700" h="511322">
                  <a:moveTo>
                    <a:pt x="0" y="511322"/>
                  </a:moveTo>
                  <a:lnTo>
                    <a:pt x="127831" y="0"/>
                  </a:lnTo>
                  <a:lnTo>
                    <a:pt x="646870" y="0"/>
                  </a:lnTo>
                  <a:lnTo>
                    <a:pt x="774700" y="511322"/>
                  </a:lnTo>
                  <a:lnTo>
                    <a:pt x="0" y="511322"/>
                  </a:lnTo>
                  <a:close/>
                </a:path>
              </a:pathLst>
            </a:custGeom>
            <a:solidFill>
              <a:srgbClr val="FFA902"/>
            </a:solidFill>
            <a:ln w="76200" cap="flat" cmpd="sng">
              <a:solidFill>
                <a:srgbClr val="FFA90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1" name="梯形 5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ap="flat" cmpd="sng">
              <a:solidFill>
                <a:srgbClr val="A6A6A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2" name="TextBox 18"/>
            <p:cNvSpPr>
              <a:spLocks noChangeArrowheads="1"/>
            </p:cNvSpPr>
            <p:nvPr/>
          </p:nvSpPr>
          <p:spPr bwMode="auto">
            <a:xfrm>
              <a:off x="304800" y="290946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343" name="TextBox 19"/>
            <p:cNvSpPr>
              <a:spLocks noChangeArrowheads="1"/>
            </p:cNvSpPr>
            <p:nvPr/>
          </p:nvSpPr>
          <p:spPr bwMode="auto">
            <a:xfrm>
              <a:off x="290946" y="983674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</p:grpSp>
      <p:grpSp>
        <p:nvGrpSpPr>
          <p:cNvPr id="13316" name="Group 14"/>
          <p:cNvGrpSpPr>
            <a:grpSpLocks/>
          </p:cNvGrpSpPr>
          <p:nvPr/>
        </p:nvGrpSpPr>
        <p:grpSpPr bwMode="auto">
          <a:xfrm>
            <a:off x="5048250" y="1858963"/>
            <a:ext cx="1219200" cy="1509712"/>
            <a:chOff x="0" y="0"/>
            <a:chExt cx="1219200" cy="1510145"/>
          </a:xfrm>
        </p:grpSpPr>
        <p:sp>
          <p:nvSpPr>
            <p:cNvPr id="13334" name="梯形 11"/>
            <p:cNvSpPr>
              <a:spLocks/>
            </p:cNvSpPr>
            <p:nvPr/>
          </p:nvSpPr>
          <p:spPr bwMode="auto">
            <a:xfrm rot="10800000">
              <a:off x="69850" y="276304"/>
              <a:ext cx="1052512" cy="1136976"/>
            </a:xfrm>
            <a:custGeom>
              <a:avLst/>
              <a:gdLst>
                <a:gd name="T0" fmla="*/ 0 w 1052512"/>
                <a:gd name="T1" fmla="*/ 1136976 h 1136976"/>
                <a:gd name="T2" fmla="*/ 263128 w 1052512"/>
                <a:gd name="T3" fmla="*/ 0 h 1136976"/>
                <a:gd name="T4" fmla="*/ 789384 w 1052512"/>
                <a:gd name="T5" fmla="*/ 0 h 1136976"/>
                <a:gd name="T6" fmla="*/ 1052512 w 1052512"/>
                <a:gd name="T7" fmla="*/ 1136976 h 1136976"/>
                <a:gd name="T8" fmla="*/ 0 w 1052512"/>
                <a:gd name="T9" fmla="*/ 1136976 h 11369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2512"/>
                <a:gd name="T16" fmla="*/ 0 h 1136976"/>
                <a:gd name="T17" fmla="*/ 1052512 w 1052512"/>
                <a:gd name="T18" fmla="*/ 1136976 h 11369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2512" h="1136976">
                  <a:moveTo>
                    <a:pt x="0" y="1136976"/>
                  </a:moveTo>
                  <a:lnTo>
                    <a:pt x="263128" y="0"/>
                  </a:lnTo>
                  <a:lnTo>
                    <a:pt x="789384" y="0"/>
                  </a:lnTo>
                  <a:lnTo>
                    <a:pt x="1052512" y="1136976"/>
                  </a:lnTo>
                  <a:lnTo>
                    <a:pt x="0" y="1136976"/>
                  </a:lnTo>
                  <a:close/>
                </a:path>
              </a:pathLst>
            </a:custGeom>
            <a:solidFill>
              <a:srgbClr val="BCBCBC"/>
            </a:solidFill>
            <a:ln w="76200" cap="flat" cmpd="sng">
              <a:solidFill>
                <a:srgbClr val="BCBC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5" name="梯形 12"/>
            <p:cNvSpPr>
              <a:spLocks/>
            </p:cNvSpPr>
            <p:nvPr/>
          </p:nvSpPr>
          <p:spPr bwMode="auto">
            <a:xfrm rot="10800000">
              <a:off x="277812" y="1122684"/>
              <a:ext cx="709068" cy="387461"/>
            </a:xfrm>
            <a:custGeom>
              <a:avLst/>
              <a:gdLst>
                <a:gd name="T0" fmla="*/ 0 w 709068"/>
                <a:gd name="T1" fmla="*/ 387461 h 387461"/>
                <a:gd name="T2" fmla="*/ 67639 w 709068"/>
                <a:gd name="T3" fmla="*/ 0 h 387461"/>
                <a:gd name="T4" fmla="*/ 641429 w 709068"/>
                <a:gd name="T5" fmla="*/ 0 h 387461"/>
                <a:gd name="T6" fmla="*/ 709068 w 709068"/>
                <a:gd name="T7" fmla="*/ 387461 h 387461"/>
                <a:gd name="T8" fmla="*/ 0 w 709068"/>
                <a:gd name="T9" fmla="*/ 387461 h 387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068"/>
                <a:gd name="T16" fmla="*/ 0 h 387461"/>
                <a:gd name="T17" fmla="*/ 709068 w 709068"/>
                <a:gd name="T18" fmla="*/ 387461 h 387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068" h="387461">
                  <a:moveTo>
                    <a:pt x="0" y="387461"/>
                  </a:moveTo>
                  <a:lnTo>
                    <a:pt x="67639" y="0"/>
                  </a:lnTo>
                  <a:lnTo>
                    <a:pt x="641429" y="0"/>
                  </a:lnTo>
                  <a:lnTo>
                    <a:pt x="709068" y="387461"/>
                  </a:lnTo>
                  <a:lnTo>
                    <a:pt x="0" y="387461"/>
                  </a:lnTo>
                  <a:close/>
                </a:path>
              </a:pathLst>
            </a:custGeom>
            <a:solidFill>
              <a:srgbClr val="44B093"/>
            </a:solidFill>
            <a:ln w="76200" cap="flat" cmpd="sng">
              <a:solidFill>
                <a:srgbClr val="44B09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6" name="梯形 7"/>
            <p:cNvSpPr>
              <a:spLocks/>
            </p:cNvSpPr>
            <p:nvPr/>
          </p:nvSpPr>
          <p:spPr bwMode="auto">
            <a:xfrm rot="10800000">
              <a:off x="0" y="0"/>
              <a:ext cx="1219200" cy="1510145"/>
            </a:xfrm>
            <a:custGeom>
              <a:avLst/>
              <a:gdLst>
                <a:gd name="T0" fmla="*/ 0 w 1219200"/>
                <a:gd name="T1" fmla="*/ 1510145 h 1510145"/>
                <a:gd name="T2" fmla="*/ 304800 w 1219200"/>
                <a:gd name="T3" fmla="*/ 0 h 1510145"/>
                <a:gd name="T4" fmla="*/ 914400 w 1219200"/>
                <a:gd name="T5" fmla="*/ 0 h 1510145"/>
                <a:gd name="T6" fmla="*/ 1219200 w 1219200"/>
                <a:gd name="T7" fmla="*/ 1510145 h 1510145"/>
                <a:gd name="T8" fmla="*/ 0 w 1219200"/>
                <a:gd name="T9" fmla="*/ 1510145 h 1510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10145"/>
                <a:gd name="T17" fmla="*/ 1219200 w 1219200"/>
                <a:gd name="T18" fmla="*/ 1510145 h 1510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10145">
                  <a:moveTo>
                    <a:pt x="0" y="1510145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10145"/>
                  </a:lnTo>
                  <a:lnTo>
                    <a:pt x="0" y="1510145"/>
                  </a:lnTo>
                  <a:close/>
                </a:path>
              </a:pathLst>
            </a:custGeom>
            <a:noFill/>
            <a:ln w="76200" cap="flat" cmpd="sng">
              <a:solidFill>
                <a:srgbClr val="A6A6A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7" name="TextBox 20"/>
            <p:cNvSpPr>
              <a:spLocks noChangeArrowheads="1"/>
            </p:cNvSpPr>
            <p:nvPr/>
          </p:nvSpPr>
          <p:spPr bwMode="auto">
            <a:xfrm>
              <a:off x="332510" y="484910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338" name="TextBox 22"/>
            <p:cNvSpPr>
              <a:spLocks noChangeArrowheads="1"/>
            </p:cNvSpPr>
            <p:nvPr/>
          </p:nvSpPr>
          <p:spPr bwMode="auto">
            <a:xfrm>
              <a:off x="290946" y="1136073"/>
              <a:ext cx="62769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</p:grpSp>
      <p:grpSp>
        <p:nvGrpSpPr>
          <p:cNvPr id="13317" name="Group 20"/>
          <p:cNvGrpSpPr>
            <a:grpSpLocks/>
          </p:cNvGrpSpPr>
          <p:nvPr/>
        </p:nvGrpSpPr>
        <p:grpSpPr bwMode="auto">
          <a:xfrm>
            <a:off x="5019675" y="4062413"/>
            <a:ext cx="1219200" cy="1511300"/>
            <a:chOff x="0" y="0"/>
            <a:chExt cx="1219200" cy="1511365"/>
          </a:xfrm>
        </p:grpSpPr>
        <p:sp>
          <p:nvSpPr>
            <p:cNvPr id="13329" name="梯形 14"/>
            <p:cNvSpPr>
              <a:spLocks/>
            </p:cNvSpPr>
            <p:nvPr/>
          </p:nvSpPr>
          <p:spPr bwMode="auto">
            <a:xfrm rot="10800000">
              <a:off x="193675" y="919202"/>
              <a:ext cx="825500" cy="522310"/>
            </a:xfrm>
            <a:custGeom>
              <a:avLst/>
              <a:gdLst>
                <a:gd name="T0" fmla="*/ 0 w 825500"/>
                <a:gd name="T1" fmla="*/ 522310 h 522310"/>
                <a:gd name="T2" fmla="*/ 213050 w 825500"/>
                <a:gd name="T3" fmla="*/ 0 h 522310"/>
                <a:gd name="T4" fmla="*/ 612450 w 825500"/>
                <a:gd name="T5" fmla="*/ 0 h 522310"/>
                <a:gd name="T6" fmla="*/ 825500 w 825500"/>
                <a:gd name="T7" fmla="*/ 522310 h 522310"/>
                <a:gd name="T8" fmla="*/ 0 w 825500"/>
                <a:gd name="T9" fmla="*/ 522310 h 522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5500"/>
                <a:gd name="T16" fmla="*/ 0 h 522310"/>
                <a:gd name="T17" fmla="*/ 825500 w 825500"/>
                <a:gd name="T18" fmla="*/ 522310 h 5223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5500" h="522310">
                  <a:moveTo>
                    <a:pt x="0" y="522310"/>
                  </a:moveTo>
                  <a:lnTo>
                    <a:pt x="213050" y="0"/>
                  </a:lnTo>
                  <a:lnTo>
                    <a:pt x="612450" y="0"/>
                  </a:lnTo>
                  <a:lnTo>
                    <a:pt x="825500" y="522310"/>
                  </a:lnTo>
                  <a:lnTo>
                    <a:pt x="0" y="522310"/>
                  </a:lnTo>
                  <a:close/>
                </a:path>
              </a:pathLst>
            </a:custGeom>
            <a:solidFill>
              <a:srgbClr val="BCBCBC"/>
            </a:solidFill>
            <a:ln w="76200" cap="flat" cmpd="sng">
              <a:solidFill>
                <a:srgbClr val="BCBC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0" name="梯形 15"/>
            <p:cNvSpPr>
              <a:spLocks/>
            </p:cNvSpPr>
            <p:nvPr/>
          </p:nvSpPr>
          <p:spPr bwMode="auto">
            <a:xfrm rot="10800000">
              <a:off x="319418" y="1122410"/>
              <a:ext cx="636256" cy="388955"/>
            </a:xfrm>
            <a:custGeom>
              <a:avLst/>
              <a:gdLst>
                <a:gd name="T0" fmla="*/ 0 w 636256"/>
                <a:gd name="T1" fmla="*/ 388955 h 388955"/>
                <a:gd name="T2" fmla="*/ 63011 w 636256"/>
                <a:gd name="T3" fmla="*/ 0 h 388955"/>
                <a:gd name="T4" fmla="*/ 573245 w 636256"/>
                <a:gd name="T5" fmla="*/ 0 h 388955"/>
                <a:gd name="T6" fmla="*/ 636256 w 636256"/>
                <a:gd name="T7" fmla="*/ 388955 h 388955"/>
                <a:gd name="T8" fmla="*/ 0 w 636256"/>
                <a:gd name="T9" fmla="*/ 388955 h 388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256"/>
                <a:gd name="T16" fmla="*/ 0 h 388955"/>
                <a:gd name="T17" fmla="*/ 636256 w 636256"/>
                <a:gd name="T18" fmla="*/ 388955 h 3889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256" h="388955">
                  <a:moveTo>
                    <a:pt x="0" y="388955"/>
                  </a:moveTo>
                  <a:lnTo>
                    <a:pt x="63011" y="0"/>
                  </a:lnTo>
                  <a:lnTo>
                    <a:pt x="573245" y="0"/>
                  </a:lnTo>
                  <a:lnTo>
                    <a:pt x="636256" y="388955"/>
                  </a:lnTo>
                  <a:lnTo>
                    <a:pt x="0" y="388955"/>
                  </a:lnTo>
                  <a:close/>
                </a:path>
              </a:pathLst>
            </a:custGeom>
            <a:solidFill>
              <a:srgbClr val="9ECA06"/>
            </a:solidFill>
            <a:ln w="76200" cap="flat" cmpd="sng">
              <a:solidFill>
                <a:srgbClr val="9ECA0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1" name="梯形 6"/>
            <p:cNvSpPr>
              <a:spLocks/>
            </p:cNvSpPr>
            <p:nvPr/>
          </p:nvSpPr>
          <p:spPr bwMode="auto">
            <a:xfrm rot="10800000">
              <a:off x="0" y="0"/>
              <a:ext cx="1219200" cy="1509777"/>
            </a:xfrm>
            <a:custGeom>
              <a:avLst/>
              <a:gdLst>
                <a:gd name="T0" fmla="*/ 0 w 1219200"/>
                <a:gd name="T1" fmla="*/ 1509777 h 1509777"/>
                <a:gd name="T2" fmla="*/ 304800 w 1219200"/>
                <a:gd name="T3" fmla="*/ 0 h 1509777"/>
                <a:gd name="T4" fmla="*/ 914400 w 1219200"/>
                <a:gd name="T5" fmla="*/ 0 h 1509777"/>
                <a:gd name="T6" fmla="*/ 1219200 w 1219200"/>
                <a:gd name="T7" fmla="*/ 1509777 h 1509777"/>
                <a:gd name="T8" fmla="*/ 0 w 1219200"/>
                <a:gd name="T9" fmla="*/ 1509777 h 15097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9200"/>
                <a:gd name="T16" fmla="*/ 0 h 1509777"/>
                <a:gd name="T17" fmla="*/ 1219200 w 1219200"/>
                <a:gd name="T18" fmla="*/ 1509777 h 15097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9200" h="1509777">
                  <a:moveTo>
                    <a:pt x="0" y="1509777"/>
                  </a:moveTo>
                  <a:lnTo>
                    <a:pt x="304800" y="0"/>
                  </a:lnTo>
                  <a:lnTo>
                    <a:pt x="914400" y="0"/>
                  </a:lnTo>
                  <a:lnTo>
                    <a:pt x="1219200" y="1509777"/>
                  </a:lnTo>
                  <a:lnTo>
                    <a:pt x="0" y="1509777"/>
                  </a:lnTo>
                  <a:close/>
                </a:path>
              </a:pathLst>
            </a:custGeom>
            <a:noFill/>
            <a:ln w="76200" cap="flat" cmpd="sng">
              <a:solidFill>
                <a:srgbClr val="A6A6A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32" name="TextBox 21"/>
            <p:cNvSpPr>
              <a:spLocks noChangeArrowheads="1"/>
            </p:cNvSpPr>
            <p:nvPr/>
          </p:nvSpPr>
          <p:spPr bwMode="auto">
            <a:xfrm>
              <a:off x="290947" y="831274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333" name="TextBox 23"/>
            <p:cNvSpPr>
              <a:spLocks noChangeArrowheads="1"/>
            </p:cNvSpPr>
            <p:nvPr/>
          </p:nvSpPr>
          <p:spPr bwMode="auto">
            <a:xfrm>
              <a:off x="277918" y="1122634"/>
              <a:ext cx="65116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i="1">
                  <a:solidFill>
                    <a:srgbClr val="FFFFFF"/>
                  </a:solidFill>
                  <a:sym typeface="Calibri" panose="020F0502020204030204" pitchFamily="34" charset="0"/>
                </a:rPr>
                <a:t>TEXT</a:t>
              </a:r>
              <a:endParaRPr lang="zh-CN" altLang="en-US" sz="1600" i="1">
                <a:solidFill>
                  <a:srgbClr val="FFFFFF"/>
                </a:solidFill>
                <a:sym typeface="Calibri" panose="020F0502020204030204" pitchFamily="34" charset="0"/>
              </a:endParaRPr>
            </a:p>
          </p:txBody>
        </p:sp>
      </p:grpSp>
      <p:sp>
        <p:nvSpPr>
          <p:cNvPr id="13318" name="TextBox 24"/>
          <p:cNvSpPr>
            <a:spLocks noChangeArrowheads="1"/>
          </p:cNvSpPr>
          <p:nvPr/>
        </p:nvSpPr>
        <p:spPr bwMode="auto">
          <a:xfrm>
            <a:off x="2609850" y="2233613"/>
            <a:ext cx="1744663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1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2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TEXT3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19" name="TextBox 25"/>
          <p:cNvSpPr>
            <a:spLocks noChangeArrowheads="1"/>
          </p:cNvSpPr>
          <p:nvPr/>
        </p:nvSpPr>
        <p:spPr bwMode="auto">
          <a:xfrm>
            <a:off x="2359025" y="1817688"/>
            <a:ext cx="218916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CONCENTRATION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0" name="TextBox 26"/>
          <p:cNvSpPr>
            <a:spLocks noChangeArrowheads="1"/>
          </p:cNvSpPr>
          <p:nvPr/>
        </p:nvSpPr>
        <p:spPr bwMode="auto">
          <a:xfrm>
            <a:off x="2597150" y="4505325"/>
            <a:ext cx="17446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1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2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TEXT3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1" name="TextBox 27"/>
          <p:cNvSpPr>
            <a:spLocks noChangeArrowheads="1"/>
          </p:cNvSpPr>
          <p:nvPr/>
        </p:nvSpPr>
        <p:spPr bwMode="auto">
          <a:xfrm>
            <a:off x="2346325" y="4089400"/>
            <a:ext cx="2189163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CONCENTRATION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2" name="TextBox 28"/>
          <p:cNvSpPr>
            <a:spLocks noChangeArrowheads="1"/>
          </p:cNvSpPr>
          <p:nvPr/>
        </p:nvSpPr>
        <p:spPr bwMode="auto">
          <a:xfrm>
            <a:off x="6737350" y="2316163"/>
            <a:ext cx="17462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1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2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TEXT3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3" name="TextBox 29"/>
          <p:cNvSpPr>
            <a:spLocks noChangeArrowheads="1"/>
          </p:cNvSpPr>
          <p:nvPr/>
        </p:nvSpPr>
        <p:spPr bwMode="auto">
          <a:xfrm>
            <a:off x="6489700" y="1900238"/>
            <a:ext cx="218916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CONCENTRATION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4" name="TextBox 30"/>
          <p:cNvSpPr>
            <a:spLocks noChangeArrowheads="1"/>
          </p:cNvSpPr>
          <p:nvPr/>
        </p:nvSpPr>
        <p:spPr bwMode="auto">
          <a:xfrm>
            <a:off x="6683375" y="4560888"/>
            <a:ext cx="17462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1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 2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TEXT3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5" name="TextBox 31"/>
          <p:cNvSpPr>
            <a:spLocks noChangeArrowheads="1"/>
          </p:cNvSpPr>
          <p:nvPr/>
        </p:nvSpPr>
        <p:spPr bwMode="auto">
          <a:xfrm>
            <a:off x="6432550" y="4144963"/>
            <a:ext cx="218916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zh-CN" i="1">
                <a:solidFill>
                  <a:srgbClr val="000000"/>
                </a:solidFill>
                <a:sym typeface="Calibri" panose="020F0502020204030204" pitchFamily="34" charset="0"/>
              </a:rPr>
              <a:t>CONCENTRATION</a:t>
            </a:r>
            <a:endParaRPr lang="zh-CN" altLang="en-US" i="1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  <p:sp>
        <p:nvSpPr>
          <p:cNvPr id="13326" name="Text Box 22"/>
          <p:cNvSpPr txBox="1">
            <a:spLocks noChangeArrowheads="1"/>
          </p:cNvSpPr>
          <p:nvPr/>
        </p:nvSpPr>
        <p:spPr bwMode="auto">
          <a:xfrm>
            <a:off x="868363" y="895350"/>
            <a:ext cx="328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</a:rPr>
              <a:t>input the headline</a:t>
            </a:r>
            <a:endParaRPr lang="zh-CN" altLang="en-US"/>
          </a:p>
        </p:txBody>
      </p:sp>
      <p:sp>
        <p:nvSpPr>
          <p:cNvPr id="13327" name="Text Box 35"/>
          <p:cNvSpPr txBox="1">
            <a:spLocks noChangeArrowheads="1"/>
          </p:cNvSpPr>
          <p:nvPr/>
        </p:nvSpPr>
        <p:spPr bwMode="auto">
          <a:xfrm>
            <a:off x="9245600" y="1958975"/>
            <a:ext cx="1893888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  <p:sp>
        <p:nvSpPr>
          <p:cNvPr id="13328" name="Text Box 36"/>
          <p:cNvSpPr txBox="1">
            <a:spLocks noChangeArrowheads="1"/>
          </p:cNvSpPr>
          <p:nvPr/>
        </p:nvSpPr>
        <p:spPr bwMode="auto">
          <a:xfrm>
            <a:off x="9266238" y="3740150"/>
            <a:ext cx="18938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  <a:p>
            <a:r>
              <a:rPr lang="zh-CN" altLang="en-US"/>
              <a:t>input the headline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1247</Words>
  <Characters>0</Characters>
  <Application>Microsoft Office PowerPoint</Application>
  <DocSecurity>0</DocSecurity>
  <PresentationFormat>宽屏</PresentationFormat>
  <Lines>0</Lines>
  <Paragraphs>389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Batang</vt:lpstr>
      <vt:lpstr>Gulim</vt:lpstr>
      <vt:lpstr>Meiryo</vt:lpstr>
      <vt:lpstr>宋体</vt:lpstr>
      <vt:lpstr>微软雅黑</vt:lpstr>
      <vt:lpstr>Algerian</vt:lpstr>
      <vt:lpstr>Arial</vt:lpstr>
      <vt:lpstr>Arial Black</vt:lpstr>
      <vt:lpstr>Calibri</vt:lpstr>
      <vt:lpstr>Calibri Light</vt:lpstr>
      <vt:lpstr>Verdana</vt:lpstr>
      <vt:lpstr>Wingdings</vt:lpstr>
      <vt:lpstr>Office 主题</vt:lpstr>
      <vt:lpstr>1_Office 主题</vt:lpstr>
      <vt:lpstr>Office Theme</vt:lpstr>
      <vt:lpstr>蓝色炫彩线条商务PPT模板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谢谢观赏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8</cp:revision>
  <dcterms:created xsi:type="dcterms:W3CDTF">2014-06-08T03:43:23Z</dcterms:created>
  <dcterms:modified xsi:type="dcterms:W3CDTF">2016-03-28T02:44:08Z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