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5"/>
  </p:notesMasterIdLst>
  <p:handoutMasterIdLst>
    <p:handoutMasterId r:id="rId16"/>
  </p:handoutMasterIdLst>
  <p:sldIdLst>
    <p:sldId id="288" r:id="rId3"/>
    <p:sldId id="286" r:id="rId4"/>
    <p:sldId id="277" r:id="rId5"/>
    <p:sldId id="260" r:id="rId6"/>
    <p:sldId id="275" r:id="rId7"/>
    <p:sldId id="278" r:id="rId8"/>
    <p:sldId id="279" r:id="rId9"/>
    <p:sldId id="280" r:id="rId10"/>
    <p:sldId id="281" r:id="rId11"/>
    <p:sldId id="282" r:id="rId12"/>
    <p:sldId id="283" r:id="rId13"/>
    <p:sldId id="289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A0FE"/>
    <a:srgbClr val="21A3D0"/>
    <a:srgbClr val="2B2E30"/>
    <a:srgbClr val="C35452"/>
    <a:srgbClr val="E8E8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10" autoAdjust="0"/>
    <p:restoredTop sz="90546" autoAdjust="0"/>
  </p:normalViewPr>
  <p:slideViewPr>
    <p:cSldViewPr>
      <p:cViewPr varScale="1">
        <p:scale>
          <a:sx n="83" d="100"/>
          <a:sy n="83" d="100"/>
        </p:scale>
        <p:origin x="678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92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.package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.package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.package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5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8B9E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85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  <c:holeSize val="6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8E8E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64</c:v>
                </c:pt>
                <c:pt idx="1">
                  <c:v>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  <c:holeSize val="6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8B9E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  <c:holeSize val="6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8E8E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32</c:v>
                </c:pt>
                <c:pt idx="1">
                  <c:v>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  <c:holeSize val="6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0900000000000025"/>
          <c:y val="1.40624991349348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1A3D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21A3D0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21A3D0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21A3D0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62242072"/>
        <c:axId val="362242856"/>
      </c:bar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2242072"/>
        <c:axId val="362242856"/>
      </c:lineChart>
      <c:catAx>
        <c:axId val="362242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2242856"/>
        <c:crosses val="autoZero"/>
        <c:auto val="1"/>
        <c:lblAlgn val="ctr"/>
        <c:lblOffset val="100"/>
        <c:noMultiLvlLbl val="0"/>
      </c:catAx>
      <c:valAx>
        <c:axId val="362242856"/>
        <c:scaling>
          <c:orientation val="minMax"/>
        </c:scaling>
        <c:delete val="1"/>
        <c:axPos val="l"/>
        <c:majorGridlines>
          <c:spPr>
            <a:ln w="317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362242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9206557578740071"/>
          <c:y val="2.8600207394180156E-2"/>
          <c:w val="0.31899372539370108"/>
          <c:h val="4.79623494117648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>
      <a:outerShdw blurRad="50800" dist="38100" dir="10800000" algn="r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887D53-9761-430F-A4F4-77A9A1779F8D}" type="datetimeFigureOut">
              <a:rPr lang="zh-CN" altLang="en-US" smtClean="0"/>
              <a:pPr/>
              <a:t>2016/3/22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4F583-F7A2-4075-9501-5FCE0A30E2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4032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AD4021-094B-4A66-ABF6-CA18480DCFDC}" type="datetimeFigureOut">
              <a:rPr lang="zh-CN" altLang="en-US" smtClean="0"/>
              <a:pPr/>
              <a:t>2016/3/22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FD9B9-D9FA-471C-AAB0-04E85B0A7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881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519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9285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685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677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547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2692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474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8819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281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7649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513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885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3837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5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3352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1612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577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407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6457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7148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3256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9461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2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8E8E6">
            <a:alpha val="6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矩形 18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1A3D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38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work\&#27874;&#22942;&#20316;&#21697;\&#36731;&#24555;-&#33410;&#22863;&#24863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35" y="-689799"/>
            <a:ext cx="12192000" cy="51465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5" y="3717033"/>
            <a:ext cx="12192000" cy="3140968"/>
          </a:xfrm>
          <a:prstGeom prst="rect">
            <a:avLst/>
          </a:prstGeom>
          <a:solidFill>
            <a:srgbClr val="3CA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8      (向天歌演示原创作品：www.TopPPT.cn)"/>
          <p:cNvSpPr txBox="1"/>
          <p:nvPr/>
        </p:nvSpPr>
        <p:spPr>
          <a:xfrm>
            <a:off x="551384" y="4172887"/>
            <a:ext cx="10818339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  <a:cs typeface="文鼎霹靂體" panose="02010609010101010101" pitchFamily="49" charset="-120"/>
              </a:rPr>
              <a:t>商务</a:t>
            </a:r>
            <a:r>
              <a:rPr lang="zh-CN" altLang="en-US" sz="72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  <a:cs typeface="文鼎霹靂體" panose="02010609010101010101" pitchFamily="49" charset="-120"/>
              </a:rPr>
              <a:t>汇报</a:t>
            </a:r>
            <a:r>
              <a:rPr lang="zh-CN" altLang="en-US" sz="7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  <a:cs typeface="文鼎霹靂體" panose="02010609010101010101" pitchFamily="49" charset="-120"/>
              </a:rPr>
              <a:t>简约风</a:t>
            </a:r>
            <a:endParaRPr lang="zh-CN" altLang="en-US" sz="7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黑简体" panose="02000000000000000000" pitchFamily="2" charset="-122"/>
              <a:ea typeface="方正兰亭黑简体" panose="02000000000000000000" pitchFamily="2" charset="-122"/>
              <a:cs typeface="文鼎霹靂體" panose="02010609010101010101" pitchFamily="49" charset="-120"/>
            </a:endParaRPr>
          </a:p>
        </p:txBody>
      </p:sp>
      <p:sp>
        <p:nvSpPr>
          <p:cNvPr id="9" name="TextBox 18      (向天歌演示原创作品：www.TopPPT.cn)"/>
          <p:cNvSpPr txBox="1"/>
          <p:nvPr/>
        </p:nvSpPr>
        <p:spPr>
          <a:xfrm>
            <a:off x="7320136" y="5467871"/>
            <a:ext cx="3456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  <a:cs typeface="文鼎霹靂體" panose="02010609010101010101" pitchFamily="49" charset="-120"/>
              </a:rPr>
              <a:t>汇报人</a:t>
            </a:r>
            <a:r>
              <a:rPr lang="zh-CN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  <a:cs typeface="文鼎霹靂體" panose="02010609010101010101" pitchFamily="49" charset="-120"/>
              </a:rPr>
              <a:t>：</a:t>
            </a:r>
            <a:r>
              <a:rPr lang="en-US" altLang="zh-CN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  <a:cs typeface="文鼎霹靂體" panose="02010609010101010101" pitchFamily="49" charset="-120"/>
              </a:rPr>
              <a:t>xxx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黑简体" panose="02000000000000000000" pitchFamily="2" charset="-122"/>
              <a:ea typeface="方正兰亭黑简体" panose="02000000000000000000" pitchFamily="2" charset="-122"/>
              <a:cs typeface="文鼎霹靂體" panose="02010609010101010101" pitchFamily="49" charset="-120"/>
            </a:endParaRPr>
          </a:p>
        </p:txBody>
      </p:sp>
      <p:pic>
        <p:nvPicPr>
          <p:cNvPr id="12" name="轻快-节奏感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-1968896" y="-117951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36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17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0">
                <p:cTn id="18" repeatCount="5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17"/>
          <p:cNvCxnSpPr>
            <a:cxnSpLocks noChangeShapeType="1"/>
          </p:cNvCxnSpPr>
          <p:nvPr/>
        </p:nvCxnSpPr>
        <p:spPr bwMode="auto">
          <a:xfrm>
            <a:off x="0" y="3512884"/>
            <a:ext cx="12192000" cy="0"/>
          </a:xfrm>
          <a:prstGeom prst="line">
            <a:avLst/>
          </a:prstGeom>
          <a:noFill/>
          <a:ln w="44450">
            <a:solidFill>
              <a:schemeClr val="bg1">
                <a:lumMod val="50000"/>
              </a:schemeClr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784046" y="2047785"/>
            <a:ext cx="3135075" cy="2137634"/>
            <a:chOff x="423469" y="2371385"/>
            <a:chExt cx="3134773" cy="2138169"/>
          </a:xfrm>
        </p:grpSpPr>
        <p:sp>
          <p:nvSpPr>
            <p:cNvPr id="54" name="Rektangel 52"/>
            <p:cNvSpPr>
              <a:spLocks noChangeArrowheads="1"/>
            </p:cNvSpPr>
            <p:nvPr/>
          </p:nvSpPr>
          <p:spPr bwMode="auto">
            <a:xfrm>
              <a:off x="1668280" y="2371385"/>
              <a:ext cx="1889962" cy="900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Ctr="1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en-US" altLang="zh-CN" sz="105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</p:txBody>
        </p:sp>
        <p:sp>
          <p:nvSpPr>
            <p:cNvPr id="55" name="TextBox 10"/>
            <p:cNvSpPr txBox="1">
              <a:spLocks noChangeArrowheads="1"/>
            </p:cNvSpPr>
            <p:nvPr/>
          </p:nvSpPr>
          <p:spPr bwMode="auto">
            <a:xfrm>
              <a:off x="423469" y="4109344"/>
              <a:ext cx="2160380" cy="400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xx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年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x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月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6" name="Oval 11"/>
            <p:cNvSpPr>
              <a:spLocks noChangeArrowheads="1"/>
            </p:cNvSpPr>
            <p:nvPr/>
          </p:nvSpPr>
          <p:spPr bwMode="auto">
            <a:xfrm>
              <a:off x="1270845" y="3680920"/>
              <a:ext cx="290485" cy="290585"/>
            </a:xfrm>
            <a:prstGeom prst="ellipse">
              <a:avLst/>
            </a:prstGeom>
            <a:solidFill>
              <a:schemeClr val="bg1"/>
            </a:solidFill>
            <a:ln w="476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b-NO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7" name="组合 56"/>
            <p:cNvGrpSpPr>
              <a:grpSpLocks/>
            </p:cNvGrpSpPr>
            <p:nvPr/>
          </p:nvGrpSpPr>
          <p:grpSpPr bwMode="auto">
            <a:xfrm flipH="1">
              <a:off x="1417148" y="2853314"/>
              <a:ext cx="300898" cy="857464"/>
              <a:chOff x="1932856" y="2277091"/>
              <a:chExt cx="300898" cy="497418"/>
            </a:xfrm>
          </p:grpSpPr>
          <p:sp>
            <p:nvSpPr>
              <p:cNvPr id="58" name="Line 33"/>
              <p:cNvSpPr>
                <a:spLocks noChangeShapeType="1"/>
              </p:cNvSpPr>
              <p:nvPr/>
            </p:nvSpPr>
            <p:spPr bwMode="auto">
              <a:xfrm flipH="1" flipV="1">
                <a:off x="2233754" y="2277091"/>
                <a:ext cx="0" cy="497418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1600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9" name="直接连接符 58"/>
              <p:cNvCxnSpPr>
                <a:cxnSpLocks noChangeShapeType="1"/>
              </p:cNvCxnSpPr>
              <p:nvPr/>
            </p:nvCxnSpPr>
            <p:spPr bwMode="auto">
              <a:xfrm flipH="1">
                <a:off x="1932856" y="2281241"/>
                <a:ext cx="288032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0" name="组合 59"/>
          <p:cNvGrpSpPr>
            <a:grpSpLocks/>
          </p:cNvGrpSpPr>
          <p:nvPr/>
        </p:nvGrpSpPr>
        <p:grpSpPr bwMode="auto">
          <a:xfrm rot="10800000">
            <a:off x="2511530" y="2948031"/>
            <a:ext cx="3135075" cy="2045301"/>
            <a:chOff x="423469" y="2371385"/>
            <a:chExt cx="3134773" cy="2045812"/>
          </a:xfrm>
        </p:grpSpPr>
        <p:sp>
          <p:nvSpPr>
            <p:cNvPr id="61" name="Rektangel 52"/>
            <p:cNvSpPr>
              <a:spLocks noChangeArrowheads="1"/>
            </p:cNvSpPr>
            <p:nvPr/>
          </p:nvSpPr>
          <p:spPr bwMode="auto">
            <a:xfrm rot="10800000">
              <a:off x="1668280" y="2371385"/>
              <a:ext cx="1889962" cy="900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Ctr="1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en-US" altLang="zh-CN" sz="105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</p:txBody>
        </p:sp>
        <p:sp>
          <p:nvSpPr>
            <p:cNvPr id="62" name="TextBox 10"/>
            <p:cNvSpPr txBox="1">
              <a:spLocks noChangeArrowheads="1"/>
            </p:cNvSpPr>
            <p:nvPr/>
          </p:nvSpPr>
          <p:spPr bwMode="auto">
            <a:xfrm rot="10800000">
              <a:off x="423469" y="4016987"/>
              <a:ext cx="2160380" cy="400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x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月</a:t>
              </a:r>
            </a:p>
          </p:txBody>
        </p:sp>
        <p:sp>
          <p:nvSpPr>
            <p:cNvPr id="63" name="Oval 11"/>
            <p:cNvSpPr>
              <a:spLocks noChangeArrowheads="1"/>
            </p:cNvSpPr>
            <p:nvPr/>
          </p:nvSpPr>
          <p:spPr bwMode="auto">
            <a:xfrm>
              <a:off x="1271905" y="3711492"/>
              <a:ext cx="290485" cy="290585"/>
            </a:xfrm>
            <a:prstGeom prst="ellipse">
              <a:avLst/>
            </a:prstGeom>
            <a:solidFill>
              <a:schemeClr val="bg1"/>
            </a:solidFill>
            <a:ln w="476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b-NO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4" name="组合 63"/>
            <p:cNvGrpSpPr>
              <a:grpSpLocks/>
            </p:cNvGrpSpPr>
            <p:nvPr/>
          </p:nvGrpSpPr>
          <p:grpSpPr bwMode="auto">
            <a:xfrm flipH="1">
              <a:off x="1417148" y="2853314"/>
              <a:ext cx="300898" cy="857464"/>
              <a:chOff x="1932856" y="2277091"/>
              <a:chExt cx="300898" cy="497418"/>
            </a:xfrm>
          </p:grpSpPr>
          <p:sp>
            <p:nvSpPr>
              <p:cNvPr id="65" name="Line 33"/>
              <p:cNvSpPr>
                <a:spLocks noChangeShapeType="1"/>
              </p:cNvSpPr>
              <p:nvPr/>
            </p:nvSpPr>
            <p:spPr bwMode="auto">
              <a:xfrm flipH="1" flipV="1">
                <a:off x="2233754" y="2277091"/>
                <a:ext cx="0" cy="497418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1600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6" name="直接连接符 65"/>
              <p:cNvCxnSpPr>
                <a:cxnSpLocks noChangeShapeType="1"/>
              </p:cNvCxnSpPr>
              <p:nvPr/>
            </p:nvCxnSpPr>
            <p:spPr bwMode="auto">
              <a:xfrm flipH="1">
                <a:off x="1932856" y="2281241"/>
                <a:ext cx="288032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7" name="组合 66"/>
          <p:cNvGrpSpPr>
            <a:grpSpLocks/>
          </p:cNvGrpSpPr>
          <p:nvPr/>
        </p:nvGrpSpPr>
        <p:grpSpPr bwMode="auto">
          <a:xfrm>
            <a:off x="6168008" y="2060848"/>
            <a:ext cx="3135075" cy="2137634"/>
            <a:chOff x="423469" y="2371385"/>
            <a:chExt cx="3134773" cy="2138168"/>
          </a:xfrm>
        </p:grpSpPr>
        <p:sp>
          <p:nvSpPr>
            <p:cNvPr id="68" name="Rektangel 52"/>
            <p:cNvSpPr>
              <a:spLocks noChangeArrowheads="1"/>
            </p:cNvSpPr>
            <p:nvPr/>
          </p:nvSpPr>
          <p:spPr bwMode="auto">
            <a:xfrm>
              <a:off x="1668280" y="2371385"/>
              <a:ext cx="1889962" cy="900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Ctr="1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en-US" altLang="zh-CN" sz="105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</p:txBody>
        </p:sp>
        <p:sp>
          <p:nvSpPr>
            <p:cNvPr id="69" name="TextBox 10"/>
            <p:cNvSpPr txBox="1">
              <a:spLocks noChangeArrowheads="1"/>
            </p:cNvSpPr>
            <p:nvPr/>
          </p:nvSpPr>
          <p:spPr bwMode="auto">
            <a:xfrm>
              <a:off x="423469" y="4109343"/>
              <a:ext cx="2160380" cy="400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xx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年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x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70" name="Oval 11"/>
            <p:cNvSpPr>
              <a:spLocks noChangeArrowheads="1"/>
            </p:cNvSpPr>
            <p:nvPr/>
          </p:nvSpPr>
          <p:spPr bwMode="auto">
            <a:xfrm>
              <a:off x="1271905" y="3711492"/>
              <a:ext cx="290485" cy="290585"/>
            </a:xfrm>
            <a:prstGeom prst="ellipse">
              <a:avLst/>
            </a:prstGeom>
            <a:solidFill>
              <a:schemeClr val="bg1"/>
            </a:solidFill>
            <a:ln w="476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b-NO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1" name="组合 70"/>
            <p:cNvGrpSpPr>
              <a:grpSpLocks/>
            </p:cNvGrpSpPr>
            <p:nvPr/>
          </p:nvGrpSpPr>
          <p:grpSpPr bwMode="auto">
            <a:xfrm flipH="1">
              <a:off x="1417148" y="2853314"/>
              <a:ext cx="300898" cy="857464"/>
              <a:chOff x="1932856" y="2277091"/>
              <a:chExt cx="300898" cy="497418"/>
            </a:xfrm>
          </p:grpSpPr>
          <p:sp>
            <p:nvSpPr>
              <p:cNvPr id="72" name="Line 33"/>
              <p:cNvSpPr>
                <a:spLocks noChangeShapeType="1"/>
              </p:cNvSpPr>
              <p:nvPr/>
            </p:nvSpPr>
            <p:spPr bwMode="auto">
              <a:xfrm flipH="1" flipV="1">
                <a:off x="2233754" y="2277091"/>
                <a:ext cx="0" cy="497418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1600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3" name="直接连接符 72"/>
              <p:cNvCxnSpPr>
                <a:cxnSpLocks noChangeShapeType="1"/>
              </p:cNvCxnSpPr>
              <p:nvPr/>
            </p:nvCxnSpPr>
            <p:spPr bwMode="auto">
              <a:xfrm flipH="1">
                <a:off x="1932856" y="2281241"/>
                <a:ext cx="288032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74" name="组合 73"/>
          <p:cNvGrpSpPr>
            <a:grpSpLocks/>
          </p:cNvGrpSpPr>
          <p:nvPr/>
        </p:nvGrpSpPr>
        <p:grpSpPr bwMode="auto">
          <a:xfrm rot="10800000">
            <a:off x="8285305" y="2913345"/>
            <a:ext cx="3135075" cy="2045301"/>
            <a:chOff x="423469" y="2371385"/>
            <a:chExt cx="3134773" cy="2045812"/>
          </a:xfrm>
        </p:grpSpPr>
        <p:sp>
          <p:nvSpPr>
            <p:cNvPr id="75" name="Rektangel 52"/>
            <p:cNvSpPr>
              <a:spLocks noChangeArrowheads="1"/>
            </p:cNvSpPr>
            <p:nvPr/>
          </p:nvSpPr>
          <p:spPr bwMode="auto">
            <a:xfrm rot="10800000">
              <a:off x="1668280" y="2371385"/>
              <a:ext cx="1889962" cy="900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Ctr="1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en-US" altLang="zh-CN" sz="105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</p:txBody>
        </p:sp>
        <p:sp>
          <p:nvSpPr>
            <p:cNvPr id="76" name="TextBox 10"/>
            <p:cNvSpPr txBox="1">
              <a:spLocks noChangeArrowheads="1"/>
            </p:cNvSpPr>
            <p:nvPr/>
          </p:nvSpPr>
          <p:spPr bwMode="auto">
            <a:xfrm rot="10800000">
              <a:off x="423469" y="4016987"/>
              <a:ext cx="2160380" cy="400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x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月</a:t>
              </a:r>
            </a:p>
          </p:txBody>
        </p:sp>
        <p:sp>
          <p:nvSpPr>
            <p:cNvPr id="77" name="Oval 11"/>
            <p:cNvSpPr>
              <a:spLocks noChangeArrowheads="1"/>
            </p:cNvSpPr>
            <p:nvPr/>
          </p:nvSpPr>
          <p:spPr bwMode="auto">
            <a:xfrm>
              <a:off x="1271905" y="3711492"/>
              <a:ext cx="290485" cy="290585"/>
            </a:xfrm>
            <a:prstGeom prst="ellipse">
              <a:avLst/>
            </a:prstGeom>
            <a:solidFill>
              <a:schemeClr val="bg1"/>
            </a:solidFill>
            <a:ln w="476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b-NO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8" name="组合 77"/>
            <p:cNvGrpSpPr>
              <a:grpSpLocks/>
            </p:cNvGrpSpPr>
            <p:nvPr/>
          </p:nvGrpSpPr>
          <p:grpSpPr bwMode="auto">
            <a:xfrm flipH="1">
              <a:off x="1417148" y="2853314"/>
              <a:ext cx="300898" cy="857464"/>
              <a:chOff x="1932856" y="2277091"/>
              <a:chExt cx="300898" cy="497418"/>
            </a:xfrm>
          </p:grpSpPr>
          <p:sp>
            <p:nvSpPr>
              <p:cNvPr id="79" name="Line 33"/>
              <p:cNvSpPr>
                <a:spLocks noChangeShapeType="1"/>
              </p:cNvSpPr>
              <p:nvPr/>
            </p:nvSpPr>
            <p:spPr bwMode="auto">
              <a:xfrm flipH="1" flipV="1">
                <a:off x="2233754" y="2277091"/>
                <a:ext cx="0" cy="497418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sz="2000" b="1"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1600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80" name="直接连接符 79"/>
              <p:cNvCxnSpPr>
                <a:cxnSpLocks noChangeShapeType="1"/>
              </p:cNvCxnSpPr>
              <p:nvPr/>
            </p:nvCxnSpPr>
            <p:spPr bwMode="auto">
              <a:xfrm flipH="1">
                <a:off x="1932856" y="2281241"/>
                <a:ext cx="288032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  <p:extLst>
      <p:ext uri="{BB962C8B-B14F-4D97-AF65-F5344CB8AC3E}">
        <p14:creationId xmlns:p14="http://schemas.microsoft.com/office/powerpoint/2010/main" val="144650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0704" y="-4726632"/>
            <a:ext cx="20090232" cy="11578952"/>
          </a:xfrm>
          <a:prstGeom prst="rect">
            <a:avLst/>
          </a:prstGeom>
        </p:spPr>
      </p:pic>
      <p:sp>
        <p:nvSpPr>
          <p:cNvPr id="3" name="TextBox 18      (向天歌演示原创作品：www.TopPPT.cn)"/>
          <p:cNvSpPr txBox="1"/>
          <p:nvPr/>
        </p:nvSpPr>
        <p:spPr>
          <a:xfrm>
            <a:off x="-600744" y="2732727"/>
            <a:ext cx="10818339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  <a:cs typeface="文鼎霹靂體" panose="02010609010101010101" pitchFamily="49" charset="-120"/>
              </a:rPr>
              <a:t>谢谢</a:t>
            </a:r>
            <a:r>
              <a:rPr lang="en-US" altLang="zh-CN" sz="7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  <a:cs typeface="文鼎霹靂體" panose="02010609010101010101" pitchFamily="49" charset="-120"/>
              </a:rPr>
              <a:t>/</a:t>
            </a:r>
            <a:r>
              <a:rPr lang="en-US" altLang="zh-CN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  <a:cs typeface="文鼎霹靂體" panose="02010609010101010101" pitchFamily="49" charset="-120"/>
              </a:rPr>
              <a:t>Thanks</a:t>
            </a:r>
            <a:endParaRPr lang="zh-CN" altLang="en-US" sz="3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黑简体" panose="02000000000000000000" pitchFamily="2" charset="-122"/>
              <a:ea typeface="方正兰亭黑简体" panose="02000000000000000000" pitchFamily="2" charset="-122"/>
              <a:cs typeface="文鼎霹靂體" panose="02010609010101010101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4930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-0.41641 0.12454 " pathEditMode="relative" rAng="0" ptsTypes="AA">
                                      <p:cBhvr>
                                        <p:cTn id="6" dur="8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20" y="622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264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7746" y="-65302"/>
            <a:ext cx="12466426" cy="7469599"/>
          </a:xfrm>
          <a:prstGeom prst="rect">
            <a:avLst/>
          </a:prstGeom>
        </p:spPr>
      </p:pic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2870498" y="1718050"/>
            <a:ext cx="6374804" cy="735978"/>
            <a:chOff x="4983075" y="1556792"/>
            <a:chExt cx="5976664" cy="576064"/>
          </a:xfrm>
        </p:grpSpPr>
        <p:sp>
          <p:nvSpPr>
            <p:cNvPr id="53" name="对角圆角矩形 52"/>
            <p:cNvSpPr/>
            <p:nvPr/>
          </p:nvSpPr>
          <p:spPr>
            <a:xfrm>
              <a:off x="4983075" y="1556792"/>
              <a:ext cx="5976664" cy="57606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21A3D0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再此输入目录文字</a:t>
              </a:r>
              <a:endPara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对角圆角矩形 53"/>
            <p:cNvSpPr/>
            <p:nvPr/>
          </p:nvSpPr>
          <p:spPr>
            <a:xfrm>
              <a:off x="5085806" y="1627506"/>
              <a:ext cx="791241" cy="434635"/>
            </a:xfrm>
            <a:prstGeom prst="round2DiagRect">
              <a:avLst>
                <a:gd name="adj1" fmla="val 44886"/>
                <a:gd name="adj2" fmla="val 0"/>
              </a:avLst>
            </a:prstGeom>
            <a:solidFill>
              <a:srgbClr val="E8E8E6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latin typeface="微软雅黑"/>
                  <a:ea typeface="微软雅黑"/>
                </a:rPr>
                <a:t>一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2870498" y="2722863"/>
            <a:ext cx="6374804" cy="735978"/>
            <a:chOff x="4983075" y="1556792"/>
            <a:chExt cx="5976664" cy="576064"/>
          </a:xfrm>
        </p:grpSpPr>
        <p:sp>
          <p:nvSpPr>
            <p:cNvPr id="58" name="对角圆角矩形 57"/>
            <p:cNvSpPr/>
            <p:nvPr/>
          </p:nvSpPr>
          <p:spPr>
            <a:xfrm>
              <a:off x="4983075" y="1556792"/>
              <a:ext cx="5976664" cy="57606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21A3D0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再此输入目录文字</a:t>
              </a:r>
              <a:endPara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对角圆角矩形 58"/>
            <p:cNvSpPr/>
            <p:nvPr/>
          </p:nvSpPr>
          <p:spPr>
            <a:xfrm>
              <a:off x="5085806" y="1627506"/>
              <a:ext cx="791241" cy="434635"/>
            </a:xfrm>
            <a:prstGeom prst="round2DiagRect">
              <a:avLst>
                <a:gd name="adj1" fmla="val 44886"/>
                <a:gd name="adj2" fmla="val 0"/>
              </a:avLst>
            </a:prstGeom>
            <a:solidFill>
              <a:srgbClr val="E8E8E6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latin typeface="微软雅黑"/>
                  <a:ea typeface="微软雅黑"/>
                </a:rPr>
                <a:t>二</a:t>
              </a:r>
              <a:endParaRPr lang="zh-CN" altLang="en-US" sz="2800" b="1" kern="0" dirty="0">
                <a:latin typeface="微软雅黑"/>
                <a:ea typeface="微软雅黑"/>
              </a:endParaRP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2870498" y="3727676"/>
            <a:ext cx="6374804" cy="735978"/>
            <a:chOff x="4983075" y="1556792"/>
            <a:chExt cx="5976664" cy="576064"/>
          </a:xfrm>
        </p:grpSpPr>
        <p:sp>
          <p:nvSpPr>
            <p:cNvPr id="61" name="对角圆角矩形 60"/>
            <p:cNvSpPr/>
            <p:nvPr/>
          </p:nvSpPr>
          <p:spPr>
            <a:xfrm>
              <a:off x="4983075" y="1556792"/>
              <a:ext cx="5976664" cy="57606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21A3D0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再此输入目录文字</a:t>
              </a:r>
              <a:endPara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对角圆角矩形 61"/>
            <p:cNvSpPr/>
            <p:nvPr/>
          </p:nvSpPr>
          <p:spPr>
            <a:xfrm>
              <a:off x="5085806" y="1627506"/>
              <a:ext cx="791241" cy="434635"/>
            </a:xfrm>
            <a:prstGeom prst="round2DiagRect">
              <a:avLst>
                <a:gd name="adj1" fmla="val 44886"/>
                <a:gd name="adj2" fmla="val 0"/>
              </a:avLst>
            </a:prstGeom>
            <a:solidFill>
              <a:srgbClr val="E8E8E6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latin typeface="微软雅黑"/>
                  <a:ea typeface="微软雅黑"/>
                </a:rPr>
                <a:t>三</a:t>
              </a:r>
              <a:endParaRPr lang="zh-CN" altLang="en-US" sz="2800" b="1" kern="0" dirty="0">
                <a:latin typeface="微软雅黑"/>
                <a:ea typeface="微软雅黑"/>
              </a:endParaRP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2870498" y="4732488"/>
            <a:ext cx="6374804" cy="735978"/>
            <a:chOff x="4983075" y="1556792"/>
            <a:chExt cx="5976664" cy="576064"/>
          </a:xfrm>
        </p:grpSpPr>
        <p:sp>
          <p:nvSpPr>
            <p:cNvPr id="64" name="对角圆角矩形 63"/>
            <p:cNvSpPr/>
            <p:nvPr/>
          </p:nvSpPr>
          <p:spPr>
            <a:xfrm>
              <a:off x="4983075" y="1556792"/>
              <a:ext cx="5976664" cy="57606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21A3D0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再此输入目录文字</a:t>
              </a:r>
              <a:endPara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对角圆角矩形 64"/>
            <p:cNvSpPr/>
            <p:nvPr/>
          </p:nvSpPr>
          <p:spPr>
            <a:xfrm>
              <a:off x="5085806" y="1627506"/>
              <a:ext cx="791241" cy="434635"/>
            </a:xfrm>
            <a:prstGeom prst="round2DiagRect">
              <a:avLst>
                <a:gd name="adj1" fmla="val 44886"/>
                <a:gd name="adj2" fmla="val 0"/>
              </a:avLst>
            </a:prstGeom>
            <a:solidFill>
              <a:srgbClr val="E8E8E6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latin typeface="微软雅黑"/>
                  <a:ea typeface="微软雅黑"/>
                </a:rPr>
                <a:t>四</a:t>
              </a:r>
              <a:endParaRPr lang="zh-CN" altLang="en-US" sz="2800" b="1" kern="0" dirty="0"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63104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466426" cy="746959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0"/>
            <a:ext cx="12466426" cy="4149080"/>
          </a:xfrm>
          <a:prstGeom prst="rect">
            <a:avLst/>
          </a:prstGeom>
          <a:solidFill>
            <a:srgbClr val="E8E8E6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863176" y="1988840"/>
            <a:ext cx="6994081" cy="1118700"/>
            <a:chOff x="2863176" y="1988840"/>
            <a:chExt cx="6994081" cy="1118700"/>
          </a:xfrm>
        </p:grpSpPr>
        <p:sp>
          <p:nvSpPr>
            <p:cNvPr id="25" name="椭圆 24"/>
            <p:cNvSpPr/>
            <p:nvPr/>
          </p:nvSpPr>
          <p:spPr>
            <a:xfrm>
              <a:off x="2863176" y="1999026"/>
              <a:ext cx="1108514" cy="11085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985433" y="2101371"/>
              <a:ext cx="864000" cy="8640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4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4200000" scaled="0"/>
              </a:gradFill>
            </a:ln>
            <a:effectLst>
              <a:outerShdw blurRad="254000" dist="127000" dir="42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094164" y="2230014"/>
              <a:ext cx="646538" cy="646538"/>
            </a:xfrm>
            <a:prstGeom prst="ellipse">
              <a:avLst/>
            </a:prstGeom>
            <a:solidFill>
              <a:srgbClr val="4BC1DC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TextBox 12"/>
            <p:cNvSpPr txBox="1"/>
            <p:nvPr/>
          </p:nvSpPr>
          <p:spPr>
            <a:xfrm>
              <a:off x="3592561" y="1988840"/>
              <a:ext cx="62646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latin typeface="微软雅黑" pitchFamily="34" charset="-122"/>
                  <a:ea typeface="微软雅黑" pitchFamily="34" charset="-122"/>
                </a:rPr>
                <a:t>再此输入目录文字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3971690" y="2512060"/>
              <a:ext cx="571048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42"/>
            <p:cNvSpPr/>
            <p:nvPr/>
          </p:nvSpPr>
          <p:spPr>
            <a:xfrm>
              <a:off x="4137561" y="2656761"/>
              <a:ext cx="5491383" cy="3301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kern="0" dirty="0" smtClean="0">
                  <a:latin typeface="Arial" pitchFamily="34" charset="0"/>
                  <a:cs typeface="Arial" pitchFamily="34" charset="0"/>
                </a:rPr>
                <a:t>This is a sample text. Insert your desired text here. </a:t>
              </a:r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3328533" y="2402627"/>
              <a:ext cx="177800" cy="310357"/>
            </a:xfrm>
            <a:custGeom>
              <a:avLst/>
              <a:gdLst>
                <a:gd name="T0" fmla="*/ 0 w 224"/>
                <a:gd name="T1" fmla="*/ 129 h 391"/>
                <a:gd name="T2" fmla="*/ 16 w 224"/>
                <a:gd name="T3" fmla="*/ 129 h 391"/>
                <a:gd name="T4" fmla="*/ 16 w 224"/>
                <a:gd name="T5" fmla="*/ 201 h 391"/>
                <a:gd name="T6" fmla="*/ 20 w 224"/>
                <a:gd name="T7" fmla="*/ 231 h 391"/>
                <a:gd name="T8" fmla="*/ 34 w 224"/>
                <a:gd name="T9" fmla="*/ 257 h 391"/>
                <a:gd name="T10" fmla="*/ 54 w 224"/>
                <a:gd name="T11" fmla="*/ 277 h 391"/>
                <a:gd name="T12" fmla="*/ 82 w 224"/>
                <a:gd name="T13" fmla="*/ 291 h 391"/>
                <a:gd name="T14" fmla="*/ 112 w 224"/>
                <a:gd name="T15" fmla="*/ 297 h 391"/>
                <a:gd name="T16" fmla="*/ 142 w 224"/>
                <a:gd name="T17" fmla="*/ 291 h 391"/>
                <a:gd name="T18" fmla="*/ 168 w 224"/>
                <a:gd name="T19" fmla="*/ 277 h 391"/>
                <a:gd name="T20" fmla="*/ 188 w 224"/>
                <a:gd name="T21" fmla="*/ 257 h 391"/>
                <a:gd name="T22" fmla="*/ 202 w 224"/>
                <a:gd name="T23" fmla="*/ 231 h 391"/>
                <a:gd name="T24" fmla="*/ 208 w 224"/>
                <a:gd name="T25" fmla="*/ 201 h 391"/>
                <a:gd name="T26" fmla="*/ 208 w 224"/>
                <a:gd name="T27" fmla="*/ 129 h 391"/>
                <a:gd name="T28" fmla="*/ 224 w 224"/>
                <a:gd name="T29" fmla="*/ 129 h 391"/>
                <a:gd name="T30" fmla="*/ 224 w 224"/>
                <a:gd name="T31" fmla="*/ 201 h 391"/>
                <a:gd name="T32" fmla="*/ 218 w 224"/>
                <a:gd name="T33" fmla="*/ 235 h 391"/>
                <a:gd name="T34" fmla="*/ 204 w 224"/>
                <a:gd name="T35" fmla="*/ 263 h 391"/>
                <a:gd name="T36" fmla="*/ 182 w 224"/>
                <a:gd name="T37" fmla="*/ 287 h 391"/>
                <a:gd name="T38" fmla="*/ 152 w 224"/>
                <a:gd name="T39" fmla="*/ 305 h 391"/>
                <a:gd name="T40" fmla="*/ 120 w 224"/>
                <a:gd name="T41" fmla="*/ 311 h 391"/>
                <a:gd name="T42" fmla="*/ 120 w 224"/>
                <a:gd name="T43" fmla="*/ 375 h 391"/>
                <a:gd name="T44" fmla="*/ 176 w 224"/>
                <a:gd name="T45" fmla="*/ 375 h 391"/>
                <a:gd name="T46" fmla="*/ 176 w 224"/>
                <a:gd name="T47" fmla="*/ 391 h 391"/>
                <a:gd name="T48" fmla="*/ 48 w 224"/>
                <a:gd name="T49" fmla="*/ 391 h 391"/>
                <a:gd name="T50" fmla="*/ 48 w 224"/>
                <a:gd name="T51" fmla="*/ 375 h 391"/>
                <a:gd name="T52" fmla="*/ 104 w 224"/>
                <a:gd name="T53" fmla="*/ 375 h 391"/>
                <a:gd name="T54" fmla="*/ 104 w 224"/>
                <a:gd name="T55" fmla="*/ 311 h 391"/>
                <a:gd name="T56" fmla="*/ 70 w 224"/>
                <a:gd name="T57" fmla="*/ 305 h 391"/>
                <a:gd name="T58" fmla="*/ 42 w 224"/>
                <a:gd name="T59" fmla="*/ 287 h 391"/>
                <a:gd name="T60" fmla="*/ 20 w 224"/>
                <a:gd name="T61" fmla="*/ 263 h 391"/>
                <a:gd name="T62" fmla="*/ 4 w 224"/>
                <a:gd name="T63" fmla="*/ 235 h 391"/>
                <a:gd name="T64" fmla="*/ 0 w 224"/>
                <a:gd name="T65" fmla="*/ 201 h 391"/>
                <a:gd name="T66" fmla="*/ 0 w 224"/>
                <a:gd name="T67" fmla="*/ 129 h 391"/>
                <a:gd name="T68" fmla="*/ 112 w 224"/>
                <a:gd name="T69" fmla="*/ 0 h 391"/>
                <a:gd name="T70" fmla="*/ 136 w 224"/>
                <a:gd name="T71" fmla="*/ 4 h 391"/>
                <a:gd name="T72" fmla="*/ 156 w 224"/>
                <a:gd name="T73" fmla="*/ 18 h 391"/>
                <a:gd name="T74" fmla="*/ 170 w 224"/>
                <a:gd name="T75" fmla="*/ 38 h 391"/>
                <a:gd name="T76" fmla="*/ 176 w 224"/>
                <a:gd name="T77" fmla="*/ 64 h 391"/>
                <a:gd name="T78" fmla="*/ 176 w 224"/>
                <a:gd name="T79" fmla="*/ 201 h 391"/>
                <a:gd name="T80" fmla="*/ 170 w 224"/>
                <a:gd name="T81" fmla="*/ 225 h 391"/>
                <a:gd name="T82" fmla="*/ 156 w 224"/>
                <a:gd name="T83" fmla="*/ 245 h 391"/>
                <a:gd name="T84" fmla="*/ 136 w 224"/>
                <a:gd name="T85" fmla="*/ 259 h 391"/>
                <a:gd name="T86" fmla="*/ 112 w 224"/>
                <a:gd name="T87" fmla="*/ 265 h 391"/>
                <a:gd name="T88" fmla="*/ 86 w 224"/>
                <a:gd name="T89" fmla="*/ 259 h 391"/>
                <a:gd name="T90" fmla="*/ 66 w 224"/>
                <a:gd name="T91" fmla="*/ 245 h 391"/>
                <a:gd name="T92" fmla="*/ 52 w 224"/>
                <a:gd name="T93" fmla="*/ 225 h 391"/>
                <a:gd name="T94" fmla="*/ 48 w 224"/>
                <a:gd name="T95" fmla="*/ 201 h 391"/>
                <a:gd name="T96" fmla="*/ 48 w 224"/>
                <a:gd name="T97" fmla="*/ 64 h 391"/>
                <a:gd name="T98" fmla="*/ 52 w 224"/>
                <a:gd name="T99" fmla="*/ 38 h 391"/>
                <a:gd name="T100" fmla="*/ 66 w 224"/>
                <a:gd name="T101" fmla="*/ 18 h 391"/>
                <a:gd name="T102" fmla="*/ 86 w 224"/>
                <a:gd name="T103" fmla="*/ 4 h 391"/>
                <a:gd name="T104" fmla="*/ 112 w 224"/>
                <a:gd name="T105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4" h="391">
                  <a:moveTo>
                    <a:pt x="0" y="129"/>
                  </a:moveTo>
                  <a:lnTo>
                    <a:pt x="16" y="129"/>
                  </a:lnTo>
                  <a:lnTo>
                    <a:pt x="16" y="201"/>
                  </a:lnTo>
                  <a:lnTo>
                    <a:pt x="20" y="231"/>
                  </a:lnTo>
                  <a:lnTo>
                    <a:pt x="34" y="257"/>
                  </a:lnTo>
                  <a:lnTo>
                    <a:pt x="54" y="277"/>
                  </a:lnTo>
                  <a:lnTo>
                    <a:pt x="82" y="291"/>
                  </a:lnTo>
                  <a:lnTo>
                    <a:pt x="112" y="297"/>
                  </a:lnTo>
                  <a:lnTo>
                    <a:pt x="142" y="291"/>
                  </a:lnTo>
                  <a:lnTo>
                    <a:pt x="168" y="277"/>
                  </a:lnTo>
                  <a:lnTo>
                    <a:pt x="188" y="257"/>
                  </a:lnTo>
                  <a:lnTo>
                    <a:pt x="202" y="231"/>
                  </a:lnTo>
                  <a:lnTo>
                    <a:pt x="208" y="201"/>
                  </a:lnTo>
                  <a:lnTo>
                    <a:pt x="208" y="129"/>
                  </a:lnTo>
                  <a:lnTo>
                    <a:pt x="224" y="129"/>
                  </a:lnTo>
                  <a:lnTo>
                    <a:pt x="224" y="201"/>
                  </a:lnTo>
                  <a:lnTo>
                    <a:pt x="218" y="235"/>
                  </a:lnTo>
                  <a:lnTo>
                    <a:pt x="204" y="263"/>
                  </a:lnTo>
                  <a:lnTo>
                    <a:pt x="182" y="287"/>
                  </a:lnTo>
                  <a:lnTo>
                    <a:pt x="152" y="305"/>
                  </a:lnTo>
                  <a:lnTo>
                    <a:pt x="120" y="311"/>
                  </a:lnTo>
                  <a:lnTo>
                    <a:pt x="120" y="375"/>
                  </a:lnTo>
                  <a:lnTo>
                    <a:pt x="176" y="375"/>
                  </a:lnTo>
                  <a:lnTo>
                    <a:pt x="176" y="391"/>
                  </a:lnTo>
                  <a:lnTo>
                    <a:pt x="48" y="391"/>
                  </a:lnTo>
                  <a:lnTo>
                    <a:pt x="48" y="375"/>
                  </a:lnTo>
                  <a:lnTo>
                    <a:pt x="104" y="375"/>
                  </a:lnTo>
                  <a:lnTo>
                    <a:pt x="104" y="311"/>
                  </a:lnTo>
                  <a:lnTo>
                    <a:pt x="70" y="305"/>
                  </a:lnTo>
                  <a:lnTo>
                    <a:pt x="42" y="287"/>
                  </a:lnTo>
                  <a:lnTo>
                    <a:pt x="20" y="263"/>
                  </a:lnTo>
                  <a:lnTo>
                    <a:pt x="4" y="235"/>
                  </a:lnTo>
                  <a:lnTo>
                    <a:pt x="0" y="201"/>
                  </a:lnTo>
                  <a:lnTo>
                    <a:pt x="0" y="129"/>
                  </a:lnTo>
                  <a:close/>
                  <a:moveTo>
                    <a:pt x="112" y="0"/>
                  </a:moveTo>
                  <a:lnTo>
                    <a:pt x="136" y="4"/>
                  </a:lnTo>
                  <a:lnTo>
                    <a:pt x="156" y="18"/>
                  </a:lnTo>
                  <a:lnTo>
                    <a:pt x="170" y="38"/>
                  </a:lnTo>
                  <a:lnTo>
                    <a:pt x="176" y="64"/>
                  </a:lnTo>
                  <a:lnTo>
                    <a:pt x="176" y="201"/>
                  </a:lnTo>
                  <a:lnTo>
                    <a:pt x="170" y="225"/>
                  </a:lnTo>
                  <a:lnTo>
                    <a:pt x="156" y="245"/>
                  </a:lnTo>
                  <a:lnTo>
                    <a:pt x="136" y="259"/>
                  </a:lnTo>
                  <a:lnTo>
                    <a:pt x="112" y="265"/>
                  </a:lnTo>
                  <a:lnTo>
                    <a:pt x="86" y="259"/>
                  </a:lnTo>
                  <a:lnTo>
                    <a:pt x="66" y="245"/>
                  </a:lnTo>
                  <a:lnTo>
                    <a:pt x="52" y="225"/>
                  </a:lnTo>
                  <a:lnTo>
                    <a:pt x="48" y="201"/>
                  </a:lnTo>
                  <a:lnTo>
                    <a:pt x="48" y="64"/>
                  </a:lnTo>
                  <a:lnTo>
                    <a:pt x="52" y="38"/>
                  </a:lnTo>
                  <a:lnTo>
                    <a:pt x="66" y="18"/>
                  </a:lnTo>
                  <a:lnTo>
                    <a:pt x="86" y="4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74480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99530" y="2733070"/>
            <a:ext cx="2036258" cy="2036258"/>
            <a:chOff x="4827217" y="2750730"/>
            <a:chExt cx="2036258" cy="2036258"/>
          </a:xfrm>
        </p:grpSpPr>
        <p:sp>
          <p:nvSpPr>
            <p:cNvPr id="4" name="椭圆 3"/>
            <p:cNvSpPr/>
            <p:nvPr/>
          </p:nvSpPr>
          <p:spPr>
            <a:xfrm>
              <a:off x="4827217" y="2750730"/>
              <a:ext cx="2036258" cy="2036258"/>
            </a:xfrm>
            <a:prstGeom prst="ellipse">
              <a:avLst/>
            </a:prstGeom>
            <a:solidFill>
              <a:srgbClr val="E8E8E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15"/>
            <p:cNvSpPr>
              <a:spLocks noEditPoints="1"/>
            </p:cNvSpPr>
            <p:nvPr/>
          </p:nvSpPr>
          <p:spPr bwMode="auto">
            <a:xfrm>
              <a:off x="5527881" y="3447757"/>
              <a:ext cx="608013" cy="611188"/>
            </a:xfrm>
            <a:custGeom>
              <a:avLst/>
              <a:gdLst>
                <a:gd name="T0" fmla="*/ 192 w 383"/>
                <a:gd name="T1" fmla="*/ 64 h 385"/>
                <a:gd name="T2" fmla="*/ 336 w 383"/>
                <a:gd name="T3" fmla="*/ 224 h 385"/>
                <a:gd name="T4" fmla="*/ 336 w 383"/>
                <a:gd name="T5" fmla="*/ 385 h 385"/>
                <a:gd name="T6" fmla="*/ 239 w 383"/>
                <a:gd name="T7" fmla="*/ 385 h 385"/>
                <a:gd name="T8" fmla="*/ 239 w 383"/>
                <a:gd name="T9" fmla="*/ 264 h 385"/>
                <a:gd name="T10" fmla="*/ 236 w 383"/>
                <a:gd name="T11" fmla="*/ 253 h 385"/>
                <a:gd name="T12" fmla="*/ 227 w 383"/>
                <a:gd name="T13" fmla="*/ 244 h 385"/>
                <a:gd name="T14" fmla="*/ 215 w 383"/>
                <a:gd name="T15" fmla="*/ 241 h 385"/>
                <a:gd name="T16" fmla="*/ 168 w 383"/>
                <a:gd name="T17" fmla="*/ 241 h 385"/>
                <a:gd name="T18" fmla="*/ 156 w 383"/>
                <a:gd name="T19" fmla="*/ 244 h 385"/>
                <a:gd name="T20" fmla="*/ 146 w 383"/>
                <a:gd name="T21" fmla="*/ 253 h 385"/>
                <a:gd name="T22" fmla="*/ 144 w 383"/>
                <a:gd name="T23" fmla="*/ 264 h 385"/>
                <a:gd name="T24" fmla="*/ 144 w 383"/>
                <a:gd name="T25" fmla="*/ 385 h 385"/>
                <a:gd name="T26" fmla="*/ 48 w 383"/>
                <a:gd name="T27" fmla="*/ 385 h 385"/>
                <a:gd name="T28" fmla="*/ 48 w 383"/>
                <a:gd name="T29" fmla="*/ 224 h 385"/>
                <a:gd name="T30" fmla="*/ 192 w 383"/>
                <a:gd name="T31" fmla="*/ 64 h 385"/>
                <a:gd name="T32" fmla="*/ 312 w 383"/>
                <a:gd name="T33" fmla="*/ 24 h 385"/>
                <a:gd name="T34" fmla="*/ 360 w 383"/>
                <a:gd name="T35" fmla="*/ 24 h 385"/>
                <a:gd name="T36" fmla="*/ 360 w 383"/>
                <a:gd name="T37" fmla="*/ 129 h 385"/>
                <a:gd name="T38" fmla="*/ 312 w 383"/>
                <a:gd name="T39" fmla="*/ 74 h 385"/>
                <a:gd name="T40" fmla="*/ 312 w 383"/>
                <a:gd name="T41" fmla="*/ 24 h 385"/>
                <a:gd name="T42" fmla="*/ 168 w 383"/>
                <a:gd name="T43" fmla="*/ 0 h 385"/>
                <a:gd name="T44" fmla="*/ 215 w 383"/>
                <a:gd name="T45" fmla="*/ 0 h 385"/>
                <a:gd name="T46" fmla="*/ 383 w 383"/>
                <a:gd name="T47" fmla="*/ 193 h 385"/>
                <a:gd name="T48" fmla="*/ 336 w 383"/>
                <a:gd name="T49" fmla="*/ 193 h 385"/>
                <a:gd name="T50" fmla="*/ 192 w 383"/>
                <a:gd name="T51" fmla="*/ 27 h 385"/>
                <a:gd name="T52" fmla="*/ 48 w 383"/>
                <a:gd name="T53" fmla="*/ 193 h 385"/>
                <a:gd name="T54" fmla="*/ 0 w 383"/>
                <a:gd name="T55" fmla="*/ 193 h 385"/>
                <a:gd name="T56" fmla="*/ 168 w 383"/>
                <a:gd name="T57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3" h="385">
                  <a:moveTo>
                    <a:pt x="192" y="64"/>
                  </a:moveTo>
                  <a:lnTo>
                    <a:pt x="336" y="224"/>
                  </a:lnTo>
                  <a:lnTo>
                    <a:pt x="336" y="385"/>
                  </a:lnTo>
                  <a:lnTo>
                    <a:pt x="239" y="385"/>
                  </a:lnTo>
                  <a:lnTo>
                    <a:pt x="239" y="264"/>
                  </a:lnTo>
                  <a:lnTo>
                    <a:pt x="236" y="253"/>
                  </a:lnTo>
                  <a:lnTo>
                    <a:pt x="227" y="244"/>
                  </a:lnTo>
                  <a:lnTo>
                    <a:pt x="215" y="241"/>
                  </a:lnTo>
                  <a:lnTo>
                    <a:pt x="168" y="241"/>
                  </a:lnTo>
                  <a:lnTo>
                    <a:pt x="156" y="244"/>
                  </a:lnTo>
                  <a:lnTo>
                    <a:pt x="146" y="253"/>
                  </a:lnTo>
                  <a:lnTo>
                    <a:pt x="144" y="264"/>
                  </a:lnTo>
                  <a:lnTo>
                    <a:pt x="144" y="385"/>
                  </a:lnTo>
                  <a:lnTo>
                    <a:pt x="48" y="385"/>
                  </a:lnTo>
                  <a:lnTo>
                    <a:pt x="48" y="224"/>
                  </a:lnTo>
                  <a:lnTo>
                    <a:pt x="192" y="64"/>
                  </a:lnTo>
                  <a:close/>
                  <a:moveTo>
                    <a:pt x="312" y="24"/>
                  </a:moveTo>
                  <a:lnTo>
                    <a:pt x="360" y="24"/>
                  </a:lnTo>
                  <a:lnTo>
                    <a:pt x="360" y="129"/>
                  </a:lnTo>
                  <a:lnTo>
                    <a:pt x="312" y="74"/>
                  </a:lnTo>
                  <a:lnTo>
                    <a:pt x="312" y="24"/>
                  </a:lnTo>
                  <a:close/>
                  <a:moveTo>
                    <a:pt x="168" y="0"/>
                  </a:moveTo>
                  <a:lnTo>
                    <a:pt x="215" y="0"/>
                  </a:lnTo>
                  <a:lnTo>
                    <a:pt x="383" y="193"/>
                  </a:lnTo>
                  <a:lnTo>
                    <a:pt x="336" y="193"/>
                  </a:lnTo>
                  <a:lnTo>
                    <a:pt x="192" y="27"/>
                  </a:lnTo>
                  <a:lnTo>
                    <a:pt x="48" y="193"/>
                  </a:lnTo>
                  <a:lnTo>
                    <a:pt x="0" y="193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3" name="Rectangle 42"/>
          <p:cNvSpPr/>
          <p:nvPr/>
        </p:nvSpPr>
        <p:spPr>
          <a:xfrm>
            <a:off x="1718233" y="2070316"/>
            <a:ext cx="3079115" cy="52876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1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4" name="TextBox 104"/>
          <p:cNvSpPr txBox="1"/>
          <p:nvPr/>
        </p:nvSpPr>
        <p:spPr>
          <a:xfrm>
            <a:off x="2357893" y="1674707"/>
            <a:ext cx="265588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r">
              <a:buFont typeface="Wingdings" panose="05000000000000000000" pitchFamily="2" charset="2"/>
              <a:buChar char="l"/>
            </a:pPr>
            <a:r>
              <a:rPr lang="en-US" altLang="zh-CN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119721" y="1867916"/>
            <a:ext cx="1357042" cy="1321187"/>
            <a:chOff x="5205910" y="1953370"/>
            <a:chExt cx="1357042" cy="1321187"/>
          </a:xfrm>
        </p:grpSpPr>
        <p:grpSp>
          <p:nvGrpSpPr>
            <p:cNvPr id="3" name="组合 2"/>
            <p:cNvGrpSpPr/>
            <p:nvPr/>
          </p:nvGrpSpPr>
          <p:grpSpPr>
            <a:xfrm>
              <a:off x="5205910" y="1953370"/>
              <a:ext cx="1357042" cy="1321187"/>
              <a:chOff x="5183024" y="1974708"/>
              <a:chExt cx="1357042" cy="1321187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5183024" y="1974708"/>
                <a:ext cx="1347230" cy="1314701"/>
              </a:xfrm>
              <a:prstGeom prst="ellipse">
                <a:avLst/>
              </a:prstGeom>
              <a:solidFill>
                <a:srgbClr val="E8E8E6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5192836" y="1981194"/>
                <a:ext cx="1347230" cy="1314701"/>
              </a:xfrm>
              <a:prstGeom prst="ellipse">
                <a:avLst/>
              </a:prstGeom>
              <a:solidFill>
                <a:srgbClr val="E8E8E6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TextBox 76"/>
            <p:cNvSpPr txBox="1"/>
            <p:nvPr/>
          </p:nvSpPr>
          <p:spPr>
            <a:xfrm>
              <a:off x="5407103" y="2213872"/>
              <a:ext cx="944844" cy="7694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 b="1" dirty="0" smtClean="0">
                  <a:solidFill>
                    <a:srgbClr val="96DAE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4400" b="1" dirty="0">
                <a:solidFill>
                  <a:srgbClr val="96DAE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05910" y="4321451"/>
            <a:ext cx="1357042" cy="1321187"/>
            <a:chOff x="5205910" y="4321451"/>
            <a:chExt cx="1357042" cy="1321187"/>
          </a:xfrm>
        </p:grpSpPr>
        <p:grpSp>
          <p:nvGrpSpPr>
            <p:cNvPr id="75" name="组合 74"/>
            <p:cNvGrpSpPr/>
            <p:nvPr/>
          </p:nvGrpSpPr>
          <p:grpSpPr>
            <a:xfrm>
              <a:off x="5205910" y="4321451"/>
              <a:ext cx="1357042" cy="1321187"/>
              <a:chOff x="5183024" y="1974708"/>
              <a:chExt cx="1357042" cy="1321187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5183024" y="1974708"/>
                <a:ext cx="1347230" cy="1314701"/>
              </a:xfrm>
              <a:prstGeom prst="ellipse">
                <a:avLst/>
              </a:prstGeom>
              <a:solidFill>
                <a:srgbClr val="E8E8E6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5192836" y="1981194"/>
                <a:ext cx="1347230" cy="1314701"/>
              </a:xfrm>
              <a:prstGeom prst="ellipse">
                <a:avLst/>
              </a:prstGeom>
              <a:solidFill>
                <a:srgbClr val="E8E8E6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TextBox 94"/>
            <p:cNvSpPr txBox="1"/>
            <p:nvPr/>
          </p:nvSpPr>
          <p:spPr>
            <a:xfrm>
              <a:off x="5416915" y="4600566"/>
              <a:ext cx="944844" cy="7694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 b="1" dirty="0" smtClean="0">
                  <a:solidFill>
                    <a:srgbClr val="96DAE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4400" b="1" dirty="0">
                <a:solidFill>
                  <a:srgbClr val="96DAE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41662" y="3041468"/>
            <a:ext cx="1357042" cy="1321187"/>
            <a:chOff x="6564939" y="3034982"/>
            <a:chExt cx="1357042" cy="1321187"/>
          </a:xfrm>
        </p:grpSpPr>
        <p:grpSp>
          <p:nvGrpSpPr>
            <p:cNvPr id="72" name="组合 71"/>
            <p:cNvGrpSpPr/>
            <p:nvPr/>
          </p:nvGrpSpPr>
          <p:grpSpPr>
            <a:xfrm>
              <a:off x="6564939" y="3034982"/>
              <a:ext cx="1357042" cy="1321187"/>
              <a:chOff x="5183024" y="1974708"/>
              <a:chExt cx="1357042" cy="1321187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5183024" y="1974708"/>
                <a:ext cx="1347230" cy="1314701"/>
              </a:xfrm>
              <a:prstGeom prst="ellipse">
                <a:avLst/>
              </a:prstGeom>
              <a:solidFill>
                <a:srgbClr val="E8E8E6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5192836" y="1981194"/>
                <a:ext cx="1347230" cy="1314701"/>
              </a:xfrm>
              <a:prstGeom prst="ellipse">
                <a:avLst/>
              </a:prstGeom>
              <a:solidFill>
                <a:srgbClr val="E8E8E6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TextBox 96"/>
            <p:cNvSpPr txBox="1"/>
            <p:nvPr/>
          </p:nvSpPr>
          <p:spPr>
            <a:xfrm>
              <a:off x="6766132" y="3304370"/>
              <a:ext cx="944844" cy="7694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 b="1" dirty="0" smtClean="0">
                  <a:solidFill>
                    <a:srgbClr val="96DAE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4400" b="1" dirty="0">
                <a:solidFill>
                  <a:srgbClr val="96DAE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65433" y="3034982"/>
            <a:ext cx="1357042" cy="1321187"/>
            <a:chOff x="3865433" y="3034982"/>
            <a:chExt cx="1357042" cy="1321187"/>
          </a:xfrm>
        </p:grpSpPr>
        <p:grpSp>
          <p:nvGrpSpPr>
            <p:cNvPr id="78" name="组合 77"/>
            <p:cNvGrpSpPr/>
            <p:nvPr/>
          </p:nvGrpSpPr>
          <p:grpSpPr>
            <a:xfrm>
              <a:off x="3865433" y="3034982"/>
              <a:ext cx="1357042" cy="1321187"/>
              <a:chOff x="5183024" y="1974708"/>
              <a:chExt cx="1357042" cy="1321187"/>
            </a:xfrm>
          </p:grpSpPr>
          <p:sp>
            <p:nvSpPr>
              <p:cNvPr id="79" name="椭圆 78"/>
              <p:cNvSpPr/>
              <p:nvPr/>
            </p:nvSpPr>
            <p:spPr>
              <a:xfrm>
                <a:off x="5183024" y="1974708"/>
                <a:ext cx="1347230" cy="1314701"/>
              </a:xfrm>
              <a:prstGeom prst="ellipse">
                <a:avLst/>
              </a:prstGeom>
              <a:solidFill>
                <a:srgbClr val="E8E8E6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5192836" y="1981194"/>
                <a:ext cx="1347230" cy="1314701"/>
              </a:xfrm>
              <a:prstGeom prst="ellipse">
                <a:avLst/>
              </a:prstGeom>
              <a:solidFill>
                <a:srgbClr val="E8E8E6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4" name="TextBox 76"/>
            <p:cNvSpPr txBox="1"/>
            <p:nvPr/>
          </p:nvSpPr>
          <p:spPr>
            <a:xfrm>
              <a:off x="4056356" y="3294051"/>
              <a:ext cx="944844" cy="7694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 b="1" dirty="0" smtClean="0">
                  <a:solidFill>
                    <a:srgbClr val="96DAE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4400" b="1" dirty="0">
                <a:solidFill>
                  <a:srgbClr val="96DAE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8" name="Rectangle 42"/>
          <p:cNvSpPr/>
          <p:nvPr/>
        </p:nvSpPr>
        <p:spPr>
          <a:xfrm>
            <a:off x="6720254" y="2070316"/>
            <a:ext cx="3079115" cy="52876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1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39" name="TextBox 104"/>
          <p:cNvSpPr txBox="1"/>
          <p:nvPr/>
        </p:nvSpPr>
        <p:spPr>
          <a:xfrm>
            <a:off x="7143480" y="1674707"/>
            <a:ext cx="265588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r">
              <a:buFont typeface="Wingdings" panose="05000000000000000000" pitchFamily="2" charset="2"/>
              <a:buChar char="l"/>
            </a:pPr>
            <a:r>
              <a:rPr lang="en-US" altLang="zh-CN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2"/>
          <p:cNvSpPr/>
          <p:nvPr/>
        </p:nvSpPr>
        <p:spPr>
          <a:xfrm>
            <a:off x="1718233" y="5300671"/>
            <a:ext cx="3079115" cy="52876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1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3" name="TextBox 104"/>
          <p:cNvSpPr txBox="1"/>
          <p:nvPr/>
        </p:nvSpPr>
        <p:spPr>
          <a:xfrm>
            <a:off x="2141459" y="4905062"/>
            <a:ext cx="265588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r">
              <a:buFont typeface="Wingdings" panose="05000000000000000000" pitchFamily="2" charset="2"/>
              <a:buChar char="l"/>
            </a:pPr>
            <a:r>
              <a:rPr lang="en-US" altLang="zh-CN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2"/>
          <p:cNvSpPr/>
          <p:nvPr/>
        </p:nvSpPr>
        <p:spPr>
          <a:xfrm>
            <a:off x="6720254" y="5300671"/>
            <a:ext cx="3079115" cy="52876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1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5" name="TextBox 104"/>
          <p:cNvSpPr txBox="1"/>
          <p:nvPr/>
        </p:nvSpPr>
        <p:spPr>
          <a:xfrm>
            <a:off x="7143480" y="4905062"/>
            <a:ext cx="265588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r">
              <a:buFont typeface="Wingdings" panose="05000000000000000000" pitchFamily="2" charset="2"/>
              <a:buChar char="l"/>
            </a:pPr>
            <a:r>
              <a:rPr lang="en-US" altLang="zh-CN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59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38" grpId="0"/>
      <p:bldP spid="39" grpId="0"/>
      <p:bldP spid="42" grpId="0"/>
      <p:bldP spid="43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328929" y="1616065"/>
            <a:ext cx="8114847" cy="4316829"/>
            <a:chOff x="2328929" y="1616065"/>
            <a:chExt cx="8114847" cy="4316829"/>
          </a:xfrm>
        </p:grpSpPr>
        <p:sp>
          <p:nvSpPr>
            <p:cNvPr id="30" name="Rectangle 32"/>
            <p:cNvSpPr>
              <a:spLocks noChangeArrowheads="1"/>
            </p:cNvSpPr>
            <p:nvPr/>
          </p:nvSpPr>
          <p:spPr bwMode="auto">
            <a:xfrm flipH="1">
              <a:off x="2328929" y="5530880"/>
              <a:ext cx="4078237" cy="402014"/>
            </a:xfrm>
            <a:prstGeom prst="rect">
              <a:avLst/>
            </a:prstGeom>
            <a:gradFill rotWithShape="1">
              <a:gsLst>
                <a:gs pos="0">
                  <a:schemeClr val="tx1">
                    <a:alpha val="7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0">
                <a:ea typeface="华文细黑" pitchFamily="2" charset="-122"/>
              </a:endParaRPr>
            </a:p>
          </p:txBody>
        </p:sp>
        <p:sp>
          <p:nvSpPr>
            <p:cNvPr id="33" name="矩形 20"/>
            <p:cNvSpPr/>
            <p:nvPr/>
          </p:nvSpPr>
          <p:spPr>
            <a:xfrm>
              <a:off x="2328929" y="1616065"/>
              <a:ext cx="2026130" cy="4186370"/>
            </a:xfrm>
            <a:custGeom>
              <a:avLst/>
              <a:gdLst/>
              <a:ahLst/>
              <a:cxnLst/>
              <a:rect l="l" t="t" r="r" b="b"/>
              <a:pathLst>
                <a:path w="2026130" h="4186370">
                  <a:moveTo>
                    <a:pt x="0" y="0"/>
                  </a:moveTo>
                  <a:lnTo>
                    <a:pt x="2026130" y="0"/>
                  </a:lnTo>
                  <a:lnTo>
                    <a:pt x="2026130" y="427096"/>
                  </a:lnTo>
                  <a:lnTo>
                    <a:pt x="605577" y="427096"/>
                  </a:lnTo>
                  <a:lnTo>
                    <a:pt x="605577" y="1008112"/>
                  </a:lnTo>
                  <a:lnTo>
                    <a:pt x="2026130" y="1008112"/>
                  </a:lnTo>
                  <a:lnTo>
                    <a:pt x="2026130" y="4186370"/>
                  </a:lnTo>
                  <a:lnTo>
                    <a:pt x="0" y="418637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" name="矩形 21"/>
            <p:cNvSpPr/>
            <p:nvPr/>
          </p:nvSpPr>
          <p:spPr>
            <a:xfrm>
              <a:off x="4352858" y="1616065"/>
              <a:ext cx="2026130" cy="4186370"/>
            </a:xfrm>
            <a:custGeom>
              <a:avLst/>
              <a:gdLst/>
              <a:ahLst/>
              <a:cxnLst/>
              <a:rect l="l" t="t" r="r" b="b"/>
              <a:pathLst>
                <a:path w="2026130" h="4186370">
                  <a:moveTo>
                    <a:pt x="0" y="0"/>
                  </a:moveTo>
                  <a:lnTo>
                    <a:pt x="2026130" y="0"/>
                  </a:lnTo>
                  <a:lnTo>
                    <a:pt x="2026130" y="4186370"/>
                  </a:lnTo>
                  <a:lnTo>
                    <a:pt x="0" y="4186370"/>
                  </a:lnTo>
                  <a:lnTo>
                    <a:pt x="0" y="1008112"/>
                  </a:lnTo>
                  <a:lnTo>
                    <a:pt x="1364844" y="1008112"/>
                  </a:lnTo>
                  <a:lnTo>
                    <a:pt x="1364844" y="427096"/>
                  </a:lnTo>
                  <a:lnTo>
                    <a:pt x="0" y="427096"/>
                  </a:lnTo>
                  <a:close/>
                </a:path>
              </a:pathLst>
            </a:custGeom>
            <a:solidFill>
              <a:srgbClr val="21A3D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932311" y="1922674"/>
              <a:ext cx="2783198" cy="701503"/>
              <a:chOff x="2961258" y="1922674"/>
              <a:chExt cx="2783198" cy="701503"/>
            </a:xfrm>
          </p:grpSpPr>
          <p:sp>
            <p:nvSpPr>
              <p:cNvPr id="32" name="Rectangle 32"/>
              <p:cNvSpPr>
                <a:spLocks noChangeArrowheads="1"/>
              </p:cNvSpPr>
              <p:nvPr/>
            </p:nvSpPr>
            <p:spPr bwMode="auto">
              <a:xfrm flipH="1">
                <a:off x="2961258" y="1922674"/>
                <a:ext cx="2783197" cy="201007"/>
              </a:xfrm>
              <a:prstGeom prst="rect">
                <a:avLst/>
              </a:prstGeom>
              <a:gradFill rotWithShape="1">
                <a:gsLst>
                  <a:gs pos="0">
                    <a:schemeClr val="tx1">
                      <a:alpha val="7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0">
                  <a:ea typeface="华文细黑" pitchFamily="2" charset="-122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>
                <a:off x="2961261" y="2043161"/>
                <a:ext cx="2783195" cy="581016"/>
                <a:chOff x="2961261" y="2043161"/>
                <a:chExt cx="2783195" cy="581016"/>
              </a:xfrm>
            </p:grpSpPr>
            <p:grpSp>
              <p:nvGrpSpPr>
                <p:cNvPr id="31" name="组合 30"/>
                <p:cNvGrpSpPr/>
                <p:nvPr/>
              </p:nvGrpSpPr>
              <p:grpSpPr>
                <a:xfrm flipH="1">
                  <a:off x="2961261" y="2043161"/>
                  <a:ext cx="2783195" cy="581016"/>
                  <a:chOff x="3772207" y="1772816"/>
                  <a:chExt cx="4050059" cy="4186370"/>
                </a:xfrm>
              </p:grpSpPr>
              <p:sp>
                <p:nvSpPr>
                  <p:cNvPr id="93" name="矩形 92"/>
                  <p:cNvSpPr/>
                  <p:nvPr/>
                </p:nvSpPr>
                <p:spPr>
                  <a:xfrm>
                    <a:off x="3772207" y="1772816"/>
                    <a:ext cx="2026130" cy="418637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4" name="矩形 93"/>
                  <p:cNvSpPr/>
                  <p:nvPr/>
                </p:nvSpPr>
                <p:spPr>
                  <a:xfrm>
                    <a:off x="5796136" y="1772816"/>
                    <a:ext cx="2026130" cy="4186370"/>
                  </a:xfrm>
                  <a:prstGeom prst="rect">
                    <a:avLst/>
                  </a:prstGeom>
                  <a:solidFill>
                    <a:srgbClr val="CECEC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6" name="TextBox 31"/>
                <p:cNvSpPr txBox="1"/>
                <p:nvPr/>
              </p:nvSpPr>
              <p:spPr>
                <a:xfrm>
                  <a:off x="3245447" y="2164392"/>
                  <a:ext cx="2120476" cy="33855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600" b="1" dirty="0" smtClean="0">
                      <a:solidFill>
                        <a:srgbClr val="4BC1DC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YOUR TEXT HERE</a:t>
                  </a:r>
                  <a:endParaRPr lang="zh-CN" altLang="en-US" sz="1600" b="1" dirty="0">
                    <a:solidFill>
                      <a:srgbClr val="4BC1DC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37" name="椭圆 36"/>
            <p:cNvSpPr/>
            <p:nvPr/>
          </p:nvSpPr>
          <p:spPr>
            <a:xfrm>
              <a:off x="2854662" y="3307282"/>
              <a:ext cx="781569" cy="781569"/>
            </a:xfrm>
            <a:prstGeom prst="ellipse">
              <a:avLst/>
            </a:prstGeom>
            <a:noFill/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3245447" y="3822495"/>
              <a:ext cx="0" cy="61832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2966315" y="3554899"/>
              <a:ext cx="5582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dirty="0" smtClean="0">
                  <a:solidFill>
                    <a:srgbClr val="00B0F0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85%</a:t>
              </a:r>
              <a:endParaRPr lang="zh-CN" altLang="en-US" sz="1400" dirty="0">
                <a:solidFill>
                  <a:srgbClr val="00B0F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374689" y="3120246"/>
              <a:ext cx="1741516" cy="2397814"/>
              <a:chOff x="2374689" y="3120246"/>
              <a:chExt cx="1741516" cy="2397814"/>
            </a:xfrm>
          </p:grpSpPr>
          <p:graphicFrame>
            <p:nvGraphicFramePr>
              <p:cNvPr id="38" name="图表 37"/>
              <p:cNvGraphicFramePr/>
              <p:nvPr>
                <p:extLst>
                  <p:ext uri="{D42A27DB-BD31-4B8C-83A1-F6EECF244321}">
                    <p14:modId xmlns:p14="http://schemas.microsoft.com/office/powerpoint/2010/main" val="1408714294"/>
                  </p:ext>
                </p:extLst>
              </p:nvPr>
            </p:nvGraphicFramePr>
            <p:xfrm>
              <a:off x="2598253" y="3120246"/>
              <a:ext cx="1294388" cy="115564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40" name="文本框 39"/>
              <p:cNvSpPr txBox="1"/>
              <p:nvPr/>
            </p:nvSpPr>
            <p:spPr>
              <a:xfrm>
                <a:off x="2997388" y="4440821"/>
                <a:ext cx="496116" cy="2624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2011</a:t>
                </a:r>
                <a:endPara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42" name="Rectangle 42"/>
              <p:cNvSpPr/>
              <p:nvPr/>
            </p:nvSpPr>
            <p:spPr>
              <a:xfrm>
                <a:off x="2374689" y="4766033"/>
                <a:ext cx="1741516" cy="752027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91440" tIns="0" rIns="91440" bIns="0" rtlCol="0" anchor="t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200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This is a sample text. Insert your desired text here. </a:t>
                </a:r>
              </a:p>
            </p:txBody>
          </p:sp>
        </p:grpSp>
        <p:sp>
          <p:nvSpPr>
            <p:cNvPr id="43" name="椭圆 42"/>
            <p:cNvSpPr/>
            <p:nvPr/>
          </p:nvSpPr>
          <p:spPr>
            <a:xfrm>
              <a:off x="4970219" y="3307281"/>
              <a:ext cx="781569" cy="781569"/>
            </a:xfrm>
            <a:prstGeom prst="ellipse">
              <a:avLst/>
            </a:prstGeom>
            <a:noFill/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" name="文本框 40"/>
            <p:cNvSpPr txBox="1"/>
            <p:nvPr/>
          </p:nvSpPr>
          <p:spPr>
            <a:xfrm>
              <a:off x="5081871" y="3554898"/>
              <a:ext cx="5582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64%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490244" y="3120245"/>
              <a:ext cx="1741516" cy="2397815"/>
              <a:chOff x="4490244" y="3120245"/>
              <a:chExt cx="1741516" cy="2397815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5361003" y="3822494"/>
                <a:ext cx="0" cy="618326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" name="组合 7"/>
              <p:cNvGrpSpPr/>
              <p:nvPr/>
            </p:nvGrpSpPr>
            <p:grpSpPr>
              <a:xfrm>
                <a:off x="4490244" y="3120245"/>
                <a:ext cx="1741516" cy="2397815"/>
                <a:chOff x="4490244" y="3120245"/>
                <a:chExt cx="1741516" cy="2397815"/>
              </a:xfrm>
            </p:grpSpPr>
            <p:graphicFrame>
              <p:nvGraphicFramePr>
                <p:cNvPr id="44" name="图表 43"/>
                <p:cNvGraphicFramePr/>
                <p:nvPr>
                  <p:extLst>
                    <p:ext uri="{D42A27DB-BD31-4B8C-83A1-F6EECF244321}">
                      <p14:modId xmlns:p14="http://schemas.microsoft.com/office/powerpoint/2010/main" val="2941720030"/>
                    </p:ext>
                  </p:extLst>
                </p:nvPr>
              </p:nvGraphicFramePr>
              <p:xfrm>
                <a:off x="4713809" y="3120245"/>
                <a:ext cx="1294388" cy="115564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  <p:sp>
              <p:nvSpPr>
                <p:cNvPr id="46" name="文本框 39"/>
                <p:cNvSpPr txBox="1"/>
                <p:nvPr/>
              </p:nvSpPr>
              <p:spPr>
                <a:xfrm>
                  <a:off x="5041043" y="4440820"/>
                  <a:ext cx="63992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 Unicode MS" panose="020B0604020202020204" pitchFamily="34" charset="-122"/>
                      <a:ea typeface="Arial Unicode MS" panose="020B0604020202020204" pitchFamily="34" charset="-122"/>
                      <a:cs typeface="Arial Unicode MS" panose="020B0604020202020204" pitchFamily="34" charset="-122"/>
                    </a:rPr>
                    <a:t>2012</a:t>
                  </a:r>
                  <a:endPara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48" name="Rectangle 42"/>
                <p:cNvSpPr/>
                <p:nvPr/>
              </p:nvSpPr>
              <p:spPr>
                <a:xfrm>
                  <a:off x="4490244" y="4766033"/>
                  <a:ext cx="1741516" cy="752027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</a:ln>
                <a:effectLst/>
              </p:spPr>
              <p:txBody>
                <a:bodyPr lIns="91440" tIns="0" rIns="91440" bIns="0"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sz="1200" kern="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itchFamily="34" charset="0"/>
                      <a:cs typeface="Arial" pitchFamily="34" charset="0"/>
                    </a:rPr>
                    <a:t>This is a sample text. Insert your desired text here. </a:t>
                  </a:r>
                </a:p>
              </p:txBody>
            </p:sp>
          </p:grpSp>
        </p:grpSp>
        <p:sp>
          <p:nvSpPr>
            <p:cNvPr id="49" name="Rectangle 32"/>
            <p:cNvSpPr>
              <a:spLocks noChangeArrowheads="1"/>
            </p:cNvSpPr>
            <p:nvPr/>
          </p:nvSpPr>
          <p:spPr bwMode="auto">
            <a:xfrm flipH="1">
              <a:off x="6365539" y="5530880"/>
              <a:ext cx="4078237" cy="402014"/>
            </a:xfrm>
            <a:prstGeom prst="rect">
              <a:avLst/>
            </a:prstGeom>
            <a:gradFill rotWithShape="1">
              <a:gsLst>
                <a:gs pos="0">
                  <a:schemeClr val="tx1">
                    <a:alpha val="7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0">
                <a:ea typeface="华文细黑" pitchFamily="2" charset="-122"/>
              </a:endParaRPr>
            </a:p>
          </p:txBody>
        </p:sp>
        <p:sp>
          <p:nvSpPr>
            <p:cNvPr id="65" name="矩形 20"/>
            <p:cNvSpPr/>
            <p:nvPr/>
          </p:nvSpPr>
          <p:spPr>
            <a:xfrm>
              <a:off x="6365539" y="1616065"/>
              <a:ext cx="2026130" cy="4186370"/>
            </a:xfrm>
            <a:custGeom>
              <a:avLst/>
              <a:gdLst/>
              <a:ahLst/>
              <a:cxnLst/>
              <a:rect l="l" t="t" r="r" b="b"/>
              <a:pathLst>
                <a:path w="2026130" h="4186370">
                  <a:moveTo>
                    <a:pt x="0" y="0"/>
                  </a:moveTo>
                  <a:lnTo>
                    <a:pt x="2026130" y="0"/>
                  </a:lnTo>
                  <a:lnTo>
                    <a:pt x="2026130" y="427096"/>
                  </a:lnTo>
                  <a:lnTo>
                    <a:pt x="605577" y="427096"/>
                  </a:lnTo>
                  <a:lnTo>
                    <a:pt x="605577" y="1008112"/>
                  </a:lnTo>
                  <a:lnTo>
                    <a:pt x="2026130" y="1008112"/>
                  </a:lnTo>
                  <a:lnTo>
                    <a:pt x="2026130" y="4186370"/>
                  </a:lnTo>
                  <a:lnTo>
                    <a:pt x="0" y="418637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6" name="矩形 21"/>
            <p:cNvSpPr/>
            <p:nvPr/>
          </p:nvSpPr>
          <p:spPr>
            <a:xfrm>
              <a:off x="8389468" y="1616065"/>
              <a:ext cx="2026130" cy="4186370"/>
            </a:xfrm>
            <a:custGeom>
              <a:avLst/>
              <a:gdLst/>
              <a:ahLst/>
              <a:cxnLst/>
              <a:rect l="l" t="t" r="r" b="b"/>
              <a:pathLst>
                <a:path w="2026130" h="4186370">
                  <a:moveTo>
                    <a:pt x="0" y="0"/>
                  </a:moveTo>
                  <a:lnTo>
                    <a:pt x="2026130" y="0"/>
                  </a:lnTo>
                  <a:lnTo>
                    <a:pt x="2026130" y="4186370"/>
                  </a:lnTo>
                  <a:lnTo>
                    <a:pt x="0" y="4186370"/>
                  </a:lnTo>
                  <a:lnTo>
                    <a:pt x="0" y="1008112"/>
                  </a:lnTo>
                  <a:lnTo>
                    <a:pt x="1364844" y="1008112"/>
                  </a:lnTo>
                  <a:lnTo>
                    <a:pt x="1364844" y="427096"/>
                  </a:lnTo>
                  <a:lnTo>
                    <a:pt x="0" y="427096"/>
                  </a:lnTo>
                  <a:close/>
                </a:path>
              </a:pathLst>
            </a:custGeom>
            <a:solidFill>
              <a:srgbClr val="21A3D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962098" y="1922674"/>
              <a:ext cx="2818967" cy="701503"/>
              <a:chOff x="6962098" y="1922674"/>
              <a:chExt cx="2818967" cy="701503"/>
            </a:xfrm>
          </p:grpSpPr>
          <p:sp>
            <p:nvSpPr>
              <p:cNvPr id="51" name="Rectangle 32"/>
              <p:cNvSpPr>
                <a:spLocks noChangeArrowheads="1"/>
              </p:cNvSpPr>
              <p:nvPr/>
            </p:nvSpPr>
            <p:spPr bwMode="auto">
              <a:xfrm flipH="1">
                <a:off x="6997868" y="1922674"/>
                <a:ext cx="2783197" cy="201007"/>
              </a:xfrm>
              <a:prstGeom prst="rect">
                <a:avLst/>
              </a:prstGeom>
              <a:gradFill rotWithShape="1">
                <a:gsLst>
                  <a:gs pos="0">
                    <a:schemeClr val="tx1">
                      <a:alpha val="7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0">
                  <a:ea typeface="华文细黑" pitchFamily="2" charset="-122"/>
                </a:endParaRPr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6962098" y="2043161"/>
                <a:ext cx="2803470" cy="581016"/>
                <a:chOff x="6962098" y="2043161"/>
                <a:chExt cx="2803470" cy="581016"/>
              </a:xfrm>
            </p:grpSpPr>
            <p:grpSp>
              <p:nvGrpSpPr>
                <p:cNvPr id="50" name="组合 49"/>
                <p:cNvGrpSpPr/>
                <p:nvPr/>
              </p:nvGrpSpPr>
              <p:grpSpPr>
                <a:xfrm flipH="1">
                  <a:off x="6962098" y="2043161"/>
                  <a:ext cx="2803470" cy="581016"/>
                  <a:chOff x="3772207" y="1772816"/>
                  <a:chExt cx="4079562" cy="4186370"/>
                </a:xfrm>
              </p:grpSpPr>
              <p:sp>
                <p:nvSpPr>
                  <p:cNvPr id="91" name="矩形 90"/>
                  <p:cNvSpPr/>
                  <p:nvPr/>
                </p:nvSpPr>
                <p:spPr>
                  <a:xfrm>
                    <a:off x="3772207" y="1772816"/>
                    <a:ext cx="2026130" cy="418637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2" name="矩形 91"/>
                  <p:cNvSpPr/>
                  <p:nvPr/>
                </p:nvSpPr>
                <p:spPr>
                  <a:xfrm>
                    <a:off x="5796136" y="1772816"/>
                    <a:ext cx="2055633" cy="4186370"/>
                  </a:xfrm>
                  <a:prstGeom prst="rect">
                    <a:avLst/>
                  </a:prstGeom>
                  <a:solidFill>
                    <a:srgbClr val="CECEC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7" name="TextBox 54"/>
                <p:cNvSpPr txBox="1"/>
                <p:nvPr/>
              </p:nvSpPr>
              <p:spPr>
                <a:xfrm>
                  <a:off x="7282057" y="2164392"/>
                  <a:ext cx="2120476" cy="33855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600" b="1" dirty="0" smtClean="0">
                      <a:solidFill>
                        <a:srgbClr val="4BC1DC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YOUR TEXT HERE</a:t>
                  </a:r>
                  <a:endParaRPr lang="zh-CN" altLang="en-US" sz="1600" b="1" dirty="0">
                    <a:solidFill>
                      <a:srgbClr val="4BC1DC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8" name="椭圆 67"/>
            <p:cNvSpPr/>
            <p:nvPr/>
          </p:nvSpPr>
          <p:spPr>
            <a:xfrm>
              <a:off x="6891272" y="3307282"/>
              <a:ext cx="781569" cy="781569"/>
            </a:xfrm>
            <a:prstGeom prst="ellipse">
              <a:avLst/>
            </a:prstGeom>
            <a:noFill/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2" name="文本框 40"/>
            <p:cNvSpPr txBox="1"/>
            <p:nvPr/>
          </p:nvSpPr>
          <p:spPr>
            <a:xfrm>
              <a:off x="7002925" y="3554899"/>
              <a:ext cx="5582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dirty="0" smtClean="0">
                  <a:solidFill>
                    <a:srgbClr val="00B0F0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55%</a:t>
              </a:r>
              <a:endParaRPr lang="zh-CN" altLang="en-US" sz="1400" dirty="0">
                <a:solidFill>
                  <a:srgbClr val="00B0F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411299" y="3120246"/>
              <a:ext cx="1741516" cy="2397814"/>
              <a:chOff x="6411299" y="3120246"/>
              <a:chExt cx="1741516" cy="2397814"/>
            </a:xfrm>
          </p:grpSpPr>
          <p:graphicFrame>
            <p:nvGraphicFramePr>
              <p:cNvPr id="69" name="图表 68"/>
              <p:cNvGraphicFramePr/>
              <p:nvPr>
                <p:extLst>
                  <p:ext uri="{D42A27DB-BD31-4B8C-83A1-F6EECF244321}">
                    <p14:modId xmlns:p14="http://schemas.microsoft.com/office/powerpoint/2010/main" val="2282024378"/>
                  </p:ext>
                </p:extLst>
              </p:nvPr>
            </p:nvGraphicFramePr>
            <p:xfrm>
              <a:off x="6634863" y="3120246"/>
              <a:ext cx="1294388" cy="115564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cxnSp>
            <p:nvCxnSpPr>
              <p:cNvPr id="70" name="直接连接符 69"/>
              <p:cNvCxnSpPr/>
              <p:nvPr/>
            </p:nvCxnSpPr>
            <p:spPr>
              <a:xfrm>
                <a:off x="7282057" y="3822495"/>
                <a:ext cx="0" cy="61832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文本框 39"/>
              <p:cNvSpPr txBox="1"/>
              <p:nvPr/>
            </p:nvSpPr>
            <p:spPr>
              <a:xfrm>
                <a:off x="6962097" y="4440821"/>
                <a:ext cx="6399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2013</a:t>
                </a:r>
                <a:endPara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83" name="Rectangle 42"/>
              <p:cNvSpPr/>
              <p:nvPr/>
            </p:nvSpPr>
            <p:spPr>
              <a:xfrm>
                <a:off x="6411299" y="4766033"/>
                <a:ext cx="1741516" cy="752027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91440" tIns="0" rIns="91440" bIns="0" rtlCol="0" anchor="t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200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This is a sample text. Insert your desired text here. 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526854" y="3120245"/>
              <a:ext cx="1741516" cy="2397815"/>
              <a:chOff x="8526854" y="3120245"/>
              <a:chExt cx="1741516" cy="2397815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9006829" y="3307281"/>
                <a:ext cx="781569" cy="781569"/>
              </a:xfrm>
              <a:prstGeom prst="ellipse">
                <a:avLst/>
              </a:prstGeom>
              <a:noFill/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aphicFrame>
            <p:nvGraphicFramePr>
              <p:cNvPr id="86" name="图表 85"/>
              <p:cNvGraphicFramePr/>
              <p:nvPr>
                <p:extLst>
                  <p:ext uri="{D42A27DB-BD31-4B8C-83A1-F6EECF244321}">
                    <p14:modId xmlns:p14="http://schemas.microsoft.com/office/powerpoint/2010/main" val="3148267263"/>
                  </p:ext>
                </p:extLst>
              </p:nvPr>
            </p:nvGraphicFramePr>
            <p:xfrm>
              <a:off x="8750419" y="3120245"/>
              <a:ext cx="1294388" cy="115564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cxnSp>
            <p:nvCxnSpPr>
              <p:cNvPr id="87" name="直接连接符 86"/>
              <p:cNvCxnSpPr/>
              <p:nvPr/>
            </p:nvCxnSpPr>
            <p:spPr>
              <a:xfrm>
                <a:off x="9397613" y="3822494"/>
                <a:ext cx="0" cy="618326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文本框 39"/>
              <p:cNvSpPr txBox="1"/>
              <p:nvPr/>
            </p:nvSpPr>
            <p:spPr>
              <a:xfrm>
                <a:off x="9077653" y="4440820"/>
                <a:ext cx="63992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2014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89" name="文本框 40"/>
              <p:cNvSpPr txBox="1"/>
              <p:nvPr/>
            </p:nvSpPr>
            <p:spPr>
              <a:xfrm>
                <a:off x="9118481" y="3554898"/>
                <a:ext cx="55826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32%</a:t>
                </a:r>
                <a:endPara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0" name="Rectangle 42"/>
              <p:cNvSpPr/>
              <p:nvPr/>
            </p:nvSpPr>
            <p:spPr>
              <a:xfrm>
                <a:off x="8526854" y="4766033"/>
                <a:ext cx="1741516" cy="752027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91440" tIns="0" rIns="91440" bIns="0" rtlCol="0" anchor="t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200" kern="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This is a sample text. Insert your desired text here.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991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Straight Connector 69      (向天歌演示原创作品：www.TopPPT.cn)"/>
          <p:cNvCxnSpPr/>
          <p:nvPr/>
        </p:nvCxnSpPr>
        <p:spPr>
          <a:xfrm>
            <a:off x="6116834" y="907369"/>
            <a:ext cx="34109" cy="5661248"/>
          </a:xfrm>
          <a:prstGeom prst="line">
            <a:avLst/>
          </a:prstGeom>
          <a:ln w="19050">
            <a:solidFill>
              <a:srgbClr val="21A3D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2      (向天歌演示原创作品：www.TopPPT.cn)"/>
          <p:cNvSpPr txBox="1">
            <a:spLocks noChangeArrowheads="1"/>
          </p:cNvSpPr>
          <p:nvPr/>
        </p:nvSpPr>
        <p:spPr bwMode="auto">
          <a:xfrm>
            <a:off x="334602" y="4869160"/>
            <a:ext cx="47280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/>
            <a:r>
              <a:rPr lang="en-US" altLang="zh-CN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Xinghe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multimedia 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committed to PPT, AE and Keynote demonstration design. 8 years of design experience, more than 2000 pieces of outstanding works, to provide the most professional design services for all walks of life.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727" y="1334339"/>
            <a:ext cx="4709426" cy="313480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1674" y="3429000"/>
            <a:ext cx="4709426" cy="313961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52      (向天歌演示原创作品：www.TopPPT.cn)"/>
          <p:cNvSpPr txBox="1">
            <a:spLocks noChangeArrowheads="1"/>
          </p:cNvSpPr>
          <p:nvPr/>
        </p:nvSpPr>
        <p:spPr bwMode="auto">
          <a:xfrm>
            <a:off x="7140624" y="2109106"/>
            <a:ext cx="47280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/>
            <a:r>
              <a:rPr lang="en-US" altLang="zh-CN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Xinghe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multimedia 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committed to PPT, AE and Keynote demonstration design. 8 years of design experience, more than 2000 pieces of outstanding works, to provide the most professional design services for all walks of life.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77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9650" y="844451"/>
            <a:ext cx="6947919" cy="5708189"/>
            <a:chOff x="737907" y="1202624"/>
            <a:chExt cx="4097883" cy="3367666"/>
          </a:xfrm>
          <a:solidFill>
            <a:srgbClr val="75A030">
              <a:alpha val="76000"/>
            </a:srgbClr>
          </a:solidFill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3907547" y="1202624"/>
              <a:ext cx="928243" cy="824280"/>
            </a:xfrm>
            <a:custGeom>
              <a:avLst/>
              <a:gdLst>
                <a:gd name="T0" fmla="*/ 363316 w 1088"/>
                <a:gd name="T1" fmla="*/ 863584 h 988"/>
                <a:gd name="T2" fmla="*/ 431164 w 1088"/>
                <a:gd name="T3" fmla="*/ 940632 h 988"/>
                <a:gd name="T4" fmla="*/ 482597 w 1088"/>
                <a:gd name="T5" fmla="*/ 929931 h 988"/>
                <a:gd name="T6" fmla="*/ 549351 w 1088"/>
                <a:gd name="T7" fmla="*/ 935282 h 988"/>
                <a:gd name="T8" fmla="*/ 620482 w 1088"/>
                <a:gd name="T9" fmla="*/ 919230 h 988"/>
                <a:gd name="T10" fmla="*/ 671915 w 1088"/>
                <a:gd name="T11" fmla="*/ 979157 h 988"/>
                <a:gd name="T12" fmla="*/ 712405 w 1088"/>
                <a:gd name="T13" fmla="*/ 994138 h 988"/>
                <a:gd name="T14" fmla="*/ 760555 w 1088"/>
                <a:gd name="T15" fmla="*/ 1024101 h 988"/>
                <a:gd name="T16" fmla="*/ 773687 w 1088"/>
                <a:gd name="T17" fmla="*/ 966315 h 988"/>
                <a:gd name="T18" fmla="*/ 825121 w 1088"/>
                <a:gd name="T19" fmla="*/ 1026242 h 988"/>
                <a:gd name="T20" fmla="*/ 872177 w 1088"/>
                <a:gd name="T21" fmla="*/ 1052995 h 988"/>
                <a:gd name="T22" fmla="*/ 922516 w 1088"/>
                <a:gd name="T23" fmla="*/ 991998 h 988"/>
                <a:gd name="T24" fmla="*/ 955345 w 1088"/>
                <a:gd name="T25" fmla="*/ 986647 h 988"/>
                <a:gd name="T26" fmla="*/ 1008967 w 1088"/>
                <a:gd name="T27" fmla="*/ 1024101 h 988"/>
                <a:gd name="T28" fmla="*/ 1054929 w 1088"/>
                <a:gd name="T29" fmla="*/ 1026242 h 988"/>
                <a:gd name="T30" fmla="*/ 1039608 w 1088"/>
                <a:gd name="T31" fmla="*/ 942773 h 988"/>
                <a:gd name="T32" fmla="*/ 1016627 w 1088"/>
                <a:gd name="T33" fmla="*/ 841111 h 988"/>
                <a:gd name="T34" fmla="*/ 1132626 w 1088"/>
                <a:gd name="T35" fmla="*/ 796167 h 988"/>
                <a:gd name="T36" fmla="*/ 1143569 w 1088"/>
                <a:gd name="T37" fmla="*/ 745871 h 988"/>
                <a:gd name="T38" fmla="*/ 1157795 w 1088"/>
                <a:gd name="T39" fmla="*/ 696646 h 988"/>
                <a:gd name="T40" fmla="*/ 1163267 w 1088"/>
                <a:gd name="T41" fmla="*/ 500814 h 988"/>
                <a:gd name="T42" fmla="*/ 1158890 w 1088"/>
                <a:gd name="T43" fmla="*/ 415205 h 988"/>
                <a:gd name="T44" fmla="*/ 1152324 w 1088"/>
                <a:gd name="T45" fmla="*/ 376681 h 988"/>
                <a:gd name="T46" fmla="*/ 1075721 w 1088"/>
                <a:gd name="T47" fmla="*/ 434467 h 988"/>
                <a:gd name="T48" fmla="*/ 994741 w 1088"/>
                <a:gd name="T49" fmla="*/ 506165 h 988"/>
                <a:gd name="T50" fmla="*/ 850290 w 1088"/>
                <a:gd name="T51" fmla="*/ 506165 h 988"/>
                <a:gd name="T52" fmla="*/ 832781 w 1088"/>
                <a:gd name="T53" fmla="*/ 451589 h 988"/>
                <a:gd name="T54" fmla="*/ 782442 w 1088"/>
                <a:gd name="T55" fmla="*/ 415205 h 988"/>
                <a:gd name="T56" fmla="*/ 688330 w 1088"/>
                <a:gd name="T57" fmla="*/ 391663 h 988"/>
                <a:gd name="T58" fmla="*/ 611727 w 1088"/>
                <a:gd name="T59" fmla="*/ 383102 h 988"/>
                <a:gd name="T60" fmla="*/ 543879 w 1088"/>
                <a:gd name="T61" fmla="*/ 336017 h 988"/>
                <a:gd name="T62" fmla="*/ 511050 w 1088"/>
                <a:gd name="T63" fmla="*/ 281441 h 988"/>
                <a:gd name="T64" fmla="*/ 463994 w 1088"/>
                <a:gd name="T65" fmla="*/ 222584 h 988"/>
                <a:gd name="T66" fmla="*/ 404900 w 1088"/>
                <a:gd name="T67" fmla="*/ 130554 h 988"/>
                <a:gd name="T68" fmla="*/ 342524 w 1088"/>
                <a:gd name="T69" fmla="*/ 37454 h 988"/>
                <a:gd name="T70" fmla="*/ 241846 w 1088"/>
                <a:gd name="T71" fmla="*/ 22472 h 988"/>
                <a:gd name="T72" fmla="*/ 129130 w 1088"/>
                <a:gd name="T73" fmla="*/ 0 h 988"/>
                <a:gd name="T74" fmla="*/ 4377 w 1088"/>
                <a:gd name="T75" fmla="*/ 52436 h 988"/>
                <a:gd name="T76" fmla="*/ 0 w 1088"/>
                <a:gd name="T77" fmla="*/ 148746 h 988"/>
                <a:gd name="T78" fmla="*/ 54716 w 1088"/>
                <a:gd name="T79" fmla="*/ 185130 h 988"/>
                <a:gd name="T80" fmla="*/ 120376 w 1088"/>
                <a:gd name="T81" fmla="*/ 172289 h 988"/>
                <a:gd name="T82" fmla="*/ 134602 w 1088"/>
                <a:gd name="T83" fmla="*/ 238636 h 988"/>
                <a:gd name="T84" fmla="*/ 215582 w 1088"/>
                <a:gd name="T85" fmla="*/ 275020 h 988"/>
                <a:gd name="T86" fmla="*/ 264827 w 1088"/>
                <a:gd name="T87" fmla="*/ 254688 h 988"/>
                <a:gd name="T88" fmla="*/ 404900 w 1088"/>
                <a:gd name="T89" fmla="*/ 262179 h 988"/>
                <a:gd name="T90" fmla="*/ 383014 w 1088"/>
                <a:gd name="T91" fmla="*/ 446239 h 988"/>
                <a:gd name="T92" fmla="*/ 363316 w 1088"/>
                <a:gd name="T93" fmla="*/ 504025 h 988"/>
                <a:gd name="T94" fmla="*/ 355655 w 1088"/>
                <a:gd name="T95" fmla="*/ 622808 h 988"/>
                <a:gd name="T96" fmla="*/ 322826 w 1088"/>
                <a:gd name="T97" fmla="*/ 597125 h 988"/>
                <a:gd name="T98" fmla="*/ 250600 w 1088"/>
                <a:gd name="T99" fmla="*/ 705207 h 988"/>
                <a:gd name="T100" fmla="*/ 221054 w 1088"/>
                <a:gd name="T101" fmla="*/ 757642 h 988"/>
                <a:gd name="T102" fmla="*/ 322826 w 1088"/>
                <a:gd name="T103" fmla="*/ 794026 h 988"/>
                <a:gd name="T104" fmla="*/ 322826 w 1088"/>
                <a:gd name="T105" fmla="*/ 815429 h 988"/>
                <a:gd name="T106" fmla="*/ 286713 w 1088"/>
                <a:gd name="T107" fmla="*/ 860374 h 9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434735" y="1243467"/>
              <a:ext cx="1804504" cy="1589152"/>
            </a:xfrm>
            <a:custGeom>
              <a:avLst/>
              <a:gdLst>
                <a:gd name="T0" fmla="*/ 754396 w 2117"/>
                <a:gd name="T1" fmla="*/ 1974083 h 1903"/>
                <a:gd name="T2" fmla="*/ 854982 w 2117"/>
                <a:gd name="T3" fmla="*/ 1802703 h 1903"/>
                <a:gd name="T4" fmla="*/ 928235 w 2117"/>
                <a:gd name="T5" fmla="*/ 1963371 h 1903"/>
                <a:gd name="T6" fmla="*/ 1018982 w 2117"/>
                <a:gd name="T7" fmla="*/ 1998718 h 1903"/>
                <a:gd name="T8" fmla="*/ 1135968 w 2117"/>
                <a:gd name="T9" fmla="*/ 1827338 h 1903"/>
                <a:gd name="T10" fmla="*/ 1258420 w 2117"/>
                <a:gd name="T11" fmla="*/ 1769498 h 1903"/>
                <a:gd name="T12" fmla="*/ 1398366 w 2117"/>
                <a:gd name="T13" fmla="*/ 1660243 h 1903"/>
                <a:gd name="T14" fmla="*/ 1482553 w 2117"/>
                <a:gd name="T15" fmla="*/ 1550988 h 1903"/>
                <a:gd name="T16" fmla="*/ 1563459 w 2117"/>
                <a:gd name="T17" fmla="*/ 1428880 h 1903"/>
                <a:gd name="T18" fmla="*/ 1645458 w 2117"/>
                <a:gd name="T19" fmla="*/ 1434236 h 1903"/>
                <a:gd name="T20" fmla="*/ 1739485 w 2117"/>
                <a:gd name="T21" fmla="*/ 1405315 h 1903"/>
                <a:gd name="T22" fmla="*/ 1858657 w 2117"/>
                <a:gd name="T23" fmla="*/ 1395675 h 1903"/>
                <a:gd name="T24" fmla="*/ 1971270 w 2117"/>
                <a:gd name="T25" fmla="*/ 1437449 h 1903"/>
                <a:gd name="T26" fmla="*/ 2032496 w 2117"/>
                <a:gd name="T27" fmla="*/ 1392462 h 1903"/>
                <a:gd name="T28" fmla="*/ 2150576 w 2117"/>
                <a:gd name="T29" fmla="*/ 1283207 h 1903"/>
                <a:gd name="T30" fmla="*/ 2252255 w 2117"/>
                <a:gd name="T31" fmla="*/ 1227509 h 1903"/>
                <a:gd name="T32" fmla="*/ 2279589 w 2117"/>
                <a:gd name="T33" fmla="*/ 1135392 h 1903"/>
                <a:gd name="T34" fmla="*/ 2154949 w 2117"/>
                <a:gd name="T35" fmla="*/ 1066840 h 1903"/>
                <a:gd name="T36" fmla="*/ 2125429 w 2117"/>
                <a:gd name="T37" fmla="*/ 931878 h 1903"/>
                <a:gd name="T38" fmla="*/ 2163696 w 2117"/>
                <a:gd name="T39" fmla="*/ 886891 h 1903"/>
                <a:gd name="T40" fmla="*/ 2177909 w 2117"/>
                <a:gd name="T41" fmla="*/ 780850 h 1903"/>
                <a:gd name="T42" fmla="*/ 2177909 w 2117"/>
                <a:gd name="T43" fmla="*/ 754072 h 1903"/>
                <a:gd name="T44" fmla="*/ 2205242 w 2117"/>
                <a:gd name="T45" fmla="*/ 554843 h 1903"/>
                <a:gd name="T46" fmla="*/ 2250069 w 2117"/>
                <a:gd name="T47" fmla="*/ 576265 h 1903"/>
                <a:gd name="T48" fmla="*/ 2266469 w 2117"/>
                <a:gd name="T49" fmla="*/ 318124 h 1903"/>
                <a:gd name="T50" fmla="*/ 2119963 w 2117"/>
                <a:gd name="T51" fmla="*/ 207798 h 1903"/>
                <a:gd name="T52" fmla="*/ 2007350 w 2117"/>
                <a:gd name="T53" fmla="*/ 141388 h 1903"/>
                <a:gd name="T54" fmla="*/ 1895830 w 2117"/>
                <a:gd name="T55" fmla="*/ 104970 h 1903"/>
                <a:gd name="T56" fmla="*/ 1875057 w 2117"/>
                <a:gd name="T57" fmla="*/ 0 h 1903"/>
                <a:gd name="T58" fmla="*/ 1830231 w 2117"/>
                <a:gd name="T59" fmla="*/ 104970 h 1903"/>
                <a:gd name="T60" fmla="*/ 1773378 w 2117"/>
                <a:gd name="T61" fmla="*/ 383463 h 1903"/>
                <a:gd name="T62" fmla="*/ 1623592 w 2117"/>
                <a:gd name="T63" fmla="*/ 495931 h 1903"/>
                <a:gd name="T64" fmla="*/ 1523006 w 2117"/>
                <a:gd name="T65" fmla="*/ 691946 h 1903"/>
                <a:gd name="T66" fmla="*/ 1680445 w 2117"/>
                <a:gd name="T67" fmla="*/ 727294 h 1903"/>
                <a:gd name="T68" fmla="*/ 1901297 w 2117"/>
                <a:gd name="T69" fmla="*/ 799059 h 1903"/>
                <a:gd name="T70" fmla="*/ 1744951 w 2117"/>
                <a:gd name="T71" fmla="*/ 864398 h 1903"/>
                <a:gd name="T72" fmla="*/ 1617032 w 2117"/>
                <a:gd name="T73" fmla="*/ 946874 h 1903"/>
                <a:gd name="T74" fmla="*/ 1449753 w 2117"/>
                <a:gd name="T75" fmla="*/ 1095760 h 1903"/>
                <a:gd name="T76" fmla="*/ 1249674 w 2117"/>
                <a:gd name="T77" fmla="*/ 1125752 h 1903"/>
                <a:gd name="T78" fmla="*/ 1207034 w 2117"/>
                <a:gd name="T79" fmla="*/ 1313199 h 1903"/>
                <a:gd name="T80" fmla="*/ 901995 w 2117"/>
                <a:gd name="T81" fmla="*/ 1440663 h 1903"/>
                <a:gd name="T82" fmla="*/ 637410 w 2117"/>
                <a:gd name="T83" fmla="*/ 1520997 h 1903"/>
                <a:gd name="T84" fmla="*/ 231785 w 2117"/>
                <a:gd name="T85" fmla="*/ 1426738 h 1903"/>
                <a:gd name="T86" fmla="*/ 13120 w 2117"/>
                <a:gd name="T87" fmla="*/ 1497432 h 1903"/>
                <a:gd name="T88" fmla="*/ 138853 w 2117"/>
                <a:gd name="T89" fmla="*/ 1635607 h 1903"/>
                <a:gd name="T90" fmla="*/ 262399 w 2117"/>
                <a:gd name="T91" fmla="*/ 1688092 h 1903"/>
                <a:gd name="T92" fmla="*/ 299572 w 2117"/>
                <a:gd name="T93" fmla="*/ 1797347 h 1903"/>
                <a:gd name="T94" fmla="*/ 430771 w 2117"/>
                <a:gd name="T95" fmla="*/ 1868041 h 1903"/>
                <a:gd name="T96" fmla="*/ 618824 w 2117"/>
                <a:gd name="T97" fmla="*/ 1851974 h 1903"/>
                <a:gd name="T98" fmla="*/ 557597 w 2117"/>
                <a:gd name="T99" fmla="*/ 1948376 h 190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737907" y="1684073"/>
              <a:ext cx="1638658" cy="1215380"/>
            </a:xfrm>
            <a:custGeom>
              <a:avLst/>
              <a:gdLst>
                <a:gd name="T0" fmla="*/ 1441331 w 1922"/>
                <a:gd name="T1" fmla="*/ 53535 h 1456"/>
                <a:gd name="T2" fmla="*/ 1505852 w 1922"/>
                <a:gd name="T3" fmla="*/ 131695 h 1456"/>
                <a:gd name="T4" fmla="*/ 1596619 w 1922"/>
                <a:gd name="T5" fmla="*/ 189512 h 1456"/>
                <a:gd name="T6" fmla="*/ 1675356 w 1922"/>
                <a:gd name="T7" fmla="*/ 341550 h 1456"/>
                <a:gd name="T8" fmla="*/ 1631613 w 1922"/>
                <a:gd name="T9" fmla="*/ 457185 h 1456"/>
                <a:gd name="T10" fmla="*/ 1860170 w 1922"/>
                <a:gd name="T11" fmla="*/ 557830 h 1456"/>
                <a:gd name="T12" fmla="*/ 2018738 w 1922"/>
                <a:gd name="T13" fmla="*/ 671323 h 1456"/>
                <a:gd name="T14" fmla="*/ 2100756 w 1922"/>
                <a:gd name="T15" fmla="*/ 843704 h 1456"/>
                <a:gd name="T16" fmla="*/ 2041703 w 1922"/>
                <a:gd name="T17" fmla="*/ 918652 h 1456"/>
                <a:gd name="T18" fmla="*/ 1829550 w 1922"/>
                <a:gd name="T19" fmla="*/ 1033216 h 1456"/>
                <a:gd name="T20" fmla="*/ 1798930 w 1922"/>
                <a:gd name="T21" fmla="*/ 1213092 h 1456"/>
                <a:gd name="T22" fmla="*/ 1498197 w 1922"/>
                <a:gd name="T23" fmla="*/ 1300889 h 1456"/>
                <a:gd name="T24" fmla="*/ 1551782 w 1922"/>
                <a:gd name="T25" fmla="*/ 1463634 h 1456"/>
                <a:gd name="T26" fmla="*/ 1518975 w 1922"/>
                <a:gd name="T27" fmla="*/ 1516097 h 1456"/>
                <a:gd name="T28" fmla="*/ 1475232 w 1922"/>
                <a:gd name="T29" fmla="*/ 1557854 h 1456"/>
                <a:gd name="T30" fmla="*/ 1356032 w 1922"/>
                <a:gd name="T31" fmla="*/ 1527875 h 1456"/>
                <a:gd name="T32" fmla="*/ 1151534 w 1922"/>
                <a:gd name="T33" fmla="*/ 1500037 h 1456"/>
                <a:gd name="T34" fmla="*/ 945942 w 1922"/>
                <a:gd name="T35" fmla="*/ 1535370 h 1456"/>
                <a:gd name="T36" fmla="*/ 786280 w 1922"/>
                <a:gd name="T37" fmla="*/ 1510744 h 1456"/>
                <a:gd name="T38" fmla="*/ 604747 w 1922"/>
                <a:gd name="T39" fmla="*/ 1525734 h 1456"/>
                <a:gd name="T40" fmla="*/ 501951 w 1922"/>
                <a:gd name="T41" fmla="*/ 1476482 h 1456"/>
                <a:gd name="T42" fmla="*/ 392593 w 1922"/>
                <a:gd name="T43" fmla="*/ 1403675 h 1456"/>
                <a:gd name="T44" fmla="*/ 159662 w 1922"/>
                <a:gd name="T45" fmla="*/ 1361918 h 1456"/>
                <a:gd name="T46" fmla="*/ 129042 w 1922"/>
                <a:gd name="T47" fmla="*/ 1273051 h 1456"/>
                <a:gd name="T48" fmla="*/ 80925 w 1922"/>
                <a:gd name="T49" fmla="*/ 1210951 h 1456"/>
                <a:gd name="T50" fmla="*/ 44837 w 1922"/>
                <a:gd name="T51" fmla="*/ 1149921 h 1456"/>
                <a:gd name="T52" fmla="*/ 77644 w 1922"/>
                <a:gd name="T53" fmla="*/ 1078185 h 1456"/>
                <a:gd name="T54" fmla="*/ 9842 w 1922"/>
                <a:gd name="T55" fmla="*/ 991459 h 1456"/>
                <a:gd name="T56" fmla="*/ 7655 w 1922"/>
                <a:gd name="T57" fmla="*/ 899380 h 1456"/>
                <a:gd name="T58" fmla="*/ 48117 w 1922"/>
                <a:gd name="T59" fmla="*/ 838350 h 1456"/>
                <a:gd name="T60" fmla="*/ 165130 w 1922"/>
                <a:gd name="T61" fmla="*/ 798735 h 1456"/>
                <a:gd name="T62" fmla="*/ 221996 w 1922"/>
                <a:gd name="T63" fmla="*/ 803018 h 1456"/>
                <a:gd name="T64" fmla="*/ 291984 w 1922"/>
                <a:gd name="T65" fmla="*/ 835138 h 1456"/>
                <a:gd name="T66" fmla="*/ 501951 w 1922"/>
                <a:gd name="T67" fmla="*/ 763402 h 1456"/>
                <a:gd name="T68" fmla="*/ 683484 w 1922"/>
                <a:gd name="T69" fmla="*/ 648838 h 1456"/>
                <a:gd name="T70" fmla="*/ 739256 w 1922"/>
                <a:gd name="T71" fmla="*/ 599587 h 1456"/>
                <a:gd name="T72" fmla="*/ 707543 w 1922"/>
                <a:gd name="T73" fmla="*/ 406862 h 1456"/>
                <a:gd name="T74" fmla="*/ 868298 w 1922"/>
                <a:gd name="T75" fmla="*/ 373671 h 1456"/>
                <a:gd name="T76" fmla="*/ 937193 w 1922"/>
                <a:gd name="T77" fmla="*/ 406862 h 1456"/>
                <a:gd name="T78" fmla="*/ 1019211 w 1922"/>
                <a:gd name="T79" fmla="*/ 195936 h 1456"/>
                <a:gd name="T80" fmla="*/ 1146066 w 1922"/>
                <a:gd name="T81" fmla="*/ 221633 h 1456"/>
                <a:gd name="T82" fmla="*/ 1254330 w 1922"/>
                <a:gd name="T83" fmla="*/ 98504 h 1456"/>
                <a:gd name="T84" fmla="*/ 1353845 w 1922"/>
                <a:gd name="T85" fmla="*/ 43898 h 1456"/>
                <a:gd name="T86" fmla="*/ 1432582 w 1922"/>
                <a:gd name="T87" fmla="*/ 13919 h 14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947152" y="2128392"/>
              <a:ext cx="465359" cy="443081"/>
            </a:xfrm>
            <a:custGeom>
              <a:avLst/>
              <a:gdLst>
                <a:gd name="T0" fmla="*/ 493423 w 548"/>
                <a:gd name="T1" fmla="*/ 394611 h 530"/>
                <a:gd name="T2" fmla="*/ 553331 w 548"/>
                <a:gd name="T3" fmla="*/ 301319 h 530"/>
                <a:gd name="T4" fmla="*/ 595811 w 548"/>
                <a:gd name="T5" fmla="*/ 256282 h 530"/>
                <a:gd name="T6" fmla="*/ 590365 w 548"/>
                <a:gd name="T7" fmla="*/ 211245 h 530"/>
                <a:gd name="T8" fmla="*/ 547884 w 548"/>
                <a:gd name="T9" fmla="*/ 164064 h 530"/>
                <a:gd name="T10" fmla="*/ 541349 w 548"/>
                <a:gd name="T11" fmla="*/ 125460 h 530"/>
                <a:gd name="T12" fmla="*/ 467281 w 548"/>
                <a:gd name="T13" fmla="*/ 23591 h 530"/>
                <a:gd name="T14" fmla="*/ 460746 w 548"/>
                <a:gd name="T15" fmla="*/ 34314 h 530"/>
                <a:gd name="T16" fmla="*/ 447675 w 548"/>
                <a:gd name="T17" fmla="*/ 48254 h 530"/>
                <a:gd name="T18" fmla="*/ 416087 w 548"/>
                <a:gd name="T19" fmla="*/ 13940 h 530"/>
                <a:gd name="T20" fmla="*/ 367072 w 548"/>
                <a:gd name="T21" fmla="*/ 0 h 530"/>
                <a:gd name="T22" fmla="*/ 367072 w 548"/>
                <a:gd name="T23" fmla="*/ 13940 h 530"/>
                <a:gd name="T24" fmla="*/ 367072 w 548"/>
                <a:gd name="T25" fmla="*/ 34314 h 530"/>
                <a:gd name="T26" fmla="*/ 348555 w 548"/>
                <a:gd name="T27" fmla="*/ 50399 h 530"/>
                <a:gd name="T28" fmla="*/ 308253 w 548"/>
                <a:gd name="T29" fmla="*/ 87930 h 530"/>
                <a:gd name="T30" fmla="*/ 267951 w 548"/>
                <a:gd name="T31" fmla="*/ 87930 h 530"/>
                <a:gd name="T32" fmla="*/ 252702 w 548"/>
                <a:gd name="T33" fmla="*/ 114737 h 530"/>
                <a:gd name="T34" fmla="*/ 237453 w 548"/>
                <a:gd name="T35" fmla="*/ 114737 h 530"/>
                <a:gd name="T36" fmla="*/ 208044 w 548"/>
                <a:gd name="T37" fmla="*/ 143690 h 530"/>
                <a:gd name="T38" fmla="*/ 190616 w 548"/>
                <a:gd name="T39" fmla="*/ 143690 h 530"/>
                <a:gd name="T40" fmla="*/ 156850 w 548"/>
                <a:gd name="T41" fmla="*/ 178004 h 530"/>
                <a:gd name="T42" fmla="*/ 136154 w 548"/>
                <a:gd name="T43" fmla="*/ 183365 h 530"/>
                <a:gd name="T44" fmla="*/ 89317 w 548"/>
                <a:gd name="T45" fmla="*/ 251993 h 530"/>
                <a:gd name="T46" fmla="*/ 59908 w 548"/>
                <a:gd name="T47" fmla="*/ 210173 h 530"/>
                <a:gd name="T48" fmla="*/ 28320 w 548"/>
                <a:gd name="T49" fmla="*/ 188727 h 530"/>
                <a:gd name="T50" fmla="*/ 13071 w 548"/>
                <a:gd name="T51" fmla="*/ 203739 h 530"/>
                <a:gd name="T52" fmla="*/ 30499 w 548"/>
                <a:gd name="T53" fmla="*/ 297030 h 530"/>
                <a:gd name="T54" fmla="*/ 15249 w 548"/>
                <a:gd name="T55" fmla="*/ 329200 h 530"/>
                <a:gd name="T56" fmla="*/ 0 w 548"/>
                <a:gd name="T57" fmla="*/ 375309 h 530"/>
                <a:gd name="T58" fmla="*/ 45748 w 548"/>
                <a:gd name="T59" fmla="*/ 404261 h 530"/>
                <a:gd name="T60" fmla="*/ 67532 w 548"/>
                <a:gd name="T61" fmla="*/ 407478 h 530"/>
                <a:gd name="T62" fmla="*/ 100209 w 548"/>
                <a:gd name="T63" fmla="*/ 451443 h 530"/>
                <a:gd name="T64" fmla="*/ 125262 w 548"/>
                <a:gd name="T65" fmla="*/ 438575 h 530"/>
                <a:gd name="T66" fmla="*/ 162296 w 548"/>
                <a:gd name="T67" fmla="*/ 394611 h 530"/>
                <a:gd name="T68" fmla="*/ 198241 w 548"/>
                <a:gd name="T69" fmla="*/ 330272 h 530"/>
                <a:gd name="T70" fmla="*/ 261416 w 548"/>
                <a:gd name="T71" fmla="*/ 317404 h 530"/>
                <a:gd name="T72" fmla="*/ 300628 w 548"/>
                <a:gd name="T73" fmla="*/ 356007 h 530"/>
                <a:gd name="T74" fmla="*/ 273398 w 548"/>
                <a:gd name="T75" fmla="*/ 420346 h 530"/>
                <a:gd name="T76" fmla="*/ 237453 w 548"/>
                <a:gd name="T77" fmla="*/ 477179 h 530"/>
                <a:gd name="T78" fmla="*/ 267951 w 548"/>
                <a:gd name="T79" fmla="*/ 500769 h 530"/>
                <a:gd name="T80" fmla="*/ 267951 w 548"/>
                <a:gd name="T81" fmla="*/ 529722 h 530"/>
                <a:gd name="T82" fmla="*/ 242899 w 548"/>
                <a:gd name="T83" fmla="*/ 555457 h 530"/>
                <a:gd name="T84" fmla="*/ 248345 w 548"/>
                <a:gd name="T85" fmla="*/ 567253 h 530"/>
                <a:gd name="T86" fmla="*/ 293004 w 548"/>
                <a:gd name="T87" fmla="*/ 543662 h 530"/>
                <a:gd name="T88" fmla="*/ 359447 w 548"/>
                <a:gd name="T89" fmla="*/ 455732 h 530"/>
                <a:gd name="T90" fmla="*/ 460746 w 548"/>
                <a:gd name="T91" fmla="*/ 401044 h 530"/>
                <a:gd name="T92" fmla="*/ 493423 w 548"/>
                <a:gd name="T93" fmla="*/ 394611 h 5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059779" y="1878385"/>
              <a:ext cx="678236" cy="451745"/>
            </a:xfrm>
            <a:custGeom>
              <a:avLst/>
              <a:gdLst>
                <a:gd name="T0" fmla="*/ 842524 w 793"/>
                <a:gd name="T1" fmla="*/ 158809 h 540"/>
                <a:gd name="T2" fmla="*/ 773411 w 793"/>
                <a:gd name="T3" fmla="*/ 145933 h 540"/>
                <a:gd name="T4" fmla="*/ 747082 w 793"/>
                <a:gd name="T5" fmla="*/ 142713 h 540"/>
                <a:gd name="T6" fmla="*/ 685648 w 793"/>
                <a:gd name="T7" fmla="*/ 174904 h 540"/>
                <a:gd name="T8" fmla="*/ 658222 w 793"/>
                <a:gd name="T9" fmla="*/ 191000 h 540"/>
                <a:gd name="T10" fmla="*/ 607758 w 793"/>
                <a:gd name="T11" fmla="*/ 154517 h 540"/>
                <a:gd name="T12" fmla="*/ 560586 w 793"/>
                <a:gd name="T13" fmla="*/ 115888 h 540"/>
                <a:gd name="T14" fmla="*/ 552906 w 793"/>
                <a:gd name="T15" fmla="*/ 167393 h 540"/>
                <a:gd name="T16" fmla="*/ 504637 w 793"/>
                <a:gd name="T17" fmla="*/ 115888 h 540"/>
                <a:gd name="T18" fmla="*/ 464046 w 793"/>
                <a:gd name="T19" fmla="*/ 75112 h 540"/>
                <a:gd name="T20" fmla="*/ 375187 w 793"/>
                <a:gd name="T21" fmla="*/ 75112 h 540"/>
                <a:gd name="T22" fmla="*/ 330208 w 793"/>
                <a:gd name="T23" fmla="*/ 41848 h 540"/>
                <a:gd name="T24" fmla="*/ 264386 w 793"/>
                <a:gd name="T25" fmla="*/ 65455 h 540"/>
                <a:gd name="T26" fmla="*/ 197467 w 793"/>
                <a:gd name="T27" fmla="*/ 48287 h 540"/>
                <a:gd name="T28" fmla="*/ 107510 w 793"/>
                <a:gd name="T29" fmla="*/ 9657 h 540"/>
                <a:gd name="T30" fmla="*/ 80084 w 793"/>
                <a:gd name="T31" fmla="*/ 70820 h 540"/>
                <a:gd name="T32" fmla="*/ 0 w 793"/>
                <a:gd name="T33" fmla="*/ 75112 h 540"/>
                <a:gd name="T34" fmla="*/ 42784 w 793"/>
                <a:gd name="T35" fmla="*/ 115888 h 540"/>
                <a:gd name="T36" fmla="*/ 48270 w 793"/>
                <a:gd name="T37" fmla="*/ 188854 h 540"/>
                <a:gd name="T38" fmla="*/ 72404 w 793"/>
                <a:gd name="T39" fmla="*/ 247871 h 540"/>
                <a:gd name="T40" fmla="*/ 142615 w 793"/>
                <a:gd name="T41" fmla="*/ 209242 h 540"/>
                <a:gd name="T42" fmla="*/ 197467 w 793"/>
                <a:gd name="T43" fmla="*/ 317618 h 540"/>
                <a:gd name="T44" fmla="*/ 228184 w 793"/>
                <a:gd name="T45" fmla="*/ 319764 h 540"/>
                <a:gd name="T46" fmla="*/ 310461 w 793"/>
                <a:gd name="T47" fmla="*/ 369123 h 540"/>
                <a:gd name="T48" fmla="*/ 330208 w 793"/>
                <a:gd name="T49" fmla="*/ 343371 h 540"/>
                <a:gd name="T50" fmla="*/ 411389 w 793"/>
                <a:gd name="T51" fmla="*/ 485011 h 540"/>
                <a:gd name="T52" fmla="*/ 458561 w 793"/>
                <a:gd name="T53" fmla="*/ 578365 h 540"/>
                <a:gd name="T54" fmla="*/ 529869 w 793"/>
                <a:gd name="T55" fmla="*/ 457112 h 540"/>
                <a:gd name="T56" fmla="*/ 585818 w 793"/>
                <a:gd name="T57" fmla="*/ 472135 h 540"/>
                <a:gd name="T58" fmla="*/ 668095 w 793"/>
                <a:gd name="T59" fmla="*/ 445309 h 540"/>
                <a:gd name="T60" fmla="*/ 648349 w 793"/>
                <a:gd name="T61" fmla="*/ 390584 h 540"/>
                <a:gd name="T62" fmla="*/ 728432 w 793"/>
                <a:gd name="T63" fmla="*/ 329421 h 540"/>
                <a:gd name="T64" fmla="*/ 761343 w 793"/>
                <a:gd name="T65" fmla="*/ 270404 h 540"/>
                <a:gd name="T66" fmla="*/ 785478 w 793"/>
                <a:gd name="T67" fmla="*/ 236067 h 540"/>
                <a:gd name="T68" fmla="*/ 817292 w 793"/>
                <a:gd name="T69" fmla="*/ 263966 h 540"/>
                <a:gd name="T70" fmla="*/ 868853 w 793"/>
                <a:gd name="T71" fmla="*/ 171685 h 5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376565" y="3572738"/>
              <a:ext cx="738882" cy="750020"/>
            </a:xfrm>
            <a:custGeom>
              <a:avLst/>
              <a:gdLst>
                <a:gd name="T0" fmla="*/ 826401 w 867"/>
                <a:gd name="T1" fmla="*/ 148579 h 900"/>
                <a:gd name="T2" fmla="*/ 759721 w 867"/>
                <a:gd name="T3" fmla="*/ 166751 h 900"/>
                <a:gd name="T4" fmla="*/ 733486 w 867"/>
                <a:gd name="T5" fmla="*/ 117581 h 900"/>
                <a:gd name="T6" fmla="*/ 719275 w 867"/>
                <a:gd name="T7" fmla="*/ 83376 h 900"/>
                <a:gd name="T8" fmla="*/ 673364 w 867"/>
                <a:gd name="T9" fmla="*/ 85513 h 900"/>
                <a:gd name="T10" fmla="*/ 646036 w 867"/>
                <a:gd name="T11" fmla="*/ 125063 h 900"/>
                <a:gd name="T12" fmla="*/ 646036 w 867"/>
                <a:gd name="T13" fmla="*/ 167820 h 900"/>
                <a:gd name="T14" fmla="*/ 590287 w 867"/>
                <a:gd name="T15" fmla="*/ 334571 h 900"/>
                <a:gd name="T16" fmla="*/ 543282 w 867"/>
                <a:gd name="T17" fmla="*/ 344191 h 900"/>
                <a:gd name="T18" fmla="*/ 454739 w 867"/>
                <a:gd name="T19" fmla="*/ 368776 h 900"/>
                <a:gd name="T20" fmla="*/ 323565 w 867"/>
                <a:gd name="T21" fmla="*/ 166751 h 900"/>
                <a:gd name="T22" fmla="*/ 278746 w 867"/>
                <a:gd name="T23" fmla="*/ 132546 h 900"/>
                <a:gd name="T24" fmla="*/ 267815 w 867"/>
                <a:gd name="T25" fmla="*/ 85513 h 900"/>
                <a:gd name="T26" fmla="*/ 205507 w 867"/>
                <a:gd name="T27" fmla="*/ 117581 h 900"/>
                <a:gd name="T28" fmla="*/ 178179 w 867"/>
                <a:gd name="T29" fmla="*/ 0 h 900"/>
                <a:gd name="T30" fmla="*/ 132268 w 867"/>
                <a:gd name="T31" fmla="*/ 47032 h 900"/>
                <a:gd name="T32" fmla="*/ 126802 w 867"/>
                <a:gd name="T33" fmla="*/ 119719 h 900"/>
                <a:gd name="T34" fmla="*/ 96195 w 867"/>
                <a:gd name="T35" fmla="*/ 106892 h 900"/>
                <a:gd name="T36" fmla="*/ 96195 w 867"/>
                <a:gd name="T37" fmla="*/ 194543 h 900"/>
                <a:gd name="T38" fmla="*/ 132268 w 867"/>
                <a:gd name="T39" fmla="*/ 205232 h 900"/>
                <a:gd name="T40" fmla="*/ 127895 w 867"/>
                <a:gd name="T41" fmla="*/ 392292 h 900"/>
                <a:gd name="T42" fmla="*/ 21862 w 867"/>
                <a:gd name="T43" fmla="*/ 515218 h 900"/>
                <a:gd name="T44" fmla="*/ 0 w 867"/>
                <a:gd name="T45" fmla="*/ 549423 h 900"/>
                <a:gd name="T46" fmla="*/ 2186 w 867"/>
                <a:gd name="T47" fmla="*/ 623178 h 900"/>
                <a:gd name="T48" fmla="*/ 62308 w 867"/>
                <a:gd name="T49" fmla="*/ 611420 h 900"/>
                <a:gd name="T50" fmla="*/ 126802 w 867"/>
                <a:gd name="T51" fmla="*/ 638143 h 900"/>
                <a:gd name="T52" fmla="*/ 145385 w 867"/>
                <a:gd name="T53" fmla="*/ 705485 h 900"/>
                <a:gd name="T54" fmla="*/ 195669 w 867"/>
                <a:gd name="T55" fmla="*/ 718312 h 900"/>
                <a:gd name="T56" fmla="*/ 193483 w 867"/>
                <a:gd name="T57" fmla="*/ 757862 h 900"/>
                <a:gd name="T58" fmla="*/ 174900 w 867"/>
                <a:gd name="T59" fmla="*/ 828410 h 900"/>
                <a:gd name="T60" fmla="*/ 213159 w 867"/>
                <a:gd name="T61" fmla="*/ 844444 h 900"/>
                <a:gd name="T62" fmla="*/ 251418 w 867"/>
                <a:gd name="T63" fmla="*/ 876512 h 900"/>
                <a:gd name="T64" fmla="*/ 324658 w 867"/>
                <a:gd name="T65" fmla="*/ 920337 h 900"/>
                <a:gd name="T66" fmla="*/ 394618 w 867"/>
                <a:gd name="T67" fmla="*/ 898959 h 900"/>
                <a:gd name="T68" fmla="*/ 402269 w 867"/>
                <a:gd name="T69" fmla="*/ 942785 h 900"/>
                <a:gd name="T70" fmla="*/ 447087 w 867"/>
                <a:gd name="T71" fmla="*/ 952405 h 900"/>
                <a:gd name="T72" fmla="*/ 467857 w 867"/>
                <a:gd name="T73" fmla="*/ 947060 h 900"/>
                <a:gd name="T74" fmla="*/ 448181 w 867"/>
                <a:gd name="T75" fmla="*/ 828410 h 900"/>
                <a:gd name="T76" fmla="*/ 508302 w 867"/>
                <a:gd name="T77" fmla="*/ 808101 h 900"/>
                <a:gd name="T78" fmla="*/ 543282 w 867"/>
                <a:gd name="T79" fmla="*/ 778171 h 900"/>
                <a:gd name="T80" fmla="*/ 631825 w 867"/>
                <a:gd name="T81" fmla="*/ 776034 h 900"/>
                <a:gd name="T82" fmla="*/ 673364 w 867"/>
                <a:gd name="T83" fmla="*/ 770689 h 900"/>
                <a:gd name="T84" fmla="*/ 707251 w 867"/>
                <a:gd name="T85" fmla="*/ 796343 h 900"/>
                <a:gd name="T86" fmla="*/ 738951 w 867"/>
                <a:gd name="T87" fmla="*/ 763207 h 900"/>
                <a:gd name="T88" fmla="*/ 779397 w 867"/>
                <a:gd name="T89" fmla="*/ 765344 h 900"/>
                <a:gd name="T90" fmla="*/ 832960 w 867"/>
                <a:gd name="T91" fmla="*/ 705485 h 900"/>
                <a:gd name="T92" fmla="*/ 884337 w 867"/>
                <a:gd name="T93" fmla="*/ 718312 h 900"/>
                <a:gd name="T94" fmla="*/ 924782 w 867"/>
                <a:gd name="T95" fmla="*/ 679831 h 900"/>
                <a:gd name="T96" fmla="*/ 946645 w 867"/>
                <a:gd name="T97" fmla="*/ 636005 h 900"/>
                <a:gd name="T98" fmla="*/ 842798 w 867"/>
                <a:gd name="T99" fmla="*/ 599662 h 900"/>
                <a:gd name="T100" fmla="*/ 802353 w 867"/>
                <a:gd name="T101" fmla="*/ 575077 h 900"/>
                <a:gd name="T102" fmla="*/ 758628 w 867"/>
                <a:gd name="T103" fmla="*/ 547285 h 900"/>
                <a:gd name="T104" fmla="*/ 771745 w 867"/>
                <a:gd name="T105" fmla="*/ 468186 h 900"/>
                <a:gd name="T106" fmla="*/ 759721 w 867"/>
                <a:gd name="T107" fmla="*/ 322813 h 900"/>
                <a:gd name="T108" fmla="*/ 686482 w 867"/>
                <a:gd name="T109" fmla="*/ 327089 h 900"/>
                <a:gd name="T110" fmla="*/ 673364 w 867"/>
                <a:gd name="T111" fmla="*/ 275781 h 900"/>
                <a:gd name="T112" fmla="*/ 688668 w 867"/>
                <a:gd name="T113" fmla="*/ 224473 h 900"/>
                <a:gd name="T114" fmla="*/ 733486 w 867"/>
                <a:gd name="T115" fmla="*/ 221266 h 900"/>
                <a:gd name="T116" fmla="*/ 822029 w 867"/>
                <a:gd name="T117" fmla="*/ 221266 h 9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726849" y="3416793"/>
              <a:ext cx="384911" cy="524767"/>
            </a:xfrm>
            <a:custGeom>
              <a:avLst/>
              <a:gdLst>
                <a:gd name="T0" fmla="*/ 9896 w 449"/>
                <a:gd name="T1" fmla="*/ 147441 h 630"/>
                <a:gd name="T2" fmla="*/ 41784 w 449"/>
                <a:gd name="T3" fmla="*/ 207272 h 630"/>
                <a:gd name="T4" fmla="*/ 43983 w 449"/>
                <a:gd name="T5" fmla="*/ 238256 h 630"/>
                <a:gd name="T6" fmla="*/ 29689 w 449"/>
                <a:gd name="T7" fmla="*/ 270308 h 630"/>
                <a:gd name="T8" fmla="*/ 4398 w 449"/>
                <a:gd name="T9" fmla="*/ 288471 h 630"/>
                <a:gd name="T10" fmla="*/ 0 w 449"/>
                <a:gd name="T11" fmla="*/ 344029 h 630"/>
                <a:gd name="T12" fmla="*/ 7697 w 449"/>
                <a:gd name="T13" fmla="*/ 353645 h 630"/>
                <a:gd name="T14" fmla="*/ 20892 w 449"/>
                <a:gd name="T15" fmla="*/ 348303 h 630"/>
                <a:gd name="T16" fmla="*/ 29689 w 449"/>
                <a:gd name="T17" fmla="*/ 353645 h 630"/>
                <a:gd name="T18" fmla="*/ 29689 w 449"/>
                <a:gd name="T19" fmla="*/ 391039 h 630"/>
                <a:gd name="T20" fmla="*/ 43983 w 449"/>
                <a:gd name="T21" fmla="*/ 432707 h 630"/>
                <a:gd name="T22" fmla="*/ 63776 w 449"/>
                <a:gd name="T23" fmla="*/ 440186 h 630"/>
                <a:gd name="T24" fmla="*/ 67074 w 449"/>
                <a:gd name="T25" fmla="*/ 503222 h 630"/>
                <a:gd name="T26" fmla="*/ 54979 w 449"/>
                <a:gd name="T27" fmla="*/ 544890 h 630"/>
                <a:gd name="T28" fmla="*/ 67074 w 449"/>
                <a:gd name="T29" fmla="*/ 564122 h 630"/>
                <a:gd name="T30" fmla="*/ 89066 w 449"/>
                <a:gd name="T31" fmla="*/ 584422 h 630"/>
                <a:gd name="T32" fmla="*/ 138547 w 449"/>
                <a:gd name="T33" fmla="*/ 571601 h 630"/>
                <a:gd name="T34" fmla="*/ 149543 w 449"/>
                <a:gd name="T35" fmla="*/ 590832 h 630"/>
                <a:gd name="T36" fmla="*/ 131950 w 449"/>
                <a:gd name="T37" fmla="*/ 611132 h 630"/>
                <a:gd name="T38" fmla="*/ 106659 w 449"/>
                <a:gd name="T39" fmla="*/ 649595 h 630"/>
                <a:gd name="T40" fmla="*/ 106659 w 449"/>
                <a:gd name="T41" fmla="*/ 660279 h 630"/>
                <a:gd name="T42" fmla="*/ 123153 w 449"/>
                <a:gd name="T43" fmla="*/ 672032 h 630"/>
                <a:gd name="T44" fmla="*/ 229812 w 449"/>
                <a:gd name="T45" fmla="*/ 628227 h 630"/>
                <a:gd name="T46" fmla="*/ 268298 w 449"/>
                <a:gd name="T47" fmla="*/ 649595 h 630"/>
                <a:gd name="T48" fmla="*/ 278194 w 449"/>
                <a:gd name="T49" fmla="*/ 638911 h 630"/>
                <a:gd name="T50" fmla="*/ 268298 w 449"/>
                <a:gd name="T51" fmla="*/ 615406 h 630"/>
                <a:gd name="T52" fmla="*/ 270497 w 449"/>
                <a:gd name="T53" fmla="*/ 600448 h 630"/>
                <a:gd name="T54" fmla="*/ 286991 w 449"/>
                <a:gd name="T55" fmla="*/ 504291 h 630"/>
                <a:gd name="T56" fmla="*/ 302385 w 449"/>
                <a:gd name="T57" fmla="*/ 482923 h 630"/>
                <a:gd name="T58" fmla="*/ 310082 w 449"/>
                <a:gd name="T59" fmla="*/ 456212 h 630"/>
                <a:gd name="T60" fmla="*/ 328775 w 449"/>
                <a:gd name="T61" fmla="*/ 416681 h 630"/>
                <a:gd name="T62" fmla="*/ 317779 w 449"/>
                <a:gd name="T63" fmla="*/ 400655 h 630"/>
                <a:gd name="T64" fmla="*/ 321078 w 449"/>
                <a:gd name="T65" fmla="*/ 367534 h 630"/>
                <a:gd name="T66" fmla="*/ 367260 w 449"/>
                <a:gd name="T67" fmla="*/ 316250 h 630"/>
                <a:gd name="T68" fmla="*/ 366161 w 449"/>
                <a:gd name="T69" fmla="*/ 282061 h 630"/>
                <a:gd name="T70" fmla="*/ 393650 w 449"/>
                <a:gd name="T71" fmla="*/ 232914 h 630"/>
                <a:gd name="T72" fmla="*/ 423339 w 449"/>
                <a:gd name="T73" fmla="*/ 241461 h 630"/>
                <a:gd name="T74" fmla="*/ 481617 w 449"/>
                <a:gd name="T75" fmla="*/ 198725 h 630"/>
                <a:gd name="T76" fmla="*/ 492612 w 449"/>
                <a:gd name="T77" fmla="*/ 177357 h 630"/>
                <a:gd name="T78" fmla="*/ 455227 w 449"/>
                <a:gd name="T79" fmla="*/ 110047 h 630"/>
                <a:gd name="T80" fmla="*/ 431036 w 449"/>
                <a:gd name="T81" fmla="*/ 74789 h 630"/>
                <a:gd name="T82" fmla="*/ 448629 w 449"/>
                <a:gd name="T83" fmla="*/ 59831 h 630"/>
                <a:gd name="T84" fmla="*/ 426638 w 449"/>
                <a:gd name="T85" fmla="*/ 39531 h 630"/>
                <a:gd name="T86" fmla="*/ 369459 w 449"/>
                <a:gd name="T87" fmla="*/ 39531 h 630"/>
                <a:gd name="T88" fmla="*/ 346368 w 449"/>
                <a:gd name="T89" fmla="*/ 12821 h 630"/>
                <a:gd name="T90" fmla="*/ 300186 w 449"/>
                <a:gd name="T91" fmla="*/ 57694 h 630"/>
                <a:gd name="T92" fmla="*/ 283692 w 449"/>
                <a:gd name="T93" fmla="*/ 49147 h 630"/>
                <a:gd name="T94" fmla="*/ 302385 w 449"/>
                <a:gd name="T95" fmla="*/ 14958 h 630"/>
                <a:gd name="T96" fmla="*/ 300186 w 449"/>
                <a:gd name="T97" fmla="*/ 4274 h 630"/>
                <a:gd name="T98" fmla="*/ 283692 w 449"/>
                <a:gd name="T99" fmla="*/ 0 h 630"/>
                <a:gd name="T100" fmla="*/ 229812 w 449"/>
                <a:gd name="T101" fmla="*/ 28847 h 630"/>
                <a:gd name="T102" fmla="*/ 188028 w 449"/>
                <a:gd name="T103" fmla="*/ 41668 h 630"/>
                <a:gd name="T104" fmla="*/ 151742 w 449"/>
                <a:gd name="T105" fmla="*/ 39531 h 630"/>
                <a:gd name="T106" fmla="*/ 76971 w 449"/>
                <a:gd name="T107" fmla="*/ 106841 h 630"/>
                <a:gd name="T108" fmla="*/ 37386 w 449"/>
                <a:gd name="T109" fmla="*/ 119662 h 630"/>
                <a:gd name="T110" fmla="*/ 9896 w 449"/>
                <a:gd name="T111" fmla="*/ 147441 h 6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891430" y="3570263"/>
              <a:ext cx="512390" cy="422041"/>
            </a:xfrm>
            <a:custGeom>
              <a:avLst/>
              <a:gdLst>
                <a:gd name="T0" fmla="*/ 178546 w 600"/>
                <a:gd name="T1" fmla="*/ 180802 h 506"/>
                <a:gd name="T2" fmla="*/ 166497 w 600"/>
                <a:gd name="T3" fmla="*/ 224666 h 506"/>
                <a:gd name="T4" fmla="*/ 138017 w 600"/>
                <a:gd name="T5" fmla="*/ 232154 h 506"/>
                <a:gd name="T6" fmla="*/ 76676 w 600"/>
                <a:gd name="T7" fmla="*/ 224666 h 506"/>
                <a:gd name="T8" fmla="*/ 62436 w 600"/>
                <a:gd name="T9" fmla="*/ 237504 h 506"/>
                <a:gd name="T10" fmla="*/ 30671 w 600"/>
                <a:gd name="T11" fmla="*/ 226805 h 506"/>
                <a:gd name="T12" fmla="*/ 0 w 600"/>
                <a:gd name="T13" fmla="*/ 266389 h 506"/>
                <a:gd name="T14" fmla="*/ 14240 w 600"/>
                <a:gd name="T15" fmla="*/ 279227 h 506"/>
                <a:gd name="T16" fmla="*/ 14240 w 600"/>
                <a:gd name="T17" fmla="*/ 305973 h 506"/>
                <a:gd name="T18" fmla="*/ 28480 w 600"/>
                <a:gd name="T19" fmla="*/ 329509 h 506"/>
                <a:gd name="T20" fmla="*/ 87630 w 600"/>
                <a:gd name="T21" fmla="*/ 311322 h 506"/>
                <a:gd name="T22" fmla="*/ 104061 w 600"/>
                <a:gd name="T23" fmla="*/ 325230 h 506"/>
                <a:gd name="T24" fmla="*/ 76676 w 600"/>
                <a:gd name="T25" fmla="*/ 435423 h 506"/>
                <a:gd name="T26" fmla="*/ 116110 w 600"/>
                <a:gd name="T27" fmla="*/ 469658 h 506"/>
                <a:gd name="T28" fmla="*/ 102965 w 600"/>
                <a:gd name="T29" fmla="*/ 530639 h 506"/>
                <a:gd name="T30" fmla="*/ 142399 w 600"/>
                <a:gd name="T31" fmla="*/ 534918 h 506"/>
                <a:gd name="T32" fmla="*/ 178546 w 600"/>
                <a:gd name="T33" fmla="*/ 499613 h 506"/>
                <a:gd name="T34" fmla="*/ 193881 w 600"/>
                <a:gd name="T35" fmla="*/ 509242 h 506"/>
                <a:gd name="T36" fmla="*/ 269462 w 600"/>
                <a:gd name="T37" fmla="*/ 540267 h 506"/>
                <a:gd name="T38" fmla="*/ 281511 w 600"/>
                <a:gd name="T39" fmla="*/ 530639 h 506"/>
                <a:gd name="T40" fmla="*/ 284798 w 600"/>
                <a:gd name="T41" fmla="*/ 509242 h 506"/>
                <a:gd name="T42" fmla="*/ 300133 w 600"/>
                <a:gd name="T43" fmla="*/ 495334 h 506"/>
                <a:gd name="T44" fmla="*/ 407480 w 600"/>
                <a:gd name="T45" fmla="*/ 430074 h 506"/>
                <a:gd name="T46" fmla="*/ 422815 w 600"/>
                <a:gd name="T47" fmla="*/ 451471 h 506"/>
                <a:gd name="T48" fmla="*/ 490728 w 600"/>
                <a:gd name="T49" fmla="*/ 469658 h 506"/>
                <a:gd name="T50" fmla="*/ 523589 w 600"/>
                <a:gd name="T51" fmla="*/ 424725 h 506"/>
                <a:gd name="T52" fmla="*/ 540020 w 600"/>
                <a:gd name="T53" fmla="*/ 435423 h 506"/>
                <a:gd name="T54" fmla="*/ 566309 w 600"/>
                <a:gd name="T55" fmla="*/ 435423 h 506"/>
                <a:gd name="T56" fmla="*/ 566309 w 600"/>
                <a:gd name="T57" fmla="*/ 422585 h 506"/>
                <a:gd name="T58" fmla="*/ 600266 w 600"/>
                <a:gd name="T59" fmla="*/ 411887 h 506"/>
                <a:gd name="T60" fmla="*/ 600266 w 600"/>
                <a:gd name="T61" fmla="*/ 403328 h 506"/>
                <a:gd name="T62" fmla="*/ 612315 w 600"/>
                <a:gd name="T63" fmla="*/ 389420 h 506"/>
                <a:gd name="T64" fmla="*/ 619982 w 600"/>
                <a:gd name="T65" fmla="*/ 391560 h 506"/>
                <a:gd name="T66" fmla="*/ 656130 w 600"/>
                <a:gd name="T67" fmla="*/ 360535 h 506"/>
                <a:gd name="T68" fmla="*/ 625459 w 600"/>
                <a:gd name="T69" fmla="*/ 313462 h 506"/>
                <a:gd name="T70" fmla="*/ 640794 w 600"/>
                <a:gd name="T71" fmla="*/ 248202 h 506"/>
                <a:gd name="T72" fmla="*/ 624364 w 600"/>
                <a:gd name="T73" fmla="*/ 226805 h 506"/>
                <a:gd name="T74" fmla="*/ 573977 w 600"/>
                <a:gd name="T75" fmla="*/ 239643 h 506"/>
                <a:gd name="T76" fmla="*/ 568500 w 600"/>
                <a:gd name="T77" fmla="*/ 232154 h 506"/>
                <a:gd name="T78" fmla="*/ 624364 w 600"/>
                <a:gd name="T79" fmla="*/ 175453 h 506"/>
                <a:gd name="T80" fmla="*/ 600266 w 600"/>
                <a:gd name="T81" fmla="*/ 83447 h 506"/>
                <a:gd name="T82" fmla="*/ 563023 w 600"/>
                <a:gd name="T83" fmla="*/ 110193 h 506"/>
                <a:gd name="T84" fmla="*/ 529066 w 600"/>
                <a:gd name="T85" fmla="*/ 79168 h 506"/>
                <a:gd name="T86" fmla="*/ 499491 w 600"/>
                <a:gd name="T87" fmla="*/ 40654 h 506"/>
                <a:gd name="T88" fmla="*/ 495110 w 600"/>
                <a:gd name="T89" fmla="*/ 16048 h 506"/>
                <a:gd name="T90" fmla="*/ 477584 w 600"/>
                <a:gd name="T91" fmla="*/ 10698 h 506"/>
                <a:gd name="T92" fmla="*/ 449104 w 600"/>
                <a:gd name="T93" fmla="*/ 18187 h 506"/>
                <a:gd name="T94" fmla="*/ 407480 w 600"/>
                <a:gd name="T95" fmla="*/ 0 h 506"/>
                <a:gd name="T96" fmla="*/ 387763 w 600"/>
                <a:gd name="T97" fmla="*/ 43863 h 506"/>
                <a:gd name="T98" fmla="*/ 352711 w 600"/>
                <a:gd name="T99" fmla="*/ 47073 h 506"/>
                <a:gd name="T100" fmla="*/ 326422 w 600"/>
                <a:gd name="T101" fmla="*/ 83447 h 506"/>
                <a:gd name="T102" fmla="*/ 309991 w 600"/>
                <a:gd name="T103" fmla="*/ 75958 h 506"/>
                <a:gd name="T104" fmla="*/ 284798 w 600"/>
                <a:gd name="T105" fmla="*/ 83447 h 506"/>
                <a:gd name="T106" fmla="*/ 246459 w 600"/>
                <a:gd name="T107" fmla="*/ 62050 h 506"/>
                <a:gd name="T108" fmla="*/ 215789 w 600"/>
                <a:gd name="T109" fmla="*/ 96285 h 506"/>
                <a:gd name="T110" fmla="*/ 215789 w 600"/>
                <a:gd name="T111" fmla="*/ 113403 h 506"/>
                <a:gd name="T112" fmla="*/ 276035 w 600"/>
                <a:gd name="T113" fmla="*/ 142288 h 506"/>
                <a:gd name="T114" fmla="*/ 290274 w 600"/>
                <a:gd name="T115" fmla="*/ 166894 h 506"/>
                <a:gd name="T116" fmla="*/ 246459 w 600"/>
                <a:gd name="T117" fmla="*/ 181872 h 506"/>
                <a:gd name="T118" fmla="*/ 178546 w 600"/>
                <a:gd name="T119" fmla="*/ 180802 h 5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400081" y="3124706"/>
              <a:ext cx="1006215" cy="743832"/>
            </a:xfrm>
            <a:custGeom>
              <a:avLst/>
              <a:gdLst>
                <a:gd name="T0" fmla="*/ 504889 w 1181"/>
                <a:gd name="T1" fmla="*/ 80130 h 893"/>
                <a:gd name="T2" fmla="*/ 481940 w 1181"/>
                <a:gd name="T3" fmla="*/ 28847 h 893"/>
                <a:gd name="T4" fmla="*/ 564995 w 1181"/>
                <a:gd name="T5" fmla="*/ 0 h 893"/>
                <a:gd name="T6" fmla="*/ 579202 w 1181"/>
                <a:gd name="T7" fmla="*/ 55557 h 893"/>
                <a:gd name="T8" fmla="*/ 655700 w 1181"/>
                <a:gd name="T9" fmla="*/ 118593 h 893"/>
                <a:gd name="T10" fmla="*/ 695042 w 1181"/>
                <a:gd name="T11" fmla="*/ 118593 h 893"/>
                <a:gd name="T12" fmla="*/ 728920 w 1181"/>
                <a:gd name="T13" fmla="*/ 177355 h 893"/>
                <a:gd name="T14" fmla="*/ 807604 w 1181"/>
                <a:gd name="T15" fmla="*/ 170945 h 893"/>
                <a:gd name="T16" fmla="*/ 842575 w 1181"/>
                <a:gd name="T17" fmla="*/ 144235 h 893"/>
                <a:gd name="T18" fmla="*/ 867710 w 1181"/>
                <a:gd name="T19" fmla="*/ 170945 h 893"/>
                <a:gd name="T20" fmla="*/ 957323 w 1181"/>
                <a:gd name="T21" fmla="*/ 160261 h 893"/>
                <a:gd name="T22" fmla="*/ 975901 w 1181"/>
                <a:gd name="T23" fmla="*/ 182698 h 893"/>
                <a:gd name="T24" fmla="*/ 1064420 w 1181"/>
                <a:gd name="T25" fmla="*/ 221160 h 893"/>
                <a:gd name="T26" fmla="*/ 1175889 w 1181"/>
                <a:gd name="T27" fmla="*/ 233981 h 893"/>
                <a:gd name="T28" fmla="*/ 1228345 w 1181"/>
                <a:gd name="T29" fmla="*/ 245733 h 893"/>
                <a:gd name="T30" fmla="*/ 1277523 w 1181"/>
                <a:gd name="T31" fmla="*/ 279923 h 893"/>
                <a:gd name="T32" fmla="*/ 1280801 w 1181"/>
                <a:gd name="T33" fmla="*/ 362190 h 893"/>
                <a:gd name="T34" fmla="*/ 1218510 w 1181"/>
                <a:gd name="T35" fmla="*/ 392105 h 893"/>
                <a:gd name="T36" fmla="*/ 1120155 w 1181"/>
                <a:gd name="T37" fmla="*/ 425226 h 893"/>
                <a:gd name="T38" fmla="*/ 1137640 w 1181"/>
                <a:gd name="T39" fmla="*/ 492535 h 893"/>
                <a:gd name="T40" fmla="*/ 1213046 w 1181"/>
                <a:gd name="T41" fmla="*/ 563050 h 893"/>
                <a:gd name="T42" fmla="*/ 1181354 w 1181"/>
                <a:gd name="T43" fmla="*/ 676301 h 893"/>
                <a:gd name="T44" fmla="*/ 1120155 w 1181"/>
                <a:gd name="T45" fmla="*/ 604718 h 893"/>
                <a:gd name="T46" fmla="*/ 1097205 w 1181"/>
                <a:gd name="T47" fmla="*/ 575871 h 893"/>
                <a:gd name="T48" fmla="*/ 1029450 w 1181"/>
                <a:gd name="T49" fmla="*/ 564119 h 893"/>
                <a:gd name="T50" fmla="*/ 975901 w 1181"/>
                <a:gd name="T51" fmla="*/ 612197 h 893"/>
                <a:gd name="T52" fmla="*/ 936559 w 1181"/>
                <a:gd name="T53" fmla="*/ 642112 h 893"/>
                <a:gd name="T54" fmla="*/ 873174 w 1181"/>
                <a:gd name="T55" fmla="*/ 628223 h 893"/>
                <a:gd name="T56" fmla="*/ 842575 w 1181"/>
                <a:gd name="T57" fmla="*/ 679507 h 893"/>
                <a:gd name="T58" fmla="*/ 916888 w 1181"/>
                <a:gd name="T59" fmla="*/ 732927 h 893"/>
                <a:gd name="T60" fmla="*/ 807604 w 1181"/>
                <a:gd name="T61" fmla="*/ 746816 h 893"/>
                <a:gd name="T62" fmla="*/ 775912 w 1181"/>
                <a:gd name="T63" fmla="*/ 713696 h 893"/>
                <a:gd name="T64" fmla="*/ 709249 w 1181"/>
                <a:gd name="T65" fmla="*/ 723311 h 893"/>
                <a:gd name="T66" fmla="*/ 695042 w 1181"/>
                <a:gd name="T67" fmla="*/ 674164 h 893"/>
                <a:gd name="T68" fmla="*/ 655700 w 1181"/>
                <a:gd name="T69" fmla="*/ 647454 h 893"/>
                <a:gd name="T70" fmla="*/ 652422 w 1181"/>
                <a:gd name="T71" fmla="*/ 684849 h 893"/>
                <a:gd name="T72" fmla="*/ 613080 w 1181"/>
                <a:gd name="T73" fmla="*/ 713696 h 893"/>
                <a:gd name="T74" fmla="*/ 551881 w 1181"/>
                <a:gd name="T75" fmla="*/ 816263 h 893"/>
                <a:gd name="T76" fmla="*/ 533303 w 1181"/>
                <a:gd name="T77" fmla="*/ 930582 h 893"/>
                <a:gd name="T78" fmla="*/ 452433 w 1181"/>
                <a:gd name="T79" fmla="*/ 953019 h 893"/>
                <a:gd name="T80" fmla="*/ 332222 w 1181"/>
                <a:gd name="T81" fmla="*/ 762842 h 893"/>
                <a:gd name="T82" fmla="*/ 266652 w 1181"/>
                <a:gd name="T83" fmla="*/ 727585 h 893"/>
                <a:gd name="T84" fmla="*/ 269930 w 1181"/>
                <a:gd name="T85" fmla="*/ 679507 h 893"/>
                <a:gd name="T86" fmla="*/ 209824 w 1181"/>
                <a:gd name="T87" fmla="*/ 684849 h 893"/>
                <a:gd name="T88" fmla="*/ 155182 w 1181"/>
                <a:gd name="T89" fmla="*/ 595102 h 893"/>
                <a:gd name="T90" fmla="*/ 144254 w 1181"/>
                <a:gd name="T91" fmla="*/ 417747 h 893"/>
                <a:gd name="T92" fmla="*/ 135511 w 1181"/>
                <a:gd name="T93" fmla="*/ 326932 h 893"/>
                <a:gd name="T94" fmla="*/ 0 w 1181"/>
                <a:gd name="T95" fmla="*/ 157056 h 893"/>
                <a:gd name="T96" fmla="*/ 17485 w 1181"/>
                <a:gd name="T97" fmla="*/ 113251 h 893"/>
                <a:gd name="T98" fmla="*/ 201081 w 1181"/>
                <a:gd name="T99" fmla="*/ 118593 h 893"/>
                <a:gd name="T100" fmla="*/ 262280 w 1181"/>
                <a:gd name="T101" fmla="*/ 130346 h 893"/>
                <a:gd name="T102" fmla="*/ 357357 w 1181"/>
                <a:gd name="T103" fmla="*/ 176287 h 893"/>
                <a:gd name="T104" fmla="*/ 368285 w 1181"/>
                <a:gd name="T105" fmla="*/ 123935 h 893"/>
                <a:gd name="T106" fmla="*/ 428391 w 1181"/>
                <a:gd name="T107" fmla="*/ 134619 h 893"/>
                <a:gd name="T108" fmla="*/ 487404 w 1181"/>
                <a:gd name="T109" fmla="*/ 119662 h 89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930982" y="2841282"/>
              <a:ext cx="1586676" cy="839132"/>
            </a:xfrm>
            <a:custGeom>
              <a:avLst/>
              <a:gdLst>
                <a:gd name="T0" fmla="*/ 1236617 w 1863"/>
                <a:gd name="T1" fmla="*/ 1025989 h 1005"/>
                <a:gd name="T2" fmla="*/ 1268297 w 1863"/>
                <a:gd name="T3" fmla="*/ 1060260 h 1005"/>
                <a:gd name="T4" fmla="*/ 1372077 w 1863"/>
                <a:gd name="T5" fmla="*/ 1025989 h 1005"/>
                <a:gd name="T6" fmla="*/ 1437622 w 1863"/>
                <a:gd name="T7" fmla="*/ 979938 h 1005"/>
                <a:gd name="T8" fmla="*/ 1514092 w 1863"/>
                <a:gd name="T9" fmla="*/ 949951 h 1005"/>
                <a:gd name="T10" fmla="*/ 1596023 w 1863"/>
                <a:gd name="T11" fmla="*/ 924247 h 1005"/>
                <a:gd name="T12" fmla="*/ 1728206 w 1863"/>
                <a:gd name="T13" fmla="*/ 902828 h 1005"/>
                <a:gd name="T14" fmla="*/ 1730390 w 1863"/>
                <a:gd name="T15" fmla="*/ 949951 h 1005"/>
                <a:gd name="T16" fmla="*/ 1771902 w 1863"/>
                <a:gd name="T17" fmla="*/ 958518 h 1005"/>
                <a:gd name="T18" fmla="*/ 1746777 w 1863"/>
                <a:gd name="T19" fmla="*/ 1018493 h 1005"/>
                <a:gd name="T20" fmla="*/ 1771902 w 1863"/>
                <a:gd name="T21" fmla="*/ 1025989 h 1005"/>
                <a:gd name="T22" fmla="*/ 1884421 w 1863"/>
                <a:gd name="T23" fmla="*/ 1018493 h 1005"/>
                <a:gd name="T24" fmla="*/ 1952151 w 1863"/>
                <a:gd name="T25" fmla="*/ 1039912 h 1005"/>
                <a:gd name="T26" fmla="*/ 1982739 w 1863"/>
                <a:gd name="T27" fmla="*/ 1052764 h 1005"/>
                <a:gd name="T28" fmla="*/ 1988201 w 1863"/>
                <a:gd name="T29" fmla="*/ 979938 h 1005"/>
                <a:gd name="T30" fmla="*/ 2034083 w 1863"/>
                <a:gd name="T31" fmla="*/ 931744 h 1005"/>
                <a:gd name="T32" fmla="*/ 1998033 w 1863"/>
                <a:gd name="T33" fmla="*/ 701485 h 1005"/>
                <a:gd name="T34" fmla="*/ 1957613 w 1863"/>
                <a:gd name="T35" fmla="*/ 576182 h 1005"/>
                <a:gd name="T36" fmla="*/ 1860388 w 1863"/>
                <a:gd name="T37" fmla="*/ 530130 h 1005"/>
                <a:gd name="T38" fmla="*/ 1799213 w 1863"/>
                <a:gd name="T39" fmla="*/ 644724 h 1005"/>
                <a:gd name="T40" fmla="*/ 1682324 w 1863"/>
                <a:gd name="T41" fmla="*/ 585821 h 1005"/>
                <a:gd name="T42" fmla="*/ 1466025 w 1863"/>
                <a:gd name="T43" fmla="*/ 508711 h 1005"/>
                <a:gd name="T44" fmla="*/ 1376447 w 1863"/>
                <a:gd name="T45" fmla="*/ 495859 h 1005"/>
                <a:gd name="T46" fmla="*/ 1203845 w 1863"/>
                <a:gd name="T47" fmla="*/ 425175 h 1005"/>
                <a:gd name="T48" fmla="*/ 1120821 w 1863"/>
                <a:gd name="T49" fmla="*/ 229188 h 1005"/>
                <a:gd name="T50" fmla="*/ 1152501 w 1863"/>
                <a:gd name="T51" fmla="*/ 168142 h 1005"/>
                <a:gd name="T52" fmla="*/ 1151409 w 1863"/>
                <a:gd name="T53" fmla="*/ 83536 h 1005"/>
                <a:gd name="T54" fmla="*/ 1164518 w 1863"/>
                <a:gd name="T55" fmla="*/ 41768 h 1005"/>
                <a:gd name="T56" fmla="*/ 1012672 w 1863"/>
                <a:gd name="T57" fmla="*/ 0 h 1005"/>
                <a:gd name="T58" fmla="*/ 903430 w 1863"/>
                <a:gd name="T59" fmla="*/ 13923 h 1005"/>
                <a:gd name="T60" fmla="*/ 767970 w 1863"/>
                <a:gd name="T61" fmla="*/ 57832 h 1005"/>
                <a:gd name="T62" fmla="*/ 631418 w 1863"/>
                <a:gd name="T63" fmla="*/ 71755 h 1005"/>
                <a:gd name="T64" fmla="*/ 539655 w 1863"/>
                <a:gd name="T65" fmla="*/ 25703 h 1005"/>
                <a:gd name="T66" fmla="*/ 391086 w 1863"/>
                <a:gd name="T67" fmla="*/ 52478 h 1005"/>
                <a:gd name="T68" fmla="*/ 332095 w 1863"/>
                <a:gd name="T69" fmla="*/ 19277 h 1005"/>
                <a:gd name="T70" fmla="*/ 220668 w 1863"/>
                <a:gd name="T71" fmla="*/ 29987 h 1005"/>
                <a:gd name="T72" fmla="*/ 167140 w 1863"/>
                <a:gd name="T73" fmla="*/ 100671 h 1005"/>
                <a:gd name="T74" fmla="*/ 135460 w 1863"/>
                <a:gd name="T75" fmla="*/ 136013 h 1005"/>
                <a:gd name="T76" fmla="*/ 97225 w 1863"/>
                <a:gd name="T77" fmla="*/ 157433 h 1005"/>
                <a:gd name="T78" fmla="*/ 80839 w 1863"/>
                <a:gd name="T79" fmla="*/ 184207 h 1005"/>
                <a:gd name="T80" fmla="*/ 110334 w 1863"/>
                <a:gd name="T81" fmla="*/ 247394 h 1005"/>
                <a:gd name="T82" fmla="*/ 102687 w 1863"/>
                <a:gd name="T83" fmla="*/ 308439 h 1005"/>
                <a:gd name="T84" fmla="*/ 29495 w 1863"/>
                <a:gd name="T85" fmla="*/ 285949 h 1005"/>
                <a:gd name="T86" fmla="*/ 0 w 1863"/>
                <a:gd name="T87" fmla="*/ 313794 h 1005"/>
                <a:gd name="T88" fmla="*/ 18571 w 1863"/>
                <a:gd name="T89" fmla="*/ 371627 h 1005"/>
                <a:gd name="T90" fmla="*/ 9832 w 1863"/>
                <a:gd name="T91" fmla="*/ 425175 h 1005"/>
                <a:gd name="T92" fmla="*/ 46974 w 1863"/>
                <a:gd name="T93" fmla="*/ 444453 h 1005"/>
                <a:gd name="T94" fmla="*/ 135460 w 1863"/>
                <a:gd name="T95" fmla="*/ 530130 h 1005"/>
                <a:gd name="T96" fmla="*/ 187896 w 1863"/>
                <a:gd name="T97" fmla="*/ 605098 h 1005"/>
                <a:gd name="T98" fmla="*/ 223946 w 1863"/>
                <a:gd name="T99" fmla="*/ 629730 h 1005"/>
                <a:gd name="T100" fmla="*/ 285121 w 1863"/>
                <a:gd name="T101" fmla="*/ 625447 h 1005"/>
                <a:gd name="T102" fmla="*/ 431505 w 1863"/>
                <a:gd name="T103" fmla="*/ 781808 h 1005"/>
                <a:gd name="T104" fmla="*/ 475202 w 1863"/>
                <a:gd name="T105" fmla="*/ 765744 h 1005"/>
                <a:gd name="T106" fmla="*/ 488311 w 1863"/>
                <a:gd name="T107" fmla="*/ 825718 h 1005"/>
                <a:gd name="T108" fmla="*/ 577889 w 1863"/>
                <a:gd name="T109" fmla="*/ 862131 h 1005"/>
                <a:gd name="T110" fmla="*/ 651081 w 1863"/>
                <a:gd name="T111" fmla="*/ 937099 h 1005"/>
                <a:gd name="T112" fmla="*/ 664190 w 1863"/>
                <a:gd name="T113" fmla="*/ 969228 h 1005"/>
                <a:gd name="T114" fmla="*/ 745029 w 1863"/>
                <a:gd name="T115" fmla="*/ 967086 h 1005"/>
                <a:gd name="T116" fmla="*/ 888136 w 1863"/>
                <a:gd name="T117" fmla="*/ 993860 h 1005"/>
                <a:gd name="T118" fmla="*/ 952589 w 1863"/>
                <a:gd name="T119" fmla="*/ 1013138 h 1005"/>
                <a:gd name="T120" fmla="*/ 952589 w 1863"/>
                <a:gd name="T121" fmla="*/ 1075254 h 1005"/>
                <a:gd name="T122" fmla="*/ 1074939 w 1863"/>
                <a:gd name="T123" fmla="*/ 983151 h 1005"/>
                <a:gd name="T124" fmla="*/ 1172165 w 1863"/>
                <a:gd name="T125" fmla="*/ 1018493 h 10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396394" y="2884601"/>
              <a:ext cx="493826" cy="423279"/>
            </a:xfrm>
            <a:custGeom>
              <a:avLst/>
              <a:gdLst>
                <a:gd name="T0" fmla="*/ 73170 w 580"/>
                <a:gd name="T1" fmla="*/ 376942 h 507"/>
                <a:gd name="T2" fmla="*/ 164906 w 580"/>
                <a:gd name="T3" fmla="*/ 452973 h 507"/>
                <a:gd name="T4" fmla="*/ 240260 w 580"/>
                <a:gd name="T5" fmla="*/ 467965 h 507"/>
                <a:gd name="T6" fmla="*/ 307970 w 580"/>
                <a:gd name="T7" fmla="*/ 460469 h 507"/>
                <a:gd name="T8" fmla="*/ 330904 w 580"/>
                <a:gd name="T9" fmla="*/ 467965 h 507"/>
                <a:gd name="T10" fmla="*/ 356022 w 580"/>
                <a:gd name="T11" fmla="*/ 455115 h 507"/>
                <a:gd name="T12" fmla="*/ 371311 w 580"/>
                <a:gd name="T13" fmla="*/ 474390 h 507"/>
                <a:gd name="T14" fmla="*/ 378956 w 580"/>
                <a:gd name="T15" fmla="*/ 497949 h 507"/>
                <a:gd name="T16" fmla="*/ 412811 w 580"/>
                <a:gd name="T17" fmla="*/ 514012 h 507"/>
                <a:gd name="T18" fmla="*/ 456494 w 580"/>
                <a:gd name="T19" fmla="*/ 514012 h 507"/>
                <a:gd name="T20" fmla="*/ 489257 w 580"/>
                <a:gd name="T21" fmla="*/ 541854 h 507"/>
                <a:gd name="T22" fmla="*/ 518743 w 580"/>
                <a:gd name="T23" fmla="*/ 529004 h 507"/>
                <a:gd name="T24" fmla="*/ 541677 w 580"/>
                <a:gd name="T25" fmla="*/ 541854 h 507"/>
                <a:gd name="T26" fmla="*/ 560243 w 580"/>
                <a:gd name="T27" fmla="*/ 504374 h 507"/>
                <a:gd name="T28" fmla="*/ 587545 w 580"/>
                <a:gd name="T29" fmla="*/ 492595 h 507"/>
                <a:gd name="T30" fmla="*/ 593006 w 580"/>
                <a:gd name="T31" fmla="*/ 462611 h 507"/>
                <a:gd name="T32" fmla="*/ 582085 w 580"/>
                <a:gd name="T33" fmla="*/ 409068 h 507"/>
                <a:gd name="T34" fmla="*/ 577716 w 580"/>
                <a:gd name="T35" fmla="*/ 404784 h 507"/>
                <a:gd name="T36" fmla="*/ 549322 w 580"/>
                <a:gd name="T37" fmla="*/ 433697 h 507"/>
                <a:gd name="T38" fmla="*/ 507822 w 580"/>
                <a:gd name="T39" fmla="*/ 400501 h 507"/>
                <a:gd name="T40" fmla="*/ 477244 w 580"/>
                <a:gd name="T41" fmla="*/ 364092 h 507"/>
                <a:gd name="T42" fmla="*/ 507822 w 580"/>
                <a:gd name="T43" fmla="*/ 342675 h 507"/>
                <a:gd name="T44" fmla="*/ 517651 w 580"/>
                <a:gd name="T45" fmla="*/ 306265 h 507"/>
                <a:gd name="T46" fmla="*/ 535125 w 580"/>
                <a:gd name="T47" fmla="*/ 293415 h 507"/>
                <a:gd name="T48" fmla="*/ 534033 w 580"/>
                <a:gd name="T49" fmla="*/ 243085 h 507"/>
                <a:gd name="T50" fmla="*/ 547138 w 580"/>
                <a:gd name="T51" fmla="*/ 232376 h 507"/>
                <a:gd name="T52" fmla="*/ 572256 w 580"/>
                <a:gd name="T53" fmla="*/ 251652 h 507"/>
                <a:gd name="T54" fmla="*/ 587545 w 580"/>
                <a:gd name="T55" fmla="*/ 271998 h 507"/>
                <a:gd name="T56" fmla="*/ 621400 w 580"/>
                <a:gd name="T57" fmla="*/ 251652 h 507"/>
                <a:gd name="T58" fmla="*/ 632321 w 580"/>
                <a:gd name="T59" fmla="*/ 238801 h 507"/>
                <a:gd name="T60" fmla="*/ 626860 w 580"/>
                <a:gd name="T61" fmla="*/ 213101 h 507"/>
                <a:gd name="T62" fmla="*/ 587545 w 580"/>
                <a:gd name="T63" fmla="*/ 193825 h 507"/>
                <a:gd name="T64" fmla="*/ 578808 w 580"/>
                <a:gd name="T65" fmla="*/ 165983 h 507"/>
                <a:gd name="T66" fmla="*/ 512191 w 580"/>
                <a:gd name="T67" fmla="*/ 175621 h 507"/>
                <a:gd name="T68" fmla="*/ 467415 w 580"/>
                <a:gd name="T69" fmla="*/ 140282 h 507"/>
                <a:gd name="T70" fmla="*/ 447757 w 580"/>
                <a:gd name="T71" fmla="*/ 135999 h 507"/>
                <a:gd name="T72" fmla="*/ 447757 w 580"/>
                <a:gd name="T73" fmla="*/ 110298 h 507"/>
                <a:gd name="T74" fmla="*/ 543862 w 580"/>
                <a:gd name="T75" fmla="*/ 9638 h 507"/>
                <a:gd name="T76" fmla="*/ 507822 w 580"/>
                <a:gd name="T77" fmla="*/ 18205 h 507"/>
                <a:gd name="T78" fmla="*/ 485981 w 580"/>
                <a:gd name="T79" fmla="*/ 29984 h 507"/>
                <a:gd name="T80" fmla="*/ 477244 w 580"/>
                <a:gd name="T81" fmla="*/ 18205 h 507"/>
                <a:gd name="T82" fmla="*/ 477244 w 580"/>
                <a:gd name="T83" fmla="*/ 4283 h 507"/>
                <a:gd name="T84" fmla="*/ 461955 w 580"/>
                <a:gd name="T85" fmla="*/ 0 h 507"/>
                <a:gd name="T86" fmla="*/ 418271 w 580"/>
                <a:gd name="T87" fmla="*/ 14992 h 507"/>
                <a:gd name="T88" fmla="*/ 307970 w 580"/>
                <a:gd name="T89" fmla="*/ 2142 h 507"/>
                <a:gd name="T90" fmla="*/ 302509 w 580"/>
                <a:gd name="T91" fmla="*/ 87810 h 507"/>
                <a:gd name="T92" fmla="*/ 251181 w 580"/>
                <a:gd name="T93" fmla="*/ 129574 h 507"/>
                <a:gd name="T94" fmla="*/ 178011 w 580"/>
                <a:gd name="T95" fmla="*/ 140282 h 507"/>
                <a:gd name="T96" fmla="*/ 78631 w 580"/>
                <a:gd name="T97" fmla="*/ 203463 h 507"/>
                <a:gd name="T98" fmla="*/ 0 w 580"/>
                <a:gd name="T99" fmla="*/ 225951 h 507"/>
                <a:gd name="T100" fmla="*/ 0 w 580"/>
                <a:gd name="T101" fmla="*/ 238801 h 507"/>
                <a:gd name="T102" fmla="*/ 73170 w 580"/>
                <a:gd name="T103" fmla="*/ 344816 h 507"/>
                <a:gd name="T104" fmla="*/ 73170 w 580"/>
                <a:gd name="T105" fmla="*/ 376942 h 50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08481" y="2629643"/>
              <a:ext cx="1027255" cy="714128"/>
            </a:xfrm>
            <a:custGeom>
              <a:avLst/>
              <a:gdLst>
                <a:gd name="T0" fmla="*/ 107427 w 1202"/>
                <a:gd name="T1" fmla="*/ 342425 h 856"/>
                <a:gd name="T2" fmla="*/ 168814 w 1202"/>
                <a:gd name="T3" fmla="*/ 300692 h 856"/>
                <a:gd name="T4" fmla="*/ 141409 w 1202"/>
                <a:gd name="T5" fmla="*/ 284641 h 856"/>
                <a:gd name="T6" fmla="*/ 181968 w 1202"/>
                <a:gd name="T7" fmla="*/ 248258 h 856"/>
                <a:gd name="T8" fmla="*/ 133736 w 1202"/>
                <a:gd name="T9" fmla="*/ 149811 h 856"/>
                <a:gd name="T10" fmla="*/ 163333 w 1202"/>
                <a:gd name="T11" fmla="*/ 59924 h 856"/>
                <a:gd name="T12" fmla="*/ 429708 w 1202"/>
                <a:gd name="T13" fmla="*/ 0 h 856"/>
                <a:gd name="T14" fmla="*/ 590848 w 1202"/>
                <a:gd name="T15" fmla="*/ 33172 h 856"/>
                <a:gd name="T16" fmla="*/ 682929 w 1202"/>
                <a:gd name="T17" fmla="*/ 85606 h 856"/>
                <a:gd name="T18" fmla="*/ 772817 w 1202"/>
                <a:gd name="T19" fmla="*/ 52434 h 856"/>
                <a:gd name="T20" fmla="*/ 889013 w 1202"/>
                <a:gd name="T21" fmla="*/ 39593 h 856"/>
                <a:gd name="T22" fmla="*/ 1034807 w 1202"/>
                <a:gd name="T23" fmla="*/ 78116 h 856"/>
                <a:gd name="T24" fmla="*/ 1126887 w 1202"/>
                <a:gd name="T25" fmla="*/ 180843 h 856"/>
                <a:gd name="T26" fmla="*/ 1209102 w 1202"/>
                <a:gd name="T27" fmla="*/ 210805 h 856"/>
                <a:gd name="T28" fmla="*/ 1288028 w 1202"/>
                <a:gd name="T29" fmla="*/ 352056 h 856"/>
                <a:gd name="T30" fmla="*/ 1307759 w 1202"/>
                <a:gd name="T31" fmla="*/ 452643 h 856"/>
                <a:gd name="T32" fmla="*/ 1265008 w 1202"/>
                <a:gd name="T33" fmla="*/ 517918 h 856"/>
                <a:gd name="T34" fmla="*/ 1214583 w 1202"/>
                <a:gd name="T35" fmla="*/ 562861 h 856"/>
                <a:gd name="T36" fmla="*/ 1192659 w 1202"/>
                <a:gd name="T37" fmla="*/ 628136 h 856"/>
                <a:gd name="T38" fmla="*/ 1136753 w 1202"/>
                <a:gd name="T39" fmla="*/ 596034 h 856"/>
                <a:gd name="T40" fmla="*/ 1140042 w 1202"/>
                <a:gd name="T41" fmla="*/ 643117 h 856"/>
                <a:gd name="T42" fmla="*/ 1224449 w 1202"/>
                <a:gd name="T43" fmla="*/ 688060 h 856"/>
                <a:gd name="T44" fmla="*/ 1267200 w 1202"/>
                <a:gd name="T45" fmla="*/ 709462 h 856"/>
                <a:gd name="T46" fmla="*/ 1250757 w 1202"/>
                <a:gd name="T47" fmla="*/ 749055 h 856"/>
                <a:gd name="T48" fmla="*/ 1192659 w 1202"/>
                <a:gd name="T49" fmla="*/ 762966 h 856"/>
                <a:gd name="T50" fmla="*/ 1132368 w 1202"/>
                <a:gd name="T51" fmla="*/ 752265 h 856"/>
                <a:gd name="T52" fmla="*/ 1121406 w 1202"/>
                <a:gd name="T53" fmla="*/ 805769 h 856"/>
                <a:gd name="T54" fmla="*/ 1023845 w 1202"/>
                <a:gd name="T55" fmla="*/ 758685 h 856"/>
                <a:gd name="T56" fmla="*/ 964651 w 1202"/>
                <a:gd name="T57" fmla="*/ 747985 h 856"/>
                <a:gd name="T58" fmla="*/ 779394 w 1202"/>
                <a:gd name="T59" fmla="*/ 742634 h 856"/>
                <a:gd name="T60" fmla="*/ 761855 w 1202"/>
                <a:gd name="T61" fmla="*/ 786508 h 856"/>
                <a:gd name="T62" fmla="*/ 742123 w 1202"/>
                <a:gd name="T63" fmla="*/ 834661 h 856"/>
                <a:gd name="T64" fmla="*/ 568925 w 1202"/>
                <a:gd name="T65" fmla="*/ 893515 h 856"/>
                <a:gd name="T66" fmla="*/ 494383 w 1202"/>
                <a:gd name="T67" fmla="*/ 801489 h 856"/>
                <a:gd name="T68" fmla="*/ 280626 w 1202"/>
                <a:gd name="T69" fmla="*/ 768316 h 856"/>
                <a:gd name="T70" fmla="*/ 199507 w 1202"/>
                <a:gd name="T71" fmla="*/ 719093 h 856"/>
                <a:gd name="T72" fmla="*/ 1096 w 1202"/>
                <a:gd name="T73" fmla="*/ 541460 h 856"/>
                <a:gd name="T74" fmla="*/ 30693 w 1202"/>
                <a:gd name="T75" fmla="*/ 485816 h 856"/>
                <a:gd name="T76" fmla="*/ 55906 w 1202"/>
                <a:gd name="T77" fmla="*/ 380948 h 856"/>
                <a:gd name="T78" fmla="*/ 63579 w 1202"/>
                <a:gd name="T79" fmla="*/ 325304 h 8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950838" y="2648208"/>
              <a:ext cx="211640" cy="370060"/>
            </a:xfrm>
            <a:custGeom>
              <a:avLst/>
              <a:gdLst>
                <a:gd name="T0" fmla="*/ 249918 w 252"/>
                <a:gd name="T1" fmla="*/ 264654 h 443"/>
                <a:gd name="T2" fmla="*/ 254227 w 252"/>
                <a:gd name="T3" fmla="*/ 214295 h 443"/>
                <a:gd name="T4" fmla="*/ 270386 w 252"/>
                <a:gd name="T5" fmla="*/ 190722 h 443"/>
                <a:gd name="T6" fmla="*/ 265000 w 252"/>
                <a:gd name="T7" fmla="*/ 167150 h 443"/>
                <a:gd name="T8" fmla="*/ 177744 w 252"/>
                <a:gd name="T9" fmla="*/ 136077 h 443"/>
                <a:gd name="T10" fmla="*/ 187439 w 252"/>
                <a:gd name="T11" fmla="*/ 102862 h 443"/>
                <a:gd name="T12" fmla="*/ 211138 w 252"/>
                <a:gd name="T13" fmla="*/ 65360 h 443"/>
                <a:gd name="T14" fmla="*/ 194979 w 252"/>
                <a:gd name="T15" fmla="*/ 7500 h 443"/>
                <a:gd name="T16" fmla="*/ 187439 w 252"/>
                <a:gd name="T17" fmla="*/ 0 h 443"/>
                <a:gd name="T18" fmla="*/ 133577 w 252"/>
                <a:gd name="T19" fmla="*/ 36430 h 443"/>
                <a:gd name="T20" fmla="*/ 109878 w 252"/>
                <a:gd name="T21" fmla="*/ 118934 h 443"/>
                <a:gd name="T22" fmla="*/ 98028 w 252"/>
                <a:gd name="T23" fmla="*/ 176793 h 443"/>
                <a:gd name="T24" fmla="*/ 56016 w 252"/>
                <a:gd name="T25" fmla="*/ 214295 h 443"/>
                <a:gd name="T26" fmla="*/ 30163 w 252"/>
                <a:gd name="T27" fmla="*/ 225010 h 443"/>
                <a:gd name="T28" fmla="*/ 0 w 252"/>
                <a:gd name="T29" fmla="*/ 229295 h 443"/>
                <a:gd name="T30" fmla="*/ 67866 w 252"/>
                <a:gd name="T31" fmla="*/ 320371 h 443"/>
                <a:gd name="T32" fmla="*/ 86179 w 252"/>
                <a:gd name="T33" fmla="*/ 381445 h 443"/>
                <a:gd name="T34" fmla="*/ 77561 w 252"/>
                <a:gd name="T35" fmla="*/ 416803 h 443"/>
                <a:gd name="T36" fmla="*/ 123882 w 252"/>
                <a:gd name="T37" fmla="*/ 442519 h 443"/>
                <a:gd name="T38" fmla="*/ 123882 w 252"/>
                <a:gd name="T39" fmla="*/ 459662 h 443"/>
                <a:gd name="T40" fmla="*/ 168049 w 252"/>
                <a:gd name="T41" fmla="*/ 473592 h 443"/>
                <a:gd name="T42" fmla="*/ 182053 w 252"/>
                <a:gd name="T43" fmla="*/ 473592 h 443"/>
                <a:gd name="T44" fmla="*/ 182053 w 252"/>
                <a:gd name="T45" fmla="*/ 437161 h 443"/>
                <a:gd name="T46" fmla="*/ 215447 w 252"/>
                <a:gd name="T47" fmla="*/ 430733 h 443"/>
                <a:gd name="T48" fmla="*/ 226219 w 252"/>
                <a:gd name="T49" fmla="*/ 386802 h 443"/>
                <a:gd name="T50" fmla="*/ 200366 w 252"/>
                <a:gd name="T51" fmla="*/ 368587 h 443"/>
                <a:gd name="T52" fmla="*/ 182053 w 252"/>
                <a:gd name="T53" fmla="*/ 350372 h 443"/>
                <a:gd name="T54" fmla="*/ 189593 w 252"/>
                <a:gd name="T55" fmla="*/ 268940 h 443"/>
                <a:gd name="T56" fmla="*/ 206829 w 252"/>
                <a:gd name="T57" fmla="*/ 256082 h 443"/>
                <a:gd name="T58" fmla="*/ 240223 w 252"/>
                <a:gd name="T59" fmla="*/ 270011 h 443"/>
                <a:gd name="T60" fmla="*/ 249918 w 252"/>
                <a:gd name="T61" fmla="*/ 264654 h 4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594420" y="2281861"/>
              <a:ext cx="434418" cy="612641"/>
            </a:xfrm>
            <a:custGeom>
              <a:avLst/>
              <a:gdLst>
                <a:gd name="T0" fmla="*/ 220907 w 507"/>
                <a:gd name="T1" fmla="*/ 761156 h 733"/>
                <a:gd name="T2" fmla="*/ 267067 w 507"/>
                <a:gd name="T3" fmla="*/ 613213 h 733"/>
                <a:gd name="T4" fmla="*/ 369277 w 507"/>
                <a:gd name="T5" fmla="*/ 551034 h 733"/>
                <a:gd name="T6" fmla="*/ 394555 w 507"/>
                <a:gd name="T7" fmla="*/ 489927 h 733"/>
                <a:gd name="T8" fmla="*/ 348396 w 507"/>
                <a:gd name="T9" fmla="*/ 465270 h 733"/>
                <a:gd name="T10" fmla="*/ 294543 w 507"/>
                <a:gd name="T11" fmla="*/ 440613 h 733"/>
                <a:gd name="T12" fmla="*/ 265968 w 507"/>
                <a:gd name="T13" fmla="*/ 364497 h 733"/>
                <a:gd name="T14" fmla="*/ 214313 w 507"/>
                <a:gd name="T15" fmla="*/ 370929 h 733"/>
                <a:gd name="T16" fmla="*/ 160460 w 507"/>
                <a:gd name="T17" fmla="*/ 358065 h 733"/>
                <a:gd name="T18" fmla="*/ 201124 w 507"/>
                <a:gd name="T19" fmla="*/ 279805 h 733"/>
                <a:gd name="T20" fmla="*/ 242888 w 507"/>
                <a:gd name="T21" fmla="*/ 199401 h 733"/>
                <a:gd name="T22" fmla="*/ 322019 w 507"/>
                <a:gd name="T23" fmla="*/ 231563 h 733"/>
                <a:gd name="T24" fmla="*/ 349495 w 507"/>
                <a:gd name="T25" fmla="*/ 285165 h 733"/>
                <a:gd name="T26" fmla="*/ 356089 w 507"/>
                <a:gd name="T27" fmla="*/ 331264 h 733"/>
                <a:gd name="T28" fmla="*/ 400050 w 507"/>
                <a:gd name="T29" fmla="*/ 379506 h 733"/>
                <a:gd name="T30" fmla="*/ 509954 w 507"/>
                <a:gd name="T31" fmla="*/ 349488 h 733"/>
                <a:gd name="T32" fmla="*/ 556114 w 507"/>
                <a:gd name="T33" fmla="*/ 260508 h 733"/>
                <a:gd name="T34" fmla="*/ 500063 w 507"/>
                <a:gd name="T35" fmla="*/ 213338 h 733"/>
                <a:gd name="T36" fmla="*/ 470389 w 507"/>
                <a:gd name="T37" fmla="*/ 137222 h 733"/>
                <a:gd name="T38" fmla="*/ 369277 w 507"/>
                <a:gd name="T39" fmla="*/ 85764 h 733"/>
                <a:gd name="T40" fmla="*/ 314325 w 507"/>
                <a:gd name="T41" fmla="*/ 0 h 733"/>
                <a:gd name="T42" fmla="*/ 242888 w 507"/>
                <a:gd name="T43" fmla="*/ 49314 h 733"/>
                <a:gd name="T44" fmla="*/ 246185 w 507"/>
                <a:gd name="T45" fmla="*/ 87908 h 733"/>
                <a:gd name="T46" fmla="*/ 179143 w 507"/>
                <a:gd name="T47" fmla="*/ 110421 h 733"/>
                <a:gd name="T48" fmla="*/ 141776 w 507"/>
                <a:gd name="T49" fmla="*/ 120070 h 733"/>
                <a:gd name="T50" fmla="*/ 80230 w 507"/>
                <a:gd name="T51" fmla="*/ 139367 h 733"/>
                <a:gd name="T52" fmla="*/ 63744 w 507"/>
                <a:gd name="T53" fmla="*/ 87908 h 733"/>
                <a:gd name="T54" fmla="*/ 9891 w 507"/>
                <a:gd name="T55" fmla="*/ 160808 h 733"/>
                <a:gd name="T56" fmla="*/ 35169 w 507"/>
                <a:gd name="T57" fmla="*/ 276589 h 733"/>
                <a:gd name="T58" fmla="*/ 63744 w 507"/>
                <a:gd name="T59" fmla="*/ 349488 h 733"/>
                <a:gd name="T60" fmla="*/ 74735 w 507"/>
                <a:gd name="T61" fmla="*/ 435252 h 733"/>
                <a:gd name="T62" fmla="*/ 7693 w 507"/>
                <a:gd name="T63" fmla="*/ 531737 h 733"/>
                <a:gd name="T64" fmla="*/ 71438 w 507"/>
                <a:gd name="T65" fmla="*/ 626077 h 733"/>
                <a:gd name="T66" fmla="*/ 49457 w 507"/>
                <a:gd name="T67" fmla="*/ 690401 h 733"/>
                <a:gd name="T68" fmla="*/ 25278 w 507"/>
                <a:gd name="T69" fmla="*/ 740787 h 733"/>
                <a:gd name="T70" fmla="*/ 157163 w 507"/>
                <a:gd name="T71" fmla="*/ 784741 h 733"/>
                <a:gd name="T72" fmla="*/ 216511 w 507"/>
                <a:gd name="T73" fmla="*/ 774020 h 7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822148" y="2497214"/>
              <a:ext cx="89111" cy="143568"/>
            </a:xfrm>
            <a:custGeom>
              <a:avLst/>
              <a:gdLst>
                <a:gd name="T0" fmla="*/ 93617 w 105"/>
                <a:gd name="T1" fmla="*/ 169248 h 173"/>
                <a:gd name="T2" fmla="*/ 65314 w 105"/>
                <a:gd name="T3" fmla="*/ 183086 h 173"/>
                <a:gd name="T4" fmla="*/ 15240 w 105"/>
                <a:gd name="T5" fmla="*/ 172441 h 173"/>
                <a:gd name="T6" fmla="*/ 3266 w 105"/>
                <a:gd name="T7" fmla="*/ 159668 h 173"/>
                <a:gd name="T8" fmla="*/ 0 w 105"/>
                <a:gd name="T9" fmla="*/ 78769 h 173"/>
                <a:gd name="T10" fmla="*/ 44631 w 105"/>
                <a:gd name="T11" fmla="*/ 60674 h 173"/>
                <a:gd name="T12" fmla="*/ 40277 w 105"/>
                <a:gd name="T13" fmla="*/ 45771 h 173"/>
                <a:gd name="T14" fmla="*/ 47897 w 105"/>
                <a:gd name="T15" fmla="*/ 14902 h 173"/>
                <a:gd name="T16" fmla="*/ 51163 w 105"/>
                <a:gd name="T17" fmla="*/ 0 h 173"/>
                <a:gd name="T18" fmla="*/ 67491 w 105"/>
                <a:gd name="T19" fmla="*/ 8516 h 173"/>
                <a:gd name="T20" fmla="*/ 75111 w 105"/>
                <a:gd name="T21" fmla="*/ 35127 h 173"/>
                <a:gd name="T22" fmla="*/ 71846 w 105"/>
                <a:gd name="T23" fmla="*/ 53223 h 173"/>
                <a:gd name="T24" fmla="*/ 107769 w 105"/>
                <a:gd name="T25" fmla="*/ 78769 h 173"/>
                <a:gd name="T26" fmla="*/ 113211 w 105"/>
                <a:gd name="T27" fmla="*/ 98994 h 173"/>
                <a:gd name="T28" fmla="*/ 93617 w 105"/>
                <a:gd name="T29" fmla="*/ 113896 h 173"/>
                <a:gd name="T30" fmla="*/ 84909 w 105"/>
                <a:gd name="T31" fmla="*/ 147959 h 173"/>
                <a:gd name="T32" fmla="*/ 93617 w 105"/>
                <a:gd name="T33" fmla="*/ 169248 h 1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716948" y="2435331"/>
              <a:ext cx="141093" cy="142331"/>
            </a:xfrm>
            <a:custGeom>
              <a:avLst/>
              <a:gdLst>
                <a:gd name="T0" fmla="*/ 137938 w 164"/>
                <a:gd name="T1" fmla="*/ 152316 h 169"/>
                <a:gd name="T2" fmla="*/ 136835 w 164"/>
                <a:gd name="T3" fmla="*/ 127470 h 169"/>
                <a:gd name="T4" fmla="*/ 129110 w 164"/>
                <a:gd name="T5" fmla="*/ 108025 h 169"/>
                <a:gd name="T6" fmla="*/ 175457 w 164"/>
                <a:gd name="T7" fmla="*/ 90741 h 169"/>
                <a:gd name="T8" fmla="*/ 179871 w 164"/>
                <a:gd name="T9" fmla="*/ 74538 h 169"/>
                <a:gd name="T10" fmla="*/ 167733 w 164"/>
                <a:gd name="T11" fmla="*/ 32408 h 169"/>
                <a:gd name="T12" fmla="*/ 153387 w 164"/>
                <a:gd name="T13" fmla="*/ 32408 h 169"/>
                <a:gd name="T14" fmla="*/ 81659 w 164"/>
                <a:gd name="T15" fmla="*/ 0 h 169"/>
                <a:gd name="T16" fmla="*/ 51865 w 164"/>
                <a:gd name="T17" fmla="*/ 32408 h 169"/>
                <a:gd name="T18" fmla="*/ 38623 w 164"/>
                <a:gd name="T19" fmla="*/ 71297 h 169"/>
                <a:gd name="T20" fmla="*/ 5518 w 164"/>
                <a:gd name="T21" fmla="*/ 117748 h 169"/>
                <a:gd name="T22" fmla="*/ 0 w 164"/>
                <a:gd name="T23" fmla="*/ 150155 h 169"/>
                <a:gd name="T24" fmla="*/ 12139 w 164"/>
                <a:gd name="T25" fmla="*/ 171760 h 169"/>
                <a:gd name="T26" fmla="*/ 62900 w 164"/>
                <a:gd name="T27" fmla="*/ 168520 h 169"/>
                <a:gd name="T28" fmla="*/ 89384 w 164"/>
                <a:gd name="T29" fmla="*/ 181483 h 169"/>
                <a:gd name="T30" fmla="*/ 113661 w 164"/>
                <a:gd name="T31" fmla="*/ 163118 h 169"/>
                <a:gd name="T32" fmla="*/ 137938 w 164"/>
                <a:gd name="T33" fmla="*/ 152316 h 1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382781" y="2493501"/>
              <a:ext cx="274760" cy="559421"/>
            </a:xfrm>
            <a:custGeom>
              <a:avLst/>
              <a:gdLst>
                <a:gd name="T0" fmla="*/ 22913 w 323"/>
                <a:gd name="T1" fmla="*/ 716482 h 672"/>
                <a:gd name="T2" fmla="*/ 98199 w 323"/>
                <a:gd name="T3" fmla="*/ 694059 h 672"/>
                <a:gd name="T4" fmla="*/ 195307 w 323"/>
                <a:gd name="T5" fmla="*/ 632127 h 672"/>
                <a:gd name="T6" fmla="*/ 262955 w 323"/>
                <a:gd name="T7" fmla="*/ 619314 h 672"/>
                <a:gd name="T8" fmla="*/ 314237 w 323"/>
                <a:gd name="T9" fmla="*/ 578738 h 672"/>
                <a:gd name="T10" fmla="*/ 319692 w 323"/>
                <a:gd name="T11" fmla="*/ 493316 h 672"/>
                <a:gd name="T12" fmla="*/ 294597 w 323"/>
                <a:gd name="T13" fmla="*/ 462350 h 672"/>
                <a:gd name="T14" fmla="*/ 303326 w 323"/>
                <a:gd name="T15" fmla="*/ 433520 h 672"/>
                <a:gd name="T16" fmla="*/ 319692 w 323"/>
                <a:gd name="T17" fmla="*/ 412164 h 672"/>
                <a:gd name="T18" fmla="*/ 322965 w 323"/>
                <a:gd name="T19" fmla="*/ 374792 h 672"/>
                <a:gd name="T20" fmla="*/ 340423 w 323"/>
                <a:gd name="T21" fmla="*/ 348097 h 672"/>
                <a:gd name="T22" fmla="*/ 314237 w 323"/>
                <a:gd name="T23" fmla="*/ 296844 h 672"/>
                <a:gd name="T24" fmla="*/ 276048 w 323"/>
                <a:gd name="T25" fmla="*/ 254132 h 672"/>
                <a:gd name="T26" fmla="*/ 298961 w 323"/>
                <a:gd name="T27" fmla="*/ 185794 h 672"/>
                <a:gd name="T28" fmla="*/ 342605 w 323"/>
                <a:gd name="T29" fmla="*/ 158032 h 672"/>
                <a:gd name="T30" fmla="*/ 351334 w 323"/>
                <a:gd name="T31" fmla="*/ 112117 h 672"/>
                <a:gd name="T32" fmla="*/ 332785 w 323"/>
                <a:gd name="T33" fmla="*/ 72609 h 672"/>
                <a:gd name="T34" fmla="*/ 332785 w 323"/>
                <a:gd name="T35" fmla="*/ 26695 h 672"/>
                <a:gd name="T36" fmla="*/ 303326 w 323"/>
                <a:gd name="T37" fmla="*/ 0 h 672"/>
                <a:gd name="T38" fmla="*/ 234586 w 323"/>
                <a:gd name="T39" fmla="*/ 34169 h 672"/>
                <a:gd name="T40" fmla="*/ 223675 w 323"/>
                <a:gd name="T41" fmla="*/ 23491 h 672"/>
                <a:gd name="T42" fmla="*/ 187669 w 323"/>
                <a:gd name="T43" fmla="*/ 51254 h 672"/>
                <a:gd name="T44" fmla="*/ 157118 w 323"/>
                <a:gd name="T45" fmla="*/ 48050 h 672"/>
                <a:gd name="T46" fmla="*/ 98199 w 323"/>
                <a:gd name="T47" fmla="*/ 131337 h 672"/>
                <a:gd name="T48" fmla="*/ 81832 w 323"/>
                <a:gd name="T49" fmla="*/ 131337 h 672"/>
                <a:gd name="T50" fmla="*/ 49099 w 323"/>
                <a:gd name="T51" fmla="*/ 158032 h 672"/>
                <a:gd name="T52" fmla="*/ 51282 w 323"/>
                <a:gd name="T53" fmla="*/ 193269 h 672"/>
                <a:gd name="T54" fmla="*/ 36006 w 323"/>
                <a:gd name="T55" fmla="*/ 225302 h 672"/>
                <a:gd name="T56" fmla="*/ 30551 w 323"/>
                <a:gd name="T57" fmla="*/ 269081 h 672"/>
                <a:gd name="T58" fmla="*/ 2182 w 323"/>
                <a:gd name="T59" fmla="*/ 311793 h 672"/>
                <a:gd name="T60" fmla="*/ 33824 w 323"/>
                <a:gd name="T61" fmla="*/ 374792 h 672"/>
                <a:gd name="T62" fmla="*/ 22913 w 323"/>
                <a:gd name="T63" fmla="*/ 412164 h 672"/>
                <a:gd name="T64" fmla="*/ 0 w 323"/>
                <a:gd name="T65" fmla="*/ 451672 h 672"/>
                <a:gd name="T66" fmla="*/ 33824 w 323"/>
                <a:gd name="T67" fmla="*/ 605433 h 672"/>
                <a:gd name="T68" fmla="*/ 10911 w 323"/>
                <a:gd name="T69" fmla="*/ 683381 h 672"/>
                <a:gd name="T70" fmla="*/ 22913 w 323"/>
                <a:gd name="T71" fmla="*/ 716482 h 6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823387" y="2507115"/>
              <a:ext cx="32179" cy="45794"/>
            </a:xfrm>
            <a:custGeom>
              <a:avLst/>
              <a:gdLst>
                <a:gd name="T0" fmla="*/ 40189 w 38"/>
                <a:gd name="T1" fmla="*/ 0 h 53"/>
                <a:gd name="T2" fmla="*/ 33672 w 38"/>
                <a:gd name="T3" fmla="*/ 29923 h 53"/>
                <a:gd name="T4" fmla="*/ 36930 w 38"/>
                <a:gd name="T5" fmla="*/ 43222 h 53"/>
                <a:gd name="T6" fmla="*/ 8689 w 38"/>
                <a:gd name="T7" fmla="*/ 57630 h 53"/>
                <a:gd name="T8" fmla="*/ 5431 w 38"/>
                <a:gd name="T9" fmla="*/ 33248 h 53"/>
                <a:gd name="T10" fmla="*/ 0 w 38"/>
                <a:gd name="T11" fmla="*/ 16624 h 53"/>
                <a:gd name="T12" fmla="*/ 40189 w 38"/>
                <a:gd name="T13" fmla="*/ 0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801109" y="4129684"/>
              <a:ext cx="61883" cy="43318"/>
            </a:xfrm>
            <a:custGeom>
              <a:avLst/>
              <a:gdLst>
                <a:gd name="T0" fmla="*/ 4410 w 72"/>
                <a:gd name="T1" fmla="*/ 14741 h 49"/>
                <a:gd name="T2" fmla="*/ 33073 w 72"/>
                <a:gd name="T3" fmla="*/ 20411 h 49"/>
                <a:gd name="T4" fmla="*/ 62839 w 72"/>
                <a:gd name="T5" fmla="*/ 0 h 49"/>
                <a:gd name="T6" fmla="*/ 78273 w 72"/>
                <a:gd name="T7" fmla="*/ 40821 h 49"/>
                <a:gd name="T8" fmla="*/ 46302 w 72"/>
                <a:gd name="T9" fmla="*/ 54428 h 49"/>
                <a:gd name="T10" fmla="*/ 6615 w 72"/>
                <a:gd name="T11" fmla="*/ 51026 h 49"/>
                <a:gd name="T12" fmla="*/ 0 w 72"/>
                <a:gd name="T13" fmla="*/ 20411 h 49"/>
                <a:gd name="T14" fmla="*/ 4410 w 72"/>
                <a:gd name="T15" fmla="*/ 14741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42188" y="3856161"/>
              <a:ext cx="622541" cy="503727"/>
            </a:xfrm>
            <a:custGeom>
              <a:avLst/>
              <a:gdLst>
                <a:gd name="T0" fmla="*/ 234405 w 729"/>
                <a:gd name="T1" fmla="*/ 93066 h 604"/>
                <a:gd name="T2" fmla="*/ 245359 w 729"/>
                <a:gd name="T3" fmla="*/ 52416 h 604"/>
                <a:gd name="T4" fmla="*/ 318748 w 729"/>
                <a:gd name="T5" fmla="*/ 74881 h 604"/>
                <a:gd name="T6" fmla="*/ 316557 w 729"/>
                <a:gd name="T7" fmla="*/ 41719 h 604"/>
                <a:gd name="T8" fmla="*/ 347227 w 729"/>
                <a:gd name="T9" fmla="*/ 4279 h 604"/>
                <a:gd name="T10" fmla="*/ 429378 w 729"/>
                <a:gd name="T11" fmla="*/ 0 h 604"/>
                <a:gd name="T12" fmla="*/ 501671 w 729"/>
                <a:gd name="T13" fmla="*/ 7488 h 604"/>
                <a:gd name="T14" fmla="*/ 495099 w 729"/>
                <a:gd name="T15" fmla="*/ 47068 h 604"/>
                <a:gd name="T16" fmla="*/ 466620 w 729"/>
                <a:gd name="T17" fmla="*/ 95205 h 604"/>
                <a:gd name="T18" fmla="*/ 593681 w 729"/>
                <a:gd name="T19" fmla="*/ 63114 h 604"/>
                <a:gd name="T20" fmla="*/ 640781 w 729"/>
                <a:gd name="T21" fmla="*/ 74881 h 604"/>
                <a:gd name="T22" fmla="*/ 633114 w 729"/>
                <a:gd name="T23" fmla="*/ 36371 h 604"/>
                <a:gd name="T24" fmla="*/ 716361 w 729"/>
                <a:gd name="T25" fmla="*/ 60974 h 604"/>
                <a:gd name="T26" fmla="*/ 764556 w 729"/>
                <a:gd name="T27" fmla="*/ 95205 h 604"/>
                <a:gd name="T28" fmla="*/ 775510 w 729"/>
                <a:gd name="T29" fmla="*/ 178644 h 604"/>
                <a:gd name="T30" fmla="*/ 739363 w 729"/>
                <a:gd name="T31" fmla="*/ 220363 h 604"/>
                <a:gd name="T32" fmla="*/ 670356 w 729"/>
                <a:gd name="T33" fmla="*/ 275989 h 604"/>
                <a:gd name="T34" fmla="*/ 635304 w 729"/>
                <a:gd name="T35" fmla="*/ 286686 h 604"/>
                <a:gd name="T36" fmla="*/ 619970 w 729"/>
                <a:gd name="T37" fmla="*/ 294174 h 604"/>
                <a:gd name="T38" fmla="*/ 563011 w 729"/>
                <a:gd name="T39" fmla="*/ 313429 h 604"/>
                <a:gd name="T40" fmla="*/ 519197 w 729"/>
                <a:gd name="T41" fmla="*/ 316638 h 604"/>
                <a:gd name="T42" fmla="*/ 411853 w 729"/>
                <a:gd name="T43" fmla="*/ 304871 h 604"/>
                <a:gd name="T44" fmla="*/ 426092 w 729"/>
                <a:gd name="T45" fmla="*/ 378682 h 604"/>
                <a:gd name="T46" fmla="*/ 358180 w 729"/>
                <a:gd name="T47" fmla="*/ 426820 h 604"/>
                <a:gd name="T48" fmla="*/ 288078 w 729"/>
                <a:gd name="T49" fmla="*/ 447144 h 604"/>
                <a:gd name="T50" fmla="*/ 207022 w 729"/>
                <a:gd name="T51" fmla="*/ 481376 h 604"/>
                <a:gd name="T52" fmla="*/ 76675 w 729"/>
                <a:gd name="T53" fmla="*/ 537001 h 604"/>
                <a:gd name="T54" fmla="*/ 96391 w 729"/>
                <a:gd name="T55" fmla="*/ 622579 h 604"/>
                <a:gd name="T56" fmla="*/ 38337 w 729"/>
                <a:gd name="T57" fmla="*/ 640764 h 604"/>
                <a:gd name="T58" fmla="*/ 8763 w 729"/>
                <a:gd name="T59" fmla="*/ 525234 h 604"/>
                <a:gd name="T60" fmla="*/ 36147 w 729"/>
                <a:gd name="T61" fmla="*/ 461051 h 604"/>
                <a:gd name="T62" fmla="*/ 66817 w 729"/>
                <a:gd name="T63" fmla="*/ 431099 h 604"/>
                <a:gd name="T64" fmla="*/ 107345 w 729"/>
                <a:gd name="T65" fmla="*/ 376543 h 604"/>
                <a:gd name="T66" fmla="*/ 167589 w 729"/>
                <a:gd name="T67" fmla="*/ 263152 h 604"/>
                <a:gd name="T68" fmla="*/ 212498 w 729"/>
                <a:gd name="T69" fmla="*/ 181853 h 604"/>
                <a:gd name="T70" fmla="*/ 212498 w 729"/>
                <a:gd name="T71" fmla="*/ 110182 h 6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976829" y="3802942"/>
              <a:ext cx="641106" cy="452983"/>
            </a:xfrm>
            <a:custGeom>
              <a:avLst/>
              <a:gdLst>
                <a:gd name="T0" fmla="*/ 37130 w 753"/>
                <a:gd name="T1" fmla="*/ 226192 h 542"/>
                <a:gd name="T2" fmla="*/ 87365 w 753"/>
                <a:gd name="T3" fmla="*/ 200464 h 542"/>
                <a:gd name="T4" fmla="*/ 173638 w 753"/>
                <a:gd name="T5" fmla="*/ 221904 h 542"/>
                <a:gd name="T6" fmla="*/ 191111 w 753"/>
                <a:gd name="T7" fmla="*/ 185456 h 542"/>
                <a:gd name="T8" fmla="*/ 310146 w 753"/>
                <a:gd name="T9" fmla="*/ 142576 h 542"/>
                <a:gd name="T10" fmla="*/ 407340 w 753"/>
                <a:gd name="T11" fmla="*/ 114704 h 542"/>
                <a:gd name="T12" fmla="*/ 447747 w 753"/>
                <a:gd name="T13" fmla="*/ 125424 h 542"/>
                <a:gd name="T14" fmla="*/ 478325 w 753"/>
                <a:gd name="T15" fmla="*/ 101840 h 542"/>
                <a:gd name="T16" fmla="*/ 491429 w 753"/>
                <a:gd name="T17" fmla="*/ 78256 h 542"/>
                <a:gd name="T18" fmla="*/ 534020 w 753"/>
                <a:gd name="T19" fmla="*/ 49312 h 542"/>
                <a:gd name="T20" fmla="*/ 586439 w 753"/>
                <a:gd name="T21" fmla="*/ 20368 h 542"/>
                <a:gd name="T22" fmla="*/ 608280 w 753"/>
                <a:gd name="T23" fmla="*/ 47168 h 542"/>
                <a:gd name="T24" fmla="*/ 661791 w 753"/>
                <a:gd name="T25" fmla="*/ 9648 h 542"/>
                <a:gd name="T26" fmla="*/ 716395 w 753"/>
                <a:gd name="T27" fmla="*/ 9648 h 542"/>
                <a:gd name="T28" fmla="*/ 743696 w 753"/>
                <a:gd name="T29" fmla="*/ 50384 h 542"/>
                <a:gd name="T30" fmla="*/ 710934 w 753"/>
                <a:gd name="T31" fmla="*/ 127568 h 542"/>
                <a:gd name="T32" fmla="*/ 710934 w 753"/>
                <a:gd name="T33" fmla="*/ 161872 h 542"/>
                <a:gd name="T34" fmla="*/ 764446 w 753"/>
                <a:gd name="T35" fmla="*/ 188672 h 542"/>
                <a:gd name="T36" fmla="*/ 803760 w 753"/>
                <a:gd name="T37" fmla="*/ 175808 h 542"/>
                <a:gd name="T38" fmla="*/ 803760 w 753"/>
                <a:gd name="T39" fmla="*/ 247632 h 542"/>
                <a:gd name="T40" fmla="*/ 757893 w 753"/>
                <a:gd name="T41" fmla="*/ 330177 h 542"/>
                <a:gd name="T42" fmla="*/ 698922 w 753"/>
                <a:gd name="T43" fmla="*/ 442737 h 542"/>
                <a:gd name="T44" fmla="*/ 658515 w 753"/>
                <a:gd name="T45" fmla="*/ 498481 h 542"/>
                <a:gd name="T46" fmla="*/ 626845 w 753"/>
                <a:gd name="T47" fmla="*/ 528497 h 542"/>
                <a:gd name="T48" fmla="*/ 529652 w 753"/>
                <a:gd name="T49" fmla="*/ 579953 h 542"/>
                <a:gd name="T50" fmla="*/ 455391 w 753"/>
                <a:gd name="T51" fmla="*/ 539217 h 542"/>
                <a:gd name="T52" fmla="*/ 378947 w 753"/>
                <a:gd name="T53" fmla="*/ 579953 h 542"/>
                <a:gd name="T54" fmla="*/ 253359 w 753"/>
                <a:gd name="T55" fmla="*/ 534929 h 542"/>
                <a:gd name="T56" fmla="*/ 258819 w 753"/>
                <a:gd name="T57" fmla="*/ 448097 h 542"/>
                <a:gd name="T58" fmla="*/ 202032 w 753"/>
                <a:gd name="T59" fmla="*/ 433089 h 542"/>
                <a:gd name="T60" fmla="*/ 160534 w 753"/>
                <a:gd name="T61" fmla="*/ 433089 h 542"/>
                <a:gd name="T62" fmla="*/ 138692 w 753"/>
                <a:gd name="T63" fmla="*/ 370913 h 542"/>
                <a:gd name="T64" fmla="*/ 175822 w 753"/>
                <a:gd name="T65" fmla="*/ 361265 h 542"/>
                <a:gd name="T66" fmla="*/ 173638 w 753"/>
                <a:gd name="T67" fmla="*/ 309809 h 542"/>
                <a:gd name="T68" fmla="*/ 67708 w 753"/>
                <a:gd name="T69" fmla="*/ 266928 h 542"/>
                <a:gd name="T70" fmla="*/ 15289 w 753"/>
                <a:gd name="T71" fmla="*/ 266928 h 542"/>
                <a:gd name="T72" fmla="*/ 0 w 753"/>
                <a:gd name="T73" fmla="*/ 221904 h 5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330799" y="3467537"/>
              <a:ext cx="444319" cy="485162"/>
            </a:xfrm>
            <a:custGeom>
              <a:avLst/>
              <a:gdLst>
                <a:gd name="T0" fmla="*/ 487871 w 521"/>
                <a:gd name="T1" fmla="*/ 74847 h 582"/>
                <a:gd name="T2" fmla="*/ 475838 w 521"/>
                <a:gd name="T3" fmla="*/ 22454 h 582"/>
                <a:gd name="T4" fmla="*/ 436459 w 521"/>
                <a:gd name="T5" fmla="*/ 29939 h 582"/>
                <a:gd name="T6" fmla="*/ 405830 w 521"/>
                <a:gd name="T7" fmla="*/ 49185 h 582"/>
                <a:gd name="T8" fmla="*/ 375201 w 521"/>
                <a:gd name="T9" fmla="*/ 27800 h 582"/>
                <a:gd name="T10" fmla="*/ 322695 w 521"/>
                <a:gd name="T11" fmla="*/ 35285 h 582"/>
                <a:gd name="T12" fmla="*/ 154237 w 521"/>
                <a:gd name="T13" fmla="*/ 0 h 582"/>
                <a:gd name="T14" fmla="*/ 165176 w 521"/>
                <a:gd name="T15" fmla="*/ 41701 h 582"/>
                <a:gd name="T16" fmla="*/ 89698 w 521"/>
                <a:gd name="T17" fmla="*/ 41701 h 582"/>
                <a:gd name="T18" fmla="*/ 27347 w 521"/>
                <a:gd name="T19" fmla="*/ 117617 h 582"/>
                <a:gd name="T20" fmla="*/ 53600 w 521"/>
                <a:gd name="T21" fmla="*/ 296181 h 582"/>
                <a:gd name="T22" fmla="*/ 4376 w 521"/>
                <a:gd name="T23" fmla="*/ 361404 h 582"/>
                <a:gd name="T24" fmla="*/ 68915 w 521"/>
                <a:gd name="T25" fmla="*/ 368889 h 582"/>
                <a:gd name="T26" fmla="*/ 83135 w 521"/>
                <a:gd name="T27" fmla="*/ 482229 h 582"/>
                <a:gd name="T28" fmla="*/ 135641 w 521"/>
                <a:gd name="T29" fmla="*/ 452290 h 582"/>
                <a:gd name="T30" fmla="*/ 157519 w 521"/>
                <a:gd name="T31" fmla="*/ 477952 h 582"/>
                <a:gd name="T32" fmla="*/ 212213 w 521"/>
                <a:gd name="T33" fmla="*/ 442667 h 582"/>
                <a:gd name="T34" fmla="*/ 264719 w 521"/>
                <a:gd name="T35" fmla="*/ 442667 h 582"/>
                <a:gd name="T36" fmla="*/ 292066 w 521"/>
                <a:gd name="T37" fmla="*/ 483298 h 582"/>
                <a:gd name="T38" fmla="*/ 259250 w 521"/>
                <a:gd name="T39" fmla="*/ 560284 h 582"/>
                <a:gd name="T40" fmla="*/ 259250 w 521"/>
                <a:gd name="T41" fmla="*/ 593430 h 582"/>
                <a:gd name="T42" fmla="*/ 315038 w 521"/>
                <a:gd name="T43" fmla="*/ 621231 h 582"/>
                <a:gd name="T44" fmla="*/ 353324 w 521"/>
                <a:gd name="T45" fmla="*/ 607331 h 582"/>
                <a:gd name="T46" fmla="*/ 375201 w 521"/>
                <a:gd name="T47" fmla="*/ 560284 h 582"/>
                <a:gd name="T48" fmla="*/ 413487 w 521"/>
                <a:gd name="T49" fmla="*/ 552799 h 582"/>
                <a:gd name="T50" fmla="*/ 465993 w 521"/>
                <a:gd name="T51" fmla="*/ 558145 h 582"/>
                <a:gd name="T52" fmla="*/ 458336 w 521"/>
                <a:gd name="T53" fmla="*/ 527137 h 582"/>
                <a:gd name="T54" fmla="*/ 538189 w 521"/>
                <a:gd name="T55" fmla="*/ 515376 h 582"/>
                <a:gd name="T56" fmla="*/ 556785 w 521"/>
                <a:gd name="T57" fmla="*/ 477952 h 582"/>
                <a:gd name="T58" fmla="*/ 565536 w 521"/>
                <a:gd name="T59" fmla="*/ 374235 h 582"/>
                <a:gd name="T60" fmla="*/ 530532 w 521"/>
                <a:gd name="T61" fmla="*/ 323981 h 582"/>
                <a:gd name="T62" fmla="*/ 520687 w 521"/>
                <a:gd name="T63" fmla="*/ 282280 h 582"/>
                <a:gd name="T64" fmla="*/ 500997 w 521"/>
                <a:gd name="T65" fmla="*/ 278003 h 582"/>
                <a:gd name="T66" fmla="*/ 530532 w 521"/>
                <a:gd name="T67" fmla="*/ 203156 h 582"/>
                <a:gd name="T68" fmla="*/ 543659 w 521"/>
                <a:gd name="T69" fmla="*/ 142209 h 5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278817" y="3180400"/>
              <a:ext cx="625016" cy="382437"/>
            </a:xfrm>
            <a:custGeom>
              <a:avLst/>
              <a:gdLst>
                <a:gd name="T0" fmla="*/ 108277 w 733"/>
                <a:gd name="T1" fmla="*/ 451811 h 456"/>
                <a:gd name="T2" fmla="*/ 201242 w 733"/>
                <a:gd name="T3" fmla="*/ 430296 h 456"/>
                <a:gd name="T4" fmla="*/ 206711 w 733"/>
                <a:gd name="T5" fmla="*/ 382964 h 456"/>
                <a:gd name="T6" fmla="*/ 344518 w 733"/>
                <a:gd name="T7" fmla="*/ 377585 h 456"/>
                <a:gd name="T8" fmla="*/ 410140 w 733"/>
                <a:gd name="T9" fmla="*/ 420615 h 456"/>
                <a:gd name="T10" fmla="*/ 467013 w 733"/>
                <a:gd name="T11" fmla="*/ 390494 h 456"/>
                <a:gd name="T12" fmla="*/ 489981 w 733"/>
                <a:gd name="T13" fmla="*/ 420615 h 456"/>
                <a:gd name="T14" fmla="*/ 531541 w 733"/>
                <a:gd name="T15" fmla="*/ 375434 h 456"/>
                <a:gd name="T16" fmla="*/ 544666 w 733"/>
                <a:gd name="T17" fmla="*/ 430296 h 456"/>
                <a:gd name="T18" fmla="*/ 579665 w 733"/>
                <a:gd name="T19" fmla="*/ 451811 h 456"/>
                <a:gd name="T20" fmla="*/ 646381 w 733"/>
                <a:gd name="T21" fmla="*/ 413085 h 456"/>
                <a:gd name="T22" fmla="*/ 756845 w 733"/>
                <a:gd name="T23" fmla="*/ 346389 h 456"/>
                <a:gd name="T24" fmla="*/ 748095 w 733"/>
                <a:gd name="T25" fmla="*/ 238815 h 456"/>
                <a:gd name="T26" fmla="*/ 757939 w 733"/>
                <a:gd name="T27" fmla="*/ 201164 h 456"/>
                <a:gd name="T28" fmla="*/ 686848 w 733"/>
                <a:gd name="T29" fmla="*/ 164588 h 456"/>
                <a:gd name="T30" fmla="*/ 636537 w 733"/>
                <a:gd name="T31" fmla="*/ 164588 h 456"/>
                <a:gd name="T32" fmla="*/ 561072 w 733"/>
                <a:gd name="T33" fmla="*/ 137695 h 456"/>
                <a:gd name="T34" fmla="*/ 520604 w 733"/>
                <a:gd name="T35" fmla="*/ 97892 h 456"/>
                <a:gd name="T36" fmla="*/ 480137 w 733"/>
                <a:gd name="T37" fmla="*/ 91438 h 456"/>
                <a:gd name="T38" fmla="*/ 391547 w 733"/>
                <a:gd name="T39" fmla="*/ 91438 h 456"/>
                <a:gd name="T40" fmla="*/ 229678 w 733"/>
                <a:gd name="T41" fmla="*/ 0 h 456"/>
                <a:gd name="T42" fmla="*/ 196867 w 733"/>
                <a:gd name="T43" fmla="*/ 10757 h 456"/>
                <a:gd name="T44" fmla="*/ 95152 w 733"/>
                <a:gd name="T45" fmla="*/ 10757 h 456"/>
                <a:gd name="T46" fmla="*/ 108277 w 733"/>
                <a:gd name="T47" fmla="*/ 45181 h 456"/>
                <a:gd name="T48" fmla="*/ 155306 w 733"/>
                <a:gd name="T49" fmla="*/ 55939 h 456"/>
                <a:gd name="T50" fmla="*/ 102808 w 733"/>
                <a:gd name="T51" fmla="*/ 91438 h 456"/>
                <a:gd name="T52" fmla="*/ 102808 w 733"/>
                <a:gd name="T53" fmla="*/ 132316 h 456"/>
                <a:gd name="T54" fmla="*/ 133432 w 733"/>
                <a:gd name="T55" fmla="*/ 176422 h 456"/>
                <a:gd name="T56" fmla="*/ 168431 w 733"/>
                <a:gd name="T57" fmla="*/ 267860 h 456"/>
                <a:gd name="T58" fmla="*/ 145463 w 733"/>
                <a:gd name="T59" fmla="*/ 283996 h 456"/>
                <a:gd name="T60" fmla="*/ 20780 w 733"/>
                <a:gd name="T61" fmla="*/ 331328 h 456"/>
                <a:gd name="T62" fmla="*/ 15312 w 733"/>
                <a:gd name="T63" fmla="*/ 372206 h 456"/>
                <a:gd name="T64" fmla="*/ 39373 w 733"/>
                <a:gd name="T65" fmla="*/ 422766 h 4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362978" y="4389592"/>
              <a:ext cx="201738" cy="180698"/>
            </a:xfrm>
            <a:custGeom>
              <a:avLst/>
              <a:gdLst>
                <a:gd name="T0" fmla="*/ 257675 w 238"/>
                <a:gd name="T1" fmla="*/ 38809 h 215"/>
                <a:gd name="T2" fmla="*/ 208749 w 238"/>
                <a:gd name="T3" fmla="*/ 118583 h 215"/>
                <a:gd name="T4" fmla="*/ 208749 w 238"/>
                <a:gd name="T5" fmla="*/ 155235 h 215"/>
                <a:gd name="T6" fmla="*/ 114160 w 238"/>
                <a:gd name="T7" fmla="*/ 230697 h 215"/>
                <a:gd name="T8" fmla="*/ 19570 w 238"/>
                <a:gd name="T9" fmla="*/ 196200 h 215"/>
                <a:gd name="T10" fmla="*/ 0 w 238"/>
                <a:gd name="T11" fmla="*/ 129363 h 215"/>
                <a:gd name="T12" fmla="*/ 4349 w 238"/>
                <a:gd name="T13" fmla="*/ 97022 h 215"/>
                <a:gd name="T14" fmla="*/ 58711 w 238"/>
                <a:gd name="T15" fmla="*/ 46355 h 215"/>
                <a:gd name="T16" fmla="*/ 75019 w 238"/>
                <a:gd name="T17" fmla="*/ 30185 h 215"/>
                <a:gd name="T18" fmla="*/ 163085 w 238"/>
                <a:gd name="T19" fmla="*/ 17248 h 215"/>
                <a:gd name="T20" fmla="*/ 202226 w 238"/>
                <a:gd name="T21" fmla="*/ 12936 h 215"/>
                <a:gd name="T22" fmla="*/ 215273 w 238"/>
                <a:gd name="T23" fmla="*/ 0 h 215"/>
                <a:gd name="T24" fmla="*/ 243541 w 238"/>
                <a:gd name="T25" fmla="*/ 4312 h 215"/>
                <a:gd name="T26" fmla="*/ 257675 w 238"/>
                <a:gd name="T27" fmla="*/ 38809 h 21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4079581" y="3233620"/>
              <a:ext cx="51982" cy="50744"/>
            </a:xfrm>
            <a:prstGeom prst="ellipse">
              <a:avLst/>
            </a:prstGeom>
            <a:grpFill/>
            <a:ln w="9525">
              <a:solidFill>
                <a:sysClr val="window" lastClr="FFFFFF"/>
              </a:solidFill>
              <a:round/>
              <a:headEnd/>
              <a:tailEnd/>
            </a:ln>
            <a:effectLst/>
          </p:spPr>
          <p:txBody>
            <a:bodyPr lIns="52121" tIns="26060" rIns="52121" bIns="260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156262" y="2342507"/>
              <a:ext cx="1105228" cy="924530"/>
            </a:xfrm>
            <a:custGeom>
              <a:avLst/>
              <a:gdLst>
                <a:gd name="T0" fmla="*/ 0 w 1299"/>
                <a:gd name="T1" fmla="*/ 221747 h 1107"/>
                <a:gd name="T2" fmla="*/ 53475 w 1299"/>
                <a:gd name="T3" fmla="*/ 168185 h 1107"/>
                <a:gd name="T4" fmla="*/ 218266 w 1299"/>
                <a:gd name="T5" fmla="*/ 76058 h 1107"/>
                <a:gd name="T6" fmla="*/ 258645 w 1299"/>
                <a:gd name="T7" fmla="*/ 20354 h 1107"/>
                <a:gd name="T8" fmla="*/ 293568 w 1299"/>
                <a:gd name="T9" fmla="*/ 2142 h 1107"/>
                <a:gd name="T10" fmla="*/ 356865 w 1299"/>
                <a:gd name="T11" fmla="*/ 41778 h 1107"/>
                <a:gd name="T12" fmla="*/ 362322 w 1299"/>
                <a:gd name="T13" fmla="*/ 159615 h 1107"/>
                <a:gd name="T14" fmla="*/ 449628 w 1299"/>
                <a:gd name="T15" fmla="*/ 261382 h 1107"/>
                <a:gd name="T16" fmla="*/ 591501 w 1299"/>
                <a:gd name="T17" fmla="*/ 227103 h 1107"/>
                <a:gd name="T18" fmla="*/ 629698 w 1299"/>
                <a:gd name="T19" fmla="*/ 256026 h 1107"/>
                <a:gd name="T20" fmla="*/ 566400 w 1299"/>
                <a:gd name="T21" fmla="*/ 320301 h 1107"/>
                <a:gd name="T22" fmla="*/ 632972 w 1299"/>
                <a:gd name="T23" fmla="*/ 387789 h 1107"/>
                <a:gd name="T24" fmla="*/ 664620 w 1299"/>
                <a:gd name="T25" fmla="*/ 397430 h 1107"/>
                <a:gd name="T26" fmla="*/ 697360 w 1299"/>
                <a:gd name="T27" fmla="*/ 446707 h 1107"/>
                <a:gd name="T28" fmla="*/ 825046 w 1299"/>
                <a:gd name="T29" fmla="*/ 448849 h 1107"/>
                <a:gd name="T30" fmla="*/ 947275 w 1299"/>
                <a:gd name="T31" fmla="*/ 400644 h 1107"/>
                <a:gd name="T32" fmla="*/ 959279 w 1299"/>
                <a:gd name="T33" fmla="*/ 477773 h 1107"/>
                <a:gd name="T34" fmla="*/ 926539 w 1299"/>
                <a:gd name="T35" fmla="*/ 519551 h 1107"/>
                <a:gd name="T36" fmla="*/ 916717 w 1299"/>
                <a:gd name="T37" fmla="*/ 581683 h 1107"/>
                <a:gd name="T38" fmla="*/ 1007298 w 1299"/>
                <a:gd name="T39" fmla="*/ 617034 h 1107"/>
                <a:gd name="T40" fmla="*/ 1096787 w 1299"/>
                <a:gd name="T41" fmla="*/ 770221 h 1107"/>
                <a:gd name="T42" fmla="*/ 1136075 w 1299"/>
                <a:gd name="T43" fmla="*/ 832353 h 1107"/>
                <a:gd name="T44" fmla="*/ 1181911 w 1299"/>
                <a:gd name="T45" fmla="*/ 863419 h 1107"/>
                <a:gd name="T46" fmla="*/ 1196098 w 1299"/>
                <a:gd name="T47" fmla="*/ 826997 h 1107"/>
                <a:gd name="T48" fmla="*/ 1241934 w 1299"/>
                <a:gd name="T49" fmla="*/ 775577 h 1107"/>
                <a:gd name="T50" fmla="*/ 1196098 w 1299"/>
                <a:gd name="T51" fmla="*/ 738084 h 1107"/>
                <a:gd name="T52" fmla="*/ 1222290 w 1299"/>
                <a:gd name="T53" fmla="*/ 642744 h 1107"/>
                <a:gd name="T54" fmla="*/ 1268126 w 1299"/>
                <a:gd name="T55" fmla="*/ 652385 h 1107"/>
                <a:gd name="T56" fmla="*/ 1360889 w 1299"/>
                <a:gd name="T57" fmla="*/ 709160 h 1107"/>
                <a:gd name="T58" fmla="*/ 1416547 w 1299"/>
                <a:gd name="T59" fmla="*/ 764865 h 1107"/>
                <a:gd name="T60" fmla="*/ 1405633 w 1299"/>
                <a:gd name="T61" fmla="*/ 839852 h 1107"/>
                <a:gd name="T62" fmla="*/ 1334697 w 1299"/>
                <a:gd name="T63" fmla="*/ 863419 h 1107"/>
                <a:gd name="T64" fmla="*/ 1324875 w 1299"/>
                <a:gd name="T65" fmla="*/ 882701 h 1107"/>
                <a:gd name="T66" fmla="*/ 1273582 w 1299"/>
                <a:gd name="T67" fmla="*/ 903055 h 1107"/>
                <a:gd name="T68" fmla="*/ 1214651 w 1299"/>
                <a:gd name="T69" fmla="*/ 889129 h 1107"/>
                <a:gd name="T70" fmla="*/ 1214651 w 1299"/>
                <a:gd name="T71" fmla="*/ 915910 h 1107"/>
                <a:gd name="T72" fmla="*/ 1190641 w 1299"/>
                <a:gd name="T73" fmla="*/ 955546 h 1107"/>
                <a:gd name="T74" fmla="*/ 1201555 w 1299"/>
                <a:gd name="T75" fmla="*/ 1030532 h 1107"/>
                <a:gd name="T76" fmla="*/ 1207011 w 1299"/>
                <a:gd name="T77" fmla="*/ 1066954 h 1107"/>
                <a:gd name="T78" fmla="*/ 1141531 w 1299"/>
                <a:gd name="T79" fmla="*/ 1079809 h 1107"/>
                <a:gd name="T80" fmla="*/ 1149171 w 1299"/>
                <a:gd name="T81" fmla="*/ 1146226 h 1107"/>
                <a:gd name="T82" fmla="val 2160000"/>
                <a:gd name="T83" fmla="*/ 1173007 h 1107"/>
                <a:gd name="T84" fmla="*/ 1034581 w 1299"/>
                <a:gd name="T85" fmla="*/ 1179435 h 1107"/>
                <a:gd name="T86" fmla="*/ 1000750 w 1299"/>
                <a:gd name="T87" fmla="*/ 1120516 h 1107"/>
                <a:gd name="T88" fmla="*/ 961462 w 1299"/>
                <a:gd name="T89" fmla="*/ 1120516 h 1107"/>
                <a:gd name="T90" fmla="*/ 886160 w 1299"/>
                <a:gd name="T91" fmla="*/ 1057313 h 1107"/>
                <a:gd name="T92" fmla="*/ 870882 w 1299"/>
                <a:gd name="T93" fmla="*/ 1000538 h 1107"/>
                <a:gd name="T94" fmla="*/ 789032 w 1299"/>
                <a:gd name="T95" fmla="*/ 1030532 h 1107"/>
                <a:gd name="T96" fmla="*/ 768296 w 1299"/>
                <a:gd name="T97" fmla="*/ 1062669 h 1107"/>
                <a:gd name="T98" fmla="*/ 683173 w 1299"/>
                <a:gd name="T99" fmla="*/ 1015535 h 1107"/>
                <a:gd name="T100" fmla="*/ 679899 w 1299"/>
                <a:gd name="T101" fmla="*/ 968400 h 1107"/>
                <a:gd name="T102" fmla="*/ 735557 w 1299"/>
                <a:gd name="T103" fmla="*/ 1000538 h 1107"/>
                <a:gd name="T104" fmla="*/ 758475 w 1299"/>
                <a:gd name="T105" fmla="*/ 935192 h 1107"/>
                <a:gd name="T106" fmla="*/ 808676 w 1299"/>
                <a:gd name="T107" fmla="*/ 889129 h 1107"/>
                <a:gd name="T108" fmla="*/ 850146 w 1299"/>
                <a:gd name="T109" fmla="*/ 824854 h 1107"/>
                <a:gd name="T110" fmla="*/ 830502 w 1299"/>
                <a:gd name="T111" fmla="*/ 723087 h 1107"/>
                <a:gd name="T112" fmla="*/ 753018 w 1299"/>
                <a:gd name="T113" fmla="*/ 581683 h 1107"/>
                <a:gd name="T114" fmla="*/ 670077 w 1299"/>
                <a:gd name="T115" fmla="*/ 550617 h 1107"/>
                <a:gd name="T116" fmla="*/ 579496 w 1299"/>
                <a:gd name="T117" fmla="*/ 448849 h 1107"/>
                <a:gd name="T118" fmla="*/ 433258 w 1299"/>
                <a:gd name="T119" fmla="*/ 409213 h 1107"/>
                <a:gd name="T120" fmla="*/ 318668 w 1299"/>
                <a:gd name="T121" fmla="*/ 422068 h 1107"/>
                <a:gd name="T122" fmla="*/ 228088 w 1299"/>
                <a:gd name="T123" fmla="*/ 457419 h 1107"/>
                <a:gd name="T124" fmla="*/ 136416 w 1299"/>
                <a:gd name="T125" fmla="*/ 402786 h 11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046138" y="2611078"/>
              <a:ext cx="413377" cy="707940"/>
            </a:xfrm>
            <a:custGeom>
              <a:avLst/>
              <a:gdLst>
                <a:gd name="T0" fmla="*/ 441121 w 482"/>
                <a:gd name="T1" fmla="*/ 539054 h 849"/>
                <a:gd name="T2" fmla="*/ 429020 w 482"/>
                <a:gd name="T3" fmla="*/ 306962 h 849"/>
                <a:gd name="T4" fmla="*/ 466422 w 482"/>
                <a:gd name="T5" fmla="*/ 227815 h 849"/>
                <a:gd name="T6" fmla="*/ 463122 w 482"/>
                <a:gd name="T7" fmla="*/ 121929 h 849"/>
                <a:gd name="T8" fmla="*/ 485123 w 482"/>
                <a:gd name="T9" fmla="*/ 47060 h 849"/>
                <a:gd name="T10" fmla="*/ 468622 w 482"/>
                <a:gd name="T11" fmla="*/ 0 h 849"/>
                <a:gd name="T12" fmla="*/ 388318 w 482"/>
                <a:gd name="T13" fmla="*/ 26739 h 849"/>
                <a:gd name="T14" fmla="*/ 359717 w 482"/>
                <a:gd name="T15" fmla="*/ 91982 h 849"/>
                <a:gd name="T16" fmla="*/ 328916 w 482"/>
                <a:gd name="T17" fmla="*/ 116581 h 849"/>
                <a:gd name="T18" fmla="*/ 225511 w 482"/>
                <a:gd name="T19" fmla="*/ 232093 h 849"/>
                <a:gd name="T20" fmla="*/ 149607 w 482"/>
                <a:gd name="T21" fmla="*/ 227815 h 849"/>
                <a:gd name="T22" fmla="*/ 129806 w 482"/>
                <a:gd name="T23" fmla="*/ 302683 h 849"/>
                <a:gd name="T24" fmla="*/ 225511 w 482"/>
                <a:gd name="T25" fmla="*/ 360439 h 849"/>
                <a:gd name="T26" fmla="*/ 282713 w 482"/>
                <a:gd name="T27" fmla="*/ 416056 h 849"/>
                <a:gd name="T28" fmla="*/ 271713 w 482"/>
                <a:gd name="T29" fmla="*/ 489855 h 849"/>
                <a:gd name="T30" fmla="*/ 199109 w 482"/>
                <a:gd name="T31" fmla="*/ 513385 h 849"/>
                <a:gd name="T32" fmla="*/ 188109 w 482"/>
                <a:gd name="T33" fmla="*/ 531568 h 849"/>
                <a:gd name="T34" fmla="*/ 134206 w 482"/>
                <a:gd name="T35" fmla="*/ 552959 h 849"/>
                <a:gd name="T36" fmla="*/ 74804 w 482"/>
                <a:gd name="T37" fmla="*/ 539054 h 849"/>
                <a:gd name="T38" fmla="*/ 74804 w 482"/>
                <a:gd name="T39" fmla="*/ 565793 h 849"/>
                <a:gd name="T40" fmla="*/ 49502 w 482"/>
                <a:gd name="T41" fmla="*/ 605367 h 849"/>
                <a:gd name="T42" fmla="*/ 60503 w 482"/>
                <a:gd name="T43" fmla="*/ 680235 h 849"/>
                <a:gd name="T44" fmla="*/ 66003 w 482"/>
                <a:gd name="T45" fmla="*/ 716600 h 849"/>
                <a:gd name="T46" fmla="*/ 0 w 482"/>
                <a:gd name="T47" fmla="*/ 729435 h 849"/>
                <a:gd name="T48" fmla="*/ 7700 w 482"/>
                <a:gd name="T49" fmla="*/ 795747 h 849"/>
                <a:gd name="T50" fmla="*/ 33002 w 482"/>
                <a:gd name="T51" fmla="*/ 822486 h 849"/>
                <a:gd name="T52" fmla="*/ 124306 w 482"/>
                <a:gd name="T53" fmla="*/ 811790 h 849"/>
                <a:gd name="T54" fmla="*/ 144107 w 482"/>
                <a:gd name="T55" fmla="*/ 833181 h 849"/>
                <a:gd name="T56" fmla="*/ 234311 w 482"/>
                <a:gd name="T57" fmla="*/ 871685 h 849"/>
                <a:gd name="T58" fmla="*/ 348716 w 482"/>
                <a:gd name="T59" fmla="*/ 884520 h 849"/>
                <a:gd name="T60" fmla="*/ 403719 w 482"/>
                <a:gd name="T61" fmla="*/ 897354 h 849"/>
                <a:gd name="T62" fmla="*/ 391618 w 482"/>
                <a:gd name="T63" fmla="*/ 847086 h 849"/>
                <a:gd name="T64" fmla="*/ 441121 w 482"/>
                <a:gd name="T65" fmla="*/ 798956 h 849"/>
                <a:gd name="T66" fmla="*/ 429020 w 482"/>
                <a:gd name="T67" fmla="*/ 775426 h 849"/>
                <a:gd name="T68" fmla="*/ 380618 w 482"/>
                <a:gd name="T69" fmla="*/ 745478 h 849"/>
                <a:gd name="T70" fmla="*/ 474122 w 482"/>
                <a:gd name="T71" fmla="*/ 735852 h 849"/>
                <a:gd name="T72" fmla="*/ 503824 w 482"/>
                <a:gd name="T73" fmla="*/ 742269 h 849"/>
                <a:gd name="T74" fmla="*/ 529125 w 482"/>
                <a:gd name="T75" fmla="*/ 692000 h 849"/>
                <a:gd name="T76" fmla="*/ 453221 w 482"/>
                <a:gd name="T77" fmla="*/ 571141 h 8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3771405" y="3010842"/>
              <a:ext cx="384911" cy="454220"/>
            </a:xfrm>
            <a:custGeom>
              <a:avLst/>
              <a:gdLst>
                <a:gd name="T0" fmla="*/ 118228 w 451"/>
                <a:gd name="T1" fmla="*/ 0 h 543"/>
                <a:gd name="T2" fmla="*/ 203615 w 451"/>
                <a:gd name="T3" fmla="*/ 49356 h 543"/>
                <a:gd name="T4" fmla="*/ 270392 w 451"/>
                <a:gd name="T5" fmla="*/ 78325 h 543"/>
                <a:gd name="T6" fmla="*/ 302139 w 451"/>
                <a:gd name="T7" fmla="*/ 82617 h 543"/>
                <a:gd name="T8" fmla="*/ 319654 w 451"/>
                <a:gd name="T9" fmla="*/ 153432 h 543"/>
                <a:gd name="T10" fmla="*/ 371105 w 451"/>
                <a:gd name="T11" fmla="*/ 183474 h 543"/>
                <a:gd name="T12" fmla="*/ 411609 w 451"/>
                <a:gd name="T13" fmla="*/ 158797 h 543"/>
                <a:gd name="T14" fmla="*/ 424746 w 451"/>
                <a:gd name="T15" fmla="*/ 200642 h 543"/>
                <a:gd name="T16" fmla="*/ 376579 w 451"/>
                <a:gd name="T17" fmla="*/ 227465 h 543"/>
                <a:gd name="T18" fmla="*/ 359063 w 451"/>
                <a:gd name="T19" fmla="*/ 261800 h 543"/>
                <a:gd name="T20" fmla="*/ 411609 w 451"/>
                <a:gd name="T21" fmla="*/ 313301 h 543"/>
                <a:gd name="T22" fmla="*/ 492617 w 451"/>
                <a:gd name="T23" fmla="*/ 351928 h 543"/>
                <a:gd name="T24" fmla="*/ 479481 w 451"/>
                <a:gd name="T25" fmla="*/ 416305 h 543"/>
                <a:gd name="T26" fmla="*/ 479481 w 451"/>
                <a:gd name="T27" fmla="*/ 448493 h 543"/>
                <a:gd name="T28" fmla="*/ 435693 w 451"/>
                <a:gd name="T29" fmla="*/ 473171 h 543"/>
                <a:gd name="T30" fmla="*/ 398473 w 451"/>
                <a:gd name="T31" fmla="*/ 572955 h 543"/>
                <a:gd name="T32" fmla="*/ 368916 w 451"/>
                <a:gd name="T33" fmla="*/ 559007 h 543"/>
                <a:gd name="T34" fmla="*/ 289002 w 451"/>
                <a:gd name="T35" fmla="*/ 532183 h 543"/>
                <a:gd name="T36" fmla="*/ 226604 w 451"/>
                <a:gd name="T37" fmla="*/ 569737 h 543"/>
                <a:gd name="T38" fmla="*/ 244119 w 451"/>
                <a:gd name="T39" fmla="*/ 525746 h 543"/>
                <a:gd name="T40" fmla="*/ 174058 w 451"/>
                <a:gd name="T41" fmla="*/ 549351 h 543"/>
                <a:gd name="T42" fmla="*/ 139028 w 451"/>
                <a:gd name="T43" fmla="*/ 427034 h 543"/>
                <a:gd name="T44" fmla="*/ 107281 w 451"/>
                <a:gd name="T45" fmla="*/ 407721 h 543"/>
                <a:gd name="T46" fmla="*/ 79913 w 451"/>
                <a:gd name="T47" fmla="*/ 343344 h 543"/>
                <a:gd name="T48" fmla="*/ 112755 w 451"/>
                <a:gd name="T49" fmla="*/ 301499 h 543"/>
                <a:gd name="T50" fmla="*/ 96334 w 451"/>
                <a:gd name="T51" fmla="*/ 242487 h 543"/>
                <a:gd name="T52" fmla="*/ 29557 w 451"/>
                <a:gd name="T53" fmla="*/ 239268 h 543"/>
                <a:gd name="T54" fmla="*/ 29557 w 451"/>
                <a:gd name="T55" fmla="*/ 181329 h 543"/>
                <a:gd name="T56" fmla="*/ 54735 w 451"/>
                <a:gd name="T57" fmla="*/ 131973 h 543"/>
                <a:gd name="T58" fmla="*/ 66777 w 451"/>
                <a:gd name="T59" fmla="*/ 69742 h 543"/>
                <a:gd name="T60" fmla="*/ 107281 w 451"/>
                <a:gd name="T61" fmla="*/ 110514 h 543"/>
                <a:gd name="T62" fmla="*/ 148880 w 451"/>
                <a:gd name="T63" fmla="*/ 76179 h 543"/>
                <a:gd name="T64" fmla="*/ 107281 w 451"/>
                <a:gd name="T65" fmla="*/ 31116 h 5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864229" y="2944008"/>
              <a:ext cx="455458" cy="353970"/>
            </a:xfrm>
            <a:custGeom>
              <a:avLst/>
              <a:gdLst>
                <a:gd name="T0" fmla="*/ 541454 w 533"/>
                <a:gd name="T1" fmla="*/ 359392 h 427"/>
                <a:gd name="T2" fmla="*/ 529397 w 533"/>
                <a:gd name="T3" fmla="*/ 397671 h 427"/>
                <a:gd name="T4" fmla="*/ 512956 w 533"/>
                <a:gd name="T5" fmla="*/ 418936 h 427"/>
                <a:gd name="T6" fmla="*/ 483362 w 533"/>
                <a:gd name="T7" fmla="*/ 452962 h 427"/>
                <a:gd name="T8" fmla="*/ 436232 w 533"/>
                <a:gd name="T9" fmla="*/ 444455 h 427"/>
                <a:gd name="T10" fmla="*/ 400062 w 533"/>
                <a:gd name="T11" fmla="*/ 424253 h 427"/>
                <a:gd name="T12" fmla="*/ 375949 w 533"/>
                <a:gd name="T13" fmla="*/ 434886 h 427"/>
                <a:gd name="T14" fmla="*/ 298128 w 533"/>
                <a:gd name="T15" fmla="*/ 425316 h 427"/>
                <a:gd name="T16" fmla="*/ 295936 w 533"/>
                <a:gd name="T17" fmla="*/ 396607 h 427"/>
                <a:gd name="T18" fmla="*/ 254286 w 533"/>
                <a:gd name="T19" fmla="*/ 368962 h 427"/>
                <a:gd name="T20" fmla="*/ 243325 w 533"/>
                <a:gd name="T21" fmla="*/ 344506 h 427"/>
                <a:gd name="T22" fmla="*/ 259766 w 533"/>
                <a:gd name="T23" fmla="*/ 325367 h 427"/>
                <a:gd name="T24" fmla="*/ 259766 w 533"/>
                <a:gd name="T25" fmla="*/ 310481 h 427"/>
                <a:gd name="T26" fmla="*/ 259766 w 533"/>
                <a:gd name="T27" fmla="*/ 291342 h 427"/>
                <a:gd name="T28" fmla="*/ 309089 w 533"/>
                <a:gd name="T29" fmla="*/ 283899 h 427"/>
                <a:gd name="T30" fmla="*/ 311281 w 533"/>
                <a:gd name="T31" fmla="*/ 264759 h 427"/>
                <a:gd name="T32" fmla="*/ 295936 w 533"/>
                <a:gd name="T33" fmla="*/ 243494 h 427"/>
                <a:gd name="T34" fmla="*/ 267439 w 533"/>
                <a:gd name="T35" fmla="*/ 241367 h 427"/>
                <a:gd name="T36" fmla="*/ 254286 w 533"/>
                <a:gd name="T37" fmla="*/ 266886 h 427"/>
                <a:gd name="T38" fmla="*/ 214828 w 533"/>
                <a:gd name="T39" fmla="*/ 260506 h 427"/>
                <a:gd name="T40" fmla="*/ 203867 w 533"/>
                <a:gd name="T41" fmla="*/ 239240 h 427"/>
                <a:gd name="T42" fmla="*/ 177562 w 533"/>
                <a:gd name="T43" fmla="*/ 226481 h 427"/>
                <a:gd name="T44" fmla="*/ 185234 w 533"/>
                <a:gd name="T45" fmla="*/ 168000 h 427"/>
                <a:gd name="T46" fmla="*/ 179754 w 533"/>
                <a:gd name="T47" fmla="*/ 161620 h 427"/>
                <a:gd name="T48" fmla="*/ 152352 w 533"/>
                <a:gd name="T49" fmla="*/ 163747 h 427"/>
                <a:gd name="T50" fmla="*/ 134815 w 533"/>
                <a:gd name="T51" fmla="*/ 147797 h 427"/>
                <a:gd name="T52" fmla="*/ 85493 w 533"/>
                <a:gd name="T53" fmla="*/ 135038 h 427"/>
                <a:gd name="T54" fmla="*/ 59187 w 533"/>
                <a:gd name="T55" fmla="*/ 109519 h 427"/>
                <a:gd name="T56" fmla="*/ 0 w 533"/>
                <a:gd name="T57" fmla="*/ 85063 h 427"/>
                <a:gd name="T58" fmla="*/ 4384 w 533"/>
                <a:gd name="T59" fmla="*/ 59544 h 427"/>
                <a:gd name="T60" fmla="*/ 29594 w 533"/>
                <a:gd name="T61" fmla="*/ 52101 h 427"/>
                <a:gd name="T62" fmla="*/ 72340 w 533"/>
                <a:gd name="T63" fmla="*/ 85063 h 427"/>
                <a:gd name="T64" fmla="*/ 85493 w 533"/>
                <a:gd name="T65" fmla="*/ 85063 h 427"/>
                <a:gd name="T66" fmla="*/ 127143 w 533"/>
                <a:gd name="T67" fmla="*/ 82937 h 427"/>
                <a:gd name="T68" fmla="*/ 149064 w 533"/>
                <a:gd name="T69" fmla="*/ 64861 h 427"/>
                <a:gd name="T70" fmla="*/ 181946 w 533"/>
                <a:gd name="T71" fmla="*/ 90380 h 427"/>
                <a:gd name="T72" fmla="*/ 197291 w 533"/>
                <a:gd name="T73" fmla="*/ 66987 h 427"/>
                <a:gd name="T74" fmla="*/ 198387 w 533"/>
                <a:gd name="T75" fmla="*/ 54228 h 427"/>
                <a:gd name="T76" fmla="*/ 225788 w 533"/>
                <a:gd name="T77" fmla="*/ 38278 h 427"/>
                <a:gd name="T78" fmla="*/ 234557 w 533"/>
                <a:gd name="T79" fmla="*/ 4253 h 427"/>
                <a:gd name="T80" fmla="*/ 259766 w 533"/>
                <a:gd name="T81" fmla="*/ 0 h 427"/>
                <a:gd name="T82" fmla="*/ 328818 w 533"/>
                <a:gd name="T83" fmla="*/ 46785 h 427"/>
                <a:gd name="T84" fmla="*/ 375949 w 533"/>
                <a:gd name="T85" fmla="*/ 64861 h 427"/>
                <a:gd name="T86" fmla="*/ 468018 w 533"/>
                <a:gd name="T87" fmla="*/ 212658 h 427"/>
                <a:gd name="T88" fmla="*/ 462537 w 533"/>
                <a:gd name="T89" fmla="*/ 226481 h 427"/>
                <a:gd name="T90" fmla="*/ 525013 w 533"/>
                <a:gd name="T91" fmla="*/ 255190 h 427"/>
                <a:gd name="T92" fmla="*/ 541454 w 533"/>
                <a:gd name="T93" fmla="*/ 280709 h 427"/>
                <a:gd name="T94" fmla="*/ 568855 w 533"/>
                <a:gd name="T95" fmla="*/ 293468 h 427"/>
                <a:gd name="T96" fmla="*/ 583104 w 533"/>
                <a:gd name="T97" fmla="*/ 321114 h 427"/>
                <a:gd name="T98" fmla="*/ 564471 w 533"/>
                <a:gd name="T99" fmla="*/ 327493 h 427"/>
                <a:gd name="T100" fmla="*/ 533781 w 533"/>
                <a:gd name="T101" fmla="*/ 316861 h 427"/>
                <a:gd name="T102" fmla="*/ 488843 w 533"/>
                <a:gd name="T103" fmla="*/ 316861 h 427"/>
                <a:gd name="T104" fmla="*/ 448289 w 533"/>
                <a:gd name="T105" fmla="*/ 304101 h 427"/>
                <a:gd name="T106" fmla="*/ 436232 w 533"/>
                <a:gd name="T107" fmla="*/ 316861 h 427"/>
                <a:gd name="T108" fmla="*/ 470210 w 533"/>
                <a:gd name="T109" fmla="*/ 327493 h 427"/>
                <a:gd name="T110" fmla="*/ 507476 w 533"/>
                <a:gd name="T111" fmla="*/ 343443 h 427"/>
                <a:gd name="T112" fmla="*/ 541454 w 533"/>
                <a:gd name="T113" fmla="*/ 359392 h 4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4268943" y="3229907"/>
              <a:ext cx="64358" cy="66833"/>
            </a:xfrm>
            <a:custGeom>
              <a:avLst/>
              <a:gdLst>
                <a:gd name="T0" fmla="*/ 34758 w 76"/>
                <a:gd name="T1" fmla="*/ 84653 h 80"/>
                <a:gd name="T2" fmla="*/ 0 w 76"/>
                <a:gd name="T3" fmla="*/ 55721 h 80"/>
                <a:gd name="T4" fmla="*/ 15207 w 76"/>
                <a:gd name="T5" fmla="*/ 35362 h 80"/>
                <a:gd name="T6" fmla="*/ 27155 w 76"/>
                <a:gd name="T7" fmla="*/ 0 h 80"/>
                <a:gd name="T8" fmla="*/ 62999 w 76"/>
                <a:gd name="T9" fmla="*/ 13930 h 80"/>
                <a:gd name="T10" fmla="*/ 81464 w 76"/>
                <a:gd name="T11" fmla="*/ 37505 h 80"/>
                <a:gd name="T12" fmla="*/ 69516 w 76"/>
                <a:gd name="T13" fmla="*/ 55721 h 80"/>
                <a:gd name="T14" fmla="*/ 34758 w 76"/>
                <a:gd name="T15" fmla="*/ 84653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3940964" y="3557886"/>
              <a:ext cx="351495" cy="429467"/>
            </a:xfrm>
            <a:custGeom>
              <a:avLst/>
              <a:gdLst>
                <a:gd name="T0" fmla="*/ 0 w 410"/>
                <a:gd name="T1" fmla="*/ 420367 h 515"/>
                <a:gd name="T2" fmla="*/ 16495 w 410"/>
                <a:gd name="T3" fmla="*/ 326239 h 515"/>
                <a:gd name="T4" fmla="*/ 32989 w 410"/>
                <a:gd name="T5" fmla="*/ 303776 h 515"/>
                <a:gd name="T6" fmla="*/ 39587 w 410"/>
                <a:gd name="T7" fmla="*/ 277035 h 515"/>
                <a:gd name="T8" fmla="*/ 57181 w 410"/>
                <a:gd name="T9" fmla="*/ 237459 h 515"/>
                <a:gd name="T10" fmla="*/ 47284 w 410"/>
                <a:gd name="T11" fmla="*/ 222484 h 515"/>
                <a:gd name="T12" fmla="*/ 49484 w 410"/>
                <a:gd name="T13" fmla="*/ 188256 h 515"/>
                <a:gd name="T14" fmla="*/ 95668 w 410"/>
                <a:gd name="T15" fmla="*/ 136913 h 515"/>
                <a:gd name="T16" fmla="*/ 94569 w 410"/>
                <a:gd name="T17" fmla="*/ 103755 h 515"/>
                <a:gd name="T18" fmla="*/ 122059 w 410"/>
                <a:gd name="T19" fmla="*/ 53482 h 515"/>
                <a:gd name="T20" fmla="*/ 152849 w 410"/>
                <a:gd name="T21" fmla="*/ 62039 h 515"/>
                <a:gd name="T22" fmla="*/ 211130 w 410"/>
                <a:gd name="T23" fmla="*/ 20323 h 515"/>
                <a:gd name="T24" fmla="*/ 222126 w 410"/>
                <a:gd name="T25" fmla="*/ 0 h 515"/>
                <a:gd name="T26" fmla="*/ 258414 w 410"/>
                <a:gd name="T27" fmla="*/ 4279 h 515"/>
                <a:gd name="T28" fmla="*/ 276008 w 410"/>
                <a:gd name="T29" fmla="*/ 51342 h 515"/>
                <a:gd name="T30" fmla="*/ 291403 w 410"/>
                <a:gd name="T31" fmla="*/ 83432 h 515"/>
                <a:gd name="T32" fmla="*/ 329890 w 410"/>
                <a:gd name="T33" fmla="*/ 83432 h 515"/>
                <a:gd name="T34" fmla="*/ 350783 w 410"/>
                <a:gd name="T35" fmla="*/ 53482 h 515"/>
                <a:gd name="T36" fmla="*/ 387071 w 410"/>
                <a:gd name="T37" fmla="*/ 87710 h 515"/>
                <a:gd name="T38" fmla="*/ 449750 w 410"/>
                <a:gd name="T39" fmla="*/ 67387 h 515"/>
                <a:gd name="T40" fmla="*/ 411263 w 410"/>
                <a:gd name="T41" fmla="*/ 155097 h 515"/>
                <a:gd name="T42" fmla="*/ 387071 w 410"/>
                <a:gd name="T43" fmla="*/ 144401 h 515"/>
                <a:gd name="T44" fmla="*/ 373876 w 410"/>
                <a:gd name="T45" fmla="*/ 154027 h 515"/>
                <a:gd name="T46" fmla="*/ 371676 w 410"/>
                <a:gd name="T47" fmla="*/ 160445 h 515"/>
                <a:gd name="T48" fmla="*/ 392569 w 410"/>
                <a:gd name="T49" fmla="*/ 183977 h 515"/>
                <a:gd name="T50" fmla="*/ 387071 w 410"/>
                <a:gd name="T51" fmla="*/ 266339 h 515"/>
                <a:gd name="T52" fmla="*/ 392569 w 410"/>
                <a:gd name="T53" fmla="*/ 292010 h 515"/>
                <a:gd name="T54" fmla="*/ 387071 w 410"/>
                <a:gd name="T55" fmla="*/ 300567 h 515"/>
                <a:gd name="T56" fmla="*/ 359580 w 410"/>
                <a:gd name="T57" fmla="*/ 295219 h 515"/>
                <a:gd name="T58" fmla="*/ 346385 w 410"/>
                <a:gd name="T59" fmla="*/ 310194 h 515"/>
                <a:gd name="T60" fmla="*/ 356281 w 410"/>
                <a:gd name="T61" fmla="*/ 332656 h 515"/>
                <a:gd name="T62" fmla="*/ 324392 w 410"/>
                <a:gd name="T63" fmla="*/ 360467 h 515"/>
                <a:gd name="T64" fmla="*/ 333189 w 410"/>
                <a:gd name="T65" fmla="*/ 371163 h 515"/>
                <a:gd name="T66" fmla="*/ 302399 w 410"/>
                <a:gd name="T67" fmla="*/ 387208 h 515"/>
                <a:gd name="T68" fmla="*/ 306798 w 410"/>
                <a:gd name="T69" fmla="*/ 407531 h 515"/>
                <a:gd name="T70" fmla="*/ 296901 w 410"/>
                <a:gd name="T71" fmla="*/ 418227 h 515"/>
                <a:gd name="T72" fmla="*/ 258414 w 410"/>
                <a:gd name="T73" fmla="*/ 418227 h 515"/>
                <a:gd name="T74" fmla="*/ 236421 w 410"/>
                <a:gd name="T75" fmla="*/ 436411 h 515"/>
                <a:gd name="T76" fmla="*/ 233122 w 410"/>
                <a:gd name="T77" fmla="*/ 443899 h 515"/>
                <a:gd name="T78" fmla="*/ 251816 w 410"/>
                <a:gd name="T79" fmla="*/ 456734 h 515"/>
                <a:gd name="T80" fmla="*/ 230923 w 410"/>
                <a:gd name="T81" fmla="*/ 488823 h 515"/>
                <a:gd name="T82" fmla="*/ 203432 w 410"/>
                <a:gd name="T83" fmla="*/ 523051 h 515"/>
                <a:gd name="T84" fmla="*/ 190237 w 410"/>
                <a:gd name="T85" fmla="*/ 518773 h 515"/>
                <a:gd name="T86" fmla="*/ 163845 w 410"/>
                <a:gd name="T87" fmla="*/ 549792 h 515"/>
                <a:gd name="T88" fmla="*/ 130856 w 410"/>
                <a:gd name="T89" fmla="*/ 481336 h 515"/>
                <a:gd name="T90" fmla="*/ 101166 w 410"/>
                <a:gd name="T91" fmla="*/ 443899 h 515"/>
                <a:gd name="T92" fmla="*/ 82473 w 410"/>
                <a:gd name="T93" fmla="*/ 446038 h 515"/>
                <a:gd name="T94" fmla="*/ 69277 w 410"/>
                <a:gd name="T95" fmla="*/ 436411 h 515"/>
                <a:gd name="T96" fmla="*/ 0 w 410"/>
                <a:gd name="T97" fmla="*/ 420367 h 5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4051115" y="3260849"/>
              <a:ext cx="308176" cy="352732"/>
            </a:xfrm>
            <a:custGeom>
              <a:avLst/>
              <a:gdLst>
                <a:gd name="T0" fmla="*/ 285789 w 361"/>
                <a:gd name="T1" fmla="*/ 429815 h 420"/>
                <a:gd name="T2" fmla="*/ 224470 w 361"/>
                <a:gd name="T3" fmla="*/ 451360 h 420"/>
                <a:gd name="T4" fmla="*/ 188336 w 361"/>
                <a:gd name="T5" fmla="*/ 415811 h 420"/>
                <a:gd name="T6" fmla="*/ 166437 w 361"/>
                <a:gd name="T7" fmla="*/ 445974 h 420"/>
                <a:gd name="T8" fmla="*/ 129207 w 361"/>
                <a:gd name="T9" fmla="*/ 445974 h 420"/>
                <a:gd name="T10" fmla="*/ 113878 w 361"/>
                <a:gd name="T11" fmla="*/ 413657 h 420"/>
                <a:gd name="T12" fmla="*/ 96358 w 361"/>
                <a:gd name="T13" fmla="*/ 366259 h 420"/>
                <a:gd name="T14" fmla="*/ 60224 w 361"/>
                <a:gd name="T15" fmla="*/ 361950 h 420"/>
                <a:gd name="T16" fmla="*/ 24090 w 361"/>
                <a:gd name="T17" fmla="*/ 293007 h 420"/>
                <a:gd name="T18" fmla="*/ 0 w 361"/>
                <a:gd name="T19" fmla="*/ 259613 h 420"/>
                <a:gd name="T20" fmla="*/ 16425 w 361"/>
                <a:gd name="T21" fmla="*/ 243454 h 420"/>
                <a:gd name="T22" fmla="*/ 24090 w 361"/>
                <a:gd name="T23" fmla="*/ 235914 h 420"/>
                <a:gd name="T24" fmla="*/ 62414 w 361"/>
                <a:gd name="T25" fmla="*/ 180975 h 420"/>
                <a:gd name="T26" fmla="*/ 60224 w 361"/>
                <a:gd name="T27" fmla="*/ 135731 h 420"/>
                <a:gd name="T28" fmla="*/ 74458 w 361"/>
                <a:gd name="T29" fmla="*/ 116341 h 420"/>
                <a:gd name="T30" fmla="*/ 102928 w 361"/>
                <a:gd name="T31" fmla="*/ 112032 h 420"/>
                <a:gd name="T32" fmla="*/ 113878 w 361"/>
                <a:gd name="T33" fmla="*/ 99105 h 420"/>
                <a:gd name="T34" fmla="*/ 102928 w 361"/>
                <a:gd name="T35" fmla="*/ 78638 h 420"/>
                <a:gd name="T36" fmla="*/ 116068 w 361"/>
                <a:gd name="T37" fmla="*/ 54939 h 420"/>
                <a:gd name="T38" fmla="*/ 116068 w 361"/>
                <a:gd name="T39" fmla="*/ 15081 h 420"/>
                <a:gd name="T40" fmla="*/ 140157 w 361"/>
                <a:gd name="T41" fmla="*/ 4309 h 420"/>
                <a:gd name="T42" fmla="*/ 175196 w 361"/>
                <a:gd name="T43" fmla="*/ 25854 h 420"/>
                <a:gd name="T44" fmla="*/ 224470 w 361"/>
                <a:gd name="T45" fmla="*/ 33394 h 420"/>
                <a:gd name="T46" fmla="*/ 251845 w 361"/>
                <a:gd name="T47" fmla="*/ 0 h 420"/>
                <a:gd name="T48" fmla="*/ 291264 w 361"/>
                <a:gd name="T49" fmla="*/ 30162 h 420"/>
                <a:gd name="T50" fmla="*/ 273744 w 361"/>
                <a:gd name="T51" fmla="*/ 39858 h 420"/>
                <a:gd name="T52" fmla="*/ 254035 w 361"/>
                <a:gd name="T53" fmla="*/ 68943 h 420"/>
                <a:gd name="T54" fmla="*/ 224470 w 361"/>
                <a:gd name="T55" fmla="*/ 78638 h 420"/>
                <a:gd name="T56" fmla="*/ 216806 w 361"/>
                <a:gd name="T57" fmla="*/ 85101 h 420"/>
                <a:gd name="T58" fmla="*/ 240895 w 361"/>
                <a:gd name="T59" fmla="*/ 101260 h 420"/>
                <a:gd name="T60" fmla="*/ 295644 w 361"/>
                <a:gd name="T61" fmla="*/ 78638 h 420"/>
                <a:gd name="T62" fmla="*/ 383242 w 361"/>
                <a:gd name="T63" fmla="*/ 113109 h 420"/>
                <a:gd name="T64" fmla="*/ 394192 w 361"/>
                <a:gd name="T65" fmla="*/ 187438 h 420"/>
                <a:gd name="T66" fmla="*/ 356963 w 361"/>
                <a:gd name="T67" fmla="*/ 187438 h 420"/>
                <a:gd name="T68" fmla="*/ 354773 w 361"/>
                <a:gd name="T69" fmla="*/ 208983 h 420"/>
                <a:gd name="T70" fmla="*/ 372292 w 361"/>
                <a:gd name="T71" fmla="*/ 241300 h 420"/>
                <a:gd name="T72" fmla="*/ 356963 w 361"/>
                <a:gd name="T73" fmla="*/ 259613 h 420"/>
                <a:gd name="T74" fmla="*/ 375577 w 361"/>
                <a:gd name="T75" fmla="*/ 286543 h 420"/>
                <a:gd name="T76" fmla="*/ 346013 w 361"/>
                <a:gd name="T77" fmla="*/ 323169 h 420"/>
                <a:gd name="T78" fmla="*/ 335063 w 361"/>
                <a:gd name="T79" fmla="*/ 305934 h 420"/>
                <a:gd name="T80" fmla="*/ 291264 w 361"/>
                <a:gd name="T81" fmla="*/ 413657 h 420"/>
                <a:gd name="T82" fmla="*/ 285789 w 361"/>
                <a:gd name="T83" fmla="*/ 429815 h 4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4328351" y="3828933"/>
              <a:ext cx="131192" cy="259908"/>
            </a:xfrm>
            <a:custGeom>
              <a:avLst/>
              <a:gdLst>
                <a:gd name="T0" fmla="*/ 0 w 152"/>
                <a:gd name="T1" fmla="*/ 160829 h 313"/>
                <a:gd name="T2" fmla="*/ 0 w 152"/>
                <a:gd name="T3" fmla="*/ 213019 h 313"/>
                <a:gd name="T4" fmla="*/ 11071 w 152"/>
                <a:gd name="T5" fmla="*/ 268404 h 313"/>
                <a:gd name="T6" fmla="*/ 44283 w 152"/>
                <a:gd name="T7" fmla="*/ 288641 h 313"/>
                <a:gd name="T8" fmla="*/ 65317 w 152"/>
                <a:gd name="T9" fmla="*/ 332310 h 313"/>
                <a:gd name="T10" fmla="*/ 77495 w 152"/>
                <a:gd name="T11" fmla="*/ 268404 h 313"/>
                <a:gd name="T12" fmla="*/ 109600 w 152"/>
                <a:gd name="T13" fmla="*/ 231126 h 313"/>
                <a:gd name="T14" fmla="*/ 167168 w 152"/>
                <a:gd name="T15" fmla="*/ 69231 h 313"/>
                <a:gd name="T16" fmla="*/ 167168 w 152"/>
                <a:gd name="T17" fmla="*/ 17042 h 313"/>
                <a:gd name="T18" fmla="*/ 137277 w 152"/>
                <a:gd name="T19" fmla="*/ 0 h 313"/>
                <a:gd name="T20" fmla="*/ 83030 w 152"/>
                <a:gd name="T21" fmla="*/ 22367 h 313"/>
                <a:gd name="T22" fmla="*/ 0 w 152"/>
                <a:gd name="T23" fmla="*/ 160829 h 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solidFill>
              <a:srgbClr val="21A3D0"/>
            </a:solidFill>
            <a:ln w="9525" cap="flat" cmpd="sng">
              <a:solidFill>
                <a:sysClr val="window" lastClr="FFFFF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737988" y="2671724"/>
              <a:ext cx="539618" cy="349019"/>
            </a:xfrm>
            <a:custGeom>
              <a:avLst/>
              <a:gdLst>
                <a:gd name="T0" fmla="*/ 152955 w 629"/>
                <a:gd name="T1" fmla="*/ 431610 h 418"/>
                <a:gd name="T2" fmla="*/ 158457 w 629"/>
                <a:gd name="T3" fmla="*/ 406977 h 418"/>
                <a:gd name="T4" fmla="*/ 182666 w 629"/>
                <a:gd name="T5" fmla="*/ 399480 h 418"/>
                <a:gd name="T6" fmla="*/ 226682 w 629"/>
                <a:gd name="T7" fmla="*/ 431610 h 418"/>
                <a:gd name="T8" fmla="*/ 240987 w 629"/>
                <a:gd name="T9" fmla="*/ 431610 h 418"/>
                <a:gd name="T10" fmla="*/ 283903 w 629"/>
                <a:gd name="T11" fmla="*/ 429468 h 418"/>
                <a:gd name="T12" fmla="*/ 307011 w 629"/>
                <a:gd name="T13" fmla="*/ 411261 h 418"/>
                <a:gd name="T14" fmla="*/ 341123 w 629"/>
                <a:gd name="T15" fmla="*/ 436965 h 418"/>
                <a:gd name="T16" fmla="*/ 355428 w 629"/>
                <a:gd name="T17" fmla="*/ 413403 h 418"/>
                <a:gd name="T18" fmla="*/ 357629 w 629"/>
                <a:gd name="T19" fmla="*/ 402693 h 418"/>
                <a:gd name="T20" fmla="*/ 385139 w 629"/>
                <a:gd name="T21" fmla="*/ 385557 h 418"/>
                <a:gd name="T22" fmla="*/ 395043 w 629"/>
                <a:gd name="T23" fmla="*/ 350215 h 418"/>
                <a:gd name="T24" fmla="*/ 420352 w 629"/>
                <a:gd name="T25" fmla="*/ 344860 h 418"/>
                <a:gd name="T26" fmla="*/ 499580 w 629"/>
                <a:gd name="T27" fmla="*/ 222767 h 418"/>
                <a:gd name="T28" fmla="*/ 484175 w 629"/>
                <a:gd name="T29" fmla="*/ 203489 h 418"/>
                <a:gd name="T30" fmla="*/ 499580 w 629"/>
                <a:gd name="T31" fmla="*/ 190637 h 418"/>
                <a:gd name="T32" fmla="*/ 517187 w 629"/>
                <a:gd name="T33" fmla="*/ 195992 h 418"/>
                <a:gd name="T34" fmla="*/ 540295 w 629"/>
                <a:gd name="T35" fmla="*/ 184211 h 418"/>
                <a:gd name="T36" fmla="*/ 553500 w 629"/>
                <a:gd name="T37" fmla="*/ 154223 h 418"/>
                <a:gd name="T38" fmla="*/ 616223 w 629"/>
                <a:gd name="T39" fmla="*/ 100673 h 418"/>
                <a:gd name="T40" fmla="*/ 664640 w 629"/>
                <a:gd name="T41" fmla="*/ 83537 h 418"/>
                <a:gd name="T42" fmla="*/ 691050 w 629"/>
                <a:gd name="T43" fmla="*/ 63189 h 418"/>
                <a:gd name="T44" fmla="*/ 683347 w 629"/>
                <a:gd name="T45" fmla="*/ 19278 h 418"/>
                <a:gd name="T46" fmla="*/ 651435 w 629"/>
                <a:gd name="T47" fmla="*/ 16065 h 418"/>
                <a:gd name="T48" fmla="*/ 574407 w 629"/>
                <a:gd name="T49" fmla="*/ 23562 h 418"/>
                <a:gd name="T50" fmla="*/ 523789 w 629"/>
                <a:gd name="T51" fmla="*/ 0 h 418"/>
                <a:gd name="T52" fmla="*/ 494078 w 629"/>
                <a:gd name="T53" fmla="*/ 4284 h 418"/>
                <a:gd name="T54" fmla="*/ 415950 w 629"/>
                <a:gd name="T55" fmla="*/ 100673 h 418"/>
                <a:gd name="T56" fmla="*/ 395043 w 629"/>
                <a:gd name="T57" fmla="*/ 111383 h 418"/>
                <a:gd name="T58" fmla="*/ 343324 w 629"/>
                <a:gd name="T59" fmla="*/ 92105 h 418"/>
                <a:gd name="T60" fmla="*/ 341123 w 629"/>
                <a:gd name="T61" fmla="*/ 67473 h 418"/>
                <a:gd name="T62" fmla="*/ 330119 w 629"/>
                <a:gd name="T63" fmla="*/ 26775 h 418"/>
                <a:gd name="T64" fmla="*/ 301509 w 629"/>
                <a:gd name="T65" fmla="*/ 9639 h 418"/>
                <a:gd name="T66" fmla="*/ 258593 w 629"/>
                <a:gd name="T67" fmla="*/ 21420 h 418"/>
                <a:gd name="T68" fmla="*/ 229983 w 629"/>
                <a:gd name="T69" fmla="*/ 2142 h 418"/>
                <a:gd name="T70" fmla="*/ 188168 w 629"/>
                <a:gd name="T71" fmla="*/ 52479 h 418"/>
                <a:gd name="T72" fmla="*/ 144152 w 629"/>
                <a:gd name="T73" fmla="*/ 63189 h 418"/>
                <a:gd name="T74" fmla="*/ 82530 w 629"/>
                <a:gd name="T75" fmla="*/ 114596 h 418"/>
                <a:gd name="T76" fmla="*/ 17606 w 629"/>
                <a:gd name="T77" fmla="*/ 231334 h 418"/>
                <a:gd name="T78" fmla="*/ 35213 w 629"/>
                <a:gd name="T79" fmla="*/ 261322 h 418"/>
                <a:gd name="T80" fmla="*/ 30811 w 629"/>
                <a:gd name="T81" fmla="*/ 274174 h 418"/>
                <a:gd name="T82" fmla="*/ 30811 w 629"/>
                <a:gd name="T83" fmla="*/ 288097 h 418"/>
                <a:gd name="T84" fmla="*/ 39614 w 629"/>
                <a:gd name="T85" fmla="*/ 299878 h 418"/>
                <a:gd name="T86" fmla="*/ 60522 w 629"/>
                <a:gd name="T87" fmla="*/ 288097 h 418"/>
                <a:gd name="T88" fmla="*/ 96835 w 629"/>
                <a:gd name="T89" fmla="*/ 279529 h 418"/>
                <a:gd name="T90" fmla="*/ 0 w 629"/>
                <a:gd name="T91" fmla="*/ 380202 h 418"/>
                <a:gd name="T92" fmla="*/ 0 w 629"/>
                <a:gd name="T93" fmla="*/ 406977 h 418"/>
                <a:gd name="T94" fmla="*/ 19807 w 629"/>
                <a:gd name="T95" fmla="*/ 411261 h 418"/>
                <a:gd name="T96" fmla="*/ 64923 w 629"/>
                <a:gd name="T97" fmla="*/ 446604 h 418"/>
                <a:gd name="T98" fmla="*/ 133148 w 629"/>
                <a:gd name="T99" fmla="*/ 436965 h 418"/>
                <a:gd name="T100" fmla="*/ 152955 w 629"/>
                <a:gd name="T101" fmla="*/ 431610 h 4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solidFill>
              <a:srgbClr val="21A3D0"/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65" name="直接连接符 64"/>
          <p:cNvCxnSpPr/>
          <p:nvPr/>
        </p:nvCxnSpPr>
        <p:spPr>
          <a:xfrm flipH="1">
            <a:off x="5534416" y="2728560"/>
            <a:ext cx="288032" cy="1080120"/>
          </a:xfrm>
          <a:prstGeom prst="line">
            <a:avLst/>
          </a:prstGeom>
          <a:ln w="12700">
            <a:solidFill>
              <a:srgbClr val="E8E8E6"/>
            </a:solidFill>
            <a:bevel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5068460" y="3283664"/>
            <a:ext cx="465956" cy="525016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4094256" y="3520648"/>
            <a:ext cx="1400809" cy="266261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1862008" y="3520648"/>
            <a:ext cx="3672408" cy="288032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V="1">
            <a:off x="4454296" y="3808680"/>
            <a:ext cx="1080120" cy="1152129"/>
          </a:xfrm>
          <a:prstGeom prst="line">
            <a:avLst/>
          </a:prstGeom>
          <a:ln w="12700">
            <a:solidFill>
              <a:srgbClr val="E8E8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4276372" y="3808680"/>
            <a:ext cx="1258044" cy="411088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V="1">
            <a:off x="4814336" y="3808681"/>
            <a:ext cx="720080" cy="1296143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V="1">
            <a:off x="5246384" y="3808682"/>
            <a:ext cx="288032" cy="1152126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4022248" y="3837826"/>
            <a:ext cx="1493908" cy="1266998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 flipV="1">
            <a:off x="5534416" y="3808682"/>
            <a:ext cx="182116" cy="915142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V="1">
            <a:off x="5318392" y="3808681"/>
            <a:ext cx="216024" cy="648071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V="1">
            <a:off x="5428500" y="3808682"/>
            <a:ext cx="105916" cy="771126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V="1">
            <a:off x="4276372" y="3808682"/>
            <a:ext cx="1258044" cy="2067270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V="1">
            <a:off x="3230160" y="3808680"/>
            <a:ext cx="2304256" cy="1008113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4564404" y="3211656"/>
            <a:ext cx="970012" cy="597024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5246384" y="2512536"/>
            <a:ext cx="288032" cy="1296144"/>
          </a:xfrm>
          <a:prstGeom prst="line">
            <a:avLst/>
          </a:prstGeom>
          <a:ln w="12700">
            <a:solidFill>
              <a:srgbClr val="E8E8E6"/>
            </a:solidFill>
            <a:bevel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V="1">
            <a:off x="3484284" y="3808681"/>
            <a:ext cx="2050132" cy="51047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V="1">
            <a:off x="3412276" y="3808682"/>
            <a:ext cx="2122140" cy="1419198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V="1">
            <a:off x="1862008" y="3808681"/>
            <a:ext cx="3672408" cy="792087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3585884" y="3808680"/>
            <a:ext cx="1948532" cy="1825848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V="1">
            <a:off x="5102368" y="3808680"/>
            <a:ext cx="432048" cy="1224136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V="1">
            <a:off x="4996452" y="3808680"/>
            <a:ext cx="537964" cy="1995264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H="1" flipV="1">
            <a:off x="5534416" y="3808680"/>
            <a:ext cx="110108" cy="1491208"/>
          </a:xfrm>
          <a:prstGeom prst="line">
            <a:avLst/>
          </a:prstGeom>
          <a:ln w="12700">
            <a:solidFill>
              <a:srgbClr val="E8E8E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泪滴形 88"/>
          <p:cNvSpPr/>
          <p:nvPr/>
        </p:nvSpPr>
        <p:spPr>
          <a:xfrm rot="8100000">
            <a:off x="5485820" y="3688026"/>
            <a:ext cx="144016" cy="144016"/>
          </a:xfrm>
          <a:prstGeom prst="teardrop">
            <a:avLst/>
          </a:prstGeom>
          <a:solidFill>
            <a:srgbClr val="C0000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TextBox 104"/>
          <p:cNvSpPr txBox="1"/>
          <p:nvPr/>
        </p:nvSpPr>
        <p:spPr>
          <a:xfrm>
            <a:off x="5337391" y="3575325"/>
            <a:ext cx="265588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7092909" y="4087855"/>
            <a:ext cx="4272396" cy="718457"/>
            <a:chOff x="7101864" y="4199692"/>
            <a:chExt cx="4272396" cy="718457"/>
          </a:xfrm>
        </p:grpSpPr>
        <p:grpSp>
          <p:nvGrpSpPr>
            <p:cNvPr id="96" name="组合 95"/>
            <p:cNvGrpSpPr/>
            <p:nvPr/>
          </p:nvGrpSpPr>
          <p:grpSpPr>
            <a:xfrm>
              <a:off x="7101864" y="4199692"/>
              <a:ext cx="718457" cy="718457"/>
              <a:chOff x="6284688" y="4909460"/>
              <a:chExt cx="718457" cy="718457"/>
            </a:xfrm>
          </p:grpSpPr>
          <p:sp>
            <p:nvSpPr>
              <p:cNvPr id="112" name="椭圆 111"/>
              <p:cNvSpPr/>
              <p:nvPr/>
            </p:nvSpPr>
            <p:spPr bwMode="white">
              <a:xfrm>
                <a:off x="6284688" y="4909460"/>
                <a:ext cx="718457" cy="718457"/>
              </a:xfrm>
              <a:prstGeom prst="ellipse">
                <a:avLst/>
              </a:prstGeom>
              <a:noFill/>
              <a:ln>
                <a:noFill/>
              </a:ln>
              <a:effectLst>
                <a:innerShdw blurRad="127000">
                  <a:prstClr val="black">
                    <a:alpha val="6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3" name="Freeform 129"/>
              <p:cNvSpPr>
                <a:spLocks noEditPoints="1"/>
              </p:cNvSpPr>
              <p:nvPr/>
            </p:nvSpPr>
            <p:spPr bwMode="auto">
              <a:xfrm>
                <a:off x="6425907" y="5112560"/>
                <a:ext cx="407456" cy="312256"/>
              </a:xfrm>
              <a:custGeom>
                <a:avLst/>
                <a:gdLst>
                  <a:gd name="T0" fmla="*/ 285 w 285"/>
                  <a:gd name="T1" fmla="*/ 90 h 218"/>
                  <a:gd name="T2" fmla="*/ 264 w 285"/>
                  <a:gd name="T3" fmla="*/ 90 h 218"/>
                  <a:gd name="T4" fmla="*/ 264 w 285"/>
                  <a:gd name="T5" fmla="*/ 57 h 218"/>
                  <a:gd name="T6" fmla="*/ 222 w 285"/>
                  <a:gd name="T7" fmla="*/ 99 h 218"/>
                  <a:gd name="T8" fmla="*/ 237 w 285"/>
                  <a:gd name="T9" fmla="*/ 144 h 218"/>
                  <a:gd name="T10" fmla="*/ 215 w 285"/>
                  <a:gd name="T11" fmla="*/ 196 h 218"/>
                  <a:gd name="T12" fmla="*/ 163 w 285"/>
                  <a:gd name="T13" fmla="*/ 218 h 218"/>
                  <a:gd name="T14" fmla="*/ 111 w 285"/>
                  <a:gd name="T15" fmla="*/ 197 h 218"/>
                  <a:gd name="T16" fmla="*/ 110 w 285"/>
                  <a:gd name="T17" fmla="*/ 92 h 218"/>
                  <a:gd name="T18" fmla="*/ 163 w 285"/>
                  <a:gd name="T19" fmla="*/ 70 h 218"/>
                  <a:gd name="T20" fmla="*/ 165 w 285"/>
                  <a:gd name="T21" fmla="*/ 70 h 218"/>
                  <a:gd name="T22" fmla="*/ 162 w 285"/>
                  <a:gd name="T23" fmla="*/ 91 h 218"/>
                  <a:gd name="T24" fmla="*/ 125 w 285"/>
                  <a:gd name="T25" fmla="*/ 106 h 218"/>
                  <a:gd name="T26" fmla="*/ 125 w 285"/>
                  <a:gd name="T27" fmla="*/ 182 h 218"/>
                  <a:gd name="T28" fmla="*/ 163 w 285"/>
                  <a:gd name="T29" fmla="*/ 198 h 218"/>
                  <a:gd name="T30" fmla="*/ 201 w 285"/>
                  <a:gd name="T31" fmla="*/ 182 h 218"/>
                  <a:gd name="T32" fmla="*/ 217 w 285"/>
                  <a:gd name="T33" fmla="*/ 144 h 218"/>
                  <a:gd name="T34" fmla="*/ 202 w 285"/>
                  <a:gd name="T35" fmla="*/ 107 h 218"/>
                  <a:gd name="T36" fmla="*/ 208 w 285"/>
                  <a:gd name="T37" fmla="*/ 84 h 218"/>
                  <a:gd name="T38" fmla="*/ 250 w 285"/>
                  <a:gd name="T39" fmla="*/ 42 h 218"/>
                  <a:gd name="T40" fmla="*/ 216 w 285"/>
                  <a:gd name="T41" fmla="*/ 42 h 218"/>
                  <a:gd name="T42" fmla="*/ 216 w 285"/>
                  <a:gd name="T43" fmla="*/ 22 h 218"/>
                  <a:gd name="T44" fmla="*/ 285 w 285"/>
                  <a:gd name="T45" fmla="*/ 22 h 218"/>
                  <a:gd name="T46" fmla="*/ 285 w 285"/>
                  <a:gd name="T47" fmla="*/ 90 h 218"/>
                  <a:gd name="T48" fmla="*/ 123 w 285"/>
                  <a:gd name="T49" fmla="*/ 20 h 218"/>
                  <a:gd name="T50" fmla="*/ 161 w 285"/>
                  <a:gd name="T51" fmla="*/ 36 h 218"/>
                  <a:gd name="T52" fmla="*/ 161 w 285"/>
                  <a:gd name="T53" fmla="*/ 111 h 218"/>
                  <a:gd name="T54" fmla="*/ 124 w 285"/>
                  <a:gd name="T55" fmla="*/ 127 h 218"/>
                  <a:gd name="T56" fmla="*/ 121 w 285"/>
                  <a:gd name="T57" fmla="*/ 148 h 218"/>
                  <a:gd name="T58" fmla="*/ 123 w 285"/>
                  <a:gd name="T59" fmla="*/ 148 h 218"/>
                  <a:gd name="T60" fmla="*/ 176 w 285"/>
                  <a:gd name="T61" fmla="*/ 126 h 218"/>
                  <a:gd name="T62" fmla="*/ 176 w 285"/>
                  <a:gd name="T63" fmla="*/ 21 h 218"/>
                  <a:gd name="T64" fmla="*/ 123 w 285"/>
                  <a:gd name="T65" fmla="*/ 0 h 218"/>
                  <a:gd name="T66" fmla="*/ 71 w 285"/>
                  <a:gd name="T67" fmla="*/ 21 h 218"/>
                  <a:gd name="T68" fmla="*/ 64 w 285"/>
                  <a:gd name="T69" fmla="*/ 118 h 218"/>
                  <a:gd name="T70" fmla="*/ 37 w 285"/>
                  <a:gd name="T71" fmla="*/ 146 h 218"/>
                  <a:gd name="T72" fmla="*/ 15 w 285"/>
                  <a:gd name="T73" fmla="*/ 124 h 218"/>
                  <a:gd name="T74" fmla="*/ 1 w 285"/>
                  <a:gd name="T75" fmla="*/ 139 h 218"/>
                  <a:gd name="T76" fmla="*/ 23 w 285"/>
                  <a:gd name="T77" fmla="*/ 160 h 218"/>
                  <a:gd name="T78" fmla="*/ 0 w 285"/>
                  <a:gd name="T79" fmla="*/ 184 h 218"/>
                  <a:gd name="T80" fmla="*/ 14 w 285"/>
                  <a:gd name="T81" fmla="*/ 198 h 218"/>
                  <a:gd name="T82" fmla="*/ 37 w 285"/>
                  <a:gd name="T83" fmla="*/ 175 h 218"/>
                  <a:gd name="T84" fmla="*/ 59 w 285"/>
                  <a:gd name="T85" fmla="*/ 196 h 218"/>
                  <a:gd name="T86" fmla="*/ 73 w 285"/>
                  <a:gd name="T87" fmla="*/ 182 h 218"/>
                  <a:gd name="T88" fmla="*/ 52 w 285"/>
                  <a:gd name="T89" fmla="*/ 160 h 218"/>
                  <a:gd name="T90" fmla="*/ 78 w 285"/>
                  <a:gd name="T91" fmla="*/ 133 h 218"/>
                  <a:gd name="T92" fmla="*/ 84 w 285"/>
                  <a:gd name="T93" fmla="*/ 111 h 218"/>
                  <a:gd name="T94" fmla="*/ 85 w 285"/>
                  <a:gd name="T95" fmla="*/ 36 h 218"/>
                  <a:gd name="T96" fmla="*/ 123 w 285"/>
                  <a:gd name="T97" fmla="*/ 2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5" h="218">
                    <a:moveTo>
                      <a:pt x="285" y="90"/>
                    </a:moveTo>
                    <a:cubicBezTo>
                      <a:pt x="264" y="90"/>
                      <a:pt x="264" y="90"/>
                      <a:pt x="264" y="90"/>
                    </a:cubicBezTo>
                    <a:cubicBezTo>
                      <a:pt x="264" y="57"/>
                      <a:pt x="264" y="57"/>
                      <a:pt x="264" y="57"/>
                    </a:cubicBezTo>
                    <a:cubicBezTo>
                      <a:pt x="222" y="99"/>
                      <a:pt x="222" y="99"/>
                      <a:pt x="222" y="99"/>
                    </a:cubicBezTo>
                    <a:cubicBezTo>
                      <a:pt x="232" y="112"/>
                      <a:pt x="237" y="128"/>
                      <a:pt x="237" y="144"/>
                    </a:cubicBezTo>
                    <a:cubicBezTo>
                      <a:pt x="237" y="164"/>
                      <a:pt x="229" y="182"/>
                      <a:pt x="215" y="196"/>
                    </a:cubicBezTo>
                    <a:cubicBezTo>
                      <a:pt x="201" y="210"/>
                      <a:pt x="183" y="218"/>
                      <a:pt x="163" y="218"/>
                    </a:cubicBezTo>
                    <a:cubicBezTo>
                      <a:pt x="143" y="218"/>
                      <a:pt x="125" y="211"/>
                      <a:pt x="111" y="197"/>
                    </a:cubicBezTo>
                    <a:cubicBezTo>
                      <a:pt x="82" y="168"/>
                      <a:pt x="82" y="121"/>
                      <a:pt x="110" y="92"/>
                    </a:cubicBezTo>
                    <a:cubicBezTo>
                      <a:pt x="124" y="78"/>
                      <a:pt x="143" y="70"/>
                      <a:pt x="163" y="70"/>
                    </a:cubicBezTo>
                    <a:cubicBezTo>
                      <a:pt x="164" y="70"/>
                      <a:pt x="165" y="70"/>
                      <a:pt x="165" y="70"/>
                    </a:cubicBezTo>
                    <a:cubicBezTo>
                      <a:pt x="166" y="77"/>
                      <a:pt x="165" y="84"/>
                      <a:pt x="162" y="91"/>
                    </a:cubicBezTo>
                    <a:cubicBezTo>
                      <a:pt x="148" y="91"/>
                      <a:pt x="135" y="96"/>
                      <a:pt x="125" y="106"/>
                    </a:cubicBezTo>
                    <a:cubicBezTo>
                      <a:pt x="104" y="127"/>
                      <a:pt x="104" y="161"/>
                      <a:pt x="125" y="182"/>
                    </a:cubicBezTo>
                    <a:cubicBezTo>
                      <a:pt x="135" y="192"/>
                      <a:pt x="149" y="198"/>
                      <a:pt x="163" y="198"/>
                    </a:cubicBezTo>
                    <a:cubicBezTo>
                      <a:pt x="177" y="198"/>
                      <a:pt x="191" y="192"/>
                      <a:pt x="201" y="182"/>
                    </a:cubicBezTo>
                    <a:cubicBezTo>
                      <a:pt x="211" y="172"/>
                      <a:pt x="217" y="158"/>
                      <a:pt x="217" y="144"/>
                    </a:cubicBezTo>
                    <a:cubicBezTo>
                      <a:pt x="217" y="130"/>
                      <a:pt x="211" y="117"/>
                      <a:pt x="202" y="107"/>
                    </a:cubicBezTo>
                    <a:cubicBezTo>
                      <a:pt x="205" y="100"/>
                      <a:pt x="207" y="92"/>
                      <a:pt x="208" y="84"/>
                    </a:cubicBezTo>
                    <a:cubicBezTo>
                      <a:pt x="250" y="42"/>
                      <a:pt x="250" y="42"/>
                      <a:pt x="250" y="42"/>
                    </a:cubicBezTo>
                    <a:cubicBezTo>
                      <a:pt x="216" y="42"/>
                      <a:pt x="216" y="42"/>
                      <a:pt x="216" y="42"/>
                    </a:cubicBezTo>
                    <a:cubicBezTo>
                      <a:pt x="216" y="22"/>
                      <a:pt x="216" y="22"/>
                      <a:pt x="216" y="22"/>
                    </a:cubicBezTo>
                    <a:cubicBezTo>
                      <a:pt x="285" y="22"/>
                      <a:pt x="285" y="22"/>
                      <a:pt x="285" y="22"/>
                    </a:cubicBezTo>
                    <a:lnTo>
                      <a:pt x="285" y="90"/>
                    </a:lnTo>
                    <a:close/>
                    <a:moveTo>
                      <a:pt x="123" y="20"/>
                    </a:moveTo>
                    <a:cubicBezTo>
                      <a:pt x="138" y="20"/>
                      <a:pt x="151" y="25"/>
                      <a:pt x="161" y="36"/>
                    </a:cubicBezTo>
                    <a:cubicBezTo>
                      <a:pt x="182" y="56"/>
                      <a:pt x="182" y="90"/>
                      <a:pt x="161" y="111"/>
                    </a:cubicBezTo>
                    <a:cubicBezTo>
                      <a:pt x="151" y="121"/>
                      <a:pt x="138" y="127"/>
                      <a:pt x="124" y="127"/>
                    </a:cubicBezTo>
                    <a:cubicBezTo>
                      <a:pt x="121" y="134"/>
                      <a:pt x="120" y="141"/>
                      <a:pt x="121" y="148"/>
                    </a:cubicBezTo>
                    <a:cubicBezTo>
                      <a:pt x="122" y="148"/>
                      <a:pt x="122" y="148"/>
                      <a:pt x="123" y="148"/>
                    </a:cubicBezTo>
                    <a:cubicBezTo>
                      <a:pt x="143" y="148"/>
                      <a:pt x="162" y="140"/>
                      <a:pt x="176" y="126"/>
                    </a:cubicBezTo>
                    <a:cubicBezTo>
                      <a:pt x="205" y="97"/>
                      <a:pt x="205" y="50"/>
                      <a:pt x="176" y="21"/>
                    </a:cubicBezTo>
                    <a:cubicBezTo>
                      <a:pt x="162" y="7"/>
                      <a:pt x="143" y="0"/>
                      <a:pt x="123" y="0"/>
                    </a:cubicBezTo>
                    <a:cubicBezTo>
                      <a:pt x="103" y="0"/>
                      <a:pt x="85" y="7"/>
                      <a:pt x="71" y="21"/>
                    </a:cubicBezTo>
                    <a:cubicBezTo>
                      <a:pt x="44" y="48"/>
                      <a:pt x="42" y="90"/>
                      <a:pt x="64" y="118"/>
                    </a:cubicBezTo>
                    <a:cubicBezTo>
                      <a:pt x="37" y="146"/>
                      <a:pt x="37" y="146"/>
                      <a:pt x="37" y="146"/>
                    </a:cubicBezTo>
                    <a:cubicBezTo>
                      <a:pt x="15" y="124"/>
                      <a:pt x="15" y="124"/>
                      <a:pt x="15" y="124"/>
                    </a:cubicBezTo>
                    <a:cubicBezTo>
                      <a:pt x="1" y="139"/>
                      <a:pt x="1" y="139"/>
                      <a:pt x="1" y="139"/>
                    </a:cubicBezTo>
                    <a:cubicBezTo>
                      <a:pt x="23" y="160"/>
                      <a:pt x="23" y="160"/>
                      <a:pt x="23" y="160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14" y="198"/>
                      <a:pt x="14" y="198"/>
                      <a:pt x="14" y="198"/>
                    </a:cubicBezTo>
                    <a:cubicBezTo>
                      <a:pt x="37" y="175"/>
                      <a:pt x="37" y="175"/>
                      <a:pt x="37" y="175"/>
                    </a:cubicBezTo>
                    <a:cubicBezTo>
                      <a:pt x="59" y="196"/>
                      <a:pt x="59" y="196"/>
                      <a:pt x="59" y="196"/>
                    </a:cubicBezTo>
                    <a:cubicBezTo>
                      <a:pt x="73" y="182"/>
                      <a:pt x="73" y="182"/>
                      <a:pt x="73" y="182"/>
                    </a:cubicBezTo>
                    <a:cubicBezTo>
                      <a:pt x="52" y="160"/>
                      <a:pt x="52" y="160"/>
                      <a:pt x="52" y="160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9" y="126"/>
                      <a:pt x="81" y="118"/>
                      <a:pt x="84" y="111"/>
                    </a:cubicBezTo>
                    <a:cubicBezTo>
                      <a:pt x="65" y="90"/>
                      <a:pt x="65" y="56"/>
                      <a:pt x="85" y="36"/>
                    </a:cubicBezTo>
                    <a:cubicBezTo>
                      <a:pt x="95" y="26"/>
                      <a:pt x="109" y="20"/>
                      <a:pt x="123" y="20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04" name="圆角矩形 103"/>
            <p:cNvSpPr/>
            <p:nvPr/>
          </p:nvSpPr>
          <p:spPr>
            <a:xfrm>
              <a:off x="7988196" y="4261492"/>
              <a:ext cx="108000" cy="414943"/>
            </a:xfrm>
            <a:prstGeom prst="round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文本框 44"/>
            <p:cNvSpPr txBox="1"/>
            <p:nvPr/>
          </p:nvSpPr>
          <p:spPr>
            <a:xfrm>
              <a:off x="8114691" y="4210346"/>
              <a:ext cx="86645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 smtClean="0"/>
                <a:t>Sample</a:t>
              </a:r>
            </a:p>
            <a:p>
              <a:r>
                <a:rPr lang="en-US" altLang="zh-CN" sz="1400" dirty="0" smtClean="0"/>
                <a:t>Text here</a:t>
              </a:r>
              <a:endParaRPr lang="zh-CN" altLang="en-US" sz="1400" dirty="0"/>
            </a:p>
          </p:txBody>
        </p:sp>
        <p:sp>
          <p:nvSpPr>
            <p:cNvPr id="109" name="文本框 48"/>
            <p:cNvSpPr txBox="1"/>
            <p:nvPr/>
          </p:nvSpPr>
          <p:spPr>
            <a:xfrm>
              <a:off x="9275517" y="4213735"/>
              <a:ext cx="2098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dirty="0" smtClean="0">
                  <a:solidFill>
                    <a:srgbClr val="3A3A3A"/>
                  </a:solidFill>
                </a:rPr>
                <a:t>We do our best to make your presentation perfect!</a:t>
              </a:r>
              <a:endParaRPr lang="zh-CN" altLang="en-US" sz="1200" dirty="0">
                <a:solidFill>
                  <a:srgbClr val="3A3A3A"/>
                </a:solidFill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076537" y="2852427"/>
            <a:ext cx="4272396" cy="718457"/>
            <a:chOff x="7101864" y="2741510"/>
            <a:chExt cx="4272396" cy="718457"/>
          </a:xfrm>
        </p:grpSpPr>
        <p:grpSp>
          <p:nvGrpSpPr>
            <p:cNvPr id="93" name="组合 92"/>
            <p:cNvGrpSpPr/>
            <p:nvPr/>
          </p:nvGrpSpPr>
          <p:grpSpPr>
            <a:xfrm>
              <a:off x="7101864" y="2741510"/>
              <a:ext cx="718457" cy="718457"/>
              <a:chOff x="6284688" y="1828799"/>
              <a:chExt cx="718457" cy="718457"/>
            </a:xfrm>
          </p:grpSpPr>
          <p:sp>
            <p:nvSpPr>
              <p:cNvPr id="118" name="椭圆 117"/>
              <p:cNvSpPr/>
              <p:nvPr/>
            </p:nvSpPr>
            <p:spPr bwMode="white">
              <a:xfrm>
                <a:off x="6284688" y="1828799"/>
                <a:ext cx="718457" cy="718457"/>
              </a:xfrm>
              <a:prstGeom prst="ellipse">
                <a:avLst/>
              </a:prstGeom>
              <a:noFill/>
              <a:ln>
                <a:noFill/>
              </a:ln>
              <a:effectLst>
                <a:innerShdw blurRad="127000">
                  <a:prstClr val="black">
                    <a:alpha val="6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9" name="Freeform 32"/>
              <p:cNvSpPr>
                <a:spLocks noEditPoints="1"/>
              </p:cNvSpPr>
              <p:nvPr/>
            </p:nvSpPr>
            <p:spPr bwMode="auto">
              <a:xfrm>
                <a:off x="6452563" y="1976683"/>
                <a:ext cx="382705" cy="422688"/>
              </a:xfrm>
              <a:custGeom>
                <a:avLst/>
                <a:gdLst>
                  <a:gd name="T0" fmla="*/ 1 w 267"/>
                  <a:gd name="T1" fmla="*/ 131 h 295"/>
                  <a:gd name="T2" fmla="*/ 31 w 267"/>
                  <a:gd name="T3" fmla="*/ 100 h 295"/>
                  <a:gd name="T4" fmla="*/ 44 w 267"/>
                  <a:gd name="T5" fmla="*/ 126 h 295"/>
                  <a:gd name="T6" fmla="*/ 32 w 267"/>
                  <a:gd name="T7" fmla="*/ 138 h 295"/>
                  <a:gd name="T8" fmla="*/ 31 w 267"/>
                  <a:gd name="T9" fmla="*/ 192 h 295"/>
                  <a:gd name="T10" fmla="*/ 0 w 267"/>
                  <a:gd name="T11" fmla="*/ 176 h 295"/>
                  <a:gd name="T12" fmla="*/ 34 w 267"/>
                  <a:gd name="T13" fmla="*/ 161 h 295"/>
                  <a:gd name="T14" fmla="*/ 136 w 267"/>
                  <a:gd name="T15" fmla="*/ 252 h 295"/>
                  <a:gd name="T16" fmla="*/ 123 w 267"/>
                  <a:gd name="T17" fmla="*/ 222 h 295"/>
                  <a:gd name="T18" fmla="*/ 109 w 267"/>
                  <a:gd name="T19" fmla="*/ 254 h 295"/>
                  <a:gd name="T20" fmla="*/ 127 w 267"/>
                  <a:gd name="T21" fmla="*/ 269 h 295"/>
                  <a:gd name="T22" fmla="*/ 127 w 267"/>
                  <a:gd name="T23" fmla="*/ 277 h 295"/>
                  <a:gd name="T24" fmla="*/ 143 w 267"/>
                  <a:gd name="T25" fmla="*/ 277 h 295"/>
                  <a:gd name="T26" fmla="*/ 143 w 267"/>
                  <a:gd name="T27" fmla="*/ 269 h 295"/>
                  <a:gd name="T28" fmla="*/ 161 w 267"/>
                  <a:gd name="T29" fmla="*/ 254 h 295"/>
                  <a:gd name="T30" fmla="*/ 149 w 267"/>
                  <a:gd name="T31" fmla="*/ 222 h 295"/>
                  <a:gd name="T32" fmla="*/ 131 w 267"/>
                  <a:gd name="T33" fmla="*/ 61 h 295"/>
                  <a:gd name="T34" fmla="*/ 152 w 267"/>
                  <a:gd name="T35" fmla="*/ 45 h 295"/>
                  <a:gd name="T36" fmla="*/ 136 w 267"/>
                  <a:gd name="T37" fmla="*/ 25 h 295"/>
                  <a:gd name="T38" fmla="*/ 159 w 267"/>
                  <a:gd name="T39" fmla="*/ 3 h 295"/>
                  <a:gd name="T40" fmla="*/ 120 w 267"/>
                  <a:gd name="T41" fmla="*/ 33 h 295"/>
                  <a:gd name="T42" fmla="*/ 122 w 267"/>
                  <a:gd name="T43" fmla="*/ 45 h 295"/>
                  <a:gd name="T44" fmla="*/ 110 w 267"/>
                  <a:gd name="T45" fmla="*/ 75 h 295"/>
                  <a:gd name="T46" fmla="*/ 77 w 267"/>
                  <a:gd name="T47" fmla="*/ 30 h 295"/>
                  <a:gd name="T48" fmla="*/ 40 w 267"/>
                  <a:gd name="T49" fmla="*/ 88 h 295"/>
                  <a:gd name="T50" fmla="*/ 77 w 267"/>
                  <a:gd name="T51" fmla="*/ 30 h 295"/>
                  <a:gd name="T52" fmla="*/ 255 w 267"/>
                  <a:gd name="T53" fmla="*/ 92 h 295"/>
                  <a:gd name="T54" fmla="*/ 194 w 267"/>
                  <a:gd name="T55" fmla="*/ 53 h 295"/>
                  <a:gd name="T56" fmla="*/ 35 w 267"/>
                  <a:gd name="T57" fmla="*/ 204 h 295"/>
                  <a:gd name="T58" fmla="*/ 78 w 267"/>
                  <a:gd name="T59" fmla="*/ 270 h 295"/>
                  <a:gd name="T60" fmla="*/ 234 w 267"/>
                  <a:gd name="T61" fmla="*/ 208 h 295"/>
                  <a:gd name="T62" fmla="*/ 194 w 267"/>
                  <a:gd name="T63" fmla="*/ 270 h 295"/>
                  <a:gd name="T64" fmla="*/ 234 w 267"/>
                  <a:gd name="T65" fmla="*/ 208 h 295"/>
                  <a:gd name="T66" fmla="*/ 267 w 267"/>
                  <a:gd name="T67" fmla="*/ 116 h 295"/>
                  <a:gd name="T68" fmla="*/ 216 w 267"/>
                  <a:gd name="T69" fmla="*/ 139 h 295"/>
                  <a:gd name="T70" fmla="*/ 215 w 267"/>
                  <a:gd name="T71" fmla="*/ 147 h 295"/>
                  <a:gd name="T72" fmla="*/ 208 w 267"/>
                  <a:gd name="T73" fmla="*/ 153 h 295"/>
                  <a:gd name="T74" fmla="*/ 222 w 267"/>
                  <a:gd name="T75" fmla="*/ 175 h 295"/>
                  <a:gd name="T76" fmla="*/ 265 w 267"/>
                  <a:gd name="T77" fmla="*/ 171 h 295"/>
                  <a:gd name="T78" fmla="*/ 233 w 267"/>
                  <a:gd name="T79" fmla="*/ 161 h 295"/>
                  <a:gd name="T80" fmla="*/ 232 w 267"/>
                  <a:gd name="T81" fmla="*/ 153 h 295"/>
                  <a:gd name="T82" fmla="*/ 262 w 267"/>
                  <a:gd name="T83" fmla="*/ 147 h 295"/>
                  <a:gd name="T84" fmla="*/ 237 w 267"/>
                  <a:gd name="T85" fmla="*/ 132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7" h="295">
                    <a:moveTo>
                      <a:pt x="34" y="161"/>
                    </a:moveTo>
                    <a:cubicBezTo>
                      <a:pt x="34" y="157"/>
                      <a:pt x="30" y="154"/>
                      <a:pt x="22" y="151"/>
                    </a:cubicBezTo>
                    <a:cubicBezTo>
                      <a:pt x="9" y="147"/>
                      <a:pt x="1" y="142"/>
                      <a:pt x="1" y="131"/>
                    </a:cubicBezTo>
                    <a:cubicBezTo>
                      <a:pt x="1" y="121"/>
                      <a:pt x="8" y="113"/>
                      <a:pt x="20" y="110"/>
                    </a:cubicBezTo>
                    <a:cubicBezTo>
                      <a:pt x="20" y="100"/>
                      <a:pt x="20" y="100"/>
                      <a:pt x="20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1" y="110"/>
                      <a:pt x="31" y="110"/>
                      <a:pt x="31" y="110"/>
                    </a:cubicBezTo>
                    <a:cubicBezTo>
                      <a:pt x="39" y="110"/>
                      <a:pt x="44" y="112"/>
                      <a:pt x="48" y="113"/>
                    </a:cubicBezTo>
                    <a:cubicBezTo>
                      <a:pt x="44" y="126"/>
                      <a:pt x="44" y="126"/>
                      <a:pt x="44" y="126"/>
                    </a:cubicBezTo>
                    <a:cubicBezTo>
                      <a:pt x="42" y="125"/>
                      <a:pt x="36" y="122"/>
                      <a:pt x="28" y="122"/>
                    </a:cubicBezTo>
                    <a:cubicBezTo>
                      <a:pt x="21" y="122"/>
                      <a:pt x="18" y="126"/>
                      <a:pt x="18" y="129"/>
                    </a:cubicBezTo>
                    <a:cubicBezTo>
                      <a:pt x="18" y="132"/>
                      <a:pt x="22" y="135"/>
                      <a:pt x="32" y="138"/>
                    </a:cubicBezTo>
                    <a:cubicBezTo>
                      <a:pt x="46" y="143"/>
                      <a:pt x="51" y="149"/>
                      <a:pt x="51" y="160"/>
                    </a:cubicBezTo>
                    <a:cubicBezTo>
                      <a:pt x="51" y="170"/>
                      <a:pt x="44" y="178"/>
                      <a:pt x="31" y="180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20" y="181"/>
                      <a:pt x="20" y="181"/>
                      <a:pt x="20" y="181"/>
                    </a:cubicBezTo>
                    <a:cubicBezTo>
                      <a:pt x="12" y="181"/>
                      <a:pt x="5" y="179"/>
                      <a:pt x="0" y="176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9" y="166"/>
                      <a:pt x="15" y="168"/>
                      <a:pt x="23" y="168"/>
                    </a:cubicBezTo>
                    <a:cubicBezTo>
                      <a:pt x="29" y="168"/>
                      <a:pt x="34" y="166"/>
                      <a:pt x="34" y="161"/>
                    </a:cubicBezTo>
                    <a:close/>
                    <a:moveTo>
                      <a:pt x="149" y="222"/>
                    </a:moveTo>
                    <a:cubicBezTo>
                      <a:pt x="141" y="240"/>
                      <a:pt x="141" y="240"/>
                      <a:pt x="141" y="240"/>
                    </a:cubicBezTo>
                    <a:cubicBezTo>
                      <a:pt x="139" y="244"/>
                      <a:pt x="137" y="248"/>
                      <a:pt x="136" y="252"/>
                    </a:cubicBezTo>
                    <a:cubicBezTo>
                      <a:pt x="136" y="252"/>
                      <a:pt x="136" y="252"/>
                      <a:pt x="136" y="252"/>
                    </a:cubicBezTo>
                    <a:cubicBezTo>
                      <a:pt x="134" y="248"/>
                      <a:pt x="133" y="244"/>
                      <a:pt x="131" y="240"/>
                    </a:cubicBez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04" y="222"/>
                      <a:pt x="104" y="222"/>
                      <a:pt x="104" y="222"/>
                    </a:cubicBezTo>
                    <a:cubicBezTo>
                      <a:pt x="123" y="254"/>
                      <a:pt x="123" y="254"/>
                      <a:pt x="123" y="254"/>
                    </a:cubicBezTo>
                    <a:cubicBezTo>
                      <a:pt x="109" y="254"/>
                      <a:pt x="109" y="254"/>
                      <a:pt x="109" y="254"/>
                    </a:cubicBezTo>
                    <a:cubicBezTo>
                      <a:pt x="109" y="262"/>
                      <a:pt x="109" y="262"/>
                      <a:pt x="109" y="262"/>
                    </a:cubicBezTo>
                    <a:cubicBezTo>
                      <a:pt x="127" y="262"/>
                      <a:pt x="127" y="262"/>
                      <a:pt x="127" y="262"/>
                    </a:cubicBezTo>
                    <a:cubicBezTo>
                      <a:pt x="127" y="269"/>
                      <a:pt x="127" y="269"/>
                      <a:pt x="127" y="269"/>
                    </a:cubicBezTo>
                    <a:cubicBezTo>
                      <a:pt x="109" y="269"/>
                      <a:pt x="109" y="269"/>
                      <a:pt x="109" y="269"/>
                    </a:cubicBezTo>
                    <a:cubicBezTo>
                      <a:pt x="109" y="277"/>
                      <a:pt x="109" y="277"/>
                      <a:pt x="109" y="277"/>
                    </a:cubicBezTo>
                    <a:cubicBezTo>
                      <a:pt x="127" y="277"/>
                      <a:pt x="127" y="277"/>
                      <a:pt x="127" y="277"/>
                    </a:cubicBezTo>
                    <a:cubicBezTo>
                      <a:pt x="127" y="295"/>
                      <a:pt x="127" y="295"/>
                      <a:pt x="127" y="295"/>
                    </a:cubicBezTo>
                    <a:cubicBezTo>
                      <a:pt x="143" y="295"/>
                      <a:pt x="143" y="295"/>
                      <a:pt x="143" y="295"/>
                    </a:cubicBezTo>
                    <a:cubicBezTo>
                      <a:pt x="143" y="277"/>
                      <a:pt x="143" y="277"/>
                      <a:pt x="143" y="277"/>
                    </a:cubicBezTo>
                    <a:cubicBezTo>
                      <a:pt x="161" y="277"/>
                      <a:pt x="161" y="277"/>
                      <a:pt x="161" y="277"/>
                    </a:cubicBezTo>
                    <a:cubicBezTo>
                      <a:pt x="161" y="269"/>
                      <a:pt x="161" y="269"/>
                      <a:pt x="161" y="269"/>
                    </a:cubicBezTo>
                    <a:cubicBezTo>
                      <a:pt x="143" y="269"/>
                      <a:pt x="143" y="269"/>
                      <a:pt x="143" y="269"/>
                    </a:cubicBezTo>
                    <a:cubicBezTo>
                      <a:pt x="143" y="262"/>
                      <a:pt x="143" y="262"/>
                      <a:pt x="143" y="262"/>
                    </a:cubicBezTo>
                    <a:cubicBezTo>
                      <a:pt x="161" y="262"/>
                      <a:pt x="161" y="262"/>
                      <a:pt x="161" y="262"/>
                    </a:cubicBezTo>
                    <a:cubicBezTo>
                      <a:pt x="161" y="254"/>
                      <a:pt x="161" y="254"/>
                      <a:pt x="161" y="254"/>
                    </a:cubicBezTo>
                    <a:cubicBezTo>
                      <a:pt x="147" y="254"/>
                      <a:pt x="147" y="254"/>
                      <a:pt x="147" y="254"/>
                    </a:cubicBezTo>
                    <a:cubicBezTo>
                      <a:pt x="167" y="222"/>
                      <a:pt x="167" y="222"/>
                      <a:pt x="167" y="222"/>
                    </a:cubicBezTo>
                    <a:lnTo>
                      <a:pt x="149" y="222"/>
                    </a:lnTo>
                    <a:close/>
                    <a:moveTo>
                      <a:pt x="161" y="61"/>
                    </a:moveTo>
                    <a:cubicBezTo>
                      <a:pt x="131" y="61"/>
                      <a:pt x="131" y="61"/>
                      <a:pt x="131" y="61"/>
                    </a:cubicBezTo>
                    <a:cubicBezTo>
                      <a:pt x="131" y="61"/>
                      <a:pt x="131" y="61"/>
                      <a:pt x="131" y="61"/>
                    </a:cubicBezTo>
                    <a:cubicBezTo>
                      <a:pt x="134" y="58"/>
                      <a:pt x="136" y="56"/>
                      <a:pt x="137" y="53"/>
                    </a:cubicBezTo>
                    <a:cubicBezTo>
                      <a:pt x="138" y="50"/>
                      <a:pt x="138" y="48"/>
                      <a:pt x="138" y="45"/>
                    </a:cubicBezTo>
                    <a:cubicBezTo>
                      <a:pt x="152" y="45"/>
                      <a:pt x="152" y="45"/>
                      <a:pt x="152" y="45"/>
                    </a:cubicBezTo>
                    <a:cubicBezTo>
                      <a:pt x="152" y="33"/>
                      <a:pt x="152" y="33"/>
                      <a:pt x="152" y="33"/>
                    </a:cubicBezTo>
                    <a:cubicBezTo>
                      <a:pt x="137" y="33"/>
                      <a:pt x="137" y="33"/>
                      <a:pt x="137" y="33"/>
                    </a:cubicBezTo>
                    <a:cubicBezTo>
                      <a:pt x="136" y="30"/>
                      <a:pt x="136" y="28"/>
                      <a:pt x="136" y="25"/>
                    </a:cubicBezTo>
                    <a:cubicBezTo>
                      <a:pt x="136" y="19"/>
                      <a:pt x="138" y="14"/>
                      <a:pt x="146" y="14"/>
                    </a:cubicBezTo>
                    <a:cubicBezTo>
                      <a:pt x="150" y="14"/>
                      <a:pt x="153" y="15"/>
                      <a:pt x="156" y="16"/>
                    </a:cubicBezTo>
                    <a:cubicBezTo>
                      <a:pt x="159" y="3"/>
                      <a:pt x="159" y="3"/>
                      <a:pt x="159" y="3"/>
                    </a:cubicBezTo>
                    <a:cubicBezTo>
                      <a:pt x="156" y="2"/>
                      <a:pt x="151" y="0"/>
                      <a:pt x="145" y="0"/>
                    </a:cubicBezTo>
                    <a:cubicBezTo>
                      <a:pt x="130" y="0"/>
                      <a:pt x="120" y="10"/>
                      <a:pt x="120" y="24"/>
                    </a:cubicBezTo>
                    <a:cubicBezTo>
                      <a:pt x="120" y="27"/>
                      <a:pt x="120" y="30"/>
                      <a:pt x="120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45"/>
                      <a:pt x="111" y="45"/>
                      <a:pt x="111" y="45"/>
                    </a:cubicBezTo>
                    <a:cubicBezTo>
                      <a:pt x="122" y="45"/>
                      <a:pt x="122" y="45"/>
                      <a:pt x="122" y="45"/>
                    </a:cubicBezTo>
                    <a:cubicBezTo>
                      <a:pt x="123" y="46"/>
                      <a:pt x="123" y="48"/>
                      <a:pt x="123" y="49"/>
                    </a:cubicBezTo>
                    <a:cubicBezTo>
                      <a:pt x="122" y="57"/>
                      <a:pt x="116" y="63"/>
                      <a:pt x="110" y="66"/>
                    </a:cubicBezTo>
                    <a:cubicBezTo>
                      <a:pt x="110" y="75"/>
                      <a:pt x="110" y="75"/>
                      <a:pt x="110" y="75"/>
                    </a:cubicBezTo>
                    <a:cubicBezTo>
                      <a:pt x="161" y="75"/>
                      <a:pt x="161" y="75"/>
                      <a:pt x="161" y="75"/>
                    </a:cubicBezTo>
                    <a:lnTo>
                      <a:pt x="161" y="61"/>
                    </a:lnTo>
                    <a:close/>
                    <a:moveTo>
                      <a:pt x="77" y="30"/>
                    </a:moveTo>
                    <a:cubicBezTo>
                      <a:pt x="52" y="43"/>
                      <a:pt x="32" y="63"/>
                      <a:pt x="18" y="87"/>
                    </a:cubicBezTo>
                    <a:cubicBezTo>
                      <a:pt x="21" y="87"/>
                      <a:pt x="23" y="87"/>
                      <a:pt x="26" y="87"/>
                    </a:cubicBezTo>
                    <a:cubicBezTo>
                      <a:pt x="31" y="87"/>
                      <a:pt x="36" y="87"/>
                      <a:pt x="40" y="88"/>
                    </a:cubicBezTo>
                    <a:cubicBezTo>
                      <a:pt x="50" y="74"/>
                      <a:pt x="63" y="62"/>
                      <a:pt x="78" y="53"/>
                    </a:cubicBezTo>
                    <a:cubicBezTo>
                      <a:pt x="77" y="49"/>
                      <a:pt x="76" y="44"/>
                      <a:pt x="76" y="40"/>
                    </a:cubicBezTo>
                    <a:cubicBezTo>
                      <a:pt x="76" y="37"/>
                      <a:pt x="77" y="34"/>
                      <a:pt x="77" y="30"/>
                    </a:cubicBezTo>
                    <a:close/>
                    <a:moveTo>
                      <a:pt x="234" y="93"/>
                    </a:moveTo>
                    <a:cubicBezTo>
                      <a:pt x="238" y="92"/>
                      <a:pt x="242" y="91"/>
                      <a:pt x="247" y="91"/>
                    </a:cubicBezTo>
                    <a:cubicBezTo>
                      <a:pt x="250" y="91"/>
                      <a:pt x="253" y="91"/>
                      <a:pt x="255" y="92"/>
                    </a:cubicBezTo>
                    <a:cubicBezTo>
                      <a:pt x="242" y="65"/>
                      <a:pt x="221" y="44"/>
                      <a:pt x="194" y="30"/>
                    </a:cubicBezTo>
                    <a:cubicBezTo>
                      <a:pt x="195" y="34"/>
                      <a:pt x="195" y="38"/>
                      <a:pt x="195" y="41"/>
                    </a:cubicBezTo>
                    <a:cubicBezTo>
                      <a:pt x="195" y="45"/>
                      <a:pt x="194" y="49"/>
                      <a:pt x="194" y="53"/>
                    </a:cubicBezTo>
                    <a:cubicBezTo>
                      <a:pt x="210" y="62"/>
                      <a:pt x="224" y="76"/>
                      <a:pt x="234" y="93"/>
                    </a:cubicBezTo>
                    <a:close/>
                    <a:moveTo>
                      <a:pt x="77" y="248"/>
                    </a:moveTo>
                    <a:cubicBezTo>
                      <a:pt x="60" y="237"/>
                      <a:pt x="45" y="222"/>
                      <a:pt x="35" y="204"/>
                    </a:cubicBezTo>
                    <a:cubicBezTo>
                      <a:pt x="32" y="205"/>
                      <a:pt x="29" y="205"/>
                      <a:pt x="26" y="205"/>
                    </a:cubicBezTo>
                    <a:cubicBezTo>
                      <a:pt x="22" y="205"/>
                      <a:pt x="17" y="205"/>
                      <a:pt x="14" y="204"/>
                    </a:cubicBezTo>
                    <a:cubicBezTo>
                      <a:pt x="26" y="233"/>
                      <a:pt x="49" y="257"/>
                      <a:pt x="78" y="270"/>
                    </a:cubicBezTo>
                    <a:cubicBezTo>
                      <a:pt x="77" y="267"/>
                      <a:pt x="76" y="263"/>
                      <a:pt x="76" y="258"/>
                    </a:cubicBezTo>
                    <a:cubicBezTo>
                      <a:pt x="76" y="255"/>
                      <a:pt x="77" y="251"/>
                      <a:pt x="77" y="248"/>
                    </a:cubicBezTo>
                    <a:close/>
                    <a:moveTo>
                      <a:pt x="234" y="208"/>
                    </a:moveTo>
                    <a:cubicBezTo>
                      <a:pt x="224" y="225"/>
                      <a:pt x="210" y="238"/>
                      <a:pt x="194" y="248"/>
                    </a:cubicBezTo>
                    <a:cubicBezTo>
                      <a:pt x="195" y="251"/>
                      <a:pt x="195" y="255"/>
                      <a:pt x="195" y="258"/>
                    </a:cubicBezTo>
                    <a:cubicBezTo>
                      <a:pt x="195" y="263"/>
                      <a:pt x="195" y="267"/>
                      <a:pt x="194" y="270"/>
                    </a:cubicBezTo>
                    <a:cubicBezTo>
                      <a:pt x="220" y="257"/>
                      <a:pt x="242" y="236"/>
                      <a:pt x="255" y="209"/>
                    </a:cubicBezTo>
                    <a:cubicBezTo>
                      <a:pt x="253" y="209"/>
                      <a:pt x="250" y="210"/>
                      <a:pt x="247" y="210"/>
                    </a:cubicBezTo>
                    <a:cubicBezTo>
                      <a:pt x="242" y="210"/>
                      <a:pt x="238" y="209"/>
                      <a:pt x="234" y="208"/>
                    </a:cubicBezTo>
                    <a:close/>
                    <a:moveTo>
                      <a:pt x="251" y="126"/>
                    </a:moveTo>
                    <a:cubicBezTo>
                      <a:pt x="256" y="126"/>
                      <a:pt x="261" y="127"/>
                      <a:pt x="264" y="129"/>
                    </a:cubicBezTo>
                    <a:cubicBezTo>
                      <a:pt x="267" y="116"/>
                      <a:pt x="267" y="116"/>
                      <a:pt x="267" y="116"/>
                    </a:cubicBezTo>
                    <a:cubicBezTo>
                      <a:pt x="263" y="114"/>
                      <a:pt x="257" y="112"/>
                      <a:pt x="250" y="112"/>
                    </a:cubicBezTo>
                    <a:cubicBezTo>
                      <a:pt x="239" y="112"/>
                      <a:pt x="230" y="117"/>
                      <a:pt x="224" y="124"/>
                    </a:cubicBezTo>
                    <a:cubicBezTo>
                      <a:pt x="220" y="128"/>
                      <a:pt x="217" y="133"/>
                      <a:pt x="216" y="139"/>
                    </a:cubicBezTo>
                    <a:cubicBezTo>
                      <a:pt x="208" y="139"/>
                      <a:pt x="208" y="139"/>
                      <a:pt x="208" y="139"/>
                    </a:cubicBezTo>
                    <a:cubicBezTo>
                      <a:pt x="208" y="147"/>
                      <a:pt x="208" y="147"/>
                      <a:pt x="208" y="147"/>
                    </a:cubicBezTo>
                    <a:cubicBezTo>
                      <a:pt x="215" y="147"/>
                      <a:pt x="215" y="147"/>
                      <a:pt x="215" y="147"/>
                    </a:cubicBezTo>
                    <a:cubicBezTo>
                      <a:pt x="215" y="149"/>
                      <a:pt x="215" y="150"/>
                      <a:pt x="215" y="151"/>
                    </a:cubicBezTo>
                    <a:cubicBezTo>
                      <a:pt x="215" y="151"/>
                      <a:pt x="215" y="152"/>
                      <a:pt x="215" y="153"/>
                    </a:cubicBezTo>
                    <a:cubicBezTo>
                      <a:pt x="208" y="153"/>
                      <a:pt x="208" y="153"/>
                      <a:pt x="208" y="153"/>
                    </a:cubicBezTo>
                    <a:cubicBezTo>
                      <a:pt x="208" y="161"/>
                      <a:pt x="208" y="161"/>
                      <a:pt x="208" y="161"/>
                    </a:cubicBezTo>
                    <a:cubicBezTo>
                      <a:pt x="216" y="161"/>
                      <a:pt x="216" y="161"/>
                      <a:pt x="216" y="161"/>
                    </a:cubicBezTo>
                    <a:cubicBezTo>
                      <a:pt x="217" y="167"/>
                      <a:pt x="219" y="172"/>
                      <a:pt x="222" y="175"/>
                    </a:cubicBezTo>
                    <a:cubicBezTo>
                      <a:pt x="228" y="184"/>
                      <a:pt x="239" y="188"/>
                      <a:pt x="250" y="188"/>
                    </a:cubicBezTo>
                    <a:cubicBezTo>
                      <a:pt x="257" y="188"/>
                      <a:pt x="264" y="186"/>
                      <a:pt x="267" y="184"/>
                    </a:cubicBezTo>
                    <a:cubicBezTo>
                      <a:pt x="265" y="171"/>
                      <a:pt x="265" y="171"/>
                      <a:pt x="265" y="171"/>
                    </a:cubicBezTo>
                    <a:cubicBezTo>
                      <a:pt x="262" y="173"/>
                      <a:pt x="257" y="174"/>
                      <a:pt x="252" y="174"/>
                    </a:cubicBezTo>
                    <a:cubicBezTo>
                      <a:pt x="246" y="174"/>
                      <a:pt x="241" y="173"/>
                      <a:pt x="237" y="169"/>
                    </a:cubicBezTo>
                    <a:cubicBezTo>
                      <a:pt x="235" y="167"/>
                      <a:pt x="234" y="164"/>
                      <a:pt x="233" y="161"/>
                    </a:cubicBezTo>
                    <a:cubicBezTo>
                      <a:pt x="262" y="161"/>
                      <a:pt x="262" y="161"/>
                      <a:pt x="262" y="161"/>
                    </a:cubicBezTo>
                    <a:cubicBezTo>
                      <a:pt x="262" y="153"/>
                      <a:pt x="262" y="153"/>
                      <a:pt x="262" y="153"/>
                    </a:cubicBezTo>
                    <a:cubicBezTo>
                      <a:pt x="232" y="153"/>
                      <a:pt x="232" y="153"/>
                      <a:pt x="232" y="153"/>
                    </a:cubicBezTo>
                    <a:cubicBezTo>
                      <a:pt x="232" y="152"/>
                      <a:pt x="232" y="152"/>
                      <a:pt x="232" y="151"/>
                    </a:cubicBezTo>
                    <a:cubicBezTo>
                      <a:pt x="232" y="150"/>
                      <a:pt x="232" y="149"/>
                      <a:pt x="232" y="147"/>
                    </a:cubicBezTo>
                    <a:cubicBezTo>
                      <a:pt x="262" y="147"/>
                      <a:pt x="262" y="147"/>
                      <a:pt x="262" y="147"/>
                    </a:cubicBezTo>
                    <a:cubicBezTo>
                      <a:pt x="262" y="139"/>
                      <a:pt x="262" y="139"/>
                      <a:pt x="262" y="139"/>
                    </a:cubicBezTo>
                    <a:cubicBezTo>
                      <a:pt x="234" y="139"/>
                      <a:pt x="234" y="139"/>
                      <a:pt x="234" y="139"/>
                    </a:cubicBezTo>
                    <a:cubicBezTo>
                      <a:pt x="234" y="136"/>
                      <a:pt x="236" y="134"/>
                      <a:pt x="237" y="132"/>
                    </a:cubicBezTo>
                    <a:cubicBezTo>
                      <a:pt x="241" y="128"/>
                      <a:pt x="246" y="126"/>
                      <a:pt x="251" y="126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8" name="圆角矩形 97"/>
            <p:cNvSpPr/>
            <p:nvPr/>
          </p:nvSpPr>
          <p:spPr>
            <a:xfrm>
              <a:off x="7988196" y="2926210"/>
              <a:ext cx="108000" cy="414943"/>
            </a:xfrm>
            <a:prstGeom prst="round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文本框 38"/>
            <p:cNvSpPr txBox="1"/>
            <p:nvPr/>
          </p:nvSpPr>
          <p:spPr>
            <a:xfrm>
              <a:off x="8114691" y="2875064"/>
              <a:ext cx="86645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 smtClean="0"/>
                <a:t>Sample</a:t>
              </a:r>
            </a:p>
            <a:p>
              <a:r>
                <a:rPr lang="en-US" altLang="zh-CN" sz="1400" dirty="0" smtClean="0"/>
                <a:t>Text here</a:t>
              </a:r>
              <a:endParaRPr lang="zh-CN" altLang="en-US" sz="1400" dirty="0"/>
            </a:p>
          </p:txBody>
        </p:sp>
        <p:sp>
          <p:nvSpPr>
            <p:cNvPr id="106" name="文本框 45"/>
            <p:cNvSpPr txBox="1"/>
            <p:nvPr/>
          </p:nvSpPr>
          <p:spPr>
            <a:xfrm>
              <a:off x="9275517" y="2875064"/>
              <a:ext cx="2098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dirty="0" smtClean="0">
                  <a:solidFill>
                    <a:srgbClr val="3A3A3A"/>
                  </a:solidFill>
                </a:rPr>
                <a:t>We do our best to make your presentation perfect!</a:t>
              </a:r>
              <a:endParaRPr lang="zh-CN" altLang="en-US" sz="1200" dirty="0">
                <a:solidFill>
                  <a:srgbClr val="3A3A3A"/>
                </a:solidFill>
              </a:endParaRPr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10901840" y="2937139"/>
              <a:ext cx="472420" cy="456275"/>
            </a:xfrm>
            <a:custGeom>
              <a:avLst/>
              <a:gdLst/>
              <a:ahLst/>
              <a:cxnLst/>
              <a:rect l="l" t="t" r="r" b="b"/>
              <a:pathLst>
                <a:path w="300484" h="290215">
                  <a:moveTo>
                    <a:pt x="293787" y="0"/>
                  </a:moveTo>
                  <a:lnTo>
                    <a:pt x="300484" y="11609"/>
                  </a:lnTo>
                  <a:cubicBezTo>
                    <a:pt x="256877" y="42416"/>
                    <a:pt x="216471" y="81409"/>
                    <a:pt x="179264" y="128588"/>
                  </a:cubicBezTo>
                  <a:cubicBezTo>
                    <a:pt x="142057" y="175766"/>
                    <a:pt x="115193" y="221977"/>
                    <a:pt x="98673" y="267221"/>
                  </a:cubicBezTo>
                  <a:lnTo>
                    <a:pt x="88850" y="273695"/>
                  </a:lnTo>
                  <a:cubicBezTo>
                    <a:pt x="80367" y="279202"/>
                    <a:pt x="73075" y="284708"/>
                    <a:pt x="66973" y="290215"/>
                  </a:cubicBezTo>
                  <a:cubicBezTo>
                    <a:pt x="65931" y="284857"/>
                    <a:pt x="63029" y="276225"/>
                    <a:pt x="58266" y="264319"/>
                  </a:cubicBezTo>
                  <a:lnTo>
                    <a:pt x="53132" y="251594"/>
                  </a:lnTo>
                  <a:cubicBezTo>
                    <a:pt x="41970" y="224061"/>
                    <a:pt x="32556" y="204825"/>
                    <a:pt x="24892" y="193886"/>
                  </a:cubicBezTo>
                  <a:cubicBezTo>
                    <a:pt x="17227" y="182947"/>
                    <a:pt x="8930" y="177031"/>
                    <a:pt x="0" y="176138"/>
                  </a:cubicBezTo>
                  <a:cubicBezTo>
                    <a:pt x="12055" y="165125"/>
                    <a:pt x="22548" y="159618"/>
                    <a:pt x="31477" y="159618"/>
                  </a:cubicBezTo>
                  <a:cubicBezTo>
                    <a:pt x="43830" y="159618"/>
                    <a:pt x="57373" y="176213"/>
                    <a:pt x="72107" y="209401"/>
                  </a:cubicBezTo>
                  <a:lnTo>
                    <a:pt x="80144" y="227261"/>
                  </a:lnTo>
                  <a:cubicBezTo>
                    <a:pt x="106487" y="180082"/>
                    <a:pt x="138299" y="136625"/>
                    <a:pt x="175580" y="96887"/>
                  </a:cubicBezTo>
                  <a:cubicBezTo>
                    <a:pt x="212861" y="57150"/>
                    <a:pt x="252264" y="24855"/>
                    <a:pt x="29378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7099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4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图表 45"/>
          <p:cNvGraphicFramePr/>
          <p:nvPr>
            <p:extLst>
              <p:ext uri="{D42A27DB-BD31-4B8C-83A1-F6EECF244321}">
                <p14:modId xmlns:p14="http://schemas.microsoft.com/office/powerpoint/2010/main" val="572881720"/>
              </p:ext>
            </p:extLst>
          </p:nvPr>
        </p:nvGraphicFramePr>
        <p:xfrm>
          <a:off x="1847528" y="1196752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230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6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10800000">
            <a:off x="2021027" y="4093897"/>
            <a:ext cx="354543" cy="354543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8477" y="1551927"/>
            <a:ext cx="3456384" cy="23310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069" y="1551927"/>
            <a:ext cx="3456384" cy="22997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0886" y="1551927"/>
            <a:ext cx="3456384" cy="23042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6" name="Straight Connector 69      (向天歌演示原创作品：www.TopPPT.cn)"/>
          <p:cNvCxnSpPr/>
          <p:nvPr/>
        </p:nvCxnSpPr>
        <p:spPr>
          <a:xfrm>
            <a:off x="686069" y="4077072"/>
            <a:ext cx="10901201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8"/>
          <p:cNvSpPr/>
          <p:nvPr/>
        </p:nvSpPr>
        <p:spPr>
          <a:xfrm rot="10800000">
            <a:off x="5888732" y="4093897"/>
            <a:ext cx="354543" cy="354543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9756437" y="4093897"/>
            <a:ext cx="354543" cy="354543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51384" y="4797152"/>
            <a:ext cx="3483713" cy="1032821"/>
            <a:chOff x="551384" y="4797152"/>
            <a:chExt cx="3483713" cy="1032821"/>
          </a:xfrm>
        </p:grpSpPr>
        <p:sp>
          <p:nvSpPr>
            <p:cNvPr id="12" name="Rectangle 42"/>
            <p:cNvSpPr/>
            <p:nvPr/>
          </p:nvSpPr>
          <p:spPr>
            <a:xfrm>
              <a:off x="551384" y="5301208"/>
              <a:ext cx="3483713" cy="528765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1100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</a:t>
              </a:r>
              <a:r>
                <a:rPr lang="en-US" sz="1100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s</a:t>
              </a:r>
              <a:r>
                <a:rPr lang="en-US" sz="1100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is a sample text. Insert your desired text here. Again, this is a dummy text, enter your own text here. </a:t>
              </a:r>
            </a:p>
          </p:txBody>
        </p:sp>
        <p:sp>
          <p:nvSpPr>
            <p:cNvPr id="13" name="TextBox 102"/>
            <p:cNvSpPr txBox="1"/>
            <p:nvPr/>
          </p:nvSpPr>
          <p:spPr>
            <a:xfrm>
              <a:off x="839416" y="4797152"/>
              <a:ext cx="3004875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/>
              <a:r>
                <a:rPr lang="en-US" altLang="zh-CN" sz="2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99856" y="4869160"/>
            <a:ext cx="3483713" cy="1032821"/>
            <a:chOff x="4799856" y="4869160"/>
            <a:chExt cx="3483713" cy="1032821"/>
          </a:xfrm>
        </p:grpSpPr>
        <p:sp>
          <p:nvSpPr>
            <p:cNvPr id="23" name="Rectangle 42"/>
            <p:cNvSpPr/>
            <p:nvPr/>
          </p:nvSpPr>
          <p:spPr>
            <a:xfrm>
              <a:off x="4799856" y="5373216"/>
              <a:ext cx="3483713" cy="528765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1100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</a:t>
              </a:r>
              <a:r>
                <a:rPr lang="en-US" sz="1100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s</a:t>
              </a:r>
              <a:r>
                <a:rPr lang="en-US" sz="1100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is a sample text. Insert your desired text here. Again, this is a dummy text, enter your own text here. </a:t>
              </a:r>
            </a:p>
          </p:txBody>
        </p:sp>
        <p:sp>
          <p:nvSpPr>
            <p:cNvPr id="24" name="TextBox 102"/>
            <p:cNvSpPr txBox="1"/>
            <p:nvPr/>
          </p:nvSpPr>
          <p:spPr>
            <a:xfrm>
              <a:off x="5087888" y="4869160"/>
              <a:ext cx="3004875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/>
              <a:r>
                <a:rPr lang="en-US" altLang="zh-CN" sz="2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544272" y="4869160"/>
            <a:ext cx="3483713" cy="1032821"/>
            <a:chOff x="8544272" y="4869160"/>
            <a:chExt cx="3483713" cy="1032821"/>
          </a:xfrm>
        </p:grpSpPr>
        <p:sp>
          <p:nvSpPr>
            <p:cNvPr id="25" name="Rectangle 42"/>
            <p:cNvSpPr/>
            <p:nvPr/>
          </p:nvSpPr>
          <p:spPr>
            <a:xfrm>
              <a:off x="8544272" y="5373216"/>
              <a:ext cx="3483713" cy="528765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1100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</a:t>
              </a:r>
              <a:r>
                <a:rPr lang="en-US" sz="1100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s</a:t>
              </a:r>
              <a:r>
                <a:rPr lang="en-US" sz="1100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is a sample text. Insert your desired text here. Again, this is a dummy text, enter your own text here. </a:t>
              </a:r>
            </a:p>
          </p:txBody>
        </p:sp>
        <p:sp>
          <p:nvSpPr>
            <p:cNvPr id="26" name="TextBox 102"/>
            <p:cNvSpPr txBox="1"/>
            <p:nvPr/>
          </p:nvSpPr>
          <p:spPr>
            <a:xfrm>
              <a:off x="8832304" y="4869160"/>
              <a:ext cx="3004875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/>
              <a:r>
                <a:rPr lang="en-US" altLang="zh-CN" sz="2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754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483786b64a5db5e7f9faf80ae1b189355a192d2"/>
</p:tagLst>
</file>

<file path=ppt/theme/theme1.xml><?xml version="1.0" encoding="utf-8"?>
<a:theme xmlns:a="http://schemas.openxmlformats.org/drawingml/2006/main" name="新浪微博：@注龙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2138</TotalTime>
  <Words>659</Words>
  <Application>Microsoft Office PowerPoint</Application>
  <PresentationFormat>宽屏</PresentationFormat>
  <Paragraphs>80</Paragraphs>
  <Slides>12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 Unicode MS</vt:lpstr>
      <vt:lpstr>Meiryo</vt:lpstr>
      <vt:lpstr>方正兰亭黑简体</vt:lpstr>
      <vt:lpstr>华文细黑</vt:lpstr>
      <vt:lpstr>宋体</vt:lpstr>
      <vt:lpstr>微软雅黑</vt:lpstr>
      <vt:lpstr>文鼎霹靂體</vt:lpstr>
      <vt:lpstr>Arial</vt:lpstr>
      <vt:lpstr>Calibri</vt:lpstr>
      <vt:lpstr>Calibri Light</vt:lpstr>
      <vt:lpstr>Wingdings</vt:lpstr>
      <vt:lpstr>新浪微博：@注龙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Peter-冯</dc:creator>
  <cp:lastModifiedBy>Administrator</cp:lastModifiedBy>
  <cp:revision>268</cp:revision>
  <dcterms:created xsi:type="dcterms:W3CDTF">2013-10-08T09:05:39Z</dcterms:created>
  <dcterms:modified xsi:type="dcterms:W3CDTF">2016-03-22T02:28:12Z</dcterms:modified>
</cp:coreProperties>
</file>