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59" r:id="rId2"/>
  </p:sldMasterIdLst>
  <p:notesMasterIdLst>
    <p:notesMasterId r:id="rId24"/>
  </p:notesMasterIdLst>
  <p:sldIdLst>
    <p:sldId id="262" r:id="rId3"/>
    <p:sldId id="284" r:id="rId4"/>
    <p:sldId id="287" r:id="rId5"/>
    <p:sldId id="283" r:id="rId6"/>
    <p:sldId id="28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86" r:id="rId22"/>
    <p:sldId id="288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DAB"/>
    <a:srgbClr val="434E77"/>
    <a:srgbClr val="B6C5E0"/>
    <a:srgbClr val="C1CEE5"/>
    <a:srgbClr val="CED8EA"/>
    <a:srgbClr val="D3DCEC"/>
    <a:srgbClr val="211718"/>
    <a:srgbClr val="C9C9C9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C5812A8-F0DA-4B18-A19B-D6F91F48102A}" type="datetimeFigureOut">
              <a:rPr lang="zh-CN" altLang="en-US" smtClean="0"/>
              <a:pPr/>
              <a:t>2018/5/24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86B39316-BC11-4C00-BF51-F9957A0A388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1858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54655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06245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8990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59420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75889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57688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1747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6813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6771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8462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0723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4081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04968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196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2946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567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8373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5303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2747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005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39316-BC11-4C00-BF51-F9957A0A388C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3164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711200" y="478971"/>
            <a:ext cx="10769600" cy="5900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31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391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412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1482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215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11200" y="478971"/>
            <a:ext cx="10769600" cy="5900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3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04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71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871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094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188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35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85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047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</p:sldLayoutIdLst>
  <mc:AlternateContent xmlns:mc="http://schemas.openxmlformats.org/markup-compatibility/2006" xmlns:p14="http://schemas.microsoft.com/office/powerpoint/2010/main">
    <mc:Choice Requires="p14">
      <p:transition spd="slow" p14:dur="175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231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294152" y="5724101"/>
            <a:ext cx="5198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：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优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品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汇报时间：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2018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12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日</a:t>
            </a:r>
            <a:endParaRPr lang="zh-CN" altLang="en-US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1700" y="660400"/>
            <a:ext cx="10401300" cy="5499100"/>
          </a:xfrm>
          <a:prstGeom prst="rect">
            <a:avLst/>
          </a:prstGeom>
          <a:noFill/>
          <a:ln w="25400">
            <a:solidFill>
              <a:srgbClr val="D4BD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6207" y="-187839"/>
            <a:ext cx="6302647" cy="630264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830EA73-94C5-429E-AA2C-71C5A5C9A3F9}"/>
              </a:ext>
            </a:extLst>
          </p:cNvPr>
          <p:cNvSpPr txBox="1"/>
          <p:nvPr/>
        </p:nvSpPr>
        <p:spPr>
          <a:xfrm>
            <a:off x="4248873" y="3295998"/>
            <a:ext cx="7289257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5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FASHION</a:t>
            </a:r>
            <a:endParaRPr lang="zh-CN" altLang="en-US" sz="125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5260" y="1270000"/>
            <a:ext cx="3229087" cy="2066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3086" y="1270000"/>
            <a:ext cx="3241053" cy="206890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342094" y="4997491"/>
            <a:ext cx="2895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室内家居</a:t>
            </a:r>
            <a:r>
              <a:rPr lang="en-US" altLang="zh-CN" sz="2000" b="1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模板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31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3BF1418-3301-445E-BF17-A906838209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975" y="701675"/>
            <a:ext cx="4286250" cy="53530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Shape 711">
            <a:extLst>
              <a:ext uri="{FF2B5EF4-FFF2-40B4-BE49-F238E27FC236}">
                <a16:creationId xmlns:a16="http://schemas.microsoft.com/office/drawing/2014/main" xmlns="" id="{CEAFA9B0-EEAB-43E0-94AC-E4FA95104219}"/>
              </a:ext>
            </a:extLst>
          </p:cNvPr>
          <p:cNvSpPr/>
          <p:nvPr/>
        </p:nvSpPr>
        <p:spPr>
          <a:xfrm rot="-5400000">
            <a:off x="6022339" y="2001448"/>
            <a:ext cx="1828800" cy="1636657"/>
          </a:xfrm>
          <a:prstGeom prst="hexagon">
            <a:avLst>
              <a:gd name="adj" fmla="val 25000"/>
              <a:gd name="vf" fmla="val 115470"/>
            </a:avLst>
          </a:prstGeom>
          <a:noFill/>
          <a:ln w="2857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0E0E0E"/>
              </a:solidFill>
              <a:cs typeface="+mn-ea"/>
              <a:sym typeface="+mn-lt"/>
            </a:endParaRPr>
          </a:p>
        </p:txBody>
      </p:sp>
      <p:sp>
        <p:nvSpPr>
          <p:cNvPr id="5" name="Shape 712">
            <a:extLst>
              <a:ext uri="{FF2B5EF4-FFF2-40B4-BE49-F238E27FC236}">
                <a16:creationId xmlns:a16="http://schemas.microsoft.com/office/drawing/2014/main" xmlns="" id="{19D380AA-FEC5-4E82-A411-ABEA6763A2AF}"/>
              </a:ext>
            </a:extLst>
          </p:cNvPr>
          <p:cNvSpPr/>
          <p:nvPr/>
        </p:nvSpPr>
        <p:spPr>
          <a:xfrm rot="-5400000">
            <a:off x="8796939" y="2001449"/>
            <a:ext cx="1828800" cy="1636657"/>
          </a:xfrm>
          <a:prstGeom prst="hexagon">
            <a:avLst>
              <a:gd name="adj" fmla="val 25000"/>
              <a:gd name="vf" fmla="val 115470"/>
            </a:avLst>
          </a:prstGeom>
          <a:noFill/>
          <a:ln w="2857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0E0E0E"/>
              </a:solidFill>
              <a:cs typeface="+mn-ea"/>
              <a:sym typeface="+mn-lt"/>
            </a:endParaRPr>
          </a:p>
        </p:txBody>
      </p:sp>
      <p:sp>
        <p:nvSpPr>
          <p:cNvPr id="6" name="Shape 719">
            <a:extLst>
              <a:ext uri="{FF2B5EF4-FFF2-40B4-BE49-F238E27FC236}">
                <a16:creationId xmlns:a16="http://schemas.microsoft.com/office/drawing/2014/main" xmlns="" id="{A5DEDE05-9E90-4EFF-AD8C-76D96C89545E}"/>
              </a:ext>
            </a:extLst>
          </p:cNvPr>
          <p:cNvSpPr txBox="1"/>
          <p:nvPr/>
        </p:nvSpPr>
        <p:spPr>
          <a:xfrm>
            <a:off x="6425260" y="4029925"/>
            <a:ext cx="1018868" cy="230832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200" kern="0" dirty="0">
                <a:solidFill>
                  <a:srgbClr val="0E0E0E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7" name="Shape 720">
            <a:extLst>
              <a:ext uri="{FF2B5EF4-FFF2-40B4-BE49-F238E27FC236}">
                <a16:creationId xmlns:a16="http://schemas.microsoft.com/office/drawing/2014/main" xmlns="" id="{3FA6EDDE-58C8-4AC1-B5A5-2408D3341DF0}"/>
              </a:ext>
            </a:extLst>
          </p:cNvPr>
          <p:cNvSpPr txBox="1"/>
          <p:nvPr/>
        </p:nvSpPr>
        <p:spPr>
          <a:xfrm>
            <a:off x="6022764" y="4402180"/>
            <a:ext cx="1828375" cy="1232388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67000"/>
              </a:lnSpc>
              <a:buSzPct val="25000"/>
            </a:pPr>
            <a:r>
              <a:rPr lang="en-US" sz="1100" kern="0">
                <a:solidFill>
                  <a:srgbClr val="0E0E0E"/>
                </a:solidFill>
                <a:cs typeface="+mn-ea"/>
                <a:sym typeface="+mn-lt"/>
              </a:rPr>
              <a:t>Entrepreneurial activities differ substantially depending on the type of </a:t>
            </a:r>
          </a:p>
        </p:txBody>
      </p:sp>
      <p:sp>
        <p:nvSpPr>
          <p:cNvPr id="8" name="Shape 721">
            <a:extLst>
              <a:ext uri="{FF2B5EF4-FFF2-40B4-BE49-F238E27FC236}">
                <a16:creationId xmlns:a16="http://schemas.microsoft.com/office/drawing/2014/main" xmlns="" id="{DF402AAE-B36E-4B5B-8069-5909A202753C}"/>
              </a:ext>
            </a:extLst>
          </p:cNvPr>
          <p:cNvSpPr txBox="1"/>
          <p:nvPr/>
        </p:nvSpPr>
        <p:spPr>
          <a:xfrm>
            <a:off x="9201338" y="4029925"/>
            <a:ext cx="1048524" cy="230832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200" kern="0" dirty="0">
                <a:solidFill>
                  <a:srgbClr val="0E0E0E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9" name="Shape 722">
            <a:extLst>
              <a:ext uri="{FF2B5EF4-FFF2-40B4-BE49-F238E27FC236}">
                <a16:creationId xmlns:a16="http://schemas.microsoft.com/office/drawing/2014/main" xmlns="" id="{20D3F119-E81E-40EF-AA98-F3D5749C452A}"/>
              </a:ext>
            </a:extLst>
          </p:cNvPr>
          <p:cNvSpPr txBox="1"/>
          <p:nvPr/>
        </p:nvSpPr>
        <p:spPr>
          <a:xfrm>
            <a:off x="8813671" y="4402180"/>
            <a:ext cx="1828375" cy="1232388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67000"/>
              </a:lnSpc>
              <a:buSzPct val="25000"/>
            </a:pPr>
            <a:r>
              <a:rPr lang="en-US" sz="1100" kern="0">
                <a:solidFill>
                  <a:srgbClr val="0E0E0E"/>
                </a:solidFill>
                <a:cs typeface="+mn-ea"/>
                <a:sym typeface="+mn-lt"/>
              </a:rPr>
              <a:t>Entrepreneurial activities differ substantially depending on the type of </a:t>
            </a:r>
          </a:p>
        </p:txBody>
      </p:sp>
      <p:sp>
        <p:nvSpPr>
          <p:cNvPr id="10" name="Shape 729">
            <a:extLst>
              <a:ext uri="{FF2B5EF4-FFF2-40B4-BE49-F238E27FC236}">
                <a16:creationId xmlns:a16="http://schemas.microsoft.com/office/drawing/2014/main" xmlns="" id="{BEFC8041-3779-4C62-B667-2171A36B54D9}"/>
              </a:ext>
            </a:extLst>
          </p:cNvPr>
          <p:cNvSpPr/>
          <p:nvPr/>
        </p:nvSpPr>
        <p:spPr>
          <a:xfrm>
            <a:off x="6724346" y="2580495"/>
            <a:ext cx="462149" cy="462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98183"/>
                </a:moveTo>
                <a:cubicBezTo>
                  <a:pt x="114544" y="101194"/>
                  <a:pt x="112100" y="103638"/>
                  <a:pt x="109088" y="103638"/>
                </a:cubicBezTo>
                <a:lnTo>
                  <a:pt x="10911" y="103638"/>
                </a:lnTo>
                <a:cubicBezTo>
                  <a:pt x="7900" y="103638"/>
                  <a:pt x="5455" y="101194"/>
                  <a:pt x="5455" y="98183"/>
                </a:cubicBezTo>
                <a:lnTo>
                  <a:pt x="5455" y="32727"/>
                </a:lnTo>
                <a:cubicBezTo>
                  <a:pt x="5455" y="29716"/>
                  <a:pt x="7900" y="27272"/>
                  <a:pt x="10911" y="27272"/>
                </a:cubicBezTo>
                <a:lnTo>
                  <a:pt x="109088" y="27272"/>
                </a:lnTo>
                <a:cubicBezTo>
                  <a:pt x="112100" y="27272"/>
                  <a:pt x="114544" y="29716"/>
                  <a:pt x="114544" y="32727"/>
                </a:cubicBezTo>
                <a:cubicBezTo>
                  <a:pt x="114544" y="32727"/>
                  <a:pt x="114544" y="98183"/>
                  <a:pt x="114544" y="98183"/>
                </a:cubicBezTo>
                <a:close/>
                <a:moveTo>
                  <a:pt x="109088" y="21816"/>
                </a:moveTo>
                <a:lnTo>
                  <a:pt x="69311" y="21816"/>
                </a:lnTo>
                <a:lnTo>
                  <a:pt x="80422" y="10705"/>
                </a:lnTo>
                <a:cubicBezTo>
                  <a:pt x="80872" y="10827"/>
                  <a:pt x="81333" y="10911"/>
                  <a:pt x="81816" y="10911"/>
                </a:cubicBezTo>
                <a:cubicBezTo>
                  <a:pt x="84827" y="10911"/>
                  <a:pt x="87272" y="8466"/>
                  <a:pt x="87272" y="5455"/>
                </a:cubicBezTo>
                <a:cubicBezTo>
                  <a:pt x="87272" y="2444"/>
                  <a:pt x="84827" y="0"/>
                  <a:pt x="81816" y="0"/>
                </a:cubicBezTo>
                <a:cubicBezTo>
                  <a:pt x="78805" y="0"/>
                  <a:pt x="76361" y="2444"/>
                  <a:pt x="76361" y="5455"/>
                </a:cubicBezTo>
                <a:cubicBezTo>
                  <a:pt x="76361" y="5938"/>
                  <a:pt x="76450" y="6405"/>
                  <a:pt x="76566" y="6850"/>
                </a:cubicBezTo>
                <a:lnTo>
                  <a:pt x="61600" y="21816"/>
                </a:lnTo>
                <a:lnTo>
                  <a:pt x="58405" y="21816"/>
                </a:lnTo>
                <a:lnTo>
                  <a:pt x="43433" y="6850"/>
                </a:lnTo>
                <a:cubicBezTo>
                  <a:pt x="43550" y="6405"/>
                  <a:pt x="43638" y="5938"/>
                  <a:pt x="43638" y="5455"/>
                </a:cubicBezTo>
                <a:cubicBezTo>
                  <a:pt x="43638" y="2444"/>
                  <a:pt x="41194" y="0"/>
                  <a:pt x="38183" y="0"/>
                </a:cubicBezTo>
                <a:cubicBezTo>
                  <a:pt x="35172" y="0"/>
                  <a:pt x="32727" y="2444"/>
                  <a:pt x="32727" y="5455"/>
                </a:cubicBezTo>
                <a:cubicBezTo>
                  <a:pt x="32727" y="8466"/>
                  <a:pt x="35172" y="10911"/>
                  <a:pt x="38183" y="10911"/>
                </a:cubicBezTo>
                <a:cubicBezTo>
                  <a:pt x="38666" y="10911"/>
                  <a:pt x="39127" y="10827"/>
                  <a:pt x="39577" y="10705"/>
                </a:cubicBezTo>
                <a:lnTo>
                  <a:pt x="50688" y="21816"/>
                </a:lnTo>
                <a:lnTo>
                  <a:pt x="10911" y="21816"/>
                </a:lnTo>
                <a:cubicBezTo>
                  <a:pt x="4883" y="21816"/>
                  <a:pt x="0" y="26700"/>
                  <a:pt x="0" y="32727"/>
                </a:cubicBezTo>
                <a:lnTo>
                  <a:pt x="0" y="98183"/>
                </a:lnTo>
                <a:cubicBezTo>
                  <a:pt x="0" y="104205"/>
                  <a:pt x="4883" y="109094"/>
                  <a:pt x="10911" y="109094"/>
                </a:cubicBezTo>
                <a:lnTo>
                  <a:pt x="21816" y="109094"/>
                </a:lnTo>
                <a:lnTo>
                  <a:pt x="21816" y="117272"/>
                </a:lnTo>
                <a:cubicBezTo>
                  <a:pt x="21816" y="118783"/>
                  <a:pt x="23038" y="120000"/>
                  <a:pt x="24544" y="120000"/>
                </a:cubicBezTo>
                <a:cubicBezTo>
                  <a:pt x="26050" y="120000"/>
                  <a:pt x="27272" y="118783"/>
                  <a:pt x="27272" y="117272"/>
                </a:cubicBezTo>
                <a:lnTo>
                  <a:pt x="27272" y="114544"/>
                </a:lnTo>
                <a:lnTo>
                  <a:pt x="92727" y="114544"/>
                </a:lnTo>
                <a:lnTo>
                  <a:pt x="92727" y="117272"/>
                </a:lnTo>
                <a:cubicBezTo>
                  <a:pt x="92727" y="118783"/>
                  <a:pt x="93950" y="120000"/>
                  <a:pt x="95455" y="120000"/>
                </a:cubicBezTo>
                <a:cubicBezTo>
                  <a:pt x="96961" y="120000"/>
                  <a:pt x="98183" y="118783"/>
                  <a:pt x="98183" y="117272"/>
                </a:cubicBezTo>
                <a:lnTo>
                  <a:pt x="98183" y="109094"/>
                </a:lnTo>
                <a:lnTo>
                  <a:pt x="109088" y="109094"/>
                </a:lnTo>
                <a:cubicBezTo>
                  <a:pt x="115116" y="109094"/>
                  <a:pt x="120000" y="104205"/>
                  <a:pt x="120000" y="98183"/>
                </a:cubicBezTo>
                <a:lnTo>
                  <a:pt x="120000" y="32727"/>
                </a:lnTo>
                <a:cubicBezTo>
                  <a:pt x="120000" y="26700"/>
                  <a:pt x="115116" y="21816"/>
                  <a:pt x="109088" y="21816"/>
                </a:cubicBezTo>
              </a:path>
            </a:pathLst>
          </a:custGeom>
          <a:solidFill>
            <a:srgbClr val="D4BDAB"/>
          </a:solidFill>
          <a:ln>
            <a:solidFill>
              <a:srgbClr val="D4BDAB"/>
            </a:solidFill>
          </a:ln>
        </p:spPr>
        <p:txBody>
          <a:bodyPr lIns="19038" tIns="19038" rIns="19038" bIns="19038" anchor="ctr" anchorCtr="0">
            <a:noAutofit/>
          </a:bodyPr>
          <a:lstStyle/>
          <a:p>
            <a:pPr defTabSz="914400"/>
            <a:endParaRPr sz="1500" kern="0">
              <a:solidFill>
                <a:srgbClr val="0E0E0E"/>
              </a:solidFill>
              <a:cs typeface="+mn-ea"/>
              <a:sym typeface="+mn-lt"/>
            </a:endParaRPr>
          </a:p>
        </p:txBody>
      </p:sp>
      <p:sp>
        <p:nvSpPr>
          <p:cNvPr id="11" name="Shape 730">
            <a:extLst>
              <a:ext uri="{FF2B5EF4-FFF2-40B4-BE49-F238E27FC236}">
                <a16:creationId xmlns:a16="http://schemas.microsoft.com/office/drawing/2014/main" xmlns="" id="{652150EC-0AA4-4561-A847-8597945AE0DB}"/>
              </a:ext>
            </a:extLst>
          </p:cNvPr>
          <p:cNvSpPr/>
          <p:nvPr/>
        </p:nvSpPr>
        <p:spPr>
          <a:xfrm>
            <a:off x="9483131" y="2665832"/>
            <a:ext cx="462149" cy="2520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9088" y="100000"/>
                </a:moveTo>
                <a:cubicBezTo>
                  <a:pt x="109088" y="105527"/>
                  <a:pt x="106644" y="110000"/>
                  <a:pt x="103638" y="110000"/>
                </a:cubicBezTo>
                <a:lnTo>
                  <a:pt x="10911" y="110000"/>
                </a:lnTo>
                <a:cubicBezTo>
                  <a:pt x="7900" y="110000"/>
                  <a:pt x="5455" y="105527"/>
                  <a:pt x="5455" y="100000"/>
                </a:cubicBezTo>
                <a:lnTo>
                  <a:pt x="5455" y="20000"/>
                </a:lnTo>
                <a:cubicBezTo>
                  <a:pt x="5455" y="14483"/>
                  <a:pt x="7900" y="10000"/>
                  <a:pt x="10911" y="10000"/>
                </a:cubicBezTo>
                <a:lnTo>
                  <a:pt x="103638" y="10000"/>
                </a:lnTo>
                <a:cubicBezTo>
                  <a:pt x="106644" y="10000"/>
                  <a:pt x="109088" y="14483"/>
                  <a:pt x="109088" y="20000"/>
                </a:cubicBezTo>
                <a:cubicBezTo>
                  <a:pt x="109088" y="20000"/>
                  <a:pt x="109088" y="100000"/>
                  <a:pt x="109088" y="100000"/>
                </a:cubicBezTo>
                <a:close/>
                <a:moveTo>
                  <a:pt x="114544" y="40000"/>
                </a:moveTo>
                <a:lnTo>
                  <a:pt x="114544" y="20000"/>
                </a:lnTo>
                <a:cubicBezTo>
                  <a:pt x="114544" y="8955"/>
                  <a:pt x="109661" y="0"/>
                  <a:pt x="103638" y="0"/>
                </a:cubicBezTo>
                <a:lnTo>
                  <a:pt x="10911" y="0"/>
                </a:lnTo>
                <a:cubicBezTo>
                  <a:pt x="4883" y="0"/>
                  <a:pt x="0" y="8955"/>
                  <a:pt x="0" y="20000"/>
                </a:cubicBezTo>
                <a:lnTo>
                  <a:pt x="0" y="100000"/>
                </a:lnTo>
                <a:cubicBezTo>
                  <a:pt x="0" y="111050"/>
                  <a:pt x="4883" y="120000"/>
                  <a:pt x="10911" y="120000"/>
                </a:cubicBezTo>
                <a:lnTo>
                  <a:pt x="103638" y="120000"/>
                </a:lnTo>
                <a:cubicBezTo>
                  <a:pt x="109661" y="120000"/>
                  <a:pt x="114544" y="111050"/>
                  <a:pt x="114544" y="100000"/>
                </a:cubicBezTo>
                <a:lnTo>
                  <a:pt x="114544" y="80000"/>
                </a:lnTo>
                <a:cubicBezTo>
                  <a:pt x="117555" y="80000"/>
                  <a:pt x="120000" y="75527"/>
                  <a:pt x="120000" y="70000"/>
                </a:cubicBezTo>
                <a:lnTo>
                  <a:pt x="120000" y="50000"/>
                </a:lnTo>
                <a:cubicBezTo>
                  <a:pt x="120000" y="44483"/>
                  <a:pt x="117555" y="40000"/>
                  <a:pt x="114544" y="40000"/>
                </a:cubicBezTo>
                <a:moveTo>
                  <a:pt x="10911" y="100000"/>
                </a:moveTo>
                <a:lnTo>
                  <a:pt x="38183" y="100000"/>
                </a:lnTo>
                <a:lnTo>
                  <a:pt x="38183" y="20000"/>
                </a:lnTo>
                <a:lnTo>
                  <a:pt x="10911" y="20000"/>
                </a:lnTo>
                <a:cubicBezTo>
                  <a:pt x="10911" y="20000"/>
                  <a:pt x="10911" y="100000"/>
                  <a:pt x="10911" y="100000"/>
                </a:cubicBezTo>
                <a:close/>
              </a:path>
            </a:pathLst>
          </a:custGeom>
          <a:solidFill>
            <a:srgbClr val="D4BDAB"/>
          </a:solidFill>
          <a:ln>
            <a:solidFill>
              <a:srgbClr val="D4BDAB"/>
            </a:solidFill>
          </a:ln>
        </p:spPr>
        <p:txBody>
          <a:bodyPr lIns="19038" tIns="19038" rIns="19038" bIns="19038" anchor="ctr" anchorCtr="0">
            <a:noAutofit/>
          </a:bodyPr>
          <a:lstStyle/>
          <a:p>
            <a:pPr defTabSz="914400"/>
            <a:endParaRPr sz="1500" kern="0">
              <a:solidFill>
                <a:srgbClr val="0E0E0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926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BC47FA0B-B8CE-41F8-A024-1CC85C9AE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96" y="1147763"/>
            <a:ext cx="2955925" cy="4433888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ED43D477-142E-403C-AF12-DE54093BD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49" y="1147763"/>
            <a:ext cx="2955925" cy="4433888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11B0B2F3-B6B2-41E4-9D8C-43B5E77D1F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75" y="1147763"/>
            <a:ext cx="2947193" cy="443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56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C9BC61C-A0D8-43E1-ADF6-45B2137AE7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50" y="954088"/>
            <a:ext cx="3155950" cy="215235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3529DD0-F4CD-4490-AB04-3E982DA0A8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0" y="954088"/>
            <a:ext cx="3155950" cy="215235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052D4EC-AC9F-417E-9140-B939299F91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150" y="954088"/>
            <a:ext cx="3155950" cy="2152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4CDA356-A536-490C-B044-CB20C267CF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0" y="3633788"/>
            <a:ext cx="3155950" cy="215235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A061F4D-D94B-41A5-9A33-C9DB8C3FB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150" y="3633788"/>
            <a:ext cx="3155950" cy="2152358"/>
          </a:xfrm>
          <a:prstGeom prst="rect">
            <a:avLst/>
          </a:prstGeom>
        </p:spPr>
      </p:pic>
      <p:sp>
        <p:nvSpPr>
          <p:cNvPr id="10" name="Shape 1014">
            <a:extLst>
              <a:ext uri="{FF2B5EF4-FFF2-40B4-BE49-F238E27FC236}">
                <a16:creationId xmlns:a16="http://schemas.microsoft.com/office/drawing/2014/main" xmlns="" id="{4264A2F6-5A32-43CD-83C9-5ED9A06347FD}"/>
              </a:ext>
            </a:extLst>
          </p:cNvPr>
          <p:cNvSpPr txBox="1"/>
          <p:nvPr/>
        </p:nvSpPr>
        <p:spPr>
          <a:xfrm>
            <a:off x="1275330" y="3965213"/>
            <a:ext cx="3010752" cy="57086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33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1" name="Shape 1015">
            <a:extLst>
              <a:ext uri="{FF2B5EF4-FFF2-40B4-BE49-F238E27FC236}">
                <a16:creationId xmlns:a16="http://schemas.microsoft.com/office/drawing/2014/main" xmlns="" id="{C9BAC15F-47C3-4932-82BC-AACCA258FA9B}"/>
              </a:ext>
            </a:extLst>
          </p:cNvPr>
          <p:cNvSpPr txBox="1"/>
          <p:nvPr/>
        </p:nvSpPr>
        <p:spPr>
          <a:xfrm>
            <a:off x="1319948" y="3503775"/>
            <a:ext cx="2849042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Clr>
                <a:srgbClr val="44546A"/>
              </a:buClr>
              <a:buSzPct val="25000"/>
            </a:pPr>
            <a:r>
              <a:rPr lang="en-US" sz="800" kern="0">
                <a:solidFill>
                  <a:srgbClr val="D4BDAB"/>
                </a:solidFill>
                <a:cs typeface="+mn-ea"/>
                <a:sym typeface="+mn-lt"/>
              </a:rPr>
              <a:t>Y   O   U      C   A   N      W   R   I   T   E      H   E   R   E</a:t>
            </a:r>
          </a:p>
          <a:p>
            <a:pPr algn="ctr" defTabSz="914400"/>
            <a:endParaRPr sz="800" kern="0">
              <a:solidFill>
                <a:srgbClr val="D4BDAB"/>
              </a:solidFill>
              <a:cs typeface="+mn-ea"/>
              <a:sym typeface="+mn-lt"/>
            </a:endParaRPr>
          </a:p>
        </p:txBody>
      </p:sp>
      <p:sp>
        <p:nvSpPr>
          <p:cNvPr id="15" name="Shape 1019">
            <a:extLst>
              <a:ext uri="{FF2B5EF4-FFF2-40B4-BE49-F238E27FC236}">
                <a16:creationId xmlns:a16="http://schemas.microsoft.com/office/drawing/2014/main" xmlns="" id="{9439174F-4650-469A-9F75-C0C293CFBB7A}"/>
              </a:ext>
            </a:extLst>
          </p:cNvPr>
          <p:cNvSpPr txBox="1"/>
          <p:nvPr/>
        </p:nvSpPr>
        <p:spPr>
          <a:xfrm>
            <a:off x="1008785" y="5370977"/>
            <a:ext cx="3470276" cy="87716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rgbClr val="D4BDAB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and. </a:t>
            </a:r>
          </a:p>
        </p:txBody>
      </p:sp>
    </p:spTree>
    <p:extLst>
      <p:ext uri="{BB962C8B-B14F-4D97-AF65-F5344CB8AC3E}">
        <p14:creationId xmlns:p14="http://schemas.microsoft.com/office/powerpoint/2010/main" val="1715120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0473D77-F26E-4E39-9166-D2C422263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319" y="805404"/>
            <a:ext cx="3487481" cy="52029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F151C19-0A00-4763-9364-E0631B185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3919" y="800930"/>
            <a:ext cx="3565112" cy="5207374"/>
          </a:xfrm>
          <a:prstGeom prst="rect">
            <a:avLst/>
          </a:prstGeom>
        </p:spPr>
      </p:pic>
      <p:sp>
        <p:nvSpPr>
          <p:cNvPr id="4" name="Shape 749">
            <a:extLst>
              <a:ext uri="{FF2B5EF4-FFF2-40B4-BE49-F238E27FC236}">
                <a16:creationId xmlns:a16="http://schemas.microsoft.com/office/drawing/2014/main" xmlns="" id="{06FDA48C-2772-4D69-8FE3-5C4B9D8494EE}"/>
              </a:ext>
            </a:extLst>
          </p:cNvPr>
          <p:cNvSpPr/>
          <p:nvPr/>
        </p:nvSpPr>
        <p:spPr>
          <a:xfrm>
            <a:off x="4973991" y="1078075"/>
            <a:ext cx="2344615" cy="2344615"/>
          </a:xfrm>
          <a:prstGeom prst="rect">
            <a:avLst/>
          </a:prstGeom>
          <a:solidFill>
            <a:srgbClr val="D4BDAB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Shape 750">
            <a:extLst>
              <a:ext uri="{FF2B5EF4-FFF2-40B4-BE49-F238E27FC236}">
                <a16:creationId xmlns:a16="http://schemas.microsoft.com/office/drawing/2014/main" xmlns="" id="{95E29CD2-61E5-40C7-9674-67121C76D8D2}"/>
              </a:ext>
            </a:extLst>
          </p:cNvPr>
          <p:cNvSpPr/>
          <p:nvPr/>
        </p:nvSpPr>
        <p:spPr>
          <a:xfrm>
            <a:off x="4973991" y="3720879"/>
            <a:ext cx="2344615" cy="2344615"/>
          </a:xfrm>
          <a:prstGeom prst="rect">
            <a:avLst/>
          </a:prstGeom>
          <a:solidFill>
            <a:srgbClr val="D4BDAB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Shape 753">
            <a:extLst>
              <a:ext uri="{FF2B5EF4-FFF2-40B4-BE49-F238E27FC236}">
                <a16:creationId xmlns:a16="http://schemas.microsoft.com/office/drawing/2014/main" xmlns="" id="{CC8A0BBE-9D95-4827-B85C-CF82E78F5BA8}"/>
              </a:ext>
            </a:extLst>
          </p:cNvPr>
          <p:cNvSpPr txBox="1"/>
          <p:nvPr/>
        </p:nvSpPr>
        <p:spPr>
          <a:xfrm>
            <a:off x="5744790" y="1541038"/>
            <a:ext cx="777617" cy="66172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3600" kern="0" dirty="0">
                <a:solidFill>
                  <a:schemeClr val="bg1"/>
                </a:solidFill>
                <a:cs typeface="+mn-ea"/>
                <a:sym typeface="+mn-lt"/>
              </a:rPr>
              <a:t>97</a:t>
            </a:r>
          </a:p>
        </p:txBody>
      </p:sp>
      <p:sp>
        <p:nvSpPr>
          <p:cNvPr id="7" name="Shape 754">
            <a:extLst>
              <a:ext uri="{FF2B5EF4-FFF2-40B4-BE49-F238E27FC236}">
                <a16:creationId xmlns:a16="http://schemas.microsoft.com/office/drawing/2014/main" xmlns="" id="{D88FDB86-36F3-43BD-9CC2-AE8084FDEC2C}"/>
              </a:ext>
            </a:extLst>
          </p:cNvPr>
          <p:cNvSpPr txBox="1"/>
          <p:nvPr/>
        </p:nvSpPr>
        <p:spPr>
          <a:xfrm>
            <a:off x="5067982" y="2464368"/>
            <a:ext cx="2136776" cy="50783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chemeClr val="bg1"/>
                </a:solidFill>
                <a:cs typeface="+mn-ea"/>
                <a:sym typeface="+mn-lt"/>
              </a:rPr>
              <a:t>A company is an association or collection of individuals,</a:t>
            </a:r>
          </a:p>
        </p:txBody>
      </p:sp>
      <p:sp>
        <p:nvSpPr>
          <p:cNvPr id="8" name="Shape 755">
            <a:extLst>
              <a:ext uri="{FF2B5EF4-FFF2-40B4-BE49-F238E27FC236}">
                <a16:creationId xmlns:a16="http://schemas.microsoft.com/office/drawing/2014/main" xmlns="" id="{6D65D109-F3E7-4E2C-93BA-C03A80A01071}"/>
              </a:ext>
            </a:extLst>
          </p:cNvPr>
          <p:cNvSpPr txBox="1"/>
          <p:nvPr/>
        </p:nvSpPr>
        <p:spPr>
          <a:xfrm>
            <a:off x="5711929" y="2202757"/>
            <a:ext cx="843340" cy="26161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200" kern="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Shape 756">
            <a:extLst>
              <a:ext uri="{FF2B5EF4-FFF2-40B4-BE49-F238E27FC236}">
                <a16:creationId xmlns:a16="http://schemas.microsoft.com/office/drawing/2014/main" xmlns="" id="{4278A759-5D95-428F-86CF-E664DDCAFA7C}"/>
              </a:ext>
            </a:extLst>
          </p:cNvPr>
          <p:cNvSpPr txBox="1"/>
          <p:nvPr/>
        </p:nvSpPr>
        <p:spPr>
          <a:xfrm>
            <a:off x="5598217" y="4183843"/>
            <a:ext cx="1067760" cy="66172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3600" kern="0">
                <a:solidFill>
                  <a:schemeClr val="bg1"/>
                </a:solidFill>
                <a:cs typeface="+mn-ea"/>
                <a:sym typeface="+mn-lt"/>
              </a:rPr>
              <a:t>104</a:t>
            </a:r>
          </a:p>
        </p:txBody>
      </p:sp>
      <p:sp>
        <p:nvSpPr>
          <p:cNvPr id="10" name="Shape 757">
            <a:extLst>
              <a:ext uri="{FF2B5EF4-FFF2-40B4-BE49-F238E27FC236}">
                <a16:creationId xmlns:a16="http://schemas.microsoft.com/office/drawing/2014/main" xmlns="" id="{C1EB69B6-E454-4085-877B-0E3F4C01FDAA}"/>
              </a:ext>
            </a:extLst>
          </p:cNvPr>
          <p:cNvSpPr txBox="1"/>
          <p:nvPr/>
        </p:nvSpPr>
        <p:spPr>
          <a:xfrm>
            <a:off x="5066482" y="5107172"/>
            <a:ext cx="2136776" cy="50783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chemeClr val="bg1"/>
                </a:solidFill>
                <a:cs typeface="+mn-ea"/>
                <a:sym typeface="+mn-lt"/>
              </a:rPr>
              <a:t>A company is an association or collection of individuals,</a:t>
            </a:r>
          </a:p>
        </p:txBody>
      </p:sp>
      <p:sp>
        <p:nvSpPr>
          <p:cNvPr id="11" name="Shape 758">
            <a:extLst>
              <a:ext uri="{FF2B5EF4-FFF2-40B4-BE49-F238E27FC236}">
                <a16:creationId xmlns:a16="http://schemas.microsoft.com/office/drawing/2014/main" xmlns="" id="{F734243F-5AA9-497E-A154-AC3A0830F4C6}"/>
              </a:ext>
            </a:extLst>
          </p:cNvPr>
          <p:cNvSpPr txBox="1"/>
          <p:nvPr/>
        </p:nvSpPr>
        <p:spPr>
          <a:xfrm>
            <a:off x="5613847" y="4845562"/>
            <a:ext cx="1036501" cy="26161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200" kern="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3534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865EB71-18B3-44C7-A2EA-DEDBD64E5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525" y="989012"/>
            <a:ext cx="4286250" cy="48291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Shape 639">
            <a:extLst>
              <a:ext uri="{FF2B5EF4-FFF2-40B4-BE49-F238E27FC236}">
                <a16:creationId xmlns:a16="http://schemas.microsoft.com/office/drawing/2014/main" xmlns="" id="{5170E20C-04AE-41EB-8664-0958CDB88CB3}"/>
              </a:ext>
            </a:extLst>
          </p:cNvPr>
          <p:cNvSpPr/>
          <p:nvPr/>
        </p:nvSpPr>
        <p:spPr>
          <a:xfrm>
            <a:off x="7784856" y="1964810"/>
            <a:ext cx="1740900" cy="1740900"/>
          </a:xfrm>
          <a:prstGeom prst="ellipse">
            <a:avLst/>
          </a:prstGeom>
          <a:noFill/>
          <a:ln w="127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D4BDA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Shape 643">
            <a:extLst>
              <a:ext uri="{FF2B5EF4-FFF2-40B4-BE49-F238E27FC236}">
                <a16:creationId xmlns:a16="http://schemas.microsoft.com/office/drawing/2014/main" xmlns="" id="{786016BC-5A16-472E-8160-B1505B66809B}"/>
              </a:ext>
            </a:extLst>
          </p:cNvPr>
          <p:cNvSpPr txBox="1"/>
          <p:nvPr/>
        </p:nvSpPr>
        <p:spPr>
          <a:xfrm>
            <a:off x="7452653" y="4364309"/>
            <a:ext cx="2398050" cy="969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srgbClr val="D4BDAB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</a:t>
            </a:r>
          </a:p>
        </p:txBody>
      </p:sp>
      <p:sp>
        <p:nvSpPr>
          <p:cNvPr id="6" name="Shape 644">
            <a:extLst>
              <a:ext uri="{FF2B5EF4-FFF2-40B4-BE49-F238E27FC236}">
                <a16:creationId xmlns:a16="http://schemas.microsoft.com/office/drawing/2014/main" xmlns="" id="{F395465B-7CF8-4888-96C2-EF2DA5BDA610}"/>
              </a:ext>
            </a:extLst>
          </p:cNvPr>
          <p:cNvSpPr txBox="1"/>
          <p:nvPr/>
        </p:nvSpPr>
        <p:spPr>
          <a:xfrm>
            <a:off x="7389153" y="3998180"/>
            <a:ext cx="2500050" cy="292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6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7" name="Shape 649">
            <a:extLst>
              <a:ext uri="{FF2B5EF4-FFF2-40B4-BE49-F238E27FC236}">
                <a16:creationId xmlns:a16="http://schemas.microsoft.com/office/drawing/2014/main" xmlns="" id="{6D8D653F-9F72-4128-9788-16FBB3027A20}"/>
              </a:ext>
            </a:extLst>
          </p:cNvPr>
          <p:cNvSpPr/>
          <p:nvPr/>
        </p:nvSpPr>
        <p:spPr>
          <a:xfrm>
            <a:off x="8422594" y="2492005"/>
            <a:ext cx="499200" cy="6865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372" y="92727"/>
                </a:moveTo>
                <a:lnTo>
                  <a:pt x="29461" y="69583"/>
                </a:lnTo>
                <a:lnTo>
                  <a:pt x="29411" y="69561"/>
                </a:lnTo>
                <a:cubicBezTo>
                  <a:pt x="29750" y="69150"/>
                  <a:pt x="30000" y="68694"/>
                  <a:pt x="30000" y="68183"/>
                </a:cubicBezTo>
                <a:cubicBezTo>
                  <a:pt x="30000" y="66672"/>
                  <a:pt x="28322" y="65455"/>
                  <a:pt x="26250" y="65455"/>
                </a:cubicBezTo>
                <a:lnTo>
                  <a:pt x="18750" y="65455"/>
                </a:lnTo>
                <a:lnTo>
                  <a:pt x="36750" y="48000"/>
                </a:lnTo>
                <a:lnTo>
                  <a:pt x="36700" y="47972"/>
                </a:lnTo>
                <a:cubicBezTo>
                  <a:pt x="37172" y="47516"/>
                  <a:pt x="37500" y="46977"/>
                  <a:pt x="37500" y="46361"/>
                </a:cubicBezTo>
                <a:cubicBezTo>
                  <a:pt x="37500" y="44861"/>
                  <a:pt x="35822" y="43638"/>
                  <a:pt x="33750" y="43638"/>
                </a:cubicBezTo>
                <a:lnTo>
                  <a:pt x="26972" y="43638"/>
                </a:lnTo>
                <a:lnTo>
                  <a:pt x="47488" y="26583"/>
                </a:lnTo>
                <a:lnTo>
                  <a:pt x="47466" y="26566"/>
                </a:lnTo>
                <a:cubicBezTo>
                  <a:pt x="48238" y="26061"/>
                  <a:pt x="48750" y="25355"/>
                  <a:pt x="48750" y="24544"/>
                </a:cubicBezTo>
                <a:cubicBezTo>
                  <a:pt x="48750" y="23038"/>
                  <a:pt x="47072" y="21816"/>
                  <a:pt x="45000" y="21816"/>
                </a:cubicBezTo>
                <a:lnTo>
                  <a:pt x="39050" y="21816"/>
                </a:lnTo>
                <a:lnTo>
                  <a:pt x="60000" y="6583"/>
                </a:lnTo>
                <a:lnTo>
                  <a:pt x="80950" y="21816"/>
                </a:lnTo>
                <a:lnTo>
                  <a:pt x="75000" y="21816"/>
                </a:lnTo>
                <a:cubicBezTo>
                  <a:pt x="72933" y="21816"/>
                  <a:pt x="71250" y="23038"/>
                  <a:pt x="71250" y="24544"/>
                </a:cubicBezTo>
                <a:cubicBezTo>
                  <a:pt x="71250" y="25355"/>
                  <a:pt x="71761" y="26061"/>
                  <a:pt x="72533" y="26566"/>
                </a:cubicBezTo>
                <a:lnTo>
                  <a:pt x="72511" y="26583"/>
                </a:lnTo>
                <a:lnTo>
                  <a:pt x="93022" y="43638"/>
                </a:lnTo>
                <a:lnTo>
                  <a:pt x="86250" y="43638"/>
                </a:lnTo>
                <a:cubicBezTo>
                  <a:pt x="84183" y="43638"/>
                  <a:pt x="82500" y="44861"/>
                  <a:pt x="82500" y="46361"/>
                </a:cubicBezTo>
                <a:cubicBezTo>
                  <a:pt x="82500" y="46977"/>
                  <a:pt x="82827" y="47516"/>
                  <a:pt x="83300" y="47972"/>
                </a:cubicBezTo>
                <a:lnTo>
                  <a:pt x="83250" y="48000"/>
                </a:lnTo>
                <a:lnTo>
                  <a:pt x="101250" y="65455"/>
                </a:lnTo>
                <a:lnTo>
                  <a:pt x="93750" y="65455"/>
                </a:lnTo>
                <a:cubicBezTo>
                  <a:pt x="91683" y="65455"/>
                  <a:pt x="90000" y="66672"/>
                  <a:pt x="90000" y="68183"/>
                </a:cubicBezTo>
                <a:cubicBezTo>
                  <a:pt x="90000" y="68694"/>
                  <a:pt x="90244" y="69150"/>
                  <a:pt x="90588" y="69561"/>
                </a:cubicBezTo>
                <a:lnTo>
                  <a:pt x="90533" y="69583"/>
                </a:lnTo>
                <a:lnTo>
                  <a:pt x="109627" y="92727"/>
                </a:lnTo>
                <a:cubicBezTo>
                  <a:pt x="109627" y="92727"/>
                  <a:pt x="10372" y="92727"/>
                  <a:pt x="10372" y="92727"/>
                </a:cubicBezTo>
                <a:close/>
                <a:moveTo>
                  <a:pt x="67500" y="114544"/>
                </a:moveTo>
                <a:lnTo>
                  <a:pt x="52500" y="114544"/>
                </a:lnTo>
                <a:lnTo>
                  <a:pt x="52500" y="98183"/>
                </a:lnTo>
                <a:lnTo>
                  <a:pt x="67500" y="98183"/>
                </a:lnTo>
                <a:cubicBezTo>
                  <a:pt x="67500" y="98183"/>
                  <a:pt x="67500" y="114544"/>
                  <a:pt x="67500" y="114544"/>
                </a:cubicBezTo>
                <a:close/>
                <a:moveTo>
                  <a:pt x="119411" y="94072"/>
                </a:moveTo>
                <a:lnTo>
                  <a:pt x="119461" y="94050"/>
                </a:lnTo>
                <a:lnTo>
                  <a:pt x="100372" y="70911"/>
                </a:lnTo>
                <a:lnTo>
                  <a:pt x="108750" y="70911"/>
                </a:lnTo>
                <a:cubicBezTo>
                  <a:pt x="110822" y="70911"/>
                  <a:pt x="112500" y="69688"/>
                  <a:pt x="112500" y="68183"/>
                </a:cubicBezTo>
                <a:cubicBezTo>
                  <a:pt x="112500" y="67566"/>
                  <a:pt x="112172" y="67033"/>
                  <a:pt x="111700" y="66572"/>
                </a:cubicBezTo>
                <a:lnTo>
                  <a:pt x="111750" y="66544"/>
                </a:lnTo>
                <a:lnTo>
                  <a:pt x="93750" y="49088"/>
                </a:lnTo>
                <a:lnTo>
                  <a:pt x="101250" y="49088"/>
                </a:lnTo>
                <a:cubicBezTo>
                  <a:pt x="103322" y="49088"/>
                  <a:pt x="105000" y="47872"/>
                  <a:pt x="105000" y="46361"/>
                </a:cubicBezTo>
                <a:cubicBezTo>
                  <a:pt x="105000" y="45555"/>
                  <a:pt x="104488" y="44844"/>
                  <a:pt x="103716" y="44344"/>
                </a:cubicBezTo>
                <a:lnTo>
                  <a:pt x="103738" y="44322"/>
                </a:lnTo>
                <a:lnTo>
                  <a:pt x="83222" y="27272"/>
                </a:lnTo>
                <a:lnTo>
                  <a:pt x="90000" y="27272"/>
                </a:lnTo>
                <a:cubicBezTo>
                  <a:pt x="92072" y="27272"/>
                  <a:pt x="93750" y="26055"/>
                  <a:pt x="93750" y="24544"/>
                </a:cubicBezTo>
                <a:cubicBezTo>
                  <a:pt x="93750" y="23794"/>
                  <a:pt x="93333" y="23111"/>
                  <a:pt x="92650" y="22616"/>
                </a:cubicBezTo>
                <a:lnTo>
                  <a:pt x="62650" y="800"/>
                </a:lnTo>
                <a:cubicBezTo>
                  <a:pt x="61972" y="305"/>
                  <a:pt x="61033" y="0"/>
                  <a:pt x="60000" y="0"/>
                </a:cubicBezTo>
                <a:cubicBezTo>
                  <a:pt x="58966" y="0"/>
                  <a:pt x="58027" y="305"/>
                  <a:pt x="57350" y="800"/>
                </a:cubicBezTo>
                <a:lnTo>
                  <a:pt x="27350" y="22616"/>
                </a:lnTo>
                <a:cubicBezTo>
                  <a:pt x="26672" y="23111"/>
                  <a:pt x="26250" y="23794"/>
                  <a:pt x="26250" y="24544"/>
                </a:cubicBezTo>
                <a:cubicBezTo>
                  <a:pt x="26250" y="26055"/>
                  <a:pt x="27933" y="27272"/>
                  <a:pt x="30000" y="27272"/>
                </a:cubicBezTo>
                <a:lnTo>
                  <a:pt x="36772" y="27272"/>
                </a:lnTo>
                <a:lnTo>
                  <a:pt x="16261" y="44322"/>
                </a:lnTo>
                <a:lnTo>
                  <a:pt x="16283" y="44344"/>
                </a:lnTo>
                <a:cubicBezTo>
                  <a:pt x="15511" y="44844"/>
                  <a:pt x="15000" y="45555"/>
                  <a:pt x="15000" y="46361"/>
                </a:cubicBezTo>
                <a:cubicBezTo>
                  <a:pt x="15000" y="47872"/>
                  <a:pt x="16683" y="49088"/>
                  <a:pt x="18750" y="49088"/>
                </a:cubicBezTo>
                <a:lnTo>
                  <a:pt x="26250" y="49088"/>
                </a:lnTo>
                <a:lnTo>
                  <a:pt x="8250" y="66544"/>
                </a:lnTo>
                <a:lnTo>
                  <a:pt x="8300" y="66572"/>
                </a:lnTo>
                <a:cubicBezTo>
                  <a:pt x="7827" y="67033"/>
                  <a:pt x="7500" y="67566"/>
                  <a:pt x="7500" y="68183"/>
                </a:cubicBezTo>
                <a:cubicBezTo>
                  <a:pt x="7500" y="69688"/>
                  <a:pt x="9183" y="70911"/>
                  <a:pt x="11250" y="70911"/>
                </a:cubicBezTo>
                <a:lnTo>
                  <a:pt x="19627" y="70911"/>
                </a:lnTo>
                <a:lnTo>
                  <a:pt x="533" y="94050"/>
                </a:lnTo>
                <a:lnTo>
                  <a:pt x="588" y="94072"/>
                </a:lnTo>
                <a:cubicBezTo>
                  <a:pt x="244" y="94483"/>
                  <a:pt x="0" y="94938"/>
                  <a:pt x="0" y="95455"/>
                </a:cubicBezTo>
                <a:cubicBezTo>
                  <a:pt x="0" y="96961"/>
                  <a:pt x="1683" y="98183"/>
                  <a:pt x="3750" y="98183"/>
                </a:cubicBezTo>
                <a:lnTo>
                  <a:pt x="45000" y="98183"/>
                </a:lnTo>
                <a:lnTo>
                  <a:pt x="45000" y="117272"/>
                </a:lnTo>
                <a:cubicBezTo>
                  <a:pt x="45000" y="118777"/>
                  <a:pt x="46683" y="120000"/>
                  <a:pt x="48750" y="120000"/>
                </a:cubicBezTo>
                <a:lnTo>
                  <a:pt x="71250" y="120000"/>
                </a:lnTo>
                <a:cubicBezTo>
                  <a:pt x="73322" y="120000"/>
                  <a:pt x="75000" y="118777"/>
                  <a:pt x="75000" y="117272"/>
                </a:cubicBezTo>
                <a:lnTo>
                  <a:pt x="75000" y="98183"/>
                </a:lnTo>
                <a:lnTo>
                  <a:pt x="116250" y="98183"/>
                </a:lnTo>
                <a:cubicBezTo>
                  <a:pt x="118322" y="98183"/>
                  <a:pt x="120000" y="96961"/>
                  <a:pt x="120000" y="95455"/>
                </a:cubicBezTo>
                <a:cubicBezTo>
                  <a:pt x="120000" y="94938"/>
                  <a:pt x="119750" y="94483"/>
                  <a:pt x="119411" y="94072"/>
                </a:cubicBezTo>
              </a:path>
            </a:pathLst>
          </a:custGeom>
          <a:solidFill>
            <a:srgbClr val="D4BDAB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rgbClr val="D4BDAB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1354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E3A5EC0-EE81-49BA-BDDB-40EFDF284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962" y="733425"/>
            <a:ext cx="3495675" cy="52387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D738D92-7C52-45FA-935C-3DE76D1E64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733425"/>
            <a:ext cx="2838450" cy="18960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C0307CB-3920-4460-9E34-292AF057FD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"/>
          <a:stretch/>
        </p:blipFill>
        <p:spPr>
          <a:xfrm>
            <a:off x="5022850" y="4076090"/>
            <a:ext cx="2838450" cy="18960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ED6AF88-04CC-44F9-93D8-20E5FB2AF9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513" y="733425"/>
            <a:ext cx="2838450" cy="18960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D93EF0F-1FAB-4285-B687-34939472F0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"/>
          <a:stretch/>
        </p:blipFill>
        <p:spPr>
          <a:xfrm>
            <a:off x="8291513" y="4076089"/>
            <a:ext cx="2838450" cy="18960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Shape 1465">
            <a:extLst>
              <a:ext uri="{FF2B5EF4-FFF2-40B4-BE49-F238E27FC236}">
                <a16:creationId xmlns:a16="http://schemas.microsoft.com/office/drawing/2014/main" xmlns="" id="{3C1C0865-F577-481C-8552-0C8625CDCD14}"/>
              </a:ext>
            </a:extLst>
          </p:cNvPr>
          <p:cNvSpPr txBox="1"/>
          <p:nvPr/>
        </p:nvSpPr>
        <p:spPr>
          <a:xfrm>
            <a:off x="5231963" y="3190858"/>
            <a:ext cx="5898000" cy="5539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zh-CN" altLang="en-US" sz="330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1" name="Shape 1466">
            <a:extLst>
              <a:ext uri="{FF2B5EF4-FFF2-40B4-BE49-F238E27FC236}">
                <a16:creationId xmlns:a16="http://schemas.microsoft.com/office/drawing/2014/main" xmlns="" id="{E694D0A4-0F9A-4A12-8C68-0DAF991DEB5A}"/>
              </a:ext>
            </a:extLst>
          </p:cNvPr>
          <p:cNvSpPr txBox="1"/>
          <p:nvPr/>
        </p:nvSpPr>
        <p:spPr>
          <a:xfrm>
            <a:off x="6613988" y="2960789"/>
            <a:ext cx="3133950" cy="169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800">
                <a:solidFill>
                  <a:srgbClr val="D4BDAB"/>
                </a:solidFill>
                <a:cs typeface="+mn-ea"/>
                <a:sym typeface="+mn-lt"/>
              </a:rPr>
              <a:t>Y   O   U       C   A   N       W   R   I   T   E       H   E   R   E</a:t>
            </a:r>
          </a:p>
        </p:txBody>
      </p:sp>
    </p:spTree>
    <p:extLst>
      <p:ext uri="{BB962C8B-B14F-4D97-AF65-F5344CB8AC3E}">
        <p14:creationId xmlns:p14="http://schemas.microsoft.com/office/powerpoint/2010/main" val="1020114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27">
            <a:extLst>
              <a:ext uri="{FF2B5EF4-FFF2-40B4-BE49-F238E27FC236}">
                <a16:creationId xmlns:a16="http://schemas.microsoft.com/office/drawing/2014/main" xmlns="" id="{1C20439C-03AD-4726-A895-9C6993AB19DB}"/>
              </a:ext>
            </a:extLst>
          </p:cNvPr>
          <p:cNvSpPr/>
          <p:nvPr/>
        </p:nvSpPr>
        <p:spPr>
          <a:xfrm>
            <a:off x="6727815" y="1058832"/>
            <a:ext cx="4371975" cy="4810048"/>
          </a:xfrm>
          <a:prstGeom prst="rect">
            <a:avLst/>
          </a:prstGeom>
          <a:solidFill>
            <a:srgbClr val="D4BDAB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Shape 334">
            <a:extLst>
              <a:ext uri="{FF2B5EF4-FFF2-40B4-BE49-F238E27FC236}">
                <a16:creationId xmlns:a16="http://schemas.microsoft.com/office/drawing/2014/main" xmlns="" id="{D45C36B1-6C3F-4488-95D0-253431424E0C}"/>
              </a:ext>
            </a:extLst>
          </p:cNvPr>
          <p:cNvSpPr txBox="1"/>
          <p:nvPr/>
        </p:nvSpPr>
        <p:spPr>
          <a:xfrm>
            <a:off x="7957874" y="3235363"/>
            <a:ext cx="2373600" cy="4155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2200" kern="0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7" name="Shape 335">
            <a:extLst>
              <a:ext uri="{FF2B5EF4-FFF2-40B4-BE49-F238E27FC236}">
                <a16:creationId xmlns:a16="http://schemas.microsoft.com/office/drawing/2014/main" xmlns="" id="{CE930B82-6FEA-40AB-8612-A728EFDF768F}"/>
              </a:ext>
            </a:extLst>
          </p:cNvPr>
          <p:cNvSpPr txBox="1"/>
          <p:nvPr/>
        </p:nvSpPr>
        <p:spPr>
          <a:xfrm>
            <a:off x="7020542" y="3780757"/>
            <a:ext cx="3923683" cy="63985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 dirty="0">
                <a:solidFill>
                  <a:schemeClr val="bg1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purpose.</a:t>
            </a:r>
          </a:p>
        </p:txBody>
      </p:sp>
      <p:sp>
        <p:nvSpPr>
          <p:cNvPr id="8" name="Shape 336">
            <a:extLst>
              <a:ext uri="{FF2B5EF4-FFF2-40B4-BE49-F238E27FC236}">
                <a16:creationId xmlns:a16="http://schemas.microsoft.com/office/drawing/2014/main" xmlns="" id="{AACFAAF4-03C1-40EC-B88D-962CB1DD457E}"/>
              </a:ext>
            </a:extLst>
          </p:cNvPr>
          <p:cNvSpPr txBox="1"/>
          <p:nvPr/>
        </p:nvSpPr>
        <p:spPr>
          <a:xfrm>
            <a:off x="7020542" y="4550509"/>
            <a:ext cx="3923683" cy="43210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 dirty="0">
                <a:solidFill>
                  <a:schemeClr val="bg1"/>
                </a:solidFill>
                <a:cs typeface="+mn-ea"/>
                <a:sym typeface="+mn-lt"/>
              </a:rPr>
              <a:t>A company is an association or collection of individuals, whether natural persons, legal persons, or a mixture of</a:t>
            </a:r>
          </a:p>
        </p:txBody>
      </p:sp>
      <p:grpSp>
        <p:nvGrpSpPr>
          <p:cNvPr id="9" name="Shape 337">
            <a:extLst>
              <a:ext uri="{FF2B5EF4-FFF2-40B4-BE49-F238E27FC236}">
                <a16:creationId xmlns:a16="http://schemas.microsoft.com/office/drawing/2014/main" xmlns="" id="{D4CF0143-9C4B-40D7-8793-FC5C3FE42180}"/>
              </a:ext>
            </a:extLst>
          </p:cNvPr>
          <p:cNvGrpSpPr/>
          <p:nvPr/>
        </p:nvGrpSpPr>
        <p:grpSpPr>
          <a:xfrm>
            <a:off x="8091468" y="5197147"/>
            <a:ext cx="2106412" cy="457200"/>
            <a:chOff x="14218490" y="11099163"/>
            <a:chExt cx="4212824" cy="914400"/>
          </a:xfrm>
        </p:grpSpPr>
        <p:sp>
          <p:nvSpPr>
            <p:cNvPr id="10" name="Shape 338">
              <a:extLst>
                <a:ext uri="{FF2B5EF4-FFF2-40B4-BE49-F238E27FC236}">
                  <a16:creationId xmlns:a16="http://schemas.microsoft.com/office/drawing/2014/main" xmlns="" id="{8ED94B8F-3E03-4281-842C-DEE449BAD2E0}"/>
                </a:ext>
              </a:extLst>
            </p:cNvPr>
            <p:cNvSpPr/>
            <p:nvPr/>
          </p:nvSpPr>
          <p:spPr>
            <a:xfrm>
              <a:off x="14218490" y="11099163"/>
              <a:ext cx="4212824" cy="914400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Shape 339">
              <a:extLst>
                <a:ext uri="{FF2B5EF4-FFF2-40B4-BE49-F238E27FC236}">
                  <a16:creationId xmlns:a16="http://schemas.microsoft.com/office/drawing/2014/main" xmlns="" id="{3055B8BE-551E-47D7-883E-C2F48D993830}"/>
                </a:ext>
              </a:extLst>
            </p:cNvPr>
            <p:cNvSpPr txBox="1"/>
            <p:nvPr/>
          </p:nvSpPr>
          <p:spPr>
            <a:xfrm>
              <a:off x="14757665" y="11301157"/>
              <a:ext cx="3079788" cy="461664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D4BDAB"/>
                  </a:solidFill>
                  <a:effectLst/>
                  <a:uLnTx/>
                  <a:uFillTx/>
                  <a:cs typeface="+mn-ea"/>
                  <a:sym typeface="+mn-lt"/>
                </a:rPr>
                <a:t>LEARN MORE</a:t>
              </a:r>
            </a:p>
          </p:txBody>
        </p:sp>
      </p:grpSp>
      <p:pic>
        <p:nvPicPr>
          <p:cNvPr id="12" name="Shape 341">
            <a:extLst>
              <a:ext uri="{FF2B5EF4-FFF2-40B4-BE49-F238E27FC236}">
                <a16:creationId xmlns:a16="http://schemas.microsoft.com/office/drawing/2014/main" xmlns="" id="{3A9D338B-8B62-4156-933C-551A948B2802}"/>
              </a:ext>
            </a:extLst>
          </p:cNvPr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808" y="1219601"/>
            <a:ext cx="1902541" cy="1902541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6F2E8A4-17B3-4142-A961-D4EB025C34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888" y="1058832"/>
            <a:ext cx="4810744" cy="481074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2222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658">
            <a:extLst>
              <a:ext uri="{FF2B5EF4-FFF2-40B4-BE49-F238E27FC236}">
                <a16:creationId xmlns:a16="http://schemas.microsoft.com/office/drawing/2014/main" xmlns="" id="{72B0D8D5-6E5B-467C-826E-AB196E500DAF}"/>
              </a:ext>
            </a:extLst>
          </p:cNvPr>
          <p:cNvSpPr/>
          <p:nvPr/>
        </p:nvSpPr>
        <p:spPr>
          <a:xfrm>
            <a:off x="902159" y="1685210"/>
            <a:ext cx="3180969" cy="3797046"/>
          </a:xfrm>
          <a:prstGeom prst="rect">
            <a:avLst/>
          </a:prstGeom>
          <a:noFill/>
          <a:ln w="381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0E0E0E"/>
              </a:solidFill>
              <a:cs typeface="+mn-ea"/>
              <a:sym typeface="+mn-lt"/>
            </a:endParaRPr>
          </a:p>
        </p:txBody>
      </p:sp>
      <p:sp>
        <p:nvSpPr>
          <p:cNvPr id="4" name="Shape 660">
            <a:extLst>
              <a:ext uri="{FF2B5EF4-FFF2-40B4-BE49-F238E27FC236}">
                <a16:creationId xmlns:a16="http://schemas.microsoft.com/office/drawing/2014/main" xmlns="" id="{5E034876-0B30-4C00-9CCA-46E1472FD10D}"/>
              </a:ext>
            </a:extLst>
          </p:cNvPr>
          <p:cNvSpPr/>
          <p:nvPr/>
        </p:nvSpPr>
        <p:spPr>
          <a:xfrm>
            <a:off x="8095316" y="1685211"/>
            <a:ext cx="3180969" cy="3797046"/>
          </a:xfrm>
          <a:prstGeom prst="rect">
            <a:avLst/>
          </a:prstGeom>
          <a:noFill/>
          <a:ln w="381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0E0E0E"/>
              </a:solidFill>
              <a:cs typeface="+mn-ea"/>
              <a:sym typeface="+mn-lt"/>
            </a:endParaRPr>
          </a:p>
        </p:txBody>
      </p:sp>
      <p:sp>
        <p:nvSpPr>
          <p:cNvPr id="5" name="Shape 662">
            <a:extLst>
              <a:ext uri="{FF2B5EF4-FFF2-40B4-BE49-F238E27FC236}">
                <a16:creationId xmlns:a16="http://schemas.microsoft.com/office/drawing/2014/main" xmlns="" id="{08609A1F-B831-4CFD-84F9-738CD399E5F4}"/>
              </a:ext>
            </a:extLst>
          </p:cNvPr>
          <p:cNvSpPr txBox="1"/>
          <p:nvPr/>
        </p:nvSpPr>
        <p:spPr>
          <a:xfrm>
            <a:off x="1343916" y="2199583"/>
            <a:ext cx="2273934" cy="38472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>
              <a:buSzPct val="25000"/>
            </a:pPr>
            <a:r>
              <a:rPr lang="en-US" sz="1500" kern="0">
                <a:solidFill>
                  <a:srgbClr val="D4BDAB"/>
                </a:solidFill>
                <a:cs typeface="+mn-ea"/>
                <a:sym typeface="+mn-lt"/>
              </a:rPr>
              <a:t>P E R S O N A L</a:t>
            </a:r>
          </a:p>
        </p:txBody>
      </p:sp>
      <p:sp>
        <p:nvSpPr>
          <p:cNvPr id="6" name="Shape 663">
            <a:extLst>
              <a:ext uri="{FF2B5EF4-FFF2-40B4-BE49-F238E27FC236}">
                <a16:creationId xmlns:a16="http://schemas.microsoft.com/office/drawing/2014/main" xmlns="" id="{F58D83ED-E2BF-4355-A37B-6B1DC773BBE8}"/>
              </a:ext>
            </a:extLst>
          </p:cNvPr>
          <p:cNvSpPr txBox="1"/>
          <p:nvPr/>
        </p:nvSpPr>
        <p:spPr>
          <a:xfrm>
            <a:off x="8413289" y="2199584"/>
            <a:ext cx="2576770" cy="38472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>
              <a:buSzPct val="25000"/>
            </a:pPr>
            <a:r>
              <a:rPr lang="en-US" sz="1500" kern="0">
                <a:solidFill>
                  <a:srgbClr val="D4BDAB"/>
                </a:solidFill>
                <a:cs typeface="+mn-ea"/>
                <a:sym typeface="+mn-lt"/>
              </a:rPr>
              <a:t>ENTERPRISE</a:t>
            </a:r>
          </a:p>
        </p:txBody>
      </p:sp>
      <p:sp>
        <p:nvSpPr>
          <p:cNvPr id="7" name="Shape 664">
            <a:extLst>
              <a:ext uri="{FF2B5EF4-FFF2-40B4-BE49-F238E27FC236}">
                <a16:creationId xmlns:a16="http://schemas.microsoft.com/office/drawing/2014/main" xmlns="" id="{ABAE5DFD-CA01-463E-9CE0-2464DF7A5D57}"/>
              </a:ext>
            </a:extLst>
          </p:cNvPr>
          <p:cNvSpPr txBox="1"/>
          <p:nvPr/>
        </p:nvSpPr>
        <p:spPr>
          <a:xfrm>
            <a:off x="1343916" y="2718929"/>
            <a:ext cx="2274000" cy="4617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27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8" name="Shape 665">
            <a:extLst>
              <a:ext uri="{FF2B5EF4-FFF2-40B4-BE49-F238E27FC236}">
                <a16:creationId xmlns:a16="http://schemas.microsoft.com/office/drawing/2014/main" xmlns="" id="{C3FC8052-2EE3-49B6-A1D4-8B4004CD668E}"/>
              </a:ext>
            </a:extLst>
          </p:cNvPr>
          <p:cNvSpPr txBox="1"/>
          <p:nvPr/>
        </p:nvSpPr>
        <p:spPr>
          <a:xfrm>
            <a:off x="1265879" y="3436248"/>
            <a:ext cx="2430008" cy="87716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rgbClr val="D4BDAB"/>
                </a:solidFill>
                <a:cs typeface="+mn-ea"/>
                <a:sym typeface="+mn-lt"/>
              </a:rPr>
              <a:t>A company is an association or collection of individuals, whether natural persons, legal persons, or</a:t>
            </a:r>
          </a:p>
        </p:txBody>
      </p:sp>
      <p:sp>
        <p:nvSpPr>
          <p:cNvPr id="9" name="Shape 666">
            <a:extLst>
              <a:ext uri="{FF2B5EF4-FFF2-40B4-BE49-F238E27FC236}">
                <a16:creationId xmlns:a16="http://schemas.microsoft.com/office/drawing/2014/main" xmlns="" id="{E4E81B25-9EE8-4B3A-A4E6-2AA9D80D37C0}"/>
              </a:ext>
            </a:extLst>
          </p:cNvPr>
          <p:cNvSpPr txBox="1"/>
          <p:nvPr/>
        </p:nvSpPr>
        <p:spPr>
          <a:xfrm>
            <a:off x="8584597" y="2718929"/>
            <a:ext cx="2274000" cy="4617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27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0" name="Shape 667">
            <a:extLst>
              <a:ext uri="{FF2B5EF4-FFF2-40B4-BE49-F238E27FC236}">
                <a16:creationId xmlns:a16="http://schemas.microsoft.com/office/drawing/2014/main" xmlns="" id="{088701E1-E3B2-4A5E-9829-E0633E91CE6E}"/>
              </a:ext>
            </a:extLst>
          </p:cNvPr>
          <p:cNvSpPr txBox="1"/>
          <p:nvPr/>
        </p:nvSpPr>
        <p:spPr>
          <a:xfrm>
            <a:off x="8506560" y="3436249"/>
            <a:ext cx="2430008" cy="87716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rgbClr val="D4BDAB"/>
                </a:solidFill>
                <a:cs typeface="+mn-ea"/>
                <a:sym typeface="+mn-lt"/>
              </a:rPr>
              <a:t>A company is an association or collection of individuals, whether natural persons, legal persons, or</a:t>
            </a:r>
          </a:p>
        </p:txBody>
      </p:sp>
      <p:sp>
        <p:nvSpPr>
          <p:cNvPr id="11" name="Shape 668">
            <a:extLst>
              <a:ext uri="{FF2B5EF4-FFF2-40B4-BE49-F238E27FC236}">
                <a16:creationId xmlns:a16="http://schemas.microsoft.com/office/drawing/2014/main" xmlns="" id="{3DFC68A6-05C1-4E81-A2B6-B798143538DF}"/>
              </a:ext>
            </a:extLst>
          </p:cNvPr>
          <p:cNvSpPr/>
          <p:nvPr/>
        </p:nvSpPr>
        <p:spPr>
          <a:xfrm>
            <a:off x="1505078" y="4594141"/>
            <a:ext cx="1975132" cy="342628"/>
          </a:xfrm>
          <a:prstGeom prst="rect">
            <a:avLst/>
          </a:prstGeom>
          <a:noFill/>
          <a:ln w="127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D4BDAB"/>
              </a:solidFill>
              <a:cs typeface="+mn-ea"/>
              <a:sym typeface="+mn-lt"/>
            </a:endParaRPr>
          </a:p>
        </p:txBody>
      </p:sp>
      <p:sp>
        <p:nvSpPr>
          <p:cNvPr id="12" name="Shape 669">
            <a:extLst>
              <a:ext uri="{FF2B5EF4-FFF2-40B4-BE49-F238E27FC236}">
                <a16:creationId xmlns:a16="http://schemas.microsoft.com/office/drawing/2014/main" xmlns="" id="{BE844CB5-907D-4A4E-96C5-57EF9A9C2421}"/>
              </a:ext>
            </a:extLst>
          </p:cNvPr>
          <p:cNvSpPr/>
          <p:nvPr/>
        </p:nvSpPr>
        <p:spPr>
          <a:xfrm>
            <a:off x="8733584" y="4594141"/>
            <a:ext cx="1975132" cy="342628"/>
          </a:xfrm>
          <a:prstGeom prst="rect">
            <a:avLst/>
          </a:prstGeom>
          <a:noFill/>
          <a:ln w="12700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914400"/>
            <a:endParaRPr kern="0">
              <a:solidFill>
                <a:srgbClr val="D4BDAB"/>
              </a:solidFill>
              <a:cs typeface="+mn-ea"/>
              <a:sym typeface="+mn-lt"/>
            </a:endParaRPr>
          </a:p>
        </p:txBody>
      </p:sp>
      <p:sp>
        <p:nvSpPr>
          <p:cNvPr id="13" name="Shape 670">
            <a:extLst>
              <a:ext uri="{FF2B5EF4-FFF2-40B4-BE49-F238E27FC236}">
                <a16:creationId xmlns:a16="http://schemas.microsoft.com/office/drawing/2014/main" xmlns="" id="{CAD31DC3-576F-4642-B505-E64883C385FC}"/>
              </a:ext>
            </a:extLst>
          </p:cNvPr>
          <p:cNvSpPr txBox="1"/>
          <p:nvPr/>
        </p:nvSpPr>
        <p:spPr>
          <a:xfrm>
            <a:off x="1704319" y="4641168"/>
            <a:ext cx="1553128" cy="230832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200" kern="0">
                <a:solidFill>
                  <a:srgbClr val="D4BDAB"/>
                </a:solidFill>
                <a:cs typeface="+mn-ea"/>
                <a:sym typeface="+mn-lt"/>
              </a:rPr>
              <a:t>LEARN MORE</a:t>
            </a:r>
          </a:p>
        </p:txBody>
      </p:sp>
      <p:sp>
        <p:nvSpPr>
          <p:cNvPr id="14" name="Shape 671">
            <a:extLst>
              <a:ext uri="{FF2B5EF4-FFF2-40B4-BE49-F238E27FC236}">
                <a16:creationId xmlns:a16="http://schemas.microsoft.com/office/drawing/2014/main" xmlns="" id="{1DEDE42F-EC31-460D-89F8-68B310A4702D}"/>
              </a:ext>
            </a:extLst>
          </p:cNvPr>
          <p:cNvSpPr txBox="1"/>
          <p:nvPr/>
        </p:nvSpPr>
        <p:spPr>
          <a:xfrm>
            <a:off x="8866320" y="4641168"/>
            <a:ext cx="1708440" cy="230832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200" kern="0">
                <a:solidFill>
                  <a:srgbClr val="D4BDAB"/>
                </a:solidFill>
                <a:cs typeface="+mn-ea"/>
                <a:sym typeface="+mn-lt"/>
              </a:rPr>
              <a:t>LEARN MORE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5BB97E2-937A-459D-9E51-1D4D1A62B3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0" b="6710"/>
          <a:stretch/>
        </p:blipFill>
        <p:spPr>
          <a:xfrm>
            <a:off x="4334155" y="1685211"/>
            <a:ext cx="3511565" cy="37970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9798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C4A54CE-3042-473D-BBC6-5BBDAAC05690}"/>
              </a:ext>
            </a:extLst>
          </p:cNvPr>
          <p:cNvSpPr txBox="1"/>
          <p:nvPr/>
        </p:nvSpPr>
        <p:spPr>
          <a:xfrm>
            <a:off x="695326" y="1037932"/>
            <a:ext cx="1080135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800" b="1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  <a:p>
            <a:pPr algn="ctr" defTabSz="914400"/>
            <a:r>
              <a:rPr lang="en-US" altLang="zh-CN" sz="1600" dirty="0" smtClean="0">
                <a:solidFill>
                  <a:srgbClr val="D4BDAB"/>
                </a:solidFill>
                <a:cs typeface="+mn-ea"/>
                <a:sym typeface="+mn-lt"/>
              </a:rPr>
              <a:t>WRITE </a:t>
            </a:r>
            <a:r>
              <a:rPr lang="en-US" altLang="zh-CN" sz="1600" dirty="0">
                <a:solidFill>
                  <a:srgbClr val="D4BDAB"/>
                </a:solidFill>
                <a:cs typeface="+mn-ea"/>
                <a:sym typeface="+mn-lt"/>
              </a:rPr>
              <a:t>HERE SOMETHING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2A5690F-48CA-4E93-A369-DFFC72C2E476}"/>
              </a:ext>
            </a:extLst>
          </p:cNvPr>
          <p:cNvGrpSpPr/>
          <p:nvPr/>
        </p:nvGrpSpPr>
        <p:grpSpPr>
          <a:xfrm>
            <a:off x="695326" y="2734977"/>
            <a:ext cx="10801350" cy="2701627"/>
            <a:chOff x="0" y="1637947"/>
            <a:chExt cx="10800000" cy="270129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74E9697E-C11F-4191-97D7-3B5EF193A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00000" y="1637947"/>
              <a:ext cx="2700000" cy="2700000"/>
            </a:xfrm>
            <a:custGeom>
              <a:avLst/>
              <a:gdLst>
                <a:gd name="connsiteX0" fmla="*/ 0 w 2880000"/>
                <a:gd name="connsiteY0" fmla="*/ 0 h 2880000"/>
                <a:gd name="connsiteX1" fmla="*/ 2880000 w 2880000"/>
                <a:gd name="connsiteY1" fmla="*/ 0 h 2880000"/>
                <a:gd name="connsiteX2" fmla="*/ 2880000 w 2880000"/>
                <a:gd name="connsiteY2" fmla="*/ 2880000 h 2880000"/>
                <a:gd name="connsiteX3" fmla="*/ 0 w 2880000"/>
                <a:gd name="connsiteY3" fmla="*/ 2880000 h 28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000" h="2880000">
                  <a:moveTo>
                    <a:pt x="0" y="0"/>
                  </a:moveTo>
                  <a:lnTo>
                    <a:pt x="2880000" y="0"/>
                  </a:lnTo>
                  <a:lnTo>
                    <a:pt x="2880000" y="2880000"/>
                  </a:lnTo>
                  <a:lnTo>
                    <a:pt x="0" y="28800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2CFBDEEC-B14D-468F-90EC-4BC1153CB1BE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100000" y="1637947"/>
              <a:ext cx="2700000" cy="2700000"/>
            </a:xfrm>
            <a:custGeom>
              <a:avLst/>
              <a:gdLst>
                <a:gd name="connsiteX0" fmla="*/ 0 w 3536819"/>
                <a:gd name="connsiteY0" fmla="*/ 0 h 3529906"/>
                <a:gd name="connsiteX1" fmla="*/ 3536819 w 3536819"/>
                <a:gd name="connsiteY1" fmla="*/ 0 h 3529906"/>
                <a:gd name="connsiteX2" fmla="*/ 3536819 w 3536819"/>
                <a:gd name="connsiteY2" fmla="*/ 3529906 h 3529906"/>
                <a:gd name="connsiteX3" fmla="*/ 0 w 3536819"/>
                <a:gd name="connsiteY3" fmla="*/ 3529906 h 352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819" h="3529906">
                  <a:moveTo>
                    <a:pt x="0" y="0"/>
                  </a:moveTo>
                  <a:lnTo>
                    <a:pt x="3536819" y="0"/>
                  </a:lnTo>
                  <a:lnTo>
                    <a:pt x="3536819" y="3529906"/>
                  </a:lnTo>
                  <a:lnTo>
                    <a:pt x="0" y="3529906"/>
                  </a:lnTo>
                  <a:close/>
                </a:path>
              </a:pathLst>
            </a:custGeom>
          </p:spPr>
        </p:pic>
        <p:pic>
          <p:nvPicPr>
            <p:cNvPr id="6" name="图片占位符 9">
              <a:extLst>
                <a:ext uri="{FF2B5EF4-FFF2-40B4-BE49-F238E27FC236}">
                  <a16:creationId xmlns:a16="http://schemas.microsoft.com/office/drawing/2014/main" xmlns="" id="{7E73E85B-47BC-49A2-AE11-907E3E918C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00000" y="1637947"/>
              <a:ext cx="2700000" cy="2701290"/>
            </a:xfrm>
            <a:prstGeom prst="rect">
              <a:avLst/>
            </a:prstGeom>
          </p:spPr>
        </p:pic>
        <p:pic>
          <p:nvPicPr>
            <p:cNvPr id="7" name="图片占位符 11">
              <a:extLst>
                <a:ext uri="{FF2B5EF4-FFF2-40B4-BE49-F238E27FC236}">
                  <a16:creationId xmlns:a16="http://schemas.microsoft.com/office/drawing/2014/main" xmlns="" id="{007D7E49-DB04-4AC2-82BB-DD7EDD8D81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637947"/>
              <a:ext cx="2700000" cy="2701290"/>
            </a:xfrm>
            <a:prstGeom prst="rect">
              <a:avLst/>
            </a:prstGeom>
          </p:spPr>
        </p:pic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30ECF60-FC36-4C6C-A425-B128F9DEE4AF}"/>
              </a:ext>
            </a:extLst>
          </p:cNvPr>
          <p:cNvSpPr/>
          <p:nvPr/>
        </p:nvSpPr>
        <p:spPr>
          <a:xfrm>
            <a:off x="5736000" y="2075375"/>
            <a:ext cx="720000" cy="36000"/>
          </a:xfrm>
          <a:prstGeom prst="rect">
            <a:avLst/>
          </a:prstGeom>
          <a:solidFill>
            <a:srgbClr val="D4BDAB"/>
          </a:solidFill>
          <a:ln w="12700" cap="flat" cmpd="sng" algn="ctr">
            <a:solidFill>
              <a:srgbClr val="D4BDA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D4BDAB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0631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hape 922">
            <a:extLst>
              <a:ext uri="{FF2B5EF4-FFF2-40B4-BE49-F238E27FC236}">
                <a16:creationId xmlns:a16="http://schemas.microsoft.com/office/drawing/2014/main" xmlns="" id="{C6BF8122-2769-4BFD-AFC5-A67B9B42E31E}"/>
              </a:ext>
            </a:extLst>
          </p:cNvPr>
          <p:cNvGrpSpPr/>
          <p:nvPr/>
        </p:nvGrpSpPr>
        <p:grpSpPr>
          <a:xfrm>
            <a:off x="2982716" y="876300"/>
            <a:ext cx="1737360" cy="5173980"/>
            <a:chOff x="5276457" y="1752600"/>
            <a:chExt cx="3474720" cy="10652760"/>
          </a:xfrm>
        </p:grpSpPr>
        <p:cxnSp>
          <p:nvCxnSpPr>
            <p:cNvPr id="3" name="Shape 923">
              <a:extLst>
                <a:ext uri="{FF2B5EF4-FFF2-40B4-BE49-F238E27FC236}">
                  <a16:creationId xmlns:a16="http://schemas.microsoft.com/office/drawing/2014/main" xmlns="" id="{81B69389-AE4E-41C1-9165-385610473341}"/>
                </a:ext>
              </a:extLst>
            </p:cNvPr>
            <p:cNvCxnSpPr/>
            <p:nvPr/>
          </p:nvCxnSpPr>
          <p:spPr>
            <a:xfrm>
              <a:off x="5276457" y="1752600"/>
              <a:ext cx="0" cy="10652760"/>
            </a:xfrm>
            <a:prstGeom prst="straightConnector1">
              <a:avLst/>
            </a:prstGeom>
            <a:noFill/>
            <a:ln w="9525" cap="flat" cmpd="sng">
              <a:solidFill>
                <a:srgbClr val="D4BDAB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4" name="Shape 924">
              <a:extLst>
                <a:ext uri="{FF2B5EF4-FFF2-40B4-BE49-F238E27FC236}">
                  <a16:creationId xmlns:a16="http://schemas.microsoft.com/office/drawing/2014/main" xmlns="" id="{DB58930B-509B-4B44-B812-23BCCD615A7B}"/>
                </a:ext>
              </a:extLst>
            </p:cNvPr>
            <p:cNvCxnSpPr/>
            <p:nvPr/>
          </p:nvCxnSpPr>
          <p:spPr>
            <a:xfrm>
              <a:off x="8751177" y="1752600"/>
              <a:ext cx="0" cy="10652760"/>
            </a:xfrm>
            <a:prstGeom prst="straightConnector1">
              <a:avLst/>
            </a:prstGeom>
            <a:noFill/>
            <a:ln w="9525" cap="flat" cmpd="sng">
              <a:solidFill>
                <a:srgbClr val="D4BDAB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cxnSp>
        <p:nvCxnSpPr>
          <p:cNvPr id="5" name="Shape 925">
            <a:extLst>
              <a:ext uri="{FF2B5EF4-FFF2-40B4-BE49-F238E27FC236}">
                <a16:creationId xmlns:a16="http://schemas.microsoft.com/office/drawing/2014/main" xmlns="" id="{0153D577-8195-4C5E-A5BC-6F7502121E23}"/>
              </a:ext>
            </a:extLst>
          </p:cNvPr>
          <p:cNvCxnSpPr/>
          <p:nvPr/>
        </p:nvCxnSpPr>
        <p:spPr>
          <a:xfrm>
            <a:off x="1181100" y="2584462"/>
            <a:ext cx="5257800" cy="0"/>
          </a:xfrm>
          <a:prstGeom prst="straightConnector1">
            <a:avLst/>
          </a:prstGeom>
          <a:noFill/>
          <a:ln w="952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" name="Shape 926">
            <a:extLst>
              <a:ext uri="{FF2B5EF4-FFF2-40B4-BE49-F238E27FC236}">
                <a16:creationId xmlns:a16="http://schemas.microsoft.com/office/drawing/2014/main" xmlns="" id="{0E01E931-6FCC-4105-8028-FA4AE9C2D676}"/>
              </a:ext>
            </a:extLst>
          </p:cNvPr>
          <p:cNvCxnSpPr/>
          <p:nvPr/>
        </p:nvCxnSpPr>
        <p:spPr>
          <a:xfrm>
            <a:off x="1181100" y="4260466"/>
            <a:ext cx="5257800" cy="0"/>
          </a:xfrm>
          <a:prstGeom prst="straightConnector1">
            <a:avLst/>
          </a:prstGeom>
          <a:noFill/>
          <a:ln w="952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" name="Shape 927">
            <a:extLst>
              <a:ext uri="{FF2B5EF4-FFF2-40B4-BE49-F238E27FC236}">
                <a16:creationId xmlns:a16="http://schemas.microsoft.com/office/drawing/2014/main" xmlns="" id="{A4AA4C2E-091D-46F3-9542-B938CE5B375E}"/>
              </a:ext>
            </a:extLst>
          </p:cNvPr>
          <p:cNvSpPr txBox="1"/>
          <p:nvPr/>
        </p:nvSpPr>
        <p:spPr>
          <a:xfrm>
            <a:off x="7210203" y="1865933"/>
            <a:ext cx="3662192" cy="281615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buSzPct val="25000"/>
            </a:pPr>
            <a:r>
              <a:rPr lang="zh-CN" altLang="en-US" sz="3600" b="1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  <a:p>
            <a:pPr defTabSz="914400">
              <a:buSzPct val="25000"/>
            </a:pPr>
            <a:r>
              <a:rPr lang="en-US" sz="3600" kern="0" dirty="0" smtClean="0">
                <a:solidFill>
                  <a:srgbClr val="D4BDAB"/>
                </a:solidFill>
                <a:cs typeface="+mn-ea"/>
                <a:sym typeface="+mn-lt"/>
              </a:rPr>
              <a:t>GREAT </a:t>
            </a:r>
            <a:r>
              <a:rPr lang="en-US" sz="3600" kern="0" dirty="0">
                <a:solidFill>
                  <a:srgbClr val="D4BDAB"/>
                </a:solidFill>
                <a:cs typeface="+mn-ea"/>
                <a:sym typeface="+mn-lt"/>
              </a:rPr>
              <a:t>COMPANIES AROUND THE</a:t>
            </a:r>
          </a:p>
          <a:p>
            <a:pPr defTabSz="914400">
              <a:buSzPct val="25000"/>
            </a:pPr>
            <a:r>
              <a:rPr lang="en-US" sz="3600" kern="0" dirty="0">
                <a:solidFill>
                  <a:srgbClr val="D4BDAB"/>
                </a:solidFill>
                <a:cs typeface="+mn-ea"/>
                <a:sym typeface="+mn-lt"/>
              </a:rPr>
              <a:t>EARTH </a:t>
            </a:r>
          </a:p>
        </p:txBody>
      </p:sp>
      <p:sp>
        <p:nvSpPr>
          <p:cNvPr id="8" name="Shape 928">
            <a:extLst>
              <a:ext uri="{FF2B5EF4-FFF2-40B4-BE49-F238E27FC236}">
                <a16:creationId xmlns:a16="http://schemas.microsoft.com/office/drawing/2014/main" xmlns="" id="{65E1915F-7E7C-493D-9955-B0373233245A}"/>
              </a:ext>
            </a:extLst>
          </p:cNvPr>
          <p:cNvSpPr txBox="1"/>
          <p:nvPr/>
        </p:nvSpPr>
        <p:spPr>
          <a:xfrm>
            <a:off x="7210203" y="1410237"/>
            <a:ext cx="264110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buSzPct val="25000"/>
            </a:pPr>
            <a:r>
              <a:rPr lang="en-US" sz="800" kern="0">
                <a:solidFill>
                  <a:srgbClr val="D4BDAB"/>
                </a:solidFill>
                <a:cs typeface="+mn-ea"/>
                <a:sym typeface="+mn-lt"/>
              </a:rPr>
              <a:t>Y   O   U      C   A   N      W   R   I   T   E      H   E   R   E</a:t>
            </a:r>
          </a:p>
        </p:txBody>
      </p:sp>
      <p:sp>
        <p:nvSpPr>
          <p:cNvPr id="9" name="Shape 929">
            <a:extLst>
              <a:ext uri="{FF2B5EF4-FFF2-40B4-BE49-F238E27FC236}">
                <a16:creationId xmlns:a16="http://schemas.microsoft.com/office/drawing/2014/main" xmlns="" id="{19DE6D9B-D6A3-4315-BCEE-38C4009B857F}"/>
              </a:ext>
            </a:extLst>
          </p:cNvPr>
          <p:cNvSpPr txBox="1"/>
          <p:nvPr/>
        </p:nvSpPr>
        <p:spPr>
          <a:xfrm>
            <a:off x="7210203" y="4859888"/>
            <a:ext cx="3133947" cy="78483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lnSpc>
                <a:spcPct val="150000"/>
              </a:lnSpc>
              <a:buSzPct val="25000"/>
            </a:pPr>
            <a:r>
              <a:rPr lang="en-US" sz="800" kern="0" dirty="0">
                <a:solidFill>
                  <a:srgbClr val="D4BDAB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</a:t>
            </a:r>
          </a:p>
        </p:txBody>
      </p:sp>
      <p:pic>
        <p:nvPicPr>
          <p:cNvPr id="10" name="Shape 930">
            <a:extLst>
              <a:ext uri="{FF2B5EF4-FFF2-40B4-BE49-F238E27FC236}">
                <a16:creationId xmlns:a16="http://schemas.microsoft.com/office/drawing/2014/main" xmlns="" id="{E6F2E463-F0C7-4D42-A941-348FBD5406A2}"/>
              </a:ext>
            </a:extLst>
          </p:cNvPr>
          <p:cNvPicPr preferRelativeResize="0"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777" y="1112988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931">
            <a:extLst>
              <a:ext uri="{FF2B5EF4-FFF2-40B4-BE49-F238E27FC236}">
                <a16:creationId xmlns:a16="http://schemas.microsoft.com/office/drawing/2014/main" xmlns="" id="{B39DD539-3AFE-4572-970A-160DB767B11D}"/>
              </a:ext>
            </a:extLst>
          </p:cNvPr>
          <p:cNvPicPr preferRelativeResize="0"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833" y="1112988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932">
            <a:extLst>
              <a:ext uri="{FF2B5EF4-FFF2-40B4-BE49-F238E27FC236}">
                <a16:creationId xmlns:a16="http://schemas.microsoft.com/office/drawing/2014/main" xmlns="" id="{5001FCDC-B26D-40EB-BAD4-85B2A82D38B4}"/>
              </a:ext>
            </a:extLst>
          </p:cNvPr>
          <p:cNvPicPr preferRelativeResize="0"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89" y="1113555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Shape 933">
            <a:extLst>
              <a:ext uri="{FF2B5EF4-FFF2-40B4-BE49-F238E27FC236}">
                <a16:creationId xmlns:a16="http://schemas.microsoft.com/office/drawing/2014/main" xmlns="" id="{B3589D65-FDB4-41A4-A99B-8B950F421AFC}"/>
              </a:ext>
            </a:extLst>
          </p:cNvPr>
          <p:cNvPicPr preferRelativeResize="0"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90" y="2800390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Shape 934">
            <a:extLst>
              <a:ext uri="{FF2B5EF4-FFF2-40B4-BE49-F238E27FC236}">
                <a16:creationId xmlns:a16="http://schemas.microsoft.com/office/drawing/2014/main" xmlns="" id="{A75917C5-FDFF-44F5-BF9C-7C59566DACA7}"/>
              </a:ext>
            </a:extLst>
          </p:cNvPr>
          <p:cNvPicPr preferRelativeResize="0"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833" y="2799822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935">
            <a:extLst>
              <a:ext uri="{FF2B5EF4-FFF2-40B4-BE49-F238E27FC236}">
                <a16:creationId xmlns:a16="http://schemas.microsoft.com/office/drawing/2014/main" xmlns="" id="{B33C7D18-CF18-4078-9BCF-8CE02E214A3D}"/>
              </a:ext>
            </a:extLst>
          </p:cNvPr>
          <p:cNvPicPr preferRelativeResize="0"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702" y="2799822"/>
            <a:ext cx="1250995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936">
            <a:extLst>
              <a:ext uri="{FF2B5EF4-FFF2-40B4-BE49-F238E27FC236}">
                <a16:creationId xmlns:a16="http://schemas.microsoft.com/office/drawing/2014/main" xmlns="" id="{EA818860-63F1-43D1-B189-8A84D5DEA92C}"/>
              </a:ext>
            </a:extLst>
          </p:cNvPr>
          <p:cNvPicPr preferRelativeResize="0"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777" y="4508630"/>
            <a:ext cx="1248846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Shape 937">
            <a:extLst>
              <a:ext uri="{FF2B5EF4-FFF2-40B4-BE49-F238E27FC236}">
                <a16:creationId xmlns:a16="http://schemas.microsoft.com/office/drawing/2014/main" xmlns="" id="{496FDEF2-47C5-4B34-B2B0-F9E51C7CA867}"/>
              </a:ext>
            </a:extLst>
          </p:cNvPr>
          <p:cNvPicPr preferRelativeResize="0"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759" y="4508630"/>
            <a:ext cx="1250995" cy="1248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Shape 938">
            <a:extLst>
              <a:ext uri="{FF2B5EF4-FFF2-40B4-BE49-F238E27FC236}">
                <a16:creationId xmlns:a16="http://schemas.microsoft.com/office/drawing/2014/main" xmlns="" id="{6FB7251F-1F6C-4985-8243-7A8C73E5BB7F}"/>
              </a:ext>
            </a:extLst>
          </p:cNvPr>
          <p:cNvPicPr preferRelativeResize="0"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890" y="4509197"/>
            <a:ext cx="1248846" cy="12488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5275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4FE0C4CC-AB35-41B1-8B4A-81DB7DE843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2817304"/>
            <a:ext cx="10782300" cy="29699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00136" y="1223889"/>
            <a:ext cx="63304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683663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D57051D-0509-4761-9447-60031C7B188C}"/>
              </a:ext>
            </a:extLst>
          </p:cNvPr>
          <p:cNvSpPr txBox="1"/>
          <p:nvPr/>
        </p:nvSpPr>
        <p:spPr>
          <a:xfrm>
            <a:off x="1955800" y="3352800"/>
            <a:ext cx="79840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THANKS</a:t>
            </a:r>
            <a:endParaRPr lang="zh-CN" altLang="en-US" sz="9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843CA7D-11C3-4C13-A47D-A7D1DFD0A8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832" y="136797"/>
            <a:ext cx="3216003" cy="32160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13848" y="3173506"/>
            <a:ext cx="3845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感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谢一路有你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6739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428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5">
            <a:extLst>
              <a:ext uri="{FF2B5EF4-FFF2-40B4-BE49-F238E27FC236}">
                <a16:creationId xmlns:a16="http://schemas.microsoft.com/office/drawing/2014/main" xmlns="" id="{32EF2FEA-2305-41A3-A1BE-2DC90801D31A}"/>
              </a:ext>
            </a:extLst>
          </p:cNvPr>
          <p:cNvSpPr txBox="1"/>
          <p:nvPr/>
        </p:nvSpPr>
        <p:spPr>
          <a:xfrm>
            <a:off x="1713670" y="1336001"/>
            <a:ext cx="3103573" cy="106070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3300" kern="0" dirty="0" smtClean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  <a:endParaRPr lang="en-US" sz="3300" kern="0" dirty="0">
              <a:solidFill>
                <a:srgbClr val="D4BDAB"/>
              </a:solidFill>
              <a:cs typeface="+mn-ea"/>
              <a:sym typeface="+mn-lt"/>
            </a:endParaRPr>
          </a:p>
        </p:txBody>
      </p:sp>
      <p:sp>
        <p:nvSpPr>
          <p:cNvPr id="9" name="Shape 36">
            <a:extLst>
              <a:ext uri="{FF2B5EF4-FFF2-40B4-BE49-F238E27FC236}">
                <a16:creationId xmlns:a16="http://schemas.microsoft.com/office/drawing/2014/main" xmlns="" id="{2515BE6B-D1EC-438B-B97B-8385F824C607}"/>
              </a:ext>
            </a:extLst>
          </p:cNvPr>
          <p:cNvSpPr txBox="1"/>
          <p:nvPr/>
        </p:nvSpPr>
        <p:spPr>
          <a:xfrm>
            <a:off x="1944903" y="1055844"/>
            <a:ext cx="264110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800" kern="0">
                <a:solidFill>
                  <a:srgbClr val="44546A"/>
                </a:solidFill>
                <a:cs typeface="+mn-ea"/>
                <a:sym typeface="+mn-lt"/>
              </a:rPr>
              <a:t>Y   O   U      C   A   N      W   R   I   T   E      H   E   R   E</a:t>
            </a:r>
          </a:p>
        </p:txBody>
      </p:sp>
      <p:sp>
        <p:nvSpPr>
          <p:cNvPr id="10" name="Shape 37">
            <a:extLst>
              <a:ext uri="{FF2B5EF4-FFF2-40B4-BE49-F238E27FC236}">
                <a16:creationId xmlns:a16="http://schemas.microsoft.com/office/drawing/2014/main" xmlns="" id="{6E4E941F-60DD-4793-AC3E-4F031D5EC29C}"/>
              </a:ext>
            </a:extLst>
          </p:cNvPr>
          <p:cNvSpPr txBox="1"/>
          <p:nvPr/>
        </p:nvSpPr>
        <p:spPr>
          <a:xfrm>
            <a:off x="1568419" y="2518993"/>
            <a:ext cx="3470276" cy="150041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 dirty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</a:t>
            </a:r>
          </a:p>
        </p:txBody>
      </p:sp>
      <p:sp>
        <p:nvSpPr>
          <p:cNvPr id="11" name="Shape 38">
            <a:extLst>
              <a:ext uri="{FF2B5EF4-FFF2-40B4-BE49-F238E27FC236}">
                <a16:creationId xmlns:a16="http://schemas.microsoft.com/office/drawing/2014/main" xmlns="" id="{77C0AFD1-E830-47EC-8023-021EC30E5F3A}"/>
              </a:ext>
            </a:extLst>
          </p:cNvPr>
          <p:cNvSpPr/>
          <p:nvPr/>
        </p:nvSpPr>
        <p:spPr>
          <a:xfrm>
            <a:off x="2048227" y="5436160"/>
            <a:ext cx="2548800" cy="457200"/>
          </a:xfrm>
          <a:prstGeom prst="rect">
            <a:avLst/>
          </a:prstGeom>
          <a:solidFill>
            <a:srgbClr val="D4BDAB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Shape 39">
            <a:extLst>
              <a:ext uri="{FF2B5EF4-FFF2-40B4-BE49-F238E27FC236}">
                <a16:creationId xmlns:a16="http://schemas.microsoft.com/office/drawing/2014/main" xmlns="" id="{BA553CE4-7E97-44CE-90D3-CB5AC7BD63E0}"/>
              </a:ext>
            </a:extLst>
          </p:cNvPr>
          <p:cNvSpPr txBox="1"/>
          <p:nvPr/>
        </p:nvSpPr>
        <p:spPr>
          <a:xfrm>
            <a:off x="2278757" y="5531778"/>
            <a:ext cx="2049600" cy="2308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1200" kern="0">
                <a:solidFill>
                  <a:srgbClr val="E7E6E6"/>
                </a:solidFill>
                <a:cs typeface="+mn-ea"/>
                <a:sym typeface="+mn-lt"/>
              </a:rPr>
              <a:t>LEARN MORE</a:t>
            </a:r>
          </a:p>
        </p:txBody>
      </p:sp>
      <p:sp>
        <p:nvSpPr>
          <p:cNvPr id="13" name="Shape 40">
            <a:extLst>
              <a:ext uri="{FF2B5EF4-FFF2-40B4-BE49-F238E27FC236}">
                <a16:creationId xmlns:a16="http://schemas.microsoft.com/office/drawing/2014/main" xmlns="" id="{9DA361B9-A19F-4CE7-91F2-BD5BBCF07551}"/>
              </a:ext>
            </a:extLst>
          </p:cNvPr>
          <p:cNvSpPr txBox="1"/>
          <p:nvPr/>
        </p:nvSpPr>
        <p:spPr>
          <a:xfrm>
            <a:off x="1568419" y="3935709"/>
            <a:ext cx="3470250" cy="1500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EFAA5B3-B221-4FF2-86EE-2C120BBB8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93" y="1866165"/>
            <a:ext cx="5596914" cy="356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512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hape 46">
            <a:extLst>
              <a:ext uri="{FF2B5EF4-FFF2-40B4-BE49-F238E27FC236}">
                <a16:creationId xmlns:a16="http://schemas.microsoft.com/office/drawing/2014/main" xmlns="" id="{70D28B4E-9FFC-4E88-AF11-1A8A3FFC7808}"/>
              </a:ext>
            </a:extLst>
          </p:cNvPr>
          <p:cNvCxnSpPr>
            <a:cxnSpLocks/>
          </p:cNvCxnSpPr>
          <p:nvPr/>
        </p:nvCxnSpPr>
        <p:spPr>
          <a:xfrm>
            <a:off x="657225" y="3429000"/>
            <a:ext cx="10764942" cy="0"/>
          </a:xfrm>
          <a:prstGeom prst="straightConnector1">
            <a:avLst/>
          </a:prstGeom>
          <a:noFill/>
          <a:ln w="952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</p:cxnSp>
      <p:grpSp>
        <p:nvGrpSpPr>
          <p:cNvPr id="3" name="Shape 47">
            <a:extLst>
              <a:ext uri="{FF2B5EF4-FFF2-40B4-BE49-F238E27FC236}">
                <a16:creationId xmlns:a16="http://schemas.microsoft.com/office/drawing/2014/main" xmlns="" id="{A29C94BD-B7E3-42C4-BC96-FA29020B88A0}"/>
              </a:ext>
            </a:extLst>
          </p:cNvPr>
          <p:cNvGrpSpPr/>
          <p:nvPr/>
        </p:nvGrpSpPr>
        <p:grpSpPr>
          <a:xfrm>
            <a:off x="1705418" y="1246080"/>
            <a:ext cx="653856" cy="391696"/>
            <a:chOff x="1775548" y="1990598"/>
            <a:chExt cx="621122" cy="372086"/>
          </a:xfrm>
        </p:grpSpPr>
        <p:sp>
          <p:nvSpPr>
            <p:cNvPr id="4" name="Shape 48">
              <a:extLst>
                <a:ext uri="{FF2B5EF4-FFF2-40B4-BE49-F238E27FC236}">
                  <a16:creationId xmlns:a16="http://schemas.microsoft.com/office/drawing/2014/main" xmlns="" id="{4D87D5D3-FD88-488B-A5D5-C1CE5D1BBE24}"/>
                </a:ext>
              </a:extLst>
            </p:cNvPr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Shape 49">
              <a:extLst>
                <a:ext uri="{FF2B5EF4-FFF2-40B4-BE49-F238E27FC236}">
                  <a16:creationId xmlns:a16="http://schemas.microsoft.com/office/drawing/2014/main" xmlns="" id="{AB92AF80-699C-4967-AE02-9E0B86C8DBC7}"/>
                </a:ext>
              </a:extLst>
            </p:cNvPr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Shape 50">
            <a:extLst>
              <a:ext uri="{FF2B5EF4-FFF2-40B4-BE49-F238E27FC236}">
                <a16:creationId xmlns:a16="http://schemas.microsoft.com/office/drawing/2014/main" xmlns="" id="{8855C940-FEE6-405E-A406-285722F23CF8}"/>
              </a:ext>
            </a:extLst>
          </p:cNvPr>
          <p:cNvGrpSpPr/>
          <p:nvPr/>
        </p:nvGrpSpPr>
        <p:grpSpPr>
          <a:xfrm>
            <a:off x="9905465" y="1085899"/>
            <a:ext cx="527402" cy="675447"/>
            <a:chOff x="8218224" y="8245764"/>
            <a:chExt cx="500997" cy="641631"/>
          </a:xfrm>
        </p:grpSpPr>
        <p:cxnSp>
          <p:nvCxnSpPr>
            <p:cNvPr id="7" name="Shape 51">
              <a:extLst>
                <a:ext uri="{FF2B5EF4-FFF2-40B4-BE49-F238E27FC236}">
                  <a16:creationId xmlns:a16="http://schemas.microsoft.com/office/drawing/2014/main" xmlns="" id="{1C686CB5-EEBB-4194-AC07-83D2B2F37E63}"/>
                </a:ext>
              </a:extLst>
            </p:cNvPr>
            <p:cNvCxnSpPr/>
            <p:nvPr/>
          </p:nvCxnSpPr>
          <p:spPr>
            <a:xfrm>
              <a:off x="8218224" y="8245764"/>
              <a:ext cx="2929" cy="641631"/>
            </a:xfrm>
            <a:prstGeom prst="straightConnector1">
              <a:avLst/>
            </a:pr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" name="Shape 52">
              <a:extLst>
                <a:ext uri="{FF2B5EF4-FFF2-40B4-BE49-F238E27FC236}">
                  <a16:creationId xmlns:a16="http://schemas.microsoft.com/office/drawing/2014/main" xmlns="" id="{7D045E6E-DB89-4853-9578-EBE420D348EB}"/>
                </a:ext>
              </a:extLst>
            </p:cNvPr>
            <p:cNvSpPr/>
            <p:nvPr/>
          </p:nvSpPr>
          <p:spPr>
            <a:xfrm>
              <a:off x="8411592" y="8310220"/>
              <a:ext cx="307629" cy="2871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3017" y="0"/>
                  </a:moveTo>
                  <a:lnTo>
                    <a:pt x="0" y="20508"/>
                  </a:lnTo>
                  <a:lnTo>
                    <a:pt x="0" y="119722"/>
                  </a:lnTo>
                  <a:lnTo>
                    <a:pt x="119741" y="119722"/>
                  </a:lnTo>
                  <a:lnTo>
                    <a:pt x="96465" y="70115"/>
                  </a:lnTo>
                  <a:lnTo>
                    <a:pt x="119741" y="20508"/>
                  </a:lnTo>
                  <a:lnTo>
                    <a:pt x="0" y="20508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Shape 53">
              <a:extLst>
                <a:ext uri="{FF2B5EF4-FFF2-40B4-BE49-F238E27FC236}">
                  <a16:creationId xmlns:a16="http://schemas.microsoft.com/office/drawing/2014/main" xmlns="" id="{1B4AA1BA-5808-41C0-B0E5-99829323E9DF}"/>
                </a:ext>
              </a:extLst>
            </p:cNvPr>
            <p:cNvSpPr/>
            <p:nvPr/>
          </p:nvSpPr>
          <p:spPr>
            <a:xfrm>
              <a:off x="8218224" y="8310220"/>
              <a:ext cx="251964" cy="23731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1653" y="119665"/>
                  </a:moveTo>
                  <a:lnTo>
                    <a:pt x="0" y="119665"/>
                  </a:lnTo>
                  <a:lnTo>
                    <a:pt x="0" y="0"/>
                  </a:lnTo>
                  <a:lnTo>
                    <a:pt x="119685" y="0"/>
                  </a:lnTo>
                  <a:lnTo>
                    <a:pt x="119685" y="24735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Shape 54">
            <a:extLst>
              <a:ext uri="{FF2B5EF4-FFF2-40B4-BE49-F238E27FC236}">
                <a16:creationId xmlns:a16="http://schemas.microsoft.com/office/drawing/2014/main" xmlns="" id="{664E76DB-7DB5-4A88-B23B-CFE7B6A543A8}"/>
              </a:ext>
            </a:extLst>
          </p:cNvPr>
          <p:cNvGrpSpPr/>
          <p:nvPr/>
        </p:nvGrpSpPr>
        <p:grpSpPr>
          <a:xfrm>
            <a:off x="1699539" y="4107388"/>
            <a:ext cx="653856" cy="444131"/>
            <a:chOff x="6188912" y="23939881"/>
            <a:chExt cx="1307712" cy="888261"/>
          </a:xfrm>
        </p:grpSpPr>
        <p:sp>
          <p:nvSpPr>
            <p:cNvPr id="11" name="Shape 55">
              <a:extLst>
                <a:ext uri="{FF2B5EF4-FFF2-40B4-BE49-F238E27FC236}">
                  <a16:creationId xmlns:a16="http://schemas.microsoft.com/office/drawing/2014/main" xmlns="" id="{05213035-12F5-40A6-A3C2-1961C666A45E}"/>
                </a:ext>
              </a:extLst>
            </p:cNvPr>
            <p:cNvSpPr/>
            <p:nvPr/>
          </p:nvSpPr>
          <p:spPr>
            <a:xfrm>
              <a:off x="6188912" y="23939881"/>
              <a:ext cx="1307712" cy="8882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7237" y="28113"/>
                  </a:moveTo>
                  <a:lnTo>
                    <a:pt x="71948" y="0"/>
                  </a:lnTo>
                  <a:lnTo>
                    <a:pt x="48822" y="0"/>
                  </a:lnTo>
                  <a:lnTo>
                    <a:pt x="33533" y="28113"/>
                  </a:lnTo>
                  <a:lnTo>
                    <a:pt x="0" y="28113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28113"/>
                  </a:lnTo>
                  <a:lnTo>
                    <a:pt x="87237" y="28113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Shape 56">
              <a:extLst>
                <a:ext uri="{FF2B5EF4-FFF2-40B4-BE49-F238E27FC236}">
                  <a16:creationId xmlns:a16="http://schemas.microsoft.com/office/drawing/2014/main" xmlns="" id="{1CC2BA63-C877-4DA8-8B39-91D4F5839735}"/>
                </a:ext>
              </a:extLst>
            </p:cNvPr>
            <p:cNvSpPr/>
            <p:nvPr/>
          </p:nvSpPr>
          <p:spPr>
            <a:xfrm>
              <a:off x="6682390" y="24316160"/>
              <a:ext cx="333096" cy="34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497" y="57813"/>
                  </a:moveTo>
                  <a:lnTo>
                    <a:pt x="119497" y="57813"/>
                  </a:lnTo>
                  <a:cubicBezTo>
                    <a:pt x="119497" y="29149"/>
                    <a:pt x="93389" y="0"/>
                    <a:pt x="59748" y="0"/>
                  </a:cubicBezTo>
                  <a:cubicBezTo>
                    <a:pt x="26108" y="0"/>
                    <a:pt x="0" y="29149"/>
                    <a:pt x="0" y="57813"/>
                  </a:cubicBezTo>
                  <a:cubicBezTo>
                    <a:pt x="0" y="90364"/>
                    <a:pt x="26108" y="119514"/>
                    <a:pt x="59748" y="119514"/>
                  </a:cubicBezTo>
                  <a:cubicBezTo>
                    <a:pt x="93389" y="119514"/>
                    <a:pt x="119497" y="90364"/>
                    <a:pt x="119497" y="57813"/>
                  </a:cubicBez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3" name="Shape 57">
              <a:extLst>
                <a:ext uri="{FF2B5EF4-FFF2-40B4-BE49-F238E27FC236}">
                  <a16:creationId xmlns:a16="http://schemas.microsoft.com/office/drawing/2014/main" xmlns="" id="{C6A5403F-4E0D-43BE-94AB-F9A656772959}"/>
                </a:ext>
              </a:extLst>
            </p:cNvPr>
            <p:cNvCxnSpPr/>
            <p:nvPr/>
          </p:nvCxnSpPr>
          <p:spPr>
            <a:xfrm>
              <a:off x="6355458" y="24149610"/>
              <a:ext cx="6171" cy="678532"/>
            </a:xfrm>
            <a:prstGeom prst="straightConnector1">
              <a:avLst/>
            </a:pr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4" name="Shape 58">
              <a:extLst>
                <a:ext uri="{FF2B5EF4-FFF2-40B4-BE49-F238E27FC236}">
                  <a16:creationId xmlns:a16="http://schemas.microsoft.com/office/drawing/2014/main" xmlns="" id="{5F6381A1-5ADC-473A-9763-B102E9585205}"/>
                </a:ext>
              </a:extLst>
            </p:cNvPr>
            <p:cNvSpPr/>
            <p:nvPr/>
          </p:nvSpPr>
          <p:spPr>
            <a:xfrm>
              <a:off x="7305400" y="24316160"/>
              <a:ext cx="6171" cy="61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Shape 59">
            <a:extLst>
              <a:ext uri="{FF2B5EF4-FFF2-40B4-BE49-F238E27FC236}">
                <a16:creationId xmlns:a16="http://schemas.microsoft.com/office/drawing/2014/main" xmlns="" id="{C2F8BDA1-C0F3-41D9-9679-64A2E70E76AB}"/>
              </a:ext>
            </a:extLst>
          </p:cNvPr>
          <p:cNvGrpSpPr/>
          <p:nvPr/>
        </p:nvGrpSpPr>
        <p:grpSpPr>
          <a:xfrm>
            <a:off x="9833536" y="4028738"/>
            <a:ext cx="641520" cy="601428"/>
            <a:chOff x="8168414" y="12118985"/>
            <a:chExt cx="609403" cy="571317"/>
          </a:xfrm>
        </p:grpSpPr>
        <p:cxnSp>
          <p:nvCxnSpPr>
            <p:cNvPr id="16" name="Shape 60">
              <a:extLst>
                <a:ext uri="{FF2B5EF4-FFF2-40B4-BE49-F238E27FC236}">
                  <a16:creationId xmlns:a16="http://schemas.microsoft.com/office/drawing/2014/main" xmlns="" id="{7E9B04BE-BFDE-4383-850D-C57F720769D9}"/>
                </a:ext>
              </a:extLst>
            </p:cNvPr>
            <p:cNvCxnSpPr/>
            <p:nvPr/>
          </p:nvCxnSpPr>
          <p:spPr>
            <a:xfrm>
              <a:off x="8511204" y="12414900"/>
              <a:ext cx="49806" cy="49806"/>
            </a:xfrm>
            <a:prstGeom prst="straightConnector1">
              <a:avLst/>
            </a:pr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7" name="Shape 61">
              <a:extLst>
                <a:ext uri="{FF2B5EF4-FFF2-40B4-BE49-F238E27FC236}">
                  <a16:creationId xmlns:a16="http://schemas.microsoft.com/office/drawing/2014/main" xmlns="" id="{61967EF2-D71E-42D1-97FE-D7320DCBFC7E}"/>
                </a:ext>
              </a:extLst>
            </p:cNvPr>
            <p:cNvSpPr/>
            <p:nvPr/>
          </p:nvSpPr>
          <p:spPr>
            <a:xfrm>
              <a:off x="8528785" y="12435407"/>
              <a:ext cx="249033" cy="2548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28272"/>
                  </a:moveTo>
                  <a:lnTo>
                    <a:pt x="28877" y="0"/>
                  </a:lnTo>
                  <a:lnTo>
                    <a:pt x="119679" y="91413"/>
                  </a:lnTo>
                  <a:lnTo>
                    <a:pt x="91122" y="119685"/>
                  </a:lnTo>
                  <a:lnTo>
                    <a:pt x="0" y="28272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Shape 62">
              <a:extLst>
                <a:ext uri="{FF2B5EF4-FFF2-40B4-BE49-F238E27FC236}">
                  <a16:creationId xmlns:a16="http://schemas.microsoft.com/office/drawing/2014/main" xmlns="" id="{90A4FBCB-5BBC-4F93-A862-A5D5BDF3501A}"/>
                </a:ext>
              </a:extLst>
            </p:cNvPr>
            <p:cNvSpPr/>
            <p:nvPr/>
          </p:nvSpPr>
          <p:spPr>
            <a:xfrm>
              <a:off x="8206503" y="12118985"/>
              <a:ext cx="123052" cy="1201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2245" y="119333"/>
                  </a:moveTo>
                  <a:lnTo>
                    <a:pt x="119358" y="59333"/>
                  </a:lnTo>
                  <a:lnTo>
                    <a:pt x="23743" y="0"/>
                  </a:lnTo>
                  <a:lnTo>
                    <a:pt x="0" y="19333"/>
                  </a:lnTo>
                  <a:lnTo>
                    <a:pt x="62245" y="119333"/>
                  </a:ln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9" name="Shape 63">
              <a:extLst>
                <a:ext uri="{FF2B5EF4-FFF2-40B4-BE49-F238E27FC236}">
                  <a16:creationId xmlns:a16="http://schemas.microsoft.com/office/drawing/2014/main" xmlns="" id="{826D94BC-99A8-4E00-814A-22C99092027C}"/>
                </a:ext>
              </a:extLst>
            </p:cNvPr>
            <p:cNvCxnSpPr/>
            <p:nvPr/>
          </p:nvCxnSpPr>
          <p:spPr>
            <a:xfrm rot="10800000">
              <a:off x="8300258" y="12203951"/>
              <a:ext cx="134771" cy="134771"/>
            </a:xfrm>
            <a:prstGeom prst="straightConnector1">
              <a:avLst/>
            </a:pr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" name="Shape 64">
              <a:extLst>
                <a:ext uri="{FF2B5EF4-FFF2-40B4-BE49-F238E27FC236}">
                  <a16:creationId xmlns:a16="http://schemas.microsoft.com/office/drawing/2014/main" xmlns="" id="{5B1C5183-0FBC-4749-9EF6-EF9941A56A43}"/>
                </a:ext>
              </a:extLst>
            </p:cNvPr>
            <p:cNvSpPr/>
            <p:nvPr/>
          </p:nvSpPr>
          <p:spPr>
            <a:xfrm>
              <a:off x="8168414" y="12118986"/>
              <a:ext cx="562524" cy="5595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57" y="17914"/>
                  </a:moveTo>
                  <a:lnTo>
                    <a:pt x="119857" y="17914"/>
                  </a:lnTo>
                  <a:cubicBezTo>
                    <a:pt x="102816" y="26445"/>
                    <a:pt x="102816" y="26445"/>
                    <a:pt x="102816" y="26445"/>
                  </a:cubicBezTo>
                  <a:cubicBezTo>
                    <a:pt x="94295" y="16919"/>
                    <a:pt x="94295" y="16919"/>
                    <a:pt x="94295" y="16919"/>
                  </a:cubicBezTo>
                  <a:cubicBezTo>
                    <a:pt x="101822" y="0"/>
                    <a:pt x="101822" y="0"/>
                    <a:pt x="101822" y="0"/>
                  </a:cubicBezTo>
                  <a:lnTo>
                    <a:pt x="101822" y="0"/>
                  </a:lnTo>
                  <a:cubicBezTo>
                    <a:pt x="80520" y="0"/>
                    <a:pt x="75266" y="10521"/>
                    <a:pt x="75266" y="21184"/>
                  </a:cubicBezTo>
                  <a:cubicBezTo>
                    <a:pt x="75266" y="29715"/>
                    <a:pt x="75266" y="29715"/>
                    <a:pt x="75266" y="29715"/>
                  </a:cubicBezTo>
                  <a:cubicBezTo>
                    <a:pt x="3266" y="102938"/>
                    <a:pt x="3266" y="102938"/>
                    <a:pt x="3266" y="102938"/>
                  </a:cubicBezTo>
                  <a:cubicBezTo>
                    <a:pt x="0" y="115592"/>
                    <a:pt x="0" y="115592"/>
                    <a:pt x="0" y="115592"/>
                  </a:cubicBezTo>
                  <a:cubicBezTo>
                    <a:pt x="4260" y="119857"/>
                    <a:pt x="4260" y="119857"/>
                    <a:pt x="4260" y="119857"/>
                  </a:cubicBezTo>
                  <a:cubicBezTo>
                    <a:pt x="17041" y="116729"/>
                    <a:pt x="17041" y="116729"/>
                    <a:pt x="17041" y="116729"/>
                  </a:cubicBezTo>
                  <a:cubicBezTo>
                    <a:pt x="90177" y="44502"/>
                    <a:pt x="90177" y="44502"/>
                    <a:pt x="90177" y="44502"/>
                  </a:cubicBezTo>
                  <a:cubicBezTo>
                    <a:pt x="98556" y="44502"/>
                    <a:pt x="98556" y="44502"/>
                    <a:pt x="98556" y="44502"/>
                  </a:cubicBezTo>
                  <a:cubicBezTo>
                    <a:pt x="109207" y="44502"/>
                    <a:pt x="119857" y="39241"/>
                    <a:pt x="119857" y="17914"/>
                  </a:cubicBezTo>
                </a:path>
              </a:pathLst>
            </a:custGeom>
            <a:noFill/>
            <a:ln w="34275" cap="flat" cmpd="sng">
              <a:solidFill>
                <a:srgbClr val="D4BDA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Shape 65">
            <a:extLst>
              <a:ext uri="{FF2B5EF4-FFF2-40B4-BE49-F238E27FC236}">
                <a16:creationId xmlns:a16="http://schemas.microsoft.com/office/drawing/2014/main" xmlns="" id="{C04DA542-C3C4-429B-94AC-3A1105362CDC}"/>
              </a:ext>
            </a:extLst>
          </p:cNvPr>
          <p:cNvSpPr txBox="1"/>
          <p:nvPr/>
        </p:nvSpPr>
        <p:spPr>
          <a:xfrm>
            <a:off x="833539" y="2343139"/>
            <a:ext cx="2398070" cy="70583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22" name="Shape 66">
            <a:extLst>
              <a:ext uri="{FF2B5EF4-FFF2-40B4-BE49-F238E27FC236}">
                <a16:creationId xmlns:a16="http://schemas.microsoft.com/office/drawing/2014/main" xmlns="" id="{A430155C-8F82-4556-AA4C-614472888786}"/>
              </a:ext>
            </a:extLst>
          </p:cNvPr>
          <p:cNvSpPr txBox="1"/>
          <p:nvPr/>
        </p:nvSpPr>
        <p:spPr>
          <a:xfrm>
            <a:off x="782071" y="1977010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6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3" name="Shape 67">
            <a:extLst>
              <a:ext uri="{FF2B5EF4-FFF2-40B4-BE49-F238E27FC236}">
                <a16:creationId xmlns:a16="http://schemas.microsoft.com/office/drawing/2014/main" xmlns="" id="{3110D9B5-E743-4CB8-84C4-1379894C8307}"/>
              </a:ext>
            </a:extLst>
          </p:cNvPr>
          <p:cNvSpPr txBox="1"/>
          <p:nvPr/>
        </p:nvSpPr>
        <p:spPr>
          <a:xfrm>
            <a:off x="8973591" y="2343139"/>
            <a:ext cx="2398070" cy="70583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24" name="Shape 68">
            <a:extLst>
              <a:ext uri="{FF2B5EF4-FFF2-40B4-BE49-F238E27FC236}">
                <a16:creationId xmlns:a16="http://schemas.microsoft.com/office/drawing/2014/main" xmlns="" id="{E0271EF9-F439-4AD9-AB72-5060340015EB}"/>
              </a:ext>
            </a:extLst>
          </p:cNvPr>
          <p:cNvSpPr txBox="1"/>
          <p:nvPr/>
        </p:nvSpPr>
        <p:spPr>
          <a:xfrm>
            <a:off x="8922123" y="1977010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6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5" name="Shape 69">
            <a:extLst>
              <a:ext uri="{FF2B5EF4-FFF2-40B4-BE49-F238E27FC236}">
                <a16:creationId xmlns:a16="http://schemas.microsoft.com/office/drawing/2014/main" xmlns="" id="{F2969225-4CA7-4D74-9512-E03CBBBABD4A}"/>
              </a:ext>
            </a:extLst>
          </p:cNvPr>
          <p:cNvSpPr txBox="1"/>
          <p:nvPr/>
        </p:nvSpPr>
        <p:spPr>
          <a:xfrm>
            <a:off x="833539" y="5216043"/>
            <a:ext cx="2398070" cy="70583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26" name="Shape 70">
            <a:extLst>
              <a:ext uri="{FF2B5EF4-FFF2-40B4-BE49-F238E27FC236}">
                <a16:creationId xmlns:a16="http://schemas.microsoft.com/office/drawing/2014/main" xmlns="" id="{FAD7ECE5-B6E7-4CC3-9728-E7E1E2A67B78}"/>
              </a:ext>
            </a:extLst>
          </p:cNvPr>
          <p:cNvSpPr txBox="1"/>
          <p:nvPr/>
        </p:nvSpPr>
        <p:spPr>
          <a:xfrm>
            <a:off x="782071" y="4849913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6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7" name="Shape 71">
            <a:extLst>
              <a:ext uri="{FF2B5EF4-FFF2-40B4-BE49-F238E27FC236}">
                <a16:creationId xmlns:a16="http://schemas.microsoft.com/office/drawing/2014/main" xmlns="" id="{2997A811-7753-4FB6-80BA-2B70BFA9618E}"/>
              </a:ext>
            </a:extLst>
          </p:cNvPr>
          <p:cNvSpPr txBox="1"/>
          <p:nvPr/>
        </p:nvSpPr>
        <p:spPr>
          <a:xfrm>
            <a:off x="8973590" y="5216043"/>
            <a:ext cx="2398070" cy="70583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28" name="Shape 72">
            <a:extLst>
              <a:ext uri="{FF2B5EF4-FFF2-40B4-BE49-F238E27FC236}">
                <a16:creationId xmlns:a16="http://schemas.microsoft.com/office/drawing/2014/main" xmlns="" id="{AEEFA928-440C-4B75-905E-C42BD97850EC}"/>
              </a:ext>
            </a:extLst>
          </p:cNvPr>
          <p:cNvSpPr txBox="1"/>
          <p:nvPr/>
        </p:nvSpPr>
        <p:spPr>
          <a:xfrm>
            <a:off x="8922123" y="4849913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16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C75676EA-A5B2-4808-BDC3-D6BAC18C8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457" y="466725"/>
            <a:ext cx="4128671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853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91">
            <a:extLst>
              <a:ext uri="{FF2B5EF4-FFF2-40B4-BE49-F238E27FC236}">
                <a16:creationId xmlns:a16="http://schemas.microsoft.com/office/drawing/2014/main" xmlns="" id="{F7F59C98-7B53-45F7-8CA0-28EDDAC751B1}"/>
              </a:ext>
            </a:extLst>
          </p:cNvPr>
          <p:cNvSpPr txBox="1"/>
          <p:nvPr/>
        </p:nvSpPr>
        <p:spPr>
          <a:xfrm>
            <a:off x="3415092" y="604764"/>
            <a:ext cx="5361750" cy="10618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zh-CN" altLang="en-US" sz="3300" kern="0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4" name="Shape 93">
            <a:extLst>
              <a:ext uri="{FF2B5EF4-FFF2-40B4-BE49-F238E27FC236}">
                <a16:creationId xmlns:a16="http://schemas.microsoft.com/office/drawing/2014/main" xmlns="" id="{DE4F846E-F0E1-4D64-9166-23822AACBE23}"/>
              </a:ext>
            </a:extLst>
          </p:cNvPr>
          <p:cNvSpPr txBox="1"/>
          <p:nvPr/>
        </p:nvSpPr>
        <p:spPr>
          <a:xfrm>
            <a:off x="1524000" y="4877269"/>
            <a:ext cx="4348200" cy="969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r" defTabSz="914400">
              <a:lnSpc>
                <a:spcPct val="150000"/>
              </a:lnSpc>
              <a:buSzPct val="25000"/>
            </a:pPr>
            <a:r>
              <a:rPr lang="en-US" sz="1000" kern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</a:t>
            </a:r>
          </a:p>
        </p:txBody>
      </p:sp>
      <p:sp>
        <p:nvSpPr>
          <p:cNvPr id="5" name="Shape 94">
            <a:extLst>
              <a:ext uri="{FF2B5EF4-FFF2-40B4-BE49-F238E27FC236}">
                <a16:creationId xmlns:a16="http://schemas.microsoft.com/office/drawing/2014/main" xmlns="" id="{B95DB795-B008-4432-887D-1F9549A8E3F0}"/>
              </a:ext>
            </a:extLst>
          </p:cNvPr>
          <p:cNvSpPr txBox="1"/>
          <p:nvPr/>
        </p:nvSpPr>
        <p:spPr>
          <a:xfrm>
            <a:off x="4504641" y="5958569"/>
            <a:ext cx="1367550" cy="2616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r" defTabSz="914400">
              <a:buSzPct val="25000"/>
            </a:pPr>
            <a:r>
              <a:rPr lang="en-US" sz="1400" kern="0" dirty="0">
                <a:solidFill>
                  <a:srgbClr val="D4BDAB"/>
                </a:solidFill>
                <a:cs typeface="+mn-ea"/>
                <a:sym typeface="+mn-lt"/>
              </a:rPr>
              <a:t>JOHN DOE</a:t>
            </a:r>
          </a:p>
        </p:txBody>
      </p:sp>
      <p:sp>
        <p:nvSpPr>
          <p:cNvPr id="6" name="Shape 95">
            <a:extLst>
              <a:ext uri="{FF2B5EF4-FFF2-40B4-BE49-F238E27FC236}">
                <a16:creationId xmlns:a16="http://schemas.microsoft.com/office/drawing/2014/main" xmlns="" id="{F3AE2027-5D0F-4E8C-82DC-249A3AA696CF}"/>
              </a:ext>
            </a:extLst>
          </p:cNvPr>
          <p:cNvSpPr txBox="1"/>
          <p:nvPr/>
        </p:nvSpPr>
        <p:spPr>
          <a:xfrm>
            <a:off x="6302037" y="5956984"/>
            <a:ext cx="1552650" cy="2616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buSzPct val="25000"/>
            </a:pPr>
            <a:r>
              <a:rPr lang="en-US" sz="1400" kern="0" dirty="0">
                <a:solidFill>
                  <a:srgbClr val="D4BDAB"/>
                </a:solidFill>
                <a:cs typeface="+mn-ea"/>
                <a:sym typeface="+mn-lt"/>
              </a:rPr>
              <a:t>MARK ZUCK</a:t>
            </a:r>
          </a:p>
        </p:txBody>
      </p:sp>
      <p:sp>
        <p:nvSpPr>
          <p:cNvPr id="7" name="Shape 96">
            <a:extLst>
              <a:ext uri="{FF2B5EF4-FFF2-40B4-BE49-F238E27FC236}">
                <a16:creationId xmlns:a16="http://schemas.microsoft.com/office/drawing/2014/main" xmlns="" id="{2D472438-20BB-48DD-A4F8-9663856AA77B}"/>
              </a:ext>
            </a:extLst>
          </p:cNvPr>
          <p:cNvSpPr txBox="1"/>
          <p:nvPr/>
        </p:nvSpPr>
        <p:spPr>
          <a:xfrm>
            <a:off x="6300788" y="4877269"/>
            <a:ext cx="4348200" cy="969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914400">
              <a:lnSpc>
                <a:spcPct val="150000"/>
              </a:lnSpc>
              <a:buSzPct val="25000"/>
            </a:pPr>
            <a:r>
              <a:rPr lang="en-US" sz="1000" kern="0" dirty="0">
                <a:solidFill>
                  <a:prstClr val="black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85B9759-66BF-4973-94F0-443AEE8B7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778464"/>
            <a:ext cx="10801350" cy="297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928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8540F58-495B-4489-B000-51B2D4752B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5" y="974411"/>
            <a:ext cx="3086100" cy="46291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Shape 325">
            <a:extLst>
              <a:ext uri="{FF2B5EF4-FFF2-40B4-BE49-F238E27FC236}">
                <a16:creationId xmlns:a16="http://schemas.microsoft.com/office/drawing/2014/main" xmlns="" id="{E50E6CB7-2226-4007-876C-16397BD877B2}"/>
              </a:ext>
            </a:extLst>
          </p:cNvPr>
          <p:cNvSpPr/>
          <p:nvPr/>
        </p:nvSpPr>
        <p:spPr>
          <a:xfrm>
            <a:off x="7848448" y="974411"/>
            <a:ext cx="1901952" cy="1901952"/>
          </a:xfrm>
          <a:prstGeom prst="ellipse">
            <a:avLst/>
          </a:prstGeom>
          <a:solidFill>
            <a:srgbClr val="D8D8D8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Shape 328">
            <a:extLst>
              <a:ext uri="{FF2B5EF4-FFF2-40B4-BE49-F238E27FC236}">
                <a16:creationId xmlns:a16="http://schemas.microsoft.com/office/drawing/2014/main" xmlns="" id="{FE26E839-F9F6-4422-A63C-E1802542A121}"/>
              </a:ext>
            </a:extLst>
          </p:cNvPr>
          <p:cNvSpPr txBox="1"/>
          <p:nvPr/>
        </p:nvSpPr>
        <p:spPr>
          <a:xfrm>
            <a:off x="7252262" y="3235363"/>
            <a:ext cx="3060450" cy="4155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SzPct val="25000"/>
            </a:pPr>
            <a:r>
              <a:rPr lang="en-US" sz="2200" dirty="0">
                <a:solidFill>
                  <a:srgbClr val="D4BDAB"/>
                </a:solidFill>
                <a:cs typeface="+mn-ea"/>
                <a:sym typeface="+mn-lt"/>
              </a:rPr>
              <a:t>J E N </a:t>
            </a:r>
            <a:r>
              <a:rPr lang="en-US" sz="2200" dirty="0" err="1">
                <a:solidFill>
                  <a:srgbClr val="D4BDAB"/>
                </a:solidFill>
                <a:cs typeface="+mn-ea"/>
                <a:sym typeface="+mn-lt"/>
              </a:rPr>
              <a:t>N</a:t>
            </a:r>
            <a:r>
              <a:rPr lang="en-US" sz="2200" dirty="0">
                <a:solidFill>
                  <a:srgbClr val="D4BDAB"/>
                </a:solidFill>
                <a:cs typeface="+mn-ea"/>
                <a:sym typeface="+mn-lt"/>
              </a:rPr>
              <a:t> I F E R  A.</a:t>
            </a:r>
          </a:p>
        </p:txBody>
      </p:sp>
      <p:sp>
        <p:nvSpPr>
          <p:cNvPr id="6" name="Shape 329">
            <a:extLst>
              <a:ext uri="{FF2B5EF4-FFF2-40B4-BE49-F238E27FC236}">
                <a16:creationId xmlns:a16="http://schemas.microsoft.com/office/drawing/2014/main" xmlns="" id="{36FE61B0-D3CB-4E23-98CE-7A30D3D115C9}"/>
              </a:ext>
            </a:extLst>
          </p:cNvPr>
          <p:cNvSpPr txBox="1"/>
          <p:nvPr/>
        </p:nvSpPr>
        <p:spPr>
          <a:xfrm>
            <a:off x="6658337" y="3780756"/>
            <a:ext cx="4286904" cy="63985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900">
                <a:solidFill>
                  <a:schemeClr val="dk1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purpose.</a:t>
            </a:r>
          </a:p>
        </p:txBody>
      </p:sp>
      <p:sp>
        <p:nvSpPr>
          <p:cNvPr id="7" name="Shape 330">
            <a:extLst>
              <a:ext uri="{FF2B5EF4-FFF2-40B4-BE49-F238E27FC236}">
                <a16:creationId xmlns:a16="http://schemas.microsoft.com/office/drawing/2014/main" xmlns="" id="{3C8AB756-9F0C-4321-AD2A-B07E5AE4C3B4}"/>
              </a:ext>
            </a:extLst>
          </p:cNvPr>
          <p:cNvSpPr txBox="1"/>
          <p:nvPr/>
        </p:nvSpPr>
        <p:spPr>
          <a:xfrm>
            <a:off x="6658337" y="4550509"/>
            <a:ext cx="4286904" cy="46166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900">
                <a:solidFill>
                  <a:schemeClr val="dk1"/>
                </a:solidFill>
                <a:cs typeface="+mn-ea"/>
                <a:sym typeface="+mn-lt"/>
              </a:rPr>
              <a:t>A company is an association or collection of individuals, whether natural persons, legal persons, or a mixture of</a:t>
            </a:r>
          </a:p>
        </p:txBody>
      </p:sp>
      <p:grpSp>
        <p:nvGrpSpPr>
          <p:cNvPr id="8" name="Shape 331">
            <a:extLst>
              <a:ext uri="{FF2B5EF4-FFF2-40B4-BE49-F238E27FC236}">
                <a16:creationId xmlns:a16="http://schemas.microsoft.com/office/drawing/2014/main" xmlns="" id="{964F7FB1-E9F4-45C5-AC2B-7579A8714BD8}"/>
              </a:ext>
            </a:extLst>
          </p:cNvPr>
          <p:cNvGrpSpPr/>
          <p:nvPr/>
        </p:nvGrpSpPr>
        <p:grpSpPr>
          <a:xfrm>
            <a:off x="7748582" y="5411680"/>
            <a:ext cx="2106412" cy="457200"/>
            <a:chOff x="14229248" y="11099163"/>
            <a:chExt cx="4212824" cy="914400"/>
          </a:xfrm>
        </p:grpSpPr>
        <p:sp>
          <p:nvSpPr>
            <p:cNvPr id="9" name="Shape 332">
              <a:extLst>
                <a:ext uri="{FF2B5EF4-FFF2-40B4-BE49-F238E27FC236}">
                  <a16:creationId xmlns:a16="http://schemas.microsoft.com/office/drawing/2014/main" xmlns="" id="{7FDDF627-DC30-4DF4-95CA-C2242F270792}"/>
                </a:ext>
              </a:extLst>
            </p:cNvPr>
            <p:cNvSpPr/>
            <p:nvPr/>
          </p:nvSpPr>
          <p:spPr>
            <a:xfrm>
              <a:off x="14229248" y="11099163"/>
              <a:ext cx="4212824" cy="914400"/>
            </a:xfrm>
            <a:prstGeom prst="rect">
              <a:avLst/>
            </a:prstGeom>
            <a:solidFill>
              <a:srgbClr val="D4BDAB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ctr"/>
              <a:endParaRPr sz="18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Shape 333">
              <a:extLst>
                <a:ext uri="{FF2B5EF4-FFF2-40B4-BE49-F238E27FC236}">
                  <a16:creationId xmlns:a16="http://schemas.microsoft.com/office/drawing/2014/main" xmlns="" id="{7BFE0C05-D21D-4C2A-8445-DD8218A50BB1}"/>
                </a:ext>
              </a:extLst>
            </p:cNvPr>
            <p:cNvSpPr txBox="1"/>
            <p:nvPr/>
          </p:nvSpPr>
          <p:spPr>
            <a:xfrm>
              <a:off x="14247960" y="11290400"/>
              <a:ext cx="4099198" cy="461664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en-US" sz="1200" dirty="0">
                  <a:solidFill>
                    <a:schemeClr val="lt2"/>
                  </a:solidFill>
                  <a:cs typeface="+mn-ea"/>
                  <a:sym typeface="+mn-lt"/>
                </a:rPr>
                <a:t>LEARN MORE</a:t>
              </a:r>
            </a:p>
          </p:txBody>
        </p:sp>
      </p:grpSp>
      <p:pic>
        <p:nvPicPr>
          <p:cNvPr id="11" name="Shape 340">
            <a:extLst>
              <a:ext uri="{FF2B5EF4-FFF2-40B4-BE49-F238E27FC236}">
                <a16:creationId xmlns:a16="http://schemas.microsoft.com/office/drawing/2014/main" xmlns="" id="{4AF0386B-3171-4EB2-ADCB-D00893CB82DE}"/>
              </a:ext>
            </a:extLst>
          </p:cNvPr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305" y="974412"/>
            <a:ext cx="1901950" cy="1901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C521197-DA39-4030-B1E3-EC47E3E7B8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922" y="2601472"/>
            <a:ext cx="2810208" cy="281020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4658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ABE7F9A-9517-43CE-A958-24CC19425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" y="957262"/>
            <a:ext cx="8096250" cy="27908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16">
            <a:extLst>
              <a:ext uri="{FF2B5EF4-FFF2-40B4-BE49-F238E27FC236}">
                <a16:creationId xmlns:a16="http://schemas.microsoft.com/office/drawing/2014/main" xmlns="" id="{12D54410-11C3-4AFE-B088-A0687965C2DC}"/>
              </a:ext>
            </a:extLst>
          </p:cNvPr>
          <p:cNvSpPr txBox="1"/>
          <p:nvPr/>
        </p:nvSpPr>
        <p:spPr>
          <a:xfrm>
            <a:off x="6162675" y="2277995"/>
            <a:ext cx="5221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xmlns="" id="{25B85D37-E384-46DC-BC6C-BF56D0B2D1D4}"/>
              </a:ext>
            </a:extLst>
          </p:cNvPr>
          <p:cNvSpPr txBox="1"/>
          <p:nvPr/>
        </p:nvSpPr>
        <p:spPr>
          <a:xfrm>
            <a:off x="6275388" y="555625"/>
            <a:ext cx="5533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 Can Write Here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64A1D40A-F5B9-4874-907F-2349D938D698}"/>
              </a:ext>
            </a:extLst>
          </p:cNvPr>
          <p:cNvSpPr txBox="1"/>
          <p:nvPr/>
        </p:nvSpPr>
        <p:spPr>
          <a:xfrm>
            <a:off x="6275388" y="5562790"/>
            <a:ext cx="5335588" cy="698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 company is an association or collection of individuals, whether natural persons, legal persons, or a mixture of both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C0C984E-1EBE-4B4B-9E9D-1FBC10F57767}"/>
              </a:ext>
            </a:extLst>
          </p:cNvPr>
          <p:cNvSpPr/>
          <p:nvPr/>
        </p:nvSpPr>
        <p:spPr>
          <a:xfrm>
            <a:off x="6370999" y="1013857"/>
            <a:ext cx="720000" cy="36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rgbClr val="D4BD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24680D4-F594-4831-AE13-026F1F3AE5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43" b="12022"/>
          <a:stretch/>
        </p:blipFill>
        <p:spPr>
          <a:xfrm>
            <a:off x="1123950" y="4257675"/>
            <a:ext cx="2324100" cy="189071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0A5D034-81B4-4E15-B2EF-62C125ED08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1" b="28604"/>
          <a:stretch/>
        </p:blipFill>
        <p:spPr>
          <a:xfrm>
            <a:off x="3838575" y="4257675"/>
            <a:ext cx="2324100" cy="189071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1121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C1E36D7-D40E-4267-8BC3-4E28594757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" y="471486"/>
            <a:ext cx="3952875" cy="5929313"/>
          </a:xfrm>
          <a:prstGeom prst="rect">
            <a:avLst/>
          </a:prstGeom>
        </p:spPr>
      </p:pic>
      <p:sp>
        <p:nvSpPr>
          <p:cNvPr id="6" name="TextBox 40">
            <a:extLst>
              <a:ext uri="{FF2B5EF4-FFF2-40B4-BE49-F238E27FC236}">
                <a16:creationId xmlns:a16="http://schemas.microsoft.com/office/drawing/2014/main" xmlns="" id="{EE6DC167-07E9-4637-AFEA-6F207E3C9848}"/>
              </a:ext>
            </a:extLst>
          </p:cNvPr>
          <p:cNvSpPr txBox="1"/>
          <p:nvPr/>
        </p:nvSpPr>
        <p:spPr>
          <a:xfrm>
            <a:off x="7301856" y="1849968"/>
            <a:ext cx="35947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 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company is an association or collection of individuals, whether natural persons, </a:t>
            </a:r>
          </a:p>
        </p:txBody>
      </p:sp>
      <p:sp>
        <p:nvSpPr>
          <p:cNvPr id="7" name="TextBox 40">
            <a:extLst>
              <a:ext uri="{FF2B5EF4-FFF2-40B4-BE49-F238E27FC236}">
                <a16:creationId xmlns:a16="http://schemas.microsoft.com/office/drawing/2014/main" xmlns="" id="{2F703340-97DA-4D91-A7C1-DA249185778D}"/>
              </a:ext>
            </a:extLst>
          </p:cNvPr>
          <p:cNvSpPr txBox="1"/>
          <p:nvPr/>
        </p:nvSpPr>
        <p:spPr>
          <a:xfrm>
            <a:off x="7301856" y="4182215"/>
            <a:ext cx="35947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>
                <a:solidFill>
                  <a:srgbClr val="D4BDAB"/>
                </a:solidFill>
                <a:cs typeface="+mn-ea"/>
                <a:sym typeface="+mn-lt"/>
              </a:rPr>
              <a:t>点击添加标题</a:t>
            </a:r>
          </a:p>
          <a:p>
            <a:pPr defTabSz="914400">
              <a:lnSpc>
                <a:spcPct val="150000"/>
              </a:lnSpc>
            </a:pP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A 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company is an association or collection of individuals, whether natural persons, </a:t>
            </a:r>
          </a:p>
        </p:txBody>
      </p:sp>
      <p:pic>
        <p:nvPicPr>
          <p:cNvPr id="8" name="Shape 340">
            <a:extLst>
              <a:ext uri="{FF2B5EF4-FFF2-40B4-BE49-F238E27FC236}">
                <a16:creationId xmlns:a16="http://schemas.microsoft.com/office/drawing/2014/main" xmlns="" id="{A0D6DCDD-976A-426D-9BF4-167CC484C498}"/>
              </a:ext>
            </a:extLst>
          </p:cNvPr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405" y="1581751"/>
            <a:ext cx="1901950" cy="190195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9" name="Shape 341">
            <a:extLst>
              <a:ext uri="{FF2B5EF4-FFF2-40B4-BE49-F238E27FC236}">
                <a16:creationId xmlns:a16="http://schemas.microsoft.com/office/drawing/2014/main" xmlns="" id="{53B12B5C-B1E2-43F7-9F54-C786ADDAA01F}"/>
              </a:ext>
            </a:extLst>
          </p:cNvPr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814" y="3877275"/>
            <a:ext cx="1902541" cy="1902541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2959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683">
            <a:extLst>
              <a:ext uri="{FF2B5EF4-FFF2-40B4-BE49-F238E27FC236}">
                <a16:creationId xmlns:a16="http://schemas.microsoft.com/office/drawing/2014/main" xmlns="" id="{A422A538-4580-4F1B-81E9-FE59F207F042}"/>
              </a:ext>
            </a:extLst>
          </p:cNvPr>
          <p:cNvSpPr txBox="1"/>
          <p:nvPr/>
        </p:nvSpPr>
        <p:spPr>
          <a:xfrm>
            <a:off x="3531403" y="937171"/>
            <a:ext cx="5124961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3300" kern="0" dirty="0">
                <a:solidFill>
                  <a:srgbClr val="D4BDAB"/>
                </a:solidFill>
                <a:cs typeface="+mn-ea"/>
                <a:sym typeface="+mn-lt"/>
              </a:rPr>
              <a:t>WHAT ARE OUR</a:t>
            </a:r>
          </a:p>
          <a:p>
            <a:pPr algn="ctr" defTabSz="914400">
              <a:buSzPct val="25000"/>
            </a:pPr>
            <a:r>
              <a:rPr lang="en-US" sz="3300" kern="0" dirty="0">
                <a:solidFill>
                  <a:srgbClr val="D4BDAB"/>
                </a:solidFill>
                <a:cs typeface="+mn-ea"/>
                <a:sym typeface="+mn-lt"/>
              </a:rPr>
              <a:t> COMMON SERVICES</a:t>
            </a:r>
          </a:p>
        </p:txBody>
      </p:sp>
      <p:sp>
        <p:nvSpPr>
          <p:cNvPr id="3" name="Shape 684">
            <a:extLst>
              <a:ext uri="{FF2B5EF4-FFF2-40B4-BE49-F238E27FC236}">
                <a16:creationId xmlns:a16="http://schemas.microsoft.com/office/drawing/2014/main" xmlns="" id="{75FD6029-643E-4819-823E-3DF70E937E8B}"/>
              </a:ext>
            </a:extLst>
          </p:cNvPr>
          <p:cNvSpPr txBox="1"/>
          <p:nvPr/>
        </p:nvSpPr>
        <p:spPr>
          <a:xfrm>
            <a:off x="4731386" y="723391"/>
            <a:ext cx="2709618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buSzPct val="25000"/>
            </a:pPr>
            <a:r>
              <a:rPr lang="en-US" sz="800" kern="0" dirty="0">
                <a:solidFill>
                  <a:srgbClr val="D4BDAB"/>
                </a:solidFill>
                <a:cs typeface="+mn-ea"/>
                <a:sym typeface="+mn-lt"/>
              </a:rPr>
              <a:t>Y   O   U      C   A   N      W   R   I   T   E      H   E   R   E</a:t>
            </a:r>
          </a:p>
        </p:txBody>
      </p:sp>
      <p:sp>
        <p:nvSpPr>
          <p:cNvPr id="4" name="Shape 685">
            <a:extLst>
              <a:ext uri="{FF2B5EF4-FFF2-40B4-BE49-F238E27FC236}">
                <a16:creationId xmlns:a16="http://schemas.microsoft.com/office/drawing/2014/main" xmlns="" id="{A14F7BC8-CAE2-436D-9F5E-71D3BCCE724F}"/>
              </a:ext>
            </a:extLst>
          </p:cNvPr>
          <p:cNvSpPr txBox="1"/>
          <p:nvPr/>
        </p:nvSpPr>
        <p:spPr>
          <a:xfrm>
            <a:off x="2416894" y="2210699"/>
            <a:ext cx="7380709" cy="63985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914400">
              <a:lnSpc>
                <a:spcPct val="150000"/>
              </a:lnSpc>
              <a:buSzPct val="25000"/>
            </a:pPr>
            <a:r>
              <a:rPr lang="en-US" sz="900" kern="0">
                <a:solidFill>
                  <a:srgbClr val="0E0E0E"/>
                </a:solidFill>
                <a:cs typeface="+mn-ea"/>
                <a:sym typeface="+mn-l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A company or association of persons can be created at law as</a:t>
            </a:r>
          </a:p>
        </p:txBody>
      </p:sp>
      <p:cxnSp>
        <p:nvCxnSpPr>
          <p:cNvPr id="5" name="Shape 704">
            <a:extLst>
              <a:ext uri="{FF2B5EF4-FFF2-40B4-BE49-F238E27FC236}">
                <a16:creationId xmlns:a16="http://schemas.microsoft.com/office/drawing/2014/main" xmlns="" id="{4888D063-7218-4772-9A3F-3C339076D05A}"/>
              </a:ext>
            </a:extLst>
          </p:cNvPr>
          <p:cNvCxnSpPr/>
          <p:nvPr/>
        </p:nvCxnSpPr>
        <p:spPr>
          <a:xfrm>
            <a:off x="4239311" y="3429000"/>
            <a:ext cx="3545871" cy="0"/>
          </a:xfrm>
          <a:prstGeom prst="straightConnector1">
            <a:avLst/>
          </a:prstGeom>
          <a:noFill/>
          <a:ln w="9525" cap="flat" cmpd="sng">
            <a:solidFill>
              <a:srgbClr val="D4BDAB"/>
            </a:solidFill>
            <a:prstDash val="solid"/>
            <a:miter/>
            <a:headEnd type="none" w="med" len="med"/>
            <a:tailEnd type="none" w="med" len="med"/>
          </a:ln>
        </p:spPr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6596917-A11B-4627-B6E7-F21733EE5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35" y="3154244"/>
            <a:ext cx="10772775" cy="298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114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新简约室内家居PPT模板"/>
</p:tagLst>
</file>

<file path=ppt/theme/theme1.xml><?xml version="1.0" encoding="utf-8"?>
<a:theme xmlns:a="http://schemas.openxmlformats.org/drawingml/2006/main" name="Office Theme">
  <a:themeElements>
    <a:clrScheme name="自定义 1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C5B491"/>
      </a:accent6>
      <a:hlink>
        <a:srgbClr val="C5B491"/>
      </a:hlink>
      <a:folHlink>
        <a:srgbClr val="F79646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521</TotalTime>
  <Words>1045</Words>
  <Application>Microsoft Office PowerPoint</Application>
  <PresentationFormat>宽屏</PresentationFormat>
  <Paragraphs>103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79</cp:revision>
  <dcterms:created xsi:type="dcterms:W3CDTF">2017-08-18T03:02:25Z</dcterms:created>
  <dcterms:modified xsi:type="dcterms:W3CDTF">2018-05-24T07:28:37Z</dcterms:modified>
</cp:coreProperties>
</file>