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D46"/>
    <a:srgbClr val="9E255A"/>
    <a:srgbClr val="641A3E"/>
    <a:srgbClr val="7D0CFF"/>
    <a:srgbClr val="BA0069"/>
    <a:srgbClr val="FF0C0C"/>
    <a:srgbClr val="FF0C82"/>
    <a:srgbClr val="FE0CFF"/>
    <a:srgbClr val="BA0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5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DA284-EAC6-43CA-BC02-DA23C90A31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E0034-F282-45F4-9422-7DA81BD710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741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987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623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329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66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90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13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57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78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49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285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666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625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7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363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206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42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179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902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4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3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85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1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21D31-7EE1-47D1-80E2-DC44BC3FACBC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EABBF-2AFC-4C1C-8492-ECD663A0B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09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57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0" y="1596572"/>
            <a:ext cx="12192000" cy="217714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  <a:effectLst>
            <a:glow rad="50800">
              <a:srgbClr val="9E255A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0" y="1901372"/>
            <a:ext cx="12192000" cy="2177143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9E255A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0" y="2206172"/>
            <a:ext cx="12192000" cy="217714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  <a:effectLst>
            <a:glow rad="50800">
              <a:srgbClr val="9E255A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462462" y="1795463"/>
            <a:ext cx="3267075" cy="32670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355600">
              <a:schemeClr val="bg1">
                <a:alpha val="1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38040" y="1671041"/>
            <a:ext cx="3515917" cy="3515917"/>
          </a:xfrm>
          <a:prstGeom prst="ellipse">
            <a:avLst/>
          </a:prstGeom>
          <a:noFill/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40196" y="3251921"/>
            <a:ext cx="674194" cy="674194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578358" y="1901372"/>
            <a:ext cx="1064719" cy="1064719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61864" y="3149639"/>
            <a:ext cx="1209824" cy="1209824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130119" y="2217261"/>
            <a:ext cx="633265" cy="633265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777096" y="1213068"/>
            <a:ext cx="1705261" cy="1705261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755081" y="3251921"/>
            <a:ext cx="1705261" cy="1705261"/>
          </a:xfrm>
          <a:prstGeom prst="ellipse">
            <a:avLst/>
          </a:prstGeom>
          <a:solidFill>
            <a:schemeClr val="bg1">
              <a:alpha val="3000"/>
            </a:schemeClr>
          </a:solidFill>
          <a:ln>
            <a:solidFill>
              <a:schemeClr val="bg1">
                <a:alpha val="10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720620" y="2325659"/>
            <a:ext cx="27991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2016</a:t>
            </a:r>
            <a:endParaRPr lang="zh-CN" altLang="en-US" sz="8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33437" y="4065956"/>
            <a:ext cx="812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+mj-lt"/>
                <a:ea typeface="方正兰亭超细黑简体" panose="02000000000000000000" pitchFamily="2" charset="-122"/>
              </a:rPr>
              <a:t>优</a:t>
            </a:r>
            <a:r>
              <a:rPr lang="zh-CN" altLang="en-US" sz="1400" dirty="0" smtClean="0">
                <a:latin typeface="+mj-lt"/>
                <a:ea typeface="方正兰亭超细黑简体" panose="02000000000000000000" pitchFamily="2" charset="-122"/>
              </a:rPr>
              <a:t>品</a:t>
            </a:r>
            <a:r>
              <a:rPr lang="en-US" altLang="zh-CN" sz="1400" dirty="0" smtClean="0">
                <a:latin typeface="+mj-lt"/>
                <a:ea typeface="方正兰亭超细黑简体" panose="02000000000000000000" pitchFamily="2" charset="-122"/>
              </a:rPr>
              <a:t>PPT</a:t>
            </a:r>
            <a:endParaRPr lang="zh-CN" altLang="en-US" sz="1400" dirty="0"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04243" y="3579059"/>
            <a:ext cx="2983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梦幻星空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IOS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风格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  <a:endParaRPr lang="zh-CN" altLang="en-US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27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65698"/>
            <a:ext cx="12192000" cy="2786743"/>
            <a:chOff x="0" y="1596572"/>
            <a:chExt cx="12192000" cy="2786743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0" y="1596572"/>
              <a:ext cx="12192000" cy="2177143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  <a:effectLst>
              <a:glow rad="50800">
                <a:srgbClr val="9E255A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0" y="1901372"/>
              <a:ext cx="12192000" cy="2177143"/>
            </a:xfrm>
            <a:prstGeom prst="line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9E255A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0" y="2206172"/>
              <a:ext cx="12192000" cy="2177143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  <a:effectLst>
              <a:glow rad="50800">
                <a:srgbClr val="9E255A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206605" y="2557745"/>
            <a:ext cx="1778789" cy="1778789"/>
            <a:chOff x="4338040" y="1671041"/>
            <a:chExt cx="3515917" cy="3515917"/>
          </a:xfrm>
        </p:grpSpPr>
        <p:sp>
          <p:nvSpPr>
            <p:cNvPr id="10" name="椭圆 9"/>
            <p:cNvSpPr/>
            <p:nvPr/>
          </p:nvSpPr>
          <p:spPr>
            <a:xfrm>
              <a:off x="4462462" y="1795463"/>
              <a:ext cx="3267075" cy="3267075"/>
            </a:xfrm>
            <a:prstGeom prst="ellipse">
              <a:avLst/>
            </a:prstGeom>
            <a:solidFill>
              <a:srgbClr val="641A3E"/>
            </a:solidFill>
            <a:ln>
              <a:noFill/>
            </a:ln>
            <a:effectLst>
              <a:glow rad="355600">
                <a:schemeClr val="bg1">
                  <a:alpha val="1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LOGO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338040" y="1671041"/>
              <a:ext cx="3515917" cy="3515917"/>
            </a:xfrm>
            <a:prstGeom prst="ellipse">
              <a:avLst/>
            </a:prstGeom>
            <a:noFill/>
            <a:ln>
              <a:solidFill>
                <a:srgbClr val="9E255A"/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222337" y="1424407"/>
            <a:ext cx="483013" cy="483013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09425" y="4749853"/>
            <a:ext cx="605077" cy="605077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5689" y="3376673"/>
            <a:ext cx="1675719" cy="1675719"/>
          </a:xfrm>
          <a:prstGeom prst="ellipse">
            <a:avLst/>
          </a:prstGeom>
          <a:solidFill>
            <a:srgbClr val="7D0CFF">
              <a:alpha val="13000"/>
            </a:srgbClr>
          </a:solidFill>
          <a:ln>
            <a:noFill/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09801" y="4588147"/>
            <a:ext cx="323411" cy="323411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853957" y="5011534"/>
            <a:ext cx="606990" cy="606990"/>
          </a:xfrm>
          <a:prstGeom prst="ellipse">
            <a:avLst/>
          </a:prstGeom>
          <a:solidFill>
            <a:schemeClr val="bg1">
              <a:alpha val="37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622029" y="1631040"/>
            <a:ext cx="528149" cy="52814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464640" y="1293949"/>
            <a:ext cx="835740" cy="83574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508073" y="3154269"/>
            <a:ext cx="1675719" cy="1675719"/>
          </a:xfrm>
          <a:prstGeom prst="ellipse">
            <a:avLst/>
          </a:prstGeom>
          <a:solidFill>
            <a:srgbClr val="FE0CFF">
              <a:alpha val="13000"/>
            </a:srgbClr>
          </a:solidFill>
          <a:ln>
            <a:noFill/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900591" y="1917055"/>
            <a:ext cx="1675719" cy="1675719"/>
          </a:xfrm>
          <a:prstGeom prst="ellipse">
            <a:avLst/>
          </a:prstGeom>
          <a:solidFill>
            <a:srgbClr val="9E255A">
              <a:alpha val="13000"/>
            </a:srgbClr>
          </a:solidFill>
          <a:ln>
            <a:noFill/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008207" y="2139459"/>
            <a:ext cx="1675719" cy="1675719"/>
          </a:xfrm>
          <a:prstGeom prst="ellipse">
            <a:avLst/>
          </a:prstGeom>
          <a:solidFill>
            <a:srgbClr val="641A3E">
              <a:alpha val="13000"/>
            </a:srgbClr>
          </a:solidFill>
          <a:ln>
            <a:noFill/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3555" y="3480494"/>
            <a:ext cx="1479986" cy="14799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>
              <a:schemeClr val="bg1">
                <a:alpha val="2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605939" y="3252135"/>
            <a:ext cx="1479986" cy="14799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>
              <a:schemeClr val="bg1">
                <a:alpha val="2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03430" y="2235737"/>
            <a:ext cx="1479986" cy="14799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>
              <a:schemeClr val="bg1">
                <a:alpha val="2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98457" y="2014921"/>
            <a:ext cx="1479986" cy="14799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>
              <a:schemeClr val="bg1">
                <a:alpha val="2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68718" y="4007911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单击此处添加文字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</a:t>
            </a:r>
            <a:endParaRPr lang="en-US" altLang="zh-CN" sz="12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击此处添加文字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571715" y="3761295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单击此处添加文字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</a:t>
            </a:r>
            <a:endParaRPr lang="en-US" altLang="zh-CN" sz="12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击此处添加文字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058593" y="274489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单击此处添加文字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</a:t>
            </a:r>
            <a:endParaRPr lang="en-US" altLang="zh-CN" sz="12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击此处添加文字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950977" y="254547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单击此处添加文字</a:t>
            </a:r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</a:t>
            </a:r>
            <a:endParaRPr lang="en-US" altLang="zh-CN" sz="12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</a:t>
            </a:r>
            <a:r>
              <a:rPr lang="zh-CN" altLang="en-US" sz="1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115457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28205" y="274603"/>
            <a:ext cx="1486295" cy="1486295"/>
            <a:chOff x="4338040" y="1671041"/>
            <a:chExt cx="3515917" cy="3515917"/>
          </a:xfrm>
        </p:grpSpPr>
        <p:sp>
          <p:nvSpPr>
            <p:cNvPr id="10" name="椭圆 9"/>
            <p:cNvSpPr/>
            <p:nvPr/>
          </p:nvSpPr>
          <p:spPr>
            <a:xfrm>
              <a:off x="4462462" y="1795463"/>
              <a:ext cx="3267075" cy="32670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355600">
                <a:schemeClr val="bg1">
                  <a:alpha val="1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760D46"/>
                  </a:solidFill>
                </a:rPr>
                <a:t>LOGO</a:t>
              </a:r>
              <a:endParaRPr lang="zh-CN" altLang="en-US" sz="2400" dirty="0">
                <a:solidFill>
                  <a:srgbClr val="760D46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338040" y="1671041"/>
              <a:ext cx="3515917" cy="3515917"/>
            </a:xfrm>
            <a:prstGeom prst="ellipse">
              <a:avLst/>
            </a:prstGeom>
            <a:noFill/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1" name="椭圆 20"/>
          <p:cNvSpPr/>
          <p:nvPr/>
        </p:nvSpPr>
        <p:spPr>
          <a:xfrm>
            <a:off x="1942705" y="591089"/>
            <a:ext cx="473285" cy="473285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solidFill>
              <a:schemeClr val="bg1">
                <a:alpha val="28000"/>
              </a:schemeClr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116568" y="2018805"/>
            <a:ext cx="2770712" cy="2770712"/>
            <a:chOff x="9900591" y="1917055"/>
            <a:chExt cx="1675719" cy="1675719"/>
          </a:xfrm>
        </p:grpSpPr>
        <p:sp>
          <p:nvSpPr>
            <p:cNvPr id="30" name="椭圆 29"/>
            <p:cNvSpPr/>
            <p:nvPr/>
          </p:nvSpPr>
          <p:spPr>
            <a:xfrm>
              <a:off x="9900591" y="1917055"/>
              <a:ext cx="1675719" cy="1675719"/>
            </a:xfrm>
            <a:prstGeom prst="ellipse">
              <a:avLst/>
            </a:prstGeom>
            <a:solidFill>
              <a:schemeClr val="bg1">
                <a:alpha val="13000"/>
              </a:schemeClr>
            </a:solidFill>
            <a:ln>
              <a:noFill/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9998457" y="2014921"/>
              <a:ext cx="1479986" cy="14799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bg1">
                  <a:alpha val="29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41486" y="1453391"/>
            <a:ext cx="3901538" cy="3901538"/>
            <a:chOff x="9900591" y="1917055"/>
            <a:chExt cx="1675719" cy="1675719"/>
          </a:xfrm>
        </p:grpSpPr>
        <p:sp>
          <p:nvSpPr>
            <p:cNvPr id="39" name="椭圆 38"/>
            <p:cNvSpPr/>
            <p:nvPr/>
          </p:nvSpPr>
          <p:spPr>
            <a:xfrm>
              <a:off x="9900591" y="1917055"/>
              <a:ext cx="1675719" cy="1675719"/>
            </a:xfrm>
            <a:prstGeom prst="ellipse">
              <a:avLst/>
            </a:prstGeom>
            <a:solidFill>
              <a:schemeClr val="bg1">
                <a:alpha val="13000"/>
              </a:schemeClr>
            </a:solidFill>
            <a:ln>
              <a:noFill/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998457" y="2014921"/>
              <a:ext cx="1479986" cy="14799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bg1">
                  <a:alpha val="29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28880" y="2018805"/>
            <a:ext cx="2770712" cy="2770712"/>
            <a:chOff x="9900591" y="1917055"/>
            <a:chExt cx="1675719" cy="1675719"/>
          </a:xfrm>
        </p:grpSpPr>
        <p:sp>
          <p:nvSpPr>
            <p:cNvPr id="42" name="椭圆 41"/>
            <p:cNvSpPr/>
            <p:nvPr/>
          </p:nvSpPr>
          <p:spPr>
            <a:xfrm>
              <a:off x="9900591" y="1917055"/>
              <a:ext cx="1675719" cy="1675719"/>
            </a:xfrm>
            <a:prstGeom prst="ellipse">
              <a:avLst/>
            </a:prstGeom>
            <a:solidFill>
              <a:schemeClr val="bg1">
                <a:alpha val="13000"/>
              </a:schemeClr>
            </a:solidFill>
            <a:ln>
              <a:noFill/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998457" y="2014921"/>
              <a:ext cx="1479986" cy="14799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bg1">
                  <a:alpha val="29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1"/>
          <p:cNvSpPr txBox="1"/>
          <p:nvPr/>
        </p:nvSpPr>
        <p:spPr>
          <a:xfrm>
            <a:off x="1420465" y="3505760"/>
            <a:ext cx="216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</a:t>
            </a:r>
          </a:p>
        </p:txBody>
      </p:sp>
      <p:sp>
        <p:nvSpPr>
          <p:cNvPr id="46" name="TextBox 1"/>
          <p:cNvSpPr txBox="1"/>
          <p:nvPr/>
        </p:nvSpPr>
        <p:spPr>
          <a:xfrm>
            <a:off x="8632777" y="3505760"/>
            <a:ext cx="216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</a:t>
            </a:r>
          </a:p>
        </p:txBody>
      </p:sp>
      <p:sp>
        <p:nvSpPr>
          <p:cNvPr id="7" name="矩形 6"/>
          <p:cNvSpPr/>
          <p:nvPr/>
        </p:nvSpPr>
        <p:spPr>
          <a:xfrm>
            <a:off x="1278384" y="3346020"/>
            <a:ext cx="2447078" cy="45719"/>
          </a:xfrm>
          <a:prstGeom prst="rect">
            <a:avLst/>
          </a:prstGeom>
          <a:gradFill flip="none" rotWithShape="1">
            <a:gsLst>
              <a:gs pos="23000">
                <a:srgbClr val="760D46">
                  <a:alpha val="40000"/>
                </a:srgbClr>
              </a:gs>
              <a:gs pos="0">
                <a:schemeClr val="bg1">
                  <a:alpha val="40000"/>
                </a:schemeClr>
              </a:gs>
              <a:gs pos="80000">
                <a:srgbClr val="760D46">
                  <a:alpha val="40000"/>
                </a:srgbClr>
              </a:gs>
              <a:gs pos="100000">
                <a:schemeClr val="bg1">
                  <a:alpha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1"/>
          <p:cNvSpPr txBox="1"/>
          <p:nvPr/>
        </p:nvSpPr>
        <p:spPr>
          <a:xfrm>
            <a:off x="4778960" y="3484372"/>
            <a:ext cx="27469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单击此处添加文字，单击此处添加文字单击此处添加文字，单击此处添加文字单击此处添加文字，单击此处添加文字单击此处添加文字，单击此处添加文字</a:t>
            </a:r>
          </a:p>
        </p:txBody>
      </p:sp>
      <p:sp>
        <p:nvSpPr>
          <p:cNvPr id="32" name="矩形 31"/>
          <p:cNvSpPr/>
          <p:nvPr/>
        </p:nvSpPr>
        <p:spPr>
          <a:xfrm>
            <a:off x="4416563" y="3346020"/>
            <a:ext cx="3340604" cy="51837"/>
          </a:xfrm>
          <a:prstGeom prst="rect">
            <a:avLst/>
          </a:prstGeom>
          <a:gradFill flip="none" rotWithShape="1">
            <a:gsLst>
              <a:gs pos="23000">
                <a:srgbClr val="760D46">
                  <a:alpha val="40000"/>
                </a:srgbClr>
              </a:gs>
              <a:gs pos="0">
                <a:schemeClr val="bg1">
                  <a:alpha val="40000"/>
                </a:schemeClr>
              </a:gs>
              <a:gs pos="80000">
                <a:srgbClr val="760D46">
                  <a:alpha val="40000"/>
                </a:srgbClr>
              </a:gs>
              <a:gs pos="100000">
                <a:schemeClr val="bg1">
                  <a:alpha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490695" y="3346020"/>
            <a:ext cx="2447078" cy="45719"/>
          </a:xfrm>
          <a:prstGeom prst="rect">
            <a:avLst/>
          </a:prstGeom>
          <a:gradFill flip="none" rotWithShape="1">
            <a:gsLst>
              <a:gs pos="23000">
                <a:srgbClr val="760D46">
                  <a:alpha val="40000"/>
                </a:srgbClr>
              </a:gs>
              <a:gs pos="0">
                <a:schemeClr val="bg1">
                  <a:alpha val="40000"/>
                </a:schemeClr>
              </a:gs>
              <a:gs pos="80000">
                <a:srgbClr val="760D46">
                  <a:alpha val="40000"/>
                </a:srgbClr>
              </a:gs>
              <a:gs pos="100000">
                <a:schemeClr val="bg1">
                  <a:alpha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961922" y="2424117"/>
            <a:ext cx="1080000" cy="1080000"/>
            <a:chOff x="1961922" y="2424117"/>
            <a:chExt cx="1080000" cy="1080000"/>
          </a:xfrm>
        </p:grpSpPr>
        <p:sp>
          <p:nvSpPr>
            <p:cNvPr id="36" name="椭圆 35"/>
            <p:cNvSpPr/>
            <p:nvPr/>
          </p:nvSpPr>
          <p:spPr>
            <a:xfrm>
              <a:off x="1961922" y="2424117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19367" y="2476372"/>
              <a:ext cx="545571" cy="959213"/>
              <a:chOff x="2650183" y="3969704"/>
              <a:chExt cx="545571" cy="959213"/>
            </a:xfrm>
            <a:solidFill>
              <a:srgbClr val="760D46"/>
            </a:solidFill>
          </p:grpSpPr>
          <p:sp>
            <p:nvSpPr>
              <p:cNvPr id="38" name="减号 37"/>
              <p:cNvSpPr/>
              <p:nvPr/>
            </p:nvSpPr>
            <p:spPr>
              <a:xfrm rot="7897152">
                <a:off x="2452579" y="4277252"/>
                <a:ext cx="959213" cy="344118"/>
              </a:xfrm>
              <a:prstGeom prst="mathMinus">
                <a:avLst/>
              </a:prstGeom>
              <a:grpFill/>
              <a:ln>
                <a:solidFill>
                  <a:srgbClr val="760D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2650183" y="4069024"/>
                <a:ext cx="545571" cy="734324"/>
                <a:chOff x="2650183" y="4069024"/>
                <a:chExt cx="545571" cy="734324"/>
              </a:xfrm>
              <a:grpFill/>
            </p:grpSpPr>
            <p:sp>
              <p:nvSpPr>
                <p:cNvPr id="50" name="同心圆 49"/>
                <p:cNvSpPr/>
                <p:nvPr/>
              </p:nvSpPr>
              <p:spPr>
                <a:xfrm>
                  <a:off x="2650183" y="4157451"/>
                  <a:ext cx="231514" cy="231514"/>
                </a:xfrm>
                <a:prstGeom prst="donut">
                  <a:avLst/>
                </a:prstGeom>
                <a:grpFill/>
                <a:ln>
                  <a:solidFill>
                    <a:srgbClr val="760D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同心圆 50"/>
                <p:cNvSpPr/>
                <p:nvPr/>
              </p:nvSpPr>
              <p:spPr>
                <a:xfrm>
                  <a:off x="2956183" y="4571834"/>
                  <a:ext cx="231514" cy="231514"/>
                </a:xfrm>
                <a:prstGeom prst="donut">
                  <a:avLst/>
                </a:prstGeom>
                <a:grpFill/>
                <a:ln>
                  <a:solidFill>
                    <a:srgbClr val="760D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减号 51"/>
                <p:cNvSpPr/>
                <p:nvPr/>
              </p:nvSpPr>
              <p:spPr>
                <a:xfrm>
                  <a:off x="2719367" y="4069024"/>
                  <a:ext cx="476387" cy="237436"/>
                </a:xfrm>
                <a:prstGeom prst="mathMinus">
                  <a:avLst/>
                </a:prstGeom>
                <a:grpFill/>
                <a:ln>
                  <a:solidFill>
                    <a:srgbClr val="760D4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3" name="组合 52"/>
          <p:cNvGrpSpPr/>
          <p:nvPr/>
        </p:nvGrpSpPr>
        <p:grpSpPr>
          <a:xfrm>
            <a:off x="9174234" y="2411433"/>
            <a:ext cx="1080000" cy="1080000"/>
            <a:chOff x="10522973" y="2618897"/>
            <a:chExt cx="1080000" cy="1080000"/>
          </a:xfrm>
        </p:grpSpPr>
        <p:sp>
          <p:nvSpPr>
            <p:cNvPr id="54" name="椭圆 53"/>
            <p:cNvSpPr/>
            <p:nvPr/>
          </p:nvSpPr>
          <p:spPr>
            <a:xfrm>
              <a:off x="10522973" y="2618897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695014" y="2890855"/>
              <a:ext cx="735919" cy="536085"/>
              <a:chOff x="10568246" y="2863123"/>
              <a:chExt cx="735919" cy="536085"/>
            </a:xfrm>
          </p:grpSpPr>
          <p:sp>
            <p:nvSpPr>
              <p:cNvPr id="56" name="圆角矩形标注 55"/>
              <p:cNvSpPr/>
              <p:nvPr/>
            </p:nvSpPr>
            <p:spPr>
              <a:xfrm>
                <a:off x="10901363" y="3141913"/>
                <a:ext cx="402802" cy="257295"/>
              </a:xfrm>
              <a:prstGeom prst="wedgeRoundRectCallout">
                <a:avLst>
                  <a:gd name="adj1" fmla="val -20242"/>
                  <a:gd name="adj2" fmla="val 77077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760D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标注 56"/>
              <p:cNvSpPr/>
              <p:nvPr/>
            </p:nvSpPr>
            <p:spPr>
              <a:xfrm>
                <a:off x="10568246" y="2863123"/>
                <a:ext cx="524449" cy="424633"/>
              </a:xfrm>
              <a:prstGeom prst="wedgeRoundRectCallout">
                <a:avLst>
                  <a:gd name="adj1" fmla="val -21920"/>
                  <a:gd name="adj2" fmla="val 67822"/>
                  <a:gd name="adj3" fmla="val 16667"/>
                </a:avLst>
              </a:prstGeom>
              <a:solidFill>
                <a:srgbClr val="760D4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319851" y="1960605"/>
            <a:ext cx="1534027" cy="1534027"/>
            <a:chOff x="5556000" y="2350855"/>
            <a:chExt cx="1080000" cy="1080000"/>
          </a:xfrm>
        </p:grpSpPr>
        <p:sp>
          <p:nvSpPr>
            <p:cNvPr id="59" name="椭圆 58"/>
            <p:cNvSpPr/>
            <p:nvPr/>
          </p:nvSpPr>
          <p:spPr>
            <a:xfrm>
              <a:off x="5556000" y="2350855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空心弧 59"/>
            <p:cNvSpPr/>
            <p:nvPr/>
          </p:nvSpPr>
          <p:spPr>
            <a:xfrm rot="5400000">
              <a:off x="6179069" y="2851688"/>
              <a:ext cx="199491" cy="199491"/>
            </a:xfrm>
            <a:prstGeom prst="blockArc">
              <a:avLst>
                <a:gd name="adj1" fmla="val 10800000"/>
                <a:gd name="adj2" fmla="val 21582674"/>
                <a:gd name="adj3" fmla="val 11298"/>
              </a:avLst>
            </a:prstGeom>
            <a:solidFill>
              <a:srgbClr val="760D46"/>
            </a:solidFill>
            <a:ln>
              <a:solidFill>
                <a:srgbClr val="760D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5789216" y="3157782"/>
              <a:ext cx="589434" cy="0"/>
            </a:xfrm>
            <a:prstGeom prst="line">
              <a:avLst/>
            </a:prstGeom>
            <a:ln w="19050" cap="rnd">
              <a:solidFill>
                <a:srgbClr val="760D4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/>
            <p:cNvGrpSpPr/>
            <p:nvPr/>
          </p:nvGrpSpPr>
          <p:grpSpPr>
            <a:xfrm>
              <a:off x="5862376" y="2824777"/>
              <a:ext cx="412347" cy="281429"/>
              <a:chOff x="5428557" y="4250269"/>
              <a:chExt cx="412347" cy="396883"/>
            </a:xfrm>
            <a:solidFill>
              <a:srgbClr val="760D46"/>
            </a:solidFill>
          </p:grpSpPr>
          <p:sp>
            <p:nvSpPr>
              <p:cNvPr id="66" name="圆角矩形 65"/>
              <p:cNvSpPr/>
              <p:nvPr/>
            </p:nvSpPr>
            <p:spPr>
              <a:xfrm>
                <a:off x="5428558" y="4256140"/>
                <a:ext cx="412346" cy="391012"/>
              </a:xfrm>
              <a:prstGeom prst="roundRect">
                <a:avLst/>
              </a:prstGeom>
              <a:grpFill/>
              <a:ln>
                <a:solidFill>
                  <a:srgbClr val="760D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428557" y="4250269"/>
                <a:ext cx="412347" cy="106053"/>
              </a:xfrm>
              <a:prstGeom prst="rect">
                <a:avLst/>
              </a:prstGeom>
              <a:grpFill/>
              <a:ln>
                <a:solidFill>
                  <a:srgbClr val="760D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990160" y="2495631"/>
              <a:ext cx="144476" cy="298450"/>
              <a:chOff x="5515066" y="4027052"/>
              <a:chExt cx="144476" cy="298450"/>
            </a:xfrm>
            <a:solidFill>
              <a:srgbClr val="760D46"/>
            </a:solidFill>
          </p:grpSpPr>
          <p:sp>
            <p:nvSpPr>
              <p:cNvPr id="64" name="任意多边形 63"/>
              <p:cNvSpPr/>
              <p:nvPr/>
            </p:nvSpPr>
            <p:spPr>
              <a:xfrm>
                <a:off x="5515066" y="4027052"/>
                <a:ext cx="54473" cy="298450"/>
              </a:xfrm>
              <a:custGeom>
                <a:avLst/>
                <a:gdLst>
                  <a:gd name="connsiteX0" fmla="*/ 22229 w 54473"/>
                  <a:gd name="connsiteY0" fmla="*/ 0 h 298450"/>
                  <a:gd name="connsiteX1" fmla="*/ 53979 w 54473"/>
                  <a:gd name="connsiteY1" fmla="*/ 85725 h 298450"/>
                  <a:gd name="connsiteX2" fmla="*/ 4 w 54473"/>
                  <a:gd name="connsiteY2" fmla="*/ 196850 h 298450"/>
                  <a:gd name="connsiteX3" fmla="*/ 50804 w 54473"/>
                  <a:gd name="connsiteY3" fmla="*/ 298450 h 298450"/>
                  <a:gd name="connsiteX4" fmla="*/ 50804 w 54473"/>
                  <a:gd name="connsiteY4" fmla="*/ 298450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3" h="298450">
                    <a:moveTo>
                      <a:pt x="22229" y="0"/>
                    </a:moveTo>
                    <a:cubicBezTo>
                      <a:pt x="39956" y="26458"/>
                      <a:pt x="57683" y="52917"/>
                      <a:pt x="53979" y="85725"/>
                    </a:cubicBezTo>
                    <a:cubicBezTo>
                      <a:pt x="50275" y="118533"/>
                      <a:pt x="533" y="161396"/>
                      <a:pt x="4" y="196850"/>
                    </a:cubicBezTo>
                    <a:cubicBezTo>
                      <a:pt x="-525" y="232304"/>
                      <a:pt x="50804" y="298450"/>
                      <a:pt x="50804" y="298450"/>
                    </a:cubicBezTo>
                    <a:lnTo>
                      <a:pt x="50804" y="298450"/>
                    </a:lnTo>
                  </a:path>
                </a:pathLst>
              </a:custGeom>
              <a:grpFill/>
              <a:ln>
                <a:solidFill>
                  <a:srgbClr val="760D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5613823" y="4080303"/>
                <a:ext cx="45719" cy="214619"/>
              </a:xfrm>
              <a:custGeom>
                <a:avLst/>
                <a:gdLst>
                  <a:gd name="connsiteX0" fmla="*/ 22229 w 54473"/>
                  <a:gd name="connsiteY0" fmla="*/ 0 h 298450"/>
                  <a:gd name="connsiteX1" fmla="*/ 53979 w 54473"/>
                  <a:gd name="connsiteY1" fmla="*/ 85725 h 298450"/>
                  <a:gd name="connsiteX2" fmla="*/ 4 w 54473"/>
                  <a:gd name="connsiteY2" fmla="*/ 196850 h 298450"/>
                  <a:gd name="connsiteX3" fmla="*/ 50804 w 54473"/>
                  <a:gd name="connsiteY3" fmla="*/ 298450 h 298450"/>
                  <a:gd name="connsiteX4" fmla="*/ 50804 w 54473"/>
                  <a:gd name="connsiteY4" fmla="*/ 298450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3" h="298450">
                    <a:moveTo>
                      <a:pt x="22229" y="0"/>
                    </a:moveTo>
                    <a:cubicBezTo>
                      <a:pt x="39956" y="26458"/>
                      <a:pt x="57683" y="52917"/>
                      <a:pt x="53979" y="85725"/>
                    </a:cubicBezTo>
                    <a:cubicBezTo>
                      <a:pt x="50275" y="118533"/>
                      <a:pt x="533" y="161396"/>
                      <a:pt x="4" y="196850"/>
                    </a:cubicBezTo>
                    <a:cubicBezTo>
                      <a:pt x="-525" y="232304"/>
                      <a:pt x="50804" y="298450"/>
                      <a:pt x="50804" y="298450"/>
                    </a:cubicBezTo>
                    <a:lnTo>
                      <a:pt x="50804" y="298450"/>
                    </a:lnTo>
                  </a:path>
                </a:pathLst>
              </a:custGeom>
              <a:grpFill/>
              <a:ln>
                <a:solidFill>
                  <a:srgbClr val="760D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654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449782" y="769233"/>
            <a:ext cx="5498217" cy="5498217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solidFill>
              <a:schemeClr val="bg1"/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28205" y="274603"/>
            <a:ext cx="1486295" cy="1486295"/>
            <a:chOff x="4338040" y="1671041"/>
            <a:chExt cx="3515917" cy="3515917"/>
          </a:xfrm>
        </p:grpSpPr>
        <p:sp>
          <p:nvSpPr>
            <p:cNvPr id="10" name="椭圆 9"/>
            <p:cNvSpPr/>
            <p:nvPr/>
          </p:nvSpPr>
          <p:spPr>
            <a:xfrm>
              <a:off x="4462462" y="1795463"/>
              <a:ext cx="3267075" cy="32670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355600">
                <a:schemeClr val="bg1">
                  <a:alpha val="1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760D46"/>
                  </a:solidFill>
                </a:rPr>
                <a:t>LOGO</a:t>
              </a:r>
              <a:endParaRPr lang="zh-CN" altLang="en-US" sz="2400" dirty="0">
                <a:solidFill>
                  <a:srgbClr val="760D46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338040" y="1671041"/>
              <a:ext cx="3515917" cy="3515917"/>
            </a:xfrm>
            <a:prstGeom prst="ellipse">
              <a:avLst/>
            </a:prstGeom>
            <a:noFill/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3" name="椭圆 22"/>
          <p:cNvSpPr/>
          <p:nvPr/>
        </p:nvSpPr>
        <p:spPr>
          <a:xfrm>
            <a:off x="4900727" y="1640873"/>
            <a:ext cx="217640" cy="217640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solidFill>
              <a:schemeClr val="bg1"/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5108239" y="1749693"/>
            <a:ext cx="6450575" cy="0"/>
          </a:xfrm>
          <a:prstGeom prst="line">
            <a:avLst/>
          </a:prstGeom>
          <a:ln>
            <a:solidFill>
              <a:schemeClr val="bg1">
                <a:alpha val="57000"/>
              </a:schemeClr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"/>
          <p:cNvSpPr txBox="1"/>
          <p:nvPr/>
        </p:nvSpPr>
        <p:spPr>
          <a:xfrm>
            <a:off x="5237974" y="1043025"/>
            <a:ext cx="6320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单击此处添加文字，单击此处添加文字单击此处添加文字，单击此处添加文字单击此处添加文字，单击此处添加文字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515190" y="3042835"/>
            <a:ext cx="6043624" cy="0"/>
          </a:xfrm>
          <a:prstGeom prst="line">
            <a:avLst/>
          </a:prstGeom>
          <a:ln>
            <a:solidFill>
              <a:schemeClr val="bg1">
                <a:alpha val="57000"/>
              </a:schemeClr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"/>
          <p:cNvSpPr txBox="1"/>
          <p:nvPr/>
        </p:nvSpPr>
        <p:spPr>
          <a:xfrm>
            <a:off x="5237974" y="2336167"/>
            <a:ext cx="6320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单击此处添加文字，单击此处添加文字单击此处添加文字，单击此处添加文字单击此处添加文字，单击此处添加文字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5389978" y="4335977"/>
            <a:ext cx="6168836" cy="0"/>
          </a:xfrm>
          <a:prstGeom prst="line">
            <a:avLst/>
          </a:prstGeom>
          <a:ln>
            <a:solidFill>
              <a:schemeClr val="bg1">
                <a:alpha val="57000"/>
              </a:schemeClr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"/>
          <p:cNvSpPr txBox="1"/>
          <p:nvPr/>
        </p:nvSpPr>
        <p:spPr>
          <a:xfrm>
            <a:off x="5237974" y="3629309"/>
            <a:ext cx="6320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单击此处添加文字，单击此处添加文字单击此处添加文字，单击此处添加文字单击此处添加文字，单击此处添加文字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4771534" y="5629119"/>
            <a:ext cx="6787280" cy="0"/>
          </a:xfrm>
          <a:prstGeom prst="line">
            <a:avLst/>
          </a:prstGeom>
          <a:ln>
            <a:solidFill>
              <a:schemeClr val="bg1">
                <a:alpha val="57000"/>
              </a:schemeClr>
            </a:solidFill>
          </a:ln>
          <a:effectLst>
            <a:glow rad="50800">
              <a:schemeClr val="bg1">
                <a:alpha val="2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"/>
          <p:cNvSpPr txBox="1"/>
          <p:nvPr/>
        </p:nvSpPr>
        <p:spPr>
          <a:xfrm>
            <a:off x="5237974" y="4922451"/>
            <a:ext cx="6320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单击此处添加文字，单击此处添加文字单击此处添加文字，单击此处添加文字单击此处添加文字，单击此处添加文字</a:t>
            </a:r>
          </a:p>
        </p:txBody>
      </p:sp>
      <p:sp>
        <p:nvSpPr>
          <p:cNvPr id="52" name="椭圆 51"/>
          <p:cNvSpPr/>
          <p:nvPr/>
        </p:nvSpPr>
        <p:spPr>
          <a:xfrm>
            <a:off x="5297550" y="2937315"/>
            <a:ext cx="217640" cy="217640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solidFill>
              <a:schemeClr val="bg1"/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188730" y="4227157"/>
            <a:ext cx="217640" cy="217640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solidFill>
              <a:schemeClr val="bg1"/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564878" y="5520299"/>
            <a:ext cx="217640" cy="217640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solidFill>
              <a:schemeClr val="bg1"/>
            </a:solidFill>
          </a:ln>
          <a:effectLst>
            <a:glow rad="50800">
              <a:schemeClr val="bg1">
                <a:alpha val="1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0" y="1749693"/>
            <a:ext cx="3584772" cy="358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3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-94269" y="3148647"/>
            <a:ext cx="12369014" cy="2594735"/>
          </a:xfrm>
          <a:prstGeom prst="roundRect">
            <a:avLst>
              <a:gd name="adj" fmla="val 0"/>
            </a:avLst>
          </a:prstGeom>
          <a:solidFill>
            <a:srgbClr val="760D46">
              <a:alpha val="36000"/>
            </a:srgbClr>
          </a:solidFill>
          <a:ln w="28575"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28205" y="274603"/>
            <a:ext cx="1486295" cy="1486295"/>
            <a:chOff x="4338040" y="1671041"/>
            <a:chExt cx="3515917" cy="3515917"/>
          </a:xfrm>
        </p:grpSpPr>
        <p:sp>
          <p:nvSpPr>
            <p:cNvPr id="10" name="椭圆 9"/>
            <p:cNvSpPr/>
            <p:nvPr/>
          </p:nvSpPr>
          <p:spPr>
            <a:xfrm>
              <a:off x="4462462" y="1795463"/>
              <a:ext cx="3267075" cy="326707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glow rad="355600">
                <a:schemeClr val="bg1">
                  <a:alpha val="1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760D46"/>
                  </a:solidFill>
                </a:rPr>
                <a:t>LOGO</a:t>
              </a:r>
              <a:endParaRPr lang="zh-CN" altLang="en-US" sz="2400" dirty="0">
                <a:solidFill>
                  <a:srgbClr val="760D46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338040" y="1671041"/>
              <a:ext cx="3515917" cy="3515917"/>
            </a:xfrm>
            <a:prstGeom prst="ellipse">
              <a:avLst/>
            </a:prstGeom>
            <a:noFill/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8" name="TextBox 1"/>
          <p:cNvSpPr txBox="1"/>
          <p:nvPr/>
        </p:nvSpPr>
        <p:spPr>
          <a:xfrm>
            <a:off x="785838" y="3845849"/>
            <a:ext cx="108219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单击此处添加文字，单击此处添加文字单击此处添加文字，单击此处添加文字单击此处添加文字，单击此处添加文字单击此处添加文字，单击此处添加文字单击此处添加文字，单击此处添加文字单击此处添加文字，单击此处添加文字单击此处添加文字，单击此处添加文字单击此处添加文字，单击此处添加文字单击此处添加文字，单击此处添加文字</a:t>
            </a:r>
            <a:endParaRPr lang="zh-CN" altLang="en-US" sz="16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13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47392" y="1407645"/>
            <a:ext cx="4047985" cy="4047985"/>
            <a:chOff x="1129590" y="3582644"/>
            <a:chExt cx="2011004" cy="2011004"/>
          </a:xfrm>
        </p:grpSpPr>
        <p:sp>
          <p:nvSpPr>
            <p:cNvPr id="22" name="任意多边形 21"/>
            <p:cNvSpPr/>
            <p:nvPr/>
          </p:nvSpPr>
          <p:spPr>
            <a:xfrm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500000"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3000000"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4500000"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6000000"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7500000"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9000000">
              <a:off x="1129590" y="3698743"/>
              <a:ext cx="2011004" cy="1778806"/>
            </a:xfrm>
            <a:custGeom>
              <a:avLst/>
              <a:gdLst>
                <a:gd name="connsiteX0" fmla="*/ 49824 w 2011004"/>
                <a:gd name="connsiteY0" fmla="*/ 0 h 1778806"/>
                <a:gd name="connsiteX1" fmla="*/ 2010660 w 2011004"/>
                <a:gd name="connsiteY1" fmla="*/ 1769488 h 1778806"/>
                <a:gd name="connsiteX2" fmla="*/ 2011004 w 2011004"/>
                <a:gd name="connsiteY2" fmla="*/ 1776290 h 1778806"/>
                <a:gd name="connsiteX3" fmla="*/ 1961179 w 2011004"/>
                <a:gd name="connsiteY3" fmla="*/ 1778806 h 1778806"/>
                <a:gd name="connsiteX4" fmla="*/ 343 w 2011004"/>
                <a:gd name="connsiteY4" fmla="*/ 9319 h 1778806"/>
                <a:gd name="connsiteX5" fmla="*/ 0 w 2011004"/>
                <a:gd name="connsiteY5" fmla="*/ 2516 h 17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004" h="1778806">
                  <a:moveTo>
                    <a:pt x="49824" y="0"/>
                  </a:moveTo>
                  <a:cubicBezTo>
                    <a:pt x="1070349" y="0"/>
                    <a:pt x="1909725" y="775593"/>
                    <a:pt x="2010660" y="1769488"/>
                  </a:cubicBezTo>
                  <a:lnTo>
                    <a:pt x="2011004" y="1776290"/>
                  </a:lnTo>
                  <a:lnTo>
                    <a:pt x="1961179" y="1778806"/>
                  </a:lnTo>
                  <a:cubicBezTo>
                    <a:pt x="940654" y="1778806"/>
                    <a:pt x="101279" y="1003214"/>
                    <a:pt x="343" y="9319"/>
                  </a:cubicBezTo>
                  <a:lnTo>
                    <a:pt x="0" y="2516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alpha val="28000"/>
                </a:schemeClr>
              </a:solidFill>
            </a:ln>
            <a:effectLst>
              <a:glow rad="50800">
                <a:schemeClr val="bg1">
                  <a:alpha val="1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5"/>
          <p:cNvSpPr txBox="1"/>
          <p:nvPr/>
        </p:nvSpPr>
        <p:spPr>
          <a:xfrm>
            <a:off x="4032358" y="2591213"/>
            <a:ext cx="4137671" cy="1107996"/>
          </a:xfrm>
          <a:prstGeom prst="rect">
            <a:avLst/>
          </a:prstGeom>
          <a:noFill/>
          <a:effectLst>
            <a:glow>
              <a:schemeClr val="bg1">
                <a:alpha val="86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641A3E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6600" dirty="0">
              <a:solidFill>
                <a:srgbClr val="641A3E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3248" y="356638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41A3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128442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1438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661</Words>
  <Application>Microsoft Office PowerPoint</Application>
  <PresentationFormat>宽屏</PresentationFormat>
  <Paragraphs>32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方正兰亭超细黑简体</vt:lpstr>
      <vt:lpstr>方正兰亭纤黑_GBK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97</cp:revision>
  <dcterms:created xsi:type="dcterms:W3CDTF">2015-11-10T13:48:12Z</dcterms:created>
  <dcterms:modified xsi:type="dcterms:W3CDTF">2017-03-11T15:40:50Z</dcterms:modified>
</cp:coreProperties>
</file>