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62" r:id="rId5"/>
    <p:sldId id="263" r:id="rId6"/>
    <p:sldId id="261" r:id="rId7"/>
    <p:sldId id="264" r:id="rId8"/>
    <p:sldId id="259" r:id="rId9"/>
    <p:sldId id="265" r:id="rId10"/>
    <p:sldId id="260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022F66"/>
    <a:srgbClr val="FFC000"/>
    <a:srgbClr val="FFFFFF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BE6D3-1768-4A49-9726-6F44566EC956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98A73E-2670-4907-9564-CD37001F84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5508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98728-B55E-4094-AB73-EC9F9102850D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2362-13F3-4653-97F5-2FAD21066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818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98728-B55E-4094-AB73-EC9F9102850D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2362-13F3-4653-97F5-2FAD21066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197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98728-B55E-4094-AB73-EC9F9102850D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2362-13F3-4653-97F5-2FAD21066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94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940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73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380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80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242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060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842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167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98728-B55E-4094-AB73-EC9F9102850D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2362-13F3-4653-97F5-2FAD21066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2308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617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7549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359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98728-B55E-4094-AB73-EC9F9102850D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2362-13F3-4653-97F5-2FAD21066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533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98728-B55E-4094-AB73-EC9F9102850D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2362-13F3-4653-97F5-2FAD21066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455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98728-B55E-4094-AB73-EC9F9102850D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2362-13F3-4653-97F5-2FAD21066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167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98728-B55E-4094-AB73-EC9F9102850D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2362-13F3-4653-97F5-2FAD21066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342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98728-B55E-4094-AB73-EC9F9102850D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2362-13F3-4653-97F5-2FAD21066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385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98728-B55E-4094-AB73-EC9F9102850D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2362-13F3-4653-97F5-2FAD21066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60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98728-B55E-4094-AB73-EC9F9102850D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2362-13F3-4653-97F5-2FAD210667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281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fld id="{54698728-B55E-4094-AB73-EC9F9102850D}" type="datetimeFigureOut">
              <a:rPr lang="zh-CN" altLang="en-US" smtClean="0"/>
              <a:pPr/>
              <a:t>2017/1/31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fld id="{0C522362-13F3-4653-97F5-2FAD2106673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555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214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8810"/>
          <a:stretch/>
        </p:blipFill>
        <p:spPr>
          <a:xfrm>
            <a:off x="0" y="-29029"/>
            <a:ext cx="12192000" cy="688702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rot="16200000">
            <a:off x="2652486" y="-2652487"/>
            <a:ext cx="6887026" cy="12192001"/>
          </a:xfrm>
          <a:prstGeom prst="rect">
            <a:avLst/>
          </a:prstGeom>
          <a:gradFill flip="none" rotWithShape="1">
            <a:gsLst>
              <a:gs pos="55000">
                <a:srgbClr val="022F66">
                  <a:alpha val="58000"/>
                </a:srgbClr>
              </a:gs>
              <a:gs pos="0">
                <a:srgbClr val="022F66">
                  <a:alpha val="18000"/>
                </a:srgbClr>
              </a:gs>
              <a:gs pos="100000">
                <a:srgbClr val="022F6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48583" y="1465510"/>
            <a:ext cx="8294834" cy="1189833"/>
            <a:chOff x="1948583" y="1465510"/>
            <a:chExt cx="8294834" cy="1189833"/>
          </a:xfrm>
        </p:grpSpPr>
        <p:sp>
          <p:nvSpPr>
            <p:cNvPr id="5" name="矩形 4"/>
            <p:cNvSpPr/>
            <p:nvPr/>
          </p:nvSpPr>
          <p:spPr>
            <a:xfrm>
              <a:off x="2104362" y="1581624"/>
              <a:ext cx="798327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旅游行业宣传</a:t>
              </a:r>
              <a:r>
                <a:rPr lang="en-US" altLang="zh-CN" sz="600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PPT</a:t>
              </a:r>
              <a:r>
                <a:rPr lang="zh-CN" altLang="en-US" sz="600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模板</a:t>
              </a:r>
              <a:endParaRPr lang="zh-CN" altLang="en-US" sz="60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948583" y="1465510"/>
              <a:ext cx="8294834" cy="1189833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473993" y="2766014"/>
            <a:ext cx="3299108" cy="537800"/>
            <a:chOff x="4829593" y="2766014"/>
            <a:chExt cx="3299108" cy="537800"/>
          </a:xfrm>
        </p:grpSpPr>
        <p:sp>
          <p:nvSpPr>
            <p:cNvPr id="12" name="圆角矩形 11"/>
            <p:cNvSpPr/>
            <p:nvPr/>
          </p:nvSpPr>
          <p:spPr>
            <a:xfrm>
              <a:off x="4833257" y="2766014"/>
              <a:ext cx="3236686" cy="537800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829593" y="2802875"/>
              <a:ext cx="329910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FF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On seeing much more</a:t>
              </a:r>
              <a:endParaRPr lang="zh-CN" altLang="en-US" sz="2400" b="1" dirty="0">
                <a:solidFill>
                  <a:srgbClr val="FFFF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4" name="等腰三角形 13"/>
          <p:cNvSpPr/>
          <p:nvPr/>
        </p:nvSpPr>
        <p:spPr>
          <a:xfrm>
            <a:off x="-1" y="2942716"/>
            <a:ext cx="4541729" cy="3915284"/>
          </a:xfrm>
          <a:prstGeom prst="triangle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0" y="4025241"/>
            <a:ext cx="3316515" cy="2859065"/>
          </a:xfrm>
          <a:prstGeom prst="triangle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flipH="1" flipV="1">
            <a:off x="10087637" y="-4975"/>
            <a:ext cx="2104361" cy="1790232"/>
          </a:xfrm>
          <a:prstGeom prst="triangle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962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6805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23" b="11919"/>
          <a:stretch/>
        </p:blipFill>
        <p:spPr>
          <a:xfrm>
            <a:off x="0" y="3265714"/>
            <a:ext cx="12192000" cy="359228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690562" y="996362"/>
            <a:ext cx="3894936" cy="782490"/>
            <a:chOff x="6429886" y="2405429"/>
            <a:chExt cx="3894936" cy="782490"/>
          </a:xfrm>
        </p:grpSpPr>
        <p:sp>
          <p:nvSpPr>
            <p:cNvPr id="8" name="矩形 7"/>
            <p:cNvSpPr/>
            <p:nvPr/>
          </p:nvSpPr>
          <p:spPr>
            <a:xfrm>
              <a:off x="6999413" y="2405429"/>
              <a:ext cx="27558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2">
                      <a:lumMod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CLICK TO ADD TITLE </a:t>
              </a:r>
              <a:endParaRPr lang="zh-CN" altLang="en-US" b="1" dirty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429886" y="2726254"/>
              <a:ext cx="38949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Life is the source of creativity, creativity comes 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fromculture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,</a:t>
              </a:r>
            </a:p>
            <a:p>
              <a:pPr algn="ctr"/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creativity comes from itself.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19" name="等腰三角形 18"/>
          <p:cNvSpPr/>
          <p:nvPr/>
        </p:nvSpPr>
        <p:spPr>
          <a:xfrm flipV="1">
            <a:off x="5181600" y="0"/>
            <a:ext cx="1828800" cy="81960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777819" y="996362"/>
            <a:ext cx="3894936" cy="782490"/>
            <a:chOff x="6429886" y="2405429"/>
            <a:chExt cx="3894936" cy="782490"/>
          </a:xfrm>
        </p:grpSpPr>
        <p:sp>
          <p:nvSpPr>
            <p:cNvPr id="21" name="矩形 20"/>
            <p:cNvSpPr/>
            <p:nvPr/>
          </p:nvSpPr>
          <p:spPr>
            <a:xfrm>
              <a:off x="6999413" y="2405429"/>
              <a:ext cx="27558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2">
                      <a:lumMod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CLICK TO ADD TITLE </a:t>
              </a:r>
              <a:endParaRPr lang="zh-CN" altLang="en-US" b="1" dirty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429886" y="2726254"/>
              <a:ext cx="38949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Life is the source of creativity, creativity comes 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fromculture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,</a:t>
              </a:r>
            </a:p>
            <a:p>
              <a:pPr algn="ctr"/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creativity comes from itself.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90562" y="2306464"/>
            <a:ext cx="3894936" cy="782490"/>
            <a:chOff x="6429886" y="2405429"/>
            <a:chExt cx="3894936" cy="782490"/>
          </a:xfrm>
        </p:grpSpPr>
        <p:sp>
          <p:nvSpPr>
            <p:cNvPr id="24" name="矩形 23"/>
            <p:cNvSpPr/>
            <p:nvPr/>
          </p:nvSpPr>
          <p:spPr>
            <a:xfrm>
              <a:off x="6999413" y="2405429"/>
              <a:ext cx="27558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2">
                      <a:lumMod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CLICK TO ADD TITLE </a:t>
              </a:r>
              <a:endParaRPr lang="zh-CN" altLang="en-US" b="1" dirty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29886" y="2726254"/>
              <a:ext cx="38949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Life is the source of creativity, creativity comes 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fromculture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,</a:t>
              </a:r>
            </a:p>
            <a:p>
              <a:pPr algn="ctr"/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creativity comes from itself.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77819" y="2306464"/>
            <a:ext cx="3894936" cy="782490"/>
            <a:chOff x="6429886" y="2405429"/>
            <a:chExt cx="3894936" cy="782490"/>
          </a:xfrm>
        </p:grpSpPr>
        <p:sp>
          <p:nvSpPr>
            <p:cNvPr id="27" name="矩形 26"/>
            <p:cNvSpPr/>
            <p:nvPr/>
          </p:nvSpPr>
          <p:spPr>
            <a:xfrm>
              <a:off x="6999413" y="2405429"/>
              <a:ext cx="27558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2">
                      <a:lumMod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CLICK TO ADD TITLE </a:t>
              </a:r>
              <a:endParaRPr lang="zh-CN" altLang="en-US" b="1" dirty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429886" y="2726254"/>
              <a:ext cx="38949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Life is the source of creativity, creativity comes 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fromculture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,</a:t>
              </a:r>
            </a:p>
            <a:p>
              <a:pPr algn="ctr"/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creativity comes from itself.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92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4631"/>
          <a:stretch/>
        </p:blipFill>
        <p:spPr>
          <a:xfrm>
            <a:off x="-1" y="0"/>
            <a:ext cx="12211051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93783" y="940364"/>
            <a:ext cx="4773618" cy="3574486"/>
          </a:xfrm>
          <a:prstGeom prst="rect">
            <a:avLst/>
          </a:prstGeom>
          <a:solidFill>
            <a:schemeClr val="tx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69983" y="2297555"/>
            <a:ext cx="4493538" cy="1228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万物的主宰，</a:t>
            </a:r>
            <a:endParaRPr lang="en-US" altLang="zh-CN" sz="2400" dirty="0" smtClean="0">
              <a:solidFill>
                <a:srgbClr val="FFC0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在大地妈妈的怀抱中生息繁衍，</a:t>
            </a:r>
            <a:endParaRPr lang="en-US" altLang="zh-CN" sz="2400" dirty="0" smtClean="0">
              <a:solidFill>
                <a:srgbClr val="FFC0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谱写着传奇</a:t>
            </a:r>
            <a:endParaRPr lang="zh-CN" altLang="en-US" sz="2400" dirty="0">
              <a:solidFill>
                <a:srgbClr val="FFC0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9983" y="3424463"/>
            <a:ext cx="48498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Human - Master of all things, the earth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 her mother's embrace of live,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a legend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9613" y="974893"/>
            <a:ext cx="265649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人类</a:t>
            </a:r>
          </a:p>
        </p:txBody>
      </p:sp>
      <p:sp>
        <p:nvSpPr>
          <p:cNvPr id="15" name="矩形 14"/>
          <p:cNvSpPr/>
          <p:nvPr/>
        </p:nvSpPr>
        <p:spPr>
          <a:xfrm>
            <a:off x="4019550" y="1504950"/>
            <a:ext cx="2895600" cy="46291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6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789678" y="4431329"/>
            <a:ext cx="2873249" cy="1244155"/>
            <a:chOff x="6586236" y="2405429"/>
            <a:chExt cx="2873249" cy="1244155"/>
          </a:xfrm>
        </p:grpSpPr>
        <p:sp>
          <p:nvSpPr>
            <p:cNvPr id="28" name="矩形 27"/>
            <p:cNvSpPr/>
            <p:nvPr/>
          </p:nvSpPr>
          <p:spPr>
            <a:xfrm>
              <a:off x="6784380" y="2405429"/>
              <a:ext cx="24769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2">
                      <a:lumMod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CLICK TO ADD TITLE 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86236" y="2726254"/>
              <a:ext cx="287324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Life is the source of creativity, creativity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 comes 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fromculture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,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creativity comes from itself.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257130" y="2133599"/>
            <a:ext cx="1990757" cy="1990757"/>
            <a:chOff x="1409530" y="2172215"/>
            <a:chExt cx="2117242" cy="2117242"/>
          </a:xfrm>
        </p:grpSpPr>
        <p:grpSp>
          <p:nvGrpSpPr>
            <p:cNvPr id="31" name="组合 30"/>
            <p:cNvGrpSpPr/>
            <p:nvPr/>
          </p:nvGrpSpPr>
          <p:grpSpPr>
            <a:xfrm>
              <a:off x="1409530" y="2172215"/>
              <a:ext cx="2117242" cy="2117242"/>
              <a:chOff x="1409530" y="2172215"/>
              <a:chExt cx="2117242" cy="211724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499282" y="2261617"/>
                <a:ext cx="1937738" cy="193843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600" dirty="0">
                  <a:solidFill>
                    <a:prstClr val="white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409530" y="2172215"/>
                <a:ext cx="2117242" cy="2117242"/>
              </a:xfrm>
              <a:prstGeom prst="ellipse">
                <a:avLst/>
              </a:prstGeom>
              <a:noFill/>
              <a:ln w="6350">
                <a:solidFill>
                  <a:schemeClr val="bg2">
                    <a:lumMod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2097025" y="2662150"/>
              <a:ext cx="742251" cy="61605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600">
                <a:solidFill>
                  <a:prstClr val="black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941648" y="3394411"/>
              <a:ext cx="1131752" cy="55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rgbClr val="022F66"/>
                  </a:solidFill>
                  <a:ea typeface="微软雅黑 Light" panose="020B0502040204020203" pitchFamily="34" charset="-122"/>
                </a:rPr>
                <a:t>TITLE</a:t>
              </a:r>
              <a:endParaRPr lang="zh-CN" altLang="en-US" sz="2800" dirty="0">
                <a:solidFill>
                  <a:srgbClr val="022F66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891527" y="2133599"/>
            <a:ext cx="1990757" cy="1990757"/>
            <a:chOff x="3878827" y="2172215"/>
            <a:chExt cx="2117242" cy="2117242"/>
          </a:xfrm>
        </p:grpSpPr>
        <p:grpSp>
          <p:nvGrpSpPr>
            <p:cNvPr id="33" name="组合 32"/>
            <p:cNvGrpSpPr/>
            <p:nvPr/>
          </p:nvGrpSpPr>
          <p:grpSpPr>
            <a:xfrm>
              <a:off x="3878827" y="2172215"/>
              <a:ext cx="2117242" cy="2117242"/>
              <a:chOff x="4685224" y="2351018"/>
              <a:chExt cx="2117242" cy="211724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774976" y="2440420"/>
                <a:ext cx="1937738" cy="193843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600" dirty="0">
                  <a:solidFill>
                    <a:prstClr val="white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4685224" y="2351018"/>
                <a:ext cx="2117242" cy="2117242"/>
              </a:xfrm>
              <a:prstGeom prst="ellipse">
                <a:avLst/>
              </a:prstGeom>
              <a:noFill/>
              <a:ln w="6350">
                <a:solidFill>
                  <a:schemeClr val="bg2">
                    <a:lumMod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4648028" y="2717800"/>
              <a:ext cx="566686" cy="566686"/>
            </a:xfrm>
            <a:custGeom>
              <a:avLst/>
              <a:gdLst>
                <a:gd name="T0" fmla="*/ 883582 w 2298700"/>
                <a:gd name="T1" fmla="*/ 1295872 h 2298700"/>
                <a:gd name="T2" fmla="*/ 899660 w 2298700"/>
                <a:gd name="T3" fmla="*/ 1824434 h 2298700"/>
                <a:gd name="T4" fmla="*/ 870674 w 2298700"/>
                <a:gd name="T5" fmla="*/ 1867800 h 2298700"/>
                <a:gd name="T6" fmla="*/ 472571 w 2298700"/>
                <a:gd name="T7" fmla="*/ 1870524 h 2298700"/>
                <a:gd name="T8" fmla="*/ 439282 w 2298700"/>
                <a:gd name="T9" fmla="*/ 1829883 h 2298700"/>
                <a:gd name="T10" fmla="*/ 450831 w 2298700"/>
                <a:gd name="T11" fmla="*/ 1299959 h 2298700"/>
                <a:gd name="T12" fmla="*/ 1168971 w 2298700"/>
                <a:gd name="T13" fmla="*/ 903287 h 2298700"/>
                <a:gd name="T14" fmla="*/ 1561900 w 2298700"/>
                <a:gd name="T15" fmla="*/ 923717 h 2298700"/>
                <a:gd name="T16" fmla="*/ 1573443 w 2298700"/>
                <a:gd name="T17" fmla="*/ 1829892 h 2298700"/>
                <a:gd name="T18" fmla="*/ 1540624 w 2298700"/>
                <a:gd name="T19" fmla="*/ 1870524 h 2298700"/>
                <a:gd name="T20" fmla="*/ 1142262 w 2298700"/>
                <a:gd name="T21" fmla="*/ 1867800 h 2298700"/>
                <a:gd name="T22" fmla="*/ 1113291 w 2298700"/>
                <a:gd name="T23" fmla="*/ 1824444 h 2298700"/>
                <a:gd name="T24" fmla="*/ 1129361 w 2298700"/>
                <a:gd name="T25" fmla="*/ 919404 h 2298700"/>
                <a:gd name="T26" fmla="*/ 2191940 w 2298700"/>
                <a:gd name="T27" fmla="*/ 450850 h 2298700"/>
                <a:gd name="T28" fmla="*/ 2238385 w 2298700"/>
                <a:gd name="T29" fmla="*/ 475582 h 2298700"/>
                <a:gd name="T30" fmla="*/ 2245636 w 2298700"/>
                <a:gd name="T31" fmla="*/ 1835358 h 2298700"/>
                <a:gd name="T32" fmla="*/ 2208706 w 2298700"/>
                <a:gd name="T33" fmla="*/ 1872115 h 2298700"/>
                <a:gd name="T34" fmla="*/ 1810633 w 2298700"/>
                <a:gd name="T35" fmla="*/ 1865309 h 2298700"/>
                <a:gd name="T36" fmla="*/ 1785938 w 2298700"/>
                <a:gd name="T37" fmla="*/ 1818568 h 2298700"/>
                <a:gd name="T38" fmla="*/ 1806329 w 2298700"/>
                <a:gd name="T39" fmla="*/ 463556 h 2298700"/>
                <a:gd name="T40" fmla="*/ 1464870 w 2298700"/>
                <a:gd name="T41" fmla="*/ 38100 h 2298700"/>
                <a:gd name="T42" fmla="*/ 1493876 w 2298700"/>
                <a:gd name="T43" fmla="*/ 48317 h 2298700"/>
                <a:gd name="T44" fmla="*/ 1512005 w 2298700"/>
                <a:gd name="T45" fmla="*/ 72609 h 2298700"/>
                <a:gd name="T46" fmla="*/ 1540105 w 2298700"/>
                <a:gd name="T47" fmla="*/ 509198 h 2298700"/>
                <a:gd name="T48" fmla="*/ 1503847 w 2298700"/>
                <a:gd name="T49" fmla="*/ 543253 h 2298700"/>
                <a:gd name="T50" fmla="*/ 1459205 w 2298700"/>
                <a:gd name="T51" fmla="*/ 535761 h 2298700"/>
                <a:gd name="T52" fmla="*/ 1437677 w 2298700"/>
                <a:gd name="T53" fmla="*/ 503749 h 2298700"/>
                <a:gd name="T54" fmla="*/ 1348845 w 2298700"/>
                <a:gd name="T55" fmla="*/ 357311 h 2298700"/>
                <a:gd name="T56" fmla="*/ 1214465 w 2298700"/>
                <a:gd name="T57" fmla="*/ 507608 h 2298700"/>
                <a:gd name="T58" fmla="*/ 1010062 w 2298700"/>
                <a:gd name="T59" fmla="*/ 669711 h 2298700"/>
                <a:gd name="T60" fmla="*/ 834212 w 2298700"/>
                <a:gd name="T61" fmla="*/ 763477 h 2298700"/>
                <a:gd name="T62" fmla="*/ 682609 w 2298700"/>
                <a:gd name="T63" fmla="*/ 817965 h 2298700"/>
                <a:gd name="T64" fmla="*/ 523528 w 2298700"/>
                <a:gd name="T65" fmla="*/ 852928 h 2298700"/>
                <a:gd name="T66" fmla="*/ 404104 w 2298700"/>
                <a:gd name="T67" fmla="*/ 862464 h 2298700"/>
                <a:gd name="T68" fmla="*/ 374191 w 2298700"/>
                <a:gd name="T69" fmla="*/ 838852 h 2298700"/>
                <a:gd name="T70" fmla="*/ 369206 w 2298700"/>
                <a:gd name="T71" fmla="*/ 795034 h 2298700"/>
                <a:gd name="T72" fmla="*/ 405237 w 2298700"/>
                <a:gd name="T73" fmla="*/ 760071 h 2298700"/>
                <a:gd name="T74" fmla="*/ 535765 w 2298700"/>
                <a:gd name="T75" fmla="*/ 742589 h 2298700"/>
                <a:gd name="T76" fmla="*/ 679890 w 2298700"/>
                <a:gd name="T77" fmla="*/ 706945 h 2298700"/>
                <a:gd name="T78" fmla="*/ 816536 w 2298700"/>
                <a:gd name="T79" fmla="*/ 654273 h 2298700"/>
                <a:gd name="T80" fmla="*/ 989667 w 2298700"/>
                <a:gd name="T81" fmla="*/ 554832 h 2298700"/>
                <a:gd name="T82" fmla="*/ 1171862 w 2298700"/>
                <a:gd name="T83" fmla="*/ 398859 h 2298700"/>
                <a:gd name="T84" fmla="*/ 1282675 w 2298700"/>
                <a:gd name="T85" fmla="*/ 267178 h 2298700"/>
                <a:gd name="T86" fmla="*/ 1087110 w 2298700"/>
                <a:gd name="T87" fmla="*/ 283979 h 2298700"/>
                <a:gd name="T88" fmla="*/ 1044054 w 2298700"/>
                <a:gd name="T89" fmla="*/ 259005 h 2298700"/>
                <a:gd name="T90" fmla="*/ 1040654 w 2298700"/>
                <a:gd name="T91" fmla="*/ 208376 h 2298700"/>
                <a:gd name="T92" fmla="*/ 1446288 w 2298700"/>
                <a:gd name="T93" fmla="*/ 40370 h 2298700"/>
                <a:gd name="T94" fmla="*/ 128386 w 2298700"/>
                <a:gd name="T95" fmla="*/ 3403 h 2298700"/>
                <a:gd name="T96" fmla="*/ 171711 w 2298700"/>
                <a:gd name="T97" fmla="*/ 26993 h 2298700"/>
                <a:gd name="T98" fmla="*/ 199157 w 2298700"/>
                <a:gd name="T99" fmla="*/ 67596 h 2298700"/>
                <a:gd name="T100" fmla="*/ 2201163 w 2298700"/>
                <a:gd name="T101" fmla="*/ 2093192 h 2298700"/>
                <a:gd name="T102" fmla="*/ 2249251 w 2298700"/>
                <a:gd name="T103" fmla="*/ 2107936 h 2298700"/>
                <a:gd name="T104" fmla="*/ 2283729 w 2298700"/>
                <a:gd name="T105" fmla="*/ 2142414 h 2298700"/>
                <a:gd name="T106" fmla="*/ 2298473 w 2298700"/>
                <a:gd name="T107" fmla="*/ 2190729 h 2298700"/>
                <a:gd name="T108" fmla="*/ 2288720 w 2298700"/>
                <a:gd name="T109" fmla="*/ 2240405 h 2298700"/>
                <a:gd name="T110" fmla="*/ 2257417 w 2298700"/>
                <a:gd name="T111" fmla="*/ 2278059 h 2298700"/>
                <a:gd name="T112" fmla="*/ 2211597 w 2298700"/>
                <a:gd name="T113" fmla="*/ 2297566 h 2298700"/>
                <a:gd name="T114" fmla="*/ 72132 w 2298700"/>
                <a:gd name="T115" fmla="*/ 2294164 h 2298700"/>
                <a:gd name="T116" fmla="*/ 29715 w 2298700"/>
                <a:gd name="T117" fmla="*/ 2268532 h 2298700"/>
                <a:gd name="T118" fmla="*/ 4537 w 2298700"/>
                <a:gd name="T119" fmla="*/ 2226568 h 2298700"/>
                <a:gd name="T120" fmla="*/ 907 w 2298700"/>
                <a:gd name="T121" fmla="*/ 87330 h 2298700"/>
                <a:gd name="T122" fmla="*/ 20188 w 2298700"/>
                <a:gd name="T123" fmla="*/ 41510 h 2298700"/>
                <a:gd name="T124" fmla="*/ 57842 w 2298700"/>
                <a:gd name="T125" fmla="*/ 10434 h 2298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8700" h="2298700">
                  <a:moveTo>
                    <a:pt x="494084" y="1279525"/>
                  </a:moveTo>
                  <a:lnTo>
                    <a:pt x="844179" y="1279525"/>
                  </a:lnTo>
                  <a:lnTo>
                    <a:pt x="849841" y="1279752"/>
                  </a:lnTo>
                  <a:lnTo>
                    <a:pt x="855502" y="1280660"/>
                  </a:lnTo>
                  <a:lnTo>
                    <a:pt x="860710" y="1282023"/>
                  </a:lnTo>
                  <a:lnTo>
                    <a:pt x="865692" y="1283839"/>
                  </a:lnTo>
                  <a:lnTo>
                    <a:pt x="870674" y="1286109"/>
                  </a:lnTo>
                  <a:lnTo>
                    <a:pt x="875203" y="1289061"/>
                  </a:lnTo>
                  <a:lnTo>
                    <a:pt x="879732" y="1292467"/>
                  </a:lnTo>
                  <a:lnTo>
                    <a:pt x="883582" y="1295872"/>
                  </a:lnTo>
                  <a:lnTo>
                    <a:pt x="887205" y="1299959"/>
                  </a:lnTo>
                  <a:lnTo>
                    <a:pt x="890602" y="1304273"/>
                  </a:lnTo>
                  <a:lnTo>
                    <a:pt x="893320" y="1308814"/>
                  </a:lnTo>
                  <a:lnTo>
                    <a:pt x="895584" y="1313809"/>
                  </a:lnTo>
                  <a:lnTo>
                    <a:pt x="897396" y="1319031"/>
                  </a:lnTo>
                  <a:lnTo>
                    <a:pt x="898981" y="1324480"/>
                  </a:lnTo>
                  <a:lnTo>
                    <a:pt x="899660" y="1329702"/>
                  </a:lnTo>
                  <a:lnTo>
                    <a:pt x="900113" y="1335378"/>
                  </a:lnTo>
                  <a:lnTo>
                    <a:pt x="900113" y="1818531"/>
                  </a:lnTo>
                  <a:lnTo>
                    <a:pt x="899660" y="1824434"/>
                  </a:lnTo>
                  <a:lnTo>
                    <a:pt x="898981" y="1829883"/>
                  </a:lnTo>
                  <a:lnTo>
                    <a:pt x="897396" y="1835332"/>
                  </a:lnTo>
                  <a:lnTo>
                    <a:pt x="895584" y="1840554"/>
                  </a:lnTo>
                  <a:lnTo>
                    <a:pt x="893320" y="1845322"/>
                  </a:lnTo>
                  <a:lnTo>
                    <a:pt x="890602" y="1850090"/>
                  </a:lnTo>
                  <a:lnTo>
                    <a:pt x="887205" y="1854404"/>
                  </a:lnTo>
                  <a:lnTo>
                    <a:pt x="883582" y="1858264"/>
                  </a:lnTo>
                  <a:lnTo>
                    <a:pt x="879732" y="1861897"/>
                  </a:lnTo>
                  <a:lnTo>
                    <a:pt x="875203" y="1865302"/>
                  </a:lnTo>
                  <a:lnTo>
                    <a:pt x="870674" y="1867800"/>
                  </a:lnTo>
                  <a:lnTo>
                    <a:pt x="865692" y="1870524"/>
                  </a:lnTo>
                  <a:lnTo>
                    <a:pt x="860710" y="1872114"/>
                  </a:lnTo>
                  <a:lnTo>
                    <a:pt x="855502" y="1873476"/>
                  </a:lnTo>
                  <a:lnTo>
                    <a:pt x="849841" y="1874611"/>
                  </a:lnTo>
                  <a:lnTo>
                    <a:pt x="844179" y="1874838"/>
                  </a:lnTo>
                  <a:lnTo>
                    <a:pt x="494084" y="1874838"/>
                  </a:lnTo>
                  <a:lnTo>
                    <a:pt x="488423" y="1874611"/>
                  </a:lnTo>
                  <a:lnTo>
                    <a:pt x="482761" y="1873476"/>
                  </a:lnTo>
                  <a:lnTo>
                    <a:pt x="477326" y="1872114"/>
                  </a:lnTo>
                  <a:lnTo>
                    <a:pt x="472571" y="1870524"/>
                  </a:lnTo>
                  <a:lnTo>
                    <a:pt x="467589" y="1867800"/>
                  </a:lnTo>
                  <a:lnTo>
                    <a:pt x="463060" y="1865302"/>
                  </a:lnTo>
                  <a:lnTo>
                    <a:pt x="458531" y="1861897"/>
                  </a:lnTo>
                  <a:lnTo>
                    <a:pt x="454455" y="1858264"/>
                  </a:lnTo>
                  <a:lnTo>
                    <a:pt x="450831" y="1854404"/>
                  </a:lnTo>
                  <a:lnTo>
                    <a:pt x="447661" y="1850090"/>
                  </a:lnTo>
                  <a:lnTo>
                    <a:pt x="444944" y="1845322"/>
                  </a:lnTo>
                  <a:lnTo>
                    <a:pt x="442679" y="1840554"/>
                  </a:lnTo>
                  <a:lnTo>
                    <a:pt x="440868" y="1835332"/>
                  </a:lnTo>
                  <a:lnTo>
                    <a:pt x="439282" y="1829883"/>
                  </a:lnTo>
                  <a:lnTo>
                    <a:pt x="438603" y="1824434"/>
                  </a:lnTo>
                  <a:lnTo>
                    <a:pt x="438150" y="1818531"/>
                  </a:lnTo>
                  <a:lnTo>
                    <a:pt x="438150" y="1335378"/>
                  </a:lnTo>
                  <a:lnTo>
                    <a:pt x="438603" y="1329702"/>
                  </a:lnTo>
                  <a:lnTo>
                    <a:pt x="439282" y="1324480"/>
                  </a:lnTo>
                  <a:lnTo>
                    <a:pt x="440868" y="1319031"/>
                  </a:lnTo>
                  <a:lnTo>
                    <a:pt x="442679" y="1313809"/>
                  </a:lnTo>
                  <a:lnTo>
                    <a:pt x="444944" y="1308814"/>
                  </a:lnTo>
                  <a:lnTo>
                    <a:pt x="447661" y="1304273"/>
                  </a:lnTo>
                  <a:lnTo>
                    <a:pt x="450831" y="1299959"/>
                  </a:lnTo>
                  <a:lnTo>
                    <a:pt x="454455" y="1295872"/>
                  </a:lnTo>
                  <a:lnTo>
                    <a:pt x="458531" y="1292467"/>
                  </a:lnTo>
                  <a:lnTo>
                    <a:pt x="463060" y="1289061"/>
                  </a:lnTo>
                  <a:lnTo>
                    <a:pt x="467589" y="1286109"/>
                  </a:lnTo>
                  <a:lnTo>
                    <a:pt x="472571" y="1283839"/>
                  </a:lnTo>
                  <a:lnTo>
                    <a:pt x="477326" y="1282023"/>
                  </a:lnTo>
                  <a:lnTo>
                    <a:pt x="482761" y="1280660"/>
                  </a:lnTo>
                  <a:lnTo>
                    <a:pt x="488423" y="1279752"/>
                  </a:lnTo>
                  <a:lnTo>
                    <a:pt x="494084" y="1279525"/>
                  </a:lnTo>
                  <a:close/>
                  <a:moveTo>
                    <a:pt x="1168971" y="903287"/>
                  </a:moveTo>
                  <a:lnTo>
                    <a:pt x="1518668" y="903287"/>
                  </a:lnTo>
                  <a:lnTo>
                    <a:pt x="1524553" y="903514"/>
                  </a:lnTo>
                  <a:lnTo>
                    <a:pt x="1529985" y="904195"/>
                  </a:lnTo>
                  <a:lnTo>
                    <a:pt x="1535418" y="905557"/>
                  </a:lnTo>
                  <a:lnTo>
                    <a:pt x="1540624" y="907600"/>
                  </a:lnTo>
                  <a:lnTo>
                    <a:pt x="1545377" y="909870"/>
                  </a:lnTo>
                  <a:lnTo>
                    <a:pt x="1550130" y="912821"/>
                  </a:lnTo>
                  <a:lnTo>
                    <a:pt x="1554430" y="915999"/>
                  </a:lnTo>
                  <a:lnTo>
                    <a:pt x="1558278" y="919404"/>
                  </a:lnTo>
                  <a:lnTo>
                    <a:pt x="1561900" y="923717"/>
                  </a:lnTo>
                  <a:lnTo>
                    <a:pt x="1565295" y="927803"/>
                  </a:lnTo>
                  <a:lnTo>
                    <a:pt x="1567784" y="932343"/>
                  </a:lnTo>
                  <a:lnTo>
                    <a:pt x="1570274" y="937337"/>
                  </a:lnTo>
                  <a:lnTo>
                    <a:pt x="1572085" y="942558"/>
                  </a:lnTo>
                  <a:lnTo>
                    <a:pt x="1573443" y="948006"/>
                  </a:lnTo>
                  <a:lnTo>
                    <a:pt x="1574575" y="953681"/>
                  </a:lnTo>
                  <a:lnTo>
                    <a:pt x="1574801" y="959355"/>
                  </a:lnTo>
                  <a:lnTo>
                    <a:pt x="1574801" y="1818542"/>
                  </a:lnTo>
                  <a:lnTo>
                    <a:pt x="1574575" y="1824444"/>
                  </a:lnTo>
                  <a:lnTo>
                    <a:pt x="1573443" y="1829892"/>
                  </a:lnTo>
                  <a:lnTo>
                    <a:pt x="1572085" y="1835340"/>
                  </a:lnTo>
                  <a:lnTo>
                    <a:pt x="1570274" y="1840560"/>
                  </a:lnTo>
                  <a:lnTo>
                    <a:pt x="1567784" y="1845327"/>
                  </a:lnTo>
                  <a:lnTo>
                    <a:pt x="1565295" y="1850094"/>
                  </a:lnTo>
                  <a:lnTo>
                    <a:pt x="1561900" y="1854407"/>
                  </a:lnTo>
                  <a:lnTo>
                    <a:pt x="1558278" y="1858266"/>
                  </a:lnTo>
                  <a:lnTo>
                    <a:pt x="1554430" y="1861898"/>
                  </a:lnTo>
                  <a:lnTo>
                    <a:pt x="1550130" y="1865303"/>
                  </a:lnTo>
                  <a:lnTo>
                    <a:pt x="1545377" y="1867800"/>
                  </a:lnTo>
                  <a:lnTo>
                    <a:pt x="1540624" y="1870524"/>
                  </a:lnTo>
                  <a:lnTo>
                    <a:pt x="1535418" y="1872113"/>
                  </a:lnTo>
                  <a:lnTo>
                    <a:pt x="1529985" y="1873475"/>
                  </a:lnTo>
                  <a:lnTo>
                    <a:pt x="1524553" y="1874610"/>
                  </a:lnTo>
                  <a:lnTo>
                    <a:pt x="1518668" y="1874837"/>
                  </a:lnTo>
                  <a:lnTo>
                    <a:pt x="1168971" y="1874837"/>
                  </a:lnTo>
                  <a:lnTo>
                    <a:pt x="1163312" y="1874610"/>
                  </a:lnTo>
                  <a:lnTo>
                    <a:pt x="1157654" y="1873475"/>
                  </a:lnTo>
                  <a:lnTo>
                    <a:pt x="1152221" y="1872113"/>
                  </a:lnTo>
                  <a:lnTo>
                    <a:pt x="1147242" y="1870524"/>
                  </a:lnTo>
                  <a:lnTo>
                    <a:pt x="1142262" y="1867800"/>
                  </a:lnTo>
                  <a:lnTo>
                    <a:pt x="1137736" y="1865303"/>
                  </a:lnTo>
                  <a:lnTo>
                    <a:pt x="1133435" y="1861898"/>
                  </a:lnTo>
                  <a:lnTo>
                    <a:pt x="1129361" y="1858266"/>
                  </a:lnTo>
                  <a:lnTo>
                    <a:pt x="1125740" y="1854407"/>
                  </a:lnTo>
                  <a:lnTo>
                    <a:pt x="1122797" y="1850094"/>
                  </a:lnTo>
                  <a:lnTo>
                    <a:pt x="1119855" y="1845327"/>
                  </a:lnTo>
                  <a:lnTo>
                    <a:pt x="1117365" y="1840560"/>
                  </a:lnTo>
                  <a:lnTo>
                    <a:pt x="1115554" y="1835340"/>
                  </a:lnTo>
                  <a:lnTo>
                    <a:pt x="1114196" y="1829892"/>
                  </a:lnTo>
                  <a:lnTo>
                    <a:pt x="1113291" y="1824444"/>
                  </a:lnTo>
                  <a:lnTo>
                    <a:pt x="1112838" y="1818542"/>
                  </a:lnTo>
                  <a:lnTo>
                    <a:pt x="1112838" y="959355"/>
                  </a:lnTo>
                  <a:lnTo>
                    <a:pt x="1113291" y="953681"/>
                  </a:lnTo>
                  <a:lnTo>
                    <a:pt x="1114196" y="948006"/>
                  </a:lnTo>
                  <a:lnTo>
                    <a:pt x="1115554" y="942558"/>
                  </a:lnTo>
                  <a:lnTo>
                    <a:pt x="1117365" y="937337"/>
                  </a:lnTo>
                  <a:lnTo>
                    <a:pt x="1119855" y="932343"/>
                  </a:lnTo>
                  <a:lnTo>
                    <a:pt x="1122797" y="927803"/>
                  </a:lnTo>
                  <a:lnTo>
                    <a:pt x="1125740" y="923717"/>
                  </a:lnTo>
                  <a:lnTo>
                    <a:pt x="1129361" y="919404"/>
                  </a:lnTo>
                  <a:lnTo>
                    <a:pt x="1133435" y="915999"/>
                  </a:lnTo>
                  <a:lnTo>
                    <a:pt x="1137736" y="912821"/>
                  </a:lnTo>
                  <a:lnTo>
                    <a:pt x="1142262" y="909870"/>
                  </a:lnTo>
                  <a:lnTo>
                    <a:pt x="1147242" y="907600"/>
                  </a:lnTo>
                  <a:lnTo>
                    <a:pt x="1152221" y="905557"/>
                  </a:lnTo>
                  <a:lnTo>
                    <a:pt x="1157654" y="904195"/>
                  </a:lnTo>
                  <a:lnTo>
                    <a:pt x="1163312" y="903514"/>
                  </a:lnTo>
                  <a:lnTo>
                    <a:pt x="1168971" y="903287"/>
                  </a:lnTo>
                  <a:close/>
                  <a:moveTo>
                    <a:pt x="1841899" y="450850"/>
                  </a:moveTo>
                  <a:lnTo>
                    <a:pt x="2191940" y="450850"/>
                  </a:lnTo>
                  <a:lnTo>
                    <a:pt x="2197604" y="451077"/>
                  </a:lnTo>
                  <a:lnTo>
                    <a:pt x="2203268" y="451985"/>
                  </a:lnTo>
                  <a:lnTo>
                    <a:pt x="2208706" y="453573"/>
                  </a:lnTo>
                  <a:lnTo>
                    <a:pt x="2213917" y="455388"/>
                  </a:lnTo>
                  <a:lnTo>
                    <a:pt x="2218674" y="457657"/>
                  </a:lnTo>
                  <a:lnTo>
                    <a:pt x="2223206" y="460380"/>
                  </a:lnTo>
                  <a:lnTo>
                    <a:pt x="2227510" y="463556"/>
                  </a:lnTo>
                  <a:lnTo>
                    <a:pt x="2231589" y="467186"/>
                  </a:lnTo>
                  <a:lnTo>
                    <a:pt x="2235214" y="471271"/>
                  </a:lnTo>
                  <a:lnTo>
                    <a:pt x="2238385" y="475582"/>
                  </a:lnTo>
                  <a:lnTo>
                    <a:pt x="2241104" y="480119"/>
                  </a:lnTo>
                  <a:lnTo>
                    <a:pt x="2243596" y="484884"/>
                  </a:lnTo>
                  <a:lnTo>
                    <a:pt x="2245636" y="490103"/>
                  </a:lnTo>
                  <a:lnTo>
                    <a:pt x="2246768" y="495548"/>
                  </a:lnTo>
                  <a:lnTo>
                    <a:pt x="2247675" y="501221"/>
                  </a:lnTo>
                  <a:lnTo>
                    <a:pt x="2247901" y="506893"/>
                  </a:lnTo>
                  <a:lnTo>
                    <a:pt x="2247901" y="1818568"/>
                  </a:lnTo>
                  <a:lnTo>
                    <a:pt x="2247675" y="1824468"/>
                  </a:lnTo>
                  <a:lnTo>
                    <a:pt x="2246768" y="1829913"/>
                  </a:lnTo>
                  <a:lnTo>
                    <a:pt x="2245636" y="1835358"/>
                  </a:lnTo>
                  <a:lnTo>
                    <a:pt x="2243596" y="1840577"/>
                  </a:lnTo>
                  <a:lnTo>
                    <a:pt x="2241104" y="1845342"/>
                  </a:lnTo>
                  <a:lnTo>
                    <a:pt x="2238385" y="1850107"/>
                  </a:lnTo>
                  <a:lnTo>
                    <a:pt x="2235214" y="1854418"/>
                  </a:lnTo>
                  <a:lnTo>
                    <a:pt x="2231589" y="1858275"/>
                  </a:lnTo>
                  <a:lnTo>
                    <a:pt x="2227510" y="1861905"/>
                  </a:lnTo>
                  <a:lnTo>
                    <a:pt x="2223206" y="1865309"/>
                  </a:lnTo>
                  <a:lnTo>
                    <a:pt x="2218674" y="1867804"/>
                  </a:lnTo>
                  <a:lnTo>
                    <a:pt x="2213917" y="1870527"/>
                  </a:lnTo>
                  <a:lnTo>
                    <a:pt x="2208706" y="1872115"/>
                  </a:lnTo>
                  <a:lnTo>
                    <a:pt x="2203268" y="1873477"/>
                  </a:lnTo>
                  <a:lnTo>
                    <a:pt x="2197604" y="1874611"/>
                  </a:lnTo>
                  <a:lnTo>
                    <a:pt x="2191940" y="1874838"/>
                  </a:lnTo>
                  <a:lnTo>
                    <a:pt x="1841899" y="1874838"/>
                  </a:lnTo>
                  <a:lnTo>
                    <a:pt x="1836235" y="1874611"/>
                  </a:lnTo>
                  <a:lnTo>
                    <a:pt x="1830798" y="1873477"/>
                  </a:lnTo>
                  <a:lnTo>
                    <a:pt x="1825360" y="1872115"/>
                  </a:lnTo>
                  <a:lnTo>
                    <a:pt x="1820149" y="1870527"/>
                  </a:lnTo>
                  <a:lnTo>
                    <a:pt x="1815165" y="1867804"/>
                  </a:lnTo>
                  <a:lnTo>
                    <a:pt x="1810633" y="1865309"/>
                  </a:lnTo>
                  <a:lnTo>
                    <a:pt x="1806329" y="1861905"/>
                  </a:lnTo>
                  <a:lnTo>
                    <a:pt x="1802477" y="1858275"/>
                  </a:lnTo>
                  <a:lnTo>
                    <a:pt x="1798852" y="1854418"/>
                  </a:lnTo>
                  <a:lnTo>
                    <a:pt x="1795454" y="1850107"/>
                  </a:lnTo>
                  <a:lnTo>
                    <a:pt x="1792508" y="1845342"/>
                  </a:lnTo>
                  <a:lnTo>
                    <a:pt x="1790243" y="1840577"/>
                  </a:lnTo>
                  <a:lnTo>
                    <a:pt x="1788430" y="1835358"/>
                  </a:lnTo>
                  <a:lnTo>
                    <a:pt x="1786844" y="1829913"/>
                  </a:lnTo>
                  <a:lnTo>
                    <a:pt x="1786165" y="1824468"/>
                  </a:lnTo>
                  <a:lnTo>
                    <a:pt x="1785938" y="1818568"/>
                  </a:lnTo>
                  <a:lnTo>
                    <a:pt x="1785938" y="506893"/>
                  </a:lnTo>
                  <a:lnTo>
                    <a:pt x="1786165" y="501221"/>
                  </a:lnTo>
                  <a:lnTo>
                    <a:pt x="1786844" y="495548"/>
                  </a:lnTo>
                  <a:lnTo>
                    <a:pt x="1788430" y="490103"/>
                  </a:lnTo>
                  <a:lnTo>
                    <a:pt x="1790243" y="484884"/>
                  </a:lnTo>
                  <a:lnTo>
                    <a:pt x="1792508" y="480119"/>
                  </a:lnTo>
                  <a:lnTo>
                    <a:pt x="1795454" y="475582"/>
                  </a:lnTo>
                  <a:lnTo>
                    <a:pt x="1798852" y="471271"/>
                  </a:lnTo>
                  <a:lnTo>
                    <a:pt x="1802477" y="467186"/>
                  </a:lnTo>
                  <a:lnTo>
                    <a:pt x="1806329" y="463556"/>
                  </a:lnTo>
                  <a:lnTo>
                    <a:pt x="1810633" y="460380"/>
                  </a:lnTo>
                  <a:lnTo>
                    <a:pt x="1815165" y="457657"/>
                  </a:lnTo>
                  <a:lnTo>
                    <a:pt x="1820149" y="455388"/>
                  </a:lnTo>
                  <a:lnTo>
                    <a:pt x="1825360" y="453573"/>
                  </a:lnTo>
                  <a:lnTo>
                    <a:pt x="1830798" y="451985"/>
                  </a:lnTo>
                  <a:lnTo>
                    <a:pt x="1836235" y="451077"/>
                  </a:lnTo>
                  <a:lnTo>
                    <a:pt x="1841899" y="450850"/>
                  </a:lnTo>
                  <a:close/>
                  <a:moveTo>
                    <a:pt x="1458752" y="38100"/>
                  </a:moveTo>
                  <a:lnTo>
                    <a:pt x="1461698" y="38100"/>
                  </a:lnTo>
                  <a:lnTo>
                    <a:pt x="1464870" y="38100"/>
                  </a:lnTo>
                  <a:lnTo>
                    <a:pt x="1468043" y="38327"/>
                  </a:lnTo>
                  <a:lnTo>
                    <a:pt x="1470989" y="38554"/>
                  </a:lnTo>
                  <a:lnTo>
                    <a:pt x="1473935" y="39235"/>
                  </a:lnTo>
                  <a:lnTo>
                    <a:pt x="1477107" y="40143"/>
                  </a:lnTo>
                  <a:lnTo>
                    <a:pt x="1479827" y="40825"/>
                  </a:lnTo>
                  <a:lnTo>
                    <a:pt x="1482773" y="42187"/>
                  </a:lnTo>
                  <a:lnTo>
                    <a:pt x="1485718" y="43322"/>
                  </a:lnTo>
                  <a:lnTo>
                    <a:pt x="1488438" y="44684"/>
                  </a:lnTo>
                  <a:lnTo>
                    <a:pt x="1491157" y="46500"/>
                  </a:lnTo>
                  <a:lnTo>
                    <a:pt x="1493876" y="48317"/>
                  </a:lnTo>
                  <a:lnTo>
                    <a:pt x="1496143" y="50133"/>
                  </a:lnTo>
                  <a:lnTo>
                    <a:pt x="1498409" y="52176"/>
                  </a:lnTo>
                  <a:lnTo>
                    <a:pt x="1500675" y="54447"/>
                  </a:lnTo>
                  <a:lnTo>
                    <a:pt x="1502714" y="56490"/>
                  </a:lnTo>
                  <a:lnTo>
                    <a:pt x="1504754" y="59214"/>
                  </a:lnTo>
                  <a:lnTo>
                    <a:pt x="1506567" y="61485"/>
                  </a:lnTo>
                  <a:lnTo>
                    <a:pt x="1508153" y="64436"/>
                  </a:lnTo>
                  <a:lnTo>
                    <a:pt x="1509739" y="66934"/>
                  </a:lnTo>
                  <a:lnTo>
                    <a:pt x="1511099" y="69658"/>
                  </a:lnTo>
                  <a:lnTo>
                    <a:pt x="1512005" y="72609"/>
                  </a:lnTo>
                  <a:lnTo>
                    <a:pt x="1513138" y="75334"/>
                  </a:lnTo>
                  <a:lnTo>
                    <a:pt x="1514045" y="78512"/>
                  </a:lnTo>
                  <a:lnTo>
                    <a:pt x="1514725" y="81691"/>
                  </a:lnTo>
                  <a:lnTo>
                    <a:pt x="1515178" y="84642"/>
                  </a:lnTo>
                  <a:lnTo>
                    <a:pt x="1515405" y="87821"/>
                  </a:lnTo>
                  <a:lnTo>
                    <a:pt x="1543051" y="488083"/>
                  </a:lnTo>
                  <a:lnTo>
                    <a:pt x="1543051" y="493305"/>
                  </a:lnTo>
                  <a:lnTo>
                    <a:pt x="1542371" y="498754"/>
                  </a:lnTo>
                  <a:lnTo>
                    <a:pt x="1541691" y="503976"/>
                  </a:lnTo>
                  <a:lnTo>
                    <a:pt x="1540105" y="509198"/>
                  </a:lnTo>
                  <a:lnTo>
                    <a:pt x="1538066" y="513965"/>
                  </a:lnTo>
                  <a:lnTo>
                    <a:pt x="1535800" y="518506"/>
                  </a:lnTo>
                  <a:lnTo>
                    <a:pt x="1532854" y="522820"/>
                  </a:lnTo>
                  <a:lnTo>
                    <a:pt x="1529908" y="526906"/>
                  </a:lnTo>
                  <a:lnTo>
                    <a:pt x="1526282" y="530539"/>
                  </a:lnTo>
                  <a:lnTo>
                    <a:pt x="1522429" y="533944"/>
                  </a:lnTo>
                  <a:lnTo>
                    <a:pt x="1518350" y="537123"/>
                  </a:lnTo>
                  <a:lnTo>
                    <a:pt x="1513592" y="539620"/>
                  </a:lnTo>
                  <a:lnTo>
                    <a:pt x="1509059" y="541663"/>
                  </a:lnTo>
                  <a:lnTo>
                    <a:pt x="1503847" y="543253"/>
                  </a:lnTo>
                  <a:lnTo>
                    <a:pt x="1498635" y="544615"/>
                  </a:lnTo>
                  <a:lnTo>
                    <a:pt x="1493197" y="545069"/>
                  </a:lnTo>
                  <a:lnTo>
                    <a:pt x="1488211" y="545296"/>
                  </a:lnTo>
                  <a:lnTo>
                    <a:pt x="1482999" y="544842"/>
                  </a:lnTo>
                  <a:lnTo>
                    <a:pt x="1478014" y="543934"/>
                  </a:lnTo>
                  <a:lnTo>
                    <a:pt x="1473481" y="542799"/>
                  </a:lnTo>
                  <a:lnTo>
                    <a:pt x="1469629" y="541437"/>
                  </a:lnTo>
                  <a:lnTo>
                    <a:pt x="1466003" y="539847"/>
                  </a:lnTo>
                  <a:lnTo>
                    <a:pt x="1462604" y="537804"/>
                  </a:lnTo>
                  <a:lnTo>
                    <a:pt x="1459205" y="535761"/>
                  </a:lnTo>
                  <a:lnTo>
                    <a:pt x="1456032" y="533490"/>
                  </a:lnTo>
                  <a:lnTo>
                    <a:pt x="1453086" y="530766"/>
                  </a:lnTo>
                  <a:lnTo>
                    <a:pt x="1450367" y="528041"/>
                  </a:lnTo>
                  <a:lnTo>
                    <a:pt x="1447874" y="525090"/>
                  </a:lnTo>
                  <a:lnTo>
                    <a:pt x="1445382" y="522139"/>
                  </a:lnTo>
                  <a:lnTo>
                    <a:pt x="1443342" y="518733"/>
                  </a:lnTo>
                  <a:lnTo>
                    <a:pt x="1441529" y="515100"/>
                  </a:lnTo>
                  <a:lnTo>
                    <a:pt x="1439943" y="511468"/>
                  </a:lnTo>
                  <a:lnTo>
                    <a:pt x="1438583" y="507608"/>
                  </a:lnTo>
                  <a:lnTo>
                    <a:pt x="1437677" y="503749"/>
                  </a:lnTo>
                  <a:lnTo>
                    <a:pt x="1436770" y="499662"/>
                  </a:lnTo>
                  <a:lnTo>
                    <a:pt x="1436317" y="495348"/>
                  </a:lnTo>
                  <a:lnTo>
                    <a:pt x="1419775" y="256735"/>
                  </a:lnTo>
                  <a:lnTo>
                    <a:pt x="1404592" y="280119"/>
                  </a:lnTo>
                  <a:lnTo>
                    <a:pt x="1396434" y="292606"/>
                  </a:lnTo>
                  <a:lnTo>
                    <a:pt x="1387596" y="304866"/>
                  </a:lnTo>
                  <a:lnTo>
                    <a:pt x="1378531" y="317580"/>
                  </a:lnTo>
                  <a:lnTo>
                    <a:pt x="1369014" y="330748"/>
                  </a:lnTo>
                  <a:lnTo>
                    <a:pt x="1359270" y="343916"/>
                  </a:lnTo>
                  <a:lnTo>
                    <a:pt x="1348845" y="357311"/>
                  </a:lnTo>
                  <a:lnTo>
                    <a:pt x="1338421" y="370933"/>
                  </a:lnTo>
                  <a:lnTo>
                    <a:pt x="1327317" y="384782"/>
                  </a:lnTo>
                  <a:lnTo>
                    <a:pt x="1315760" y="398632"/>
                  </a:lnTo>
                  <a:lnTo>
                    <a:pt x="1303750" y="412935"/>
                  </a:lnTo>
                  <a:lnTo>
                    <a:pt x="1291513" y="426784"/>
                  </a:lnTo>
                  <a:lnTo>
                    <a:pt x="1278823" y="441314"/>
                  </a:lnTo>
                  <a:lnTo>
                    <a:pt x="1265679" y="455390"/>
                  </a:lnTo>
                  <a:lnTo>
                    <a:pt x="1252082" y="469920"/>
                  </a:lnTo>
                  <a:lnTo>
                    <a:pt x="1233500" y="488991"/>
                  </a:lnTo>
                  <a:lnTo>
                    <a:pt x="1214465" y="507608"/>
                  </a:lnTo>
                  <a:lnTo>
                    <a:pt x="1195430" y="525998"/>
                  </a:lnTo>
                  <a:lnTo>
                    <a:pt x="1175715" y="543707"/>
                  </a:lnTo>
                  <a:lnTo>
                    <a:pt x="1156226" y="560961"/>
                  </a:lnTo>
                  <a:lnTo>
                    <a:pt x="1136058" y="577762"/>
                  </a:lnTo>
                  <a:lnTo>
                    <a:pt x="1115663" y="594336"/>
                  </a:lnTo>
                  <a:lnTo>
                    <a:pt x="1095041" y="610455"/>
                  </a:lnTo>
                  <a:lnTo>
                    <a:pt x="1074193" y="625893"/>
                  </a:lnTo>
                  <a:lnTo>
                    <a:pt x="1053118" y="641105"/>
                  </a:lnTo>
                  <a:lnTo>
                    <a:pt x="1031590" y="655408"/>
                  </a:lnTo>
                  <a:lnTo>
                    <a:pt x="1010062" y="669711"/>
                  </a:lnTo>
                  <a:lnTo>
                    <a:pt x="988081" y="683333"/>
                  </a:lnTo>
                  <a:lnTo>
                    <a:pt x="966099" y="696501"/>
                  </a:lnTo>
                  <a:lnTo>
                    <a:pt x="943891" y="709442"/>
                  </a:lnTo>
                  <a:lnTo>
                    <a:pt x="921004" y="721702"/>
                  </a:lnTo>
                  <a:lnTo>
                    <a:pt x="906954" y="729194"/>
                  </a:lnTo>
                  <a:lnTo>
                    <a:pt x="892451" y="736232"/>
                  </a:lnTo>
                  <a:lnTo>
                    <a:pt x="878174" y="743497"/>
                  </a:lnTo>
                  <a:lnTo>
                    <a:pt x="863671" y="750309"/>
                  </a:lnTo>
                  <a:lnTo>
                    <a:pt x="848941" y="756893"/>
                  </a:lnTo>
                  <a:lnTo>
                    <a:pt x="834212" y="763477"/>
                  </a:lnTo>
                  <a:lnTo>
                    <a:pt x="819482" y="769834"/>
                  </a:lnTo>
                  <a:lnTo>
                    <a:pt x="804526" y="775736"/>
                  </a:lnTo>
                  <a:lnTo>
                    <a:pt x="789569" y="781866"/>
                  </a:lnTo>
                  <a:lnTo>
                    <a:pt x="774613" y="787542"/>
                  </a:lnTo>
                  <a:lnTo>
                    <a:pt x="759430" y="793218"/>
                  </a:lnTo>
                  <a:lnTo>
                    <a:pt x="744247" y="798440"/>
                  </a:lnTo>
                  <a:lnTo>
                    <a:pt x="729064" y="803435"/>
                  </a:lnTo>
                  <a:lnTo>
                    <a:pt x="713655" y="808657"/>
                  </a:lnTo>
                  <a:lnTo>
                    <a:pt x="698472" y="813197"/>
                  </a:lnTo>
                  <a:lnTo>
                    <a:pt x="682609" y="817965"/>
                  </a:lnTo>
                  <a:lnTo>
                    <a:pt x="667199" y="822279"/>
                  </a:lnTo>
                  <a:lnTo>
                    <a:pt x="651563" y="826365"/>
                  </a:lnTo>
                  <a:lnTo>
                    <a:pt x="635701" y="830452"/>
                  </a:lnTo>
                  <a:lnTo>
                    <a:pt x="620064" y="834084"/>
                  </a:lnTo>
                  <a:lnTo>
                    <a:pt x="604202" y="837717"/>
                  </a:lnTo>
                  <a:lnTo>
                    <a:pt x="588112" y="841350"/>
                  </a:lnTo>
                  <a:lnTo>
                    <a:pt x="572249" y="844528"/>
                  </a:lnTo>
                  <a:lnTo>
                    <a:pt x="555933" y="847479"/>
                  </a:lnTo>
                  <a:lnTo>
                    <a:pt x="539618" y="850431"/>
                  </a:lnTo>
                  <a:lnTo>
                    <a:pt x="523528" y="852928"/>
                  </a:lnTo>
                  <a:lnTo>
                    <a:pt x="507212" y="855653"/>
                  </a:lnTo>
                  <a:lnTo>
                    <a:pt x="490896" y="857923"/>
                  </a:lnTo>
                  <a:lnTo>
                    <a:pt x="474353" y="859966"/>
                  </a:lnTo>
                  <a:lnTo>
                    <a:pt x="458037" y="861783"/>
                  </a:lnTo>
                  <a:lnTo>
                    <a:pt x="441268" y="863372"/>
                  </a:lnTo>
                  <a:lnTo>
                    <a:pt x="424726" y="864961"/>
                  </a:lnTo>
                  <a:lnTo>
                    <a:pt x="419287" y="865188"/>
                  </a:lnTo>
                  <a:lnTo>
                    <a:pt x="414075" y="864734"/>
                  </a:lnTo>
                  <a:lnTo>
                    <a:pt x="409089" y="863826"/>
                  </a:lnTo>
                  <a:lnTo>
                    <a:pt x="404104" y="862464"/>
                  </a:lnTo>
                  <a:lnTo>
                    <a:pt x="400252" y="861329"/>
                  </a:lnTo>
                  <a:lnTo>
                    <a:pt x="396626" y="859739"/>
                  </a:lnTo>
                  <a:lnTo>
                    <a:pt x="393227" y="857923"/>
                  </a:lnTo>
                  <a:lnTo>
                    <a:pt x="389827" y="855880"/>
                  </a:lnTo>
                  <a:lnTo>
                    <a:pt x="386882" y="853609"/>
                  </a:lnTo>
                  <a:lnTo>
                    <a:pt x="383936" y="850885"/>
                  </a:lnTo>
                  <a:lnTo>
                    <a:pt x="381216" y="848161"/>
                  </a:lnTo>
                  <a:lnTo>
                    <a:pt x="378497" y="845209"/>
                  </a:lnTo>
                  <a:lnTo>
                    <a:pt x="376231" y="842258"/>
                  </a:lnTo>
                  <a:lnTo>
                    <a:pt x="374191" y="838852"/>
                  </a:lnTo>
                  <a:lnTo>
                    <a:pt x="372378" y="835447"/>
                  </a:lnTo>
                  <a:lnTo>
                    <a:pt x="370566" y="831814"/>
                  </a:lnTo>
                  <a:lnTo>
                    <a:pt x="369206" y="827955"/>
                  </a:lnTo>
                  <a:lnTo>
                    <a:pt x="368299" y="824095"/>
                  </a:lnTo>
                  <a:lnTo>
                    <a:pt x="367620" y="820008"/>
                  </a:lnTo>
                  <a:lnTo>
                    <a:pt x="366940" y="815922"/>
                  </a:lnTo>
                  <a:lnTo>
                    <a:pt x="366713" y="810473"/>
                  </a:lnTo>
                  <a:lnTo>
                    <a:pt x="367167" y="805024"/>
                  </a:lnTo>
                  <a:lnTo>
                    <a:pt x="368073" y="799802"/>
                  </a:lnTo>
                  <a:lnTo>
                    <a:pt x="369206" y="795034"/>
                  </a:lnTo>
                  <a:lnTo>
                    <a:pt x="371472" y="790040"/>
                  </a:lnTo>
                  <a:lnTo>
                    <a:pt x="373738" y="785272"/>
                  </a:lnTo>
                  <a:lnTo>
                    <a:pt x="376231" y="780958"/>
                  </a:lnTo>
                  <a:lnTo>
                    <a:pt x="379403" y="776872"/>
                  </a:lnTo>
                  <a:lnTo>
                    <a:pt x="383029" y="773239"/>
                  </a:lnTo>
                  <a:lnTo>
                    <a:pt x="386882" y="769607"/>
                  </a:lnTo>
                  <a:lnTo>
                    <a:pt x="390961" y="766882"/>
                  </a:lnTo>
                  <a:lnTo>
                    <a:pt x="395266" y="763931"/>
                  </a:lnTo>
                  <a:lnTo>
                    <a:pt x="400252" y="761887"/>
                  </a:lnTo>
                  <a:lnTo>
                    <a:pt x="405237" y="760071"/>
                  </a:lnTo>
                  <a:lnTo>
                    <a:pt x="410222" y="758709"/>
                  </a:lnTo>
                  <a:lnTo>
                    <a:pt x="415661" y="758255"/>
                  </a:lnTo>
                  <a:lnTo>
                    <a:pt x="431071" y="756666"/>
                  </a:lnTo>
                  <a:lnTo>
                    <a:pt x="446027" y="755076"/>
                  </a:lnTo>
                  <a:lnTo>
                    <a:pt x="461210" y="753714"/>
                  </a:lnTo>
                  <a:lnTo>
                    <a:pt x="476166" y="751898"/>
                  </a:lnTo>
                  <a:lnTo>
                    <a:pt x="491123" y="749854"/>
                  </a:lnTo>
                  <a:lnTo>
                    <a:pt x="506079" y="747357"/>
                  </a:lnTo>
                  <a:lnTo>
                    <a:pt x="521035" y="745087"/>
                  </a:lnTo>
                  <a:lnTo>
                    <a:pt x="535765" y="742589"/>
                  </a:lnTo>
                  <a:lnTo>
                    <a:pt x="550495" y="739638"/>
                  </a:lnTo>
                  <a:lnTo>
                    <a:pt x="565224" y="736913"/>
                  </a:lnTo>
                  <a:lnTo>
                    <a:pt x="579728" y="733735"/>
                  </a:lnTo>
                  <a:lnTo>
                    <a:pt x="594231" y="730329"/>
                  </a:lnTo>
                  <a:lnTo>
                    <a:pt x="608734" y="726697"/>
                  </a:lnTo>
                  <a:lnTo>
                    <a:pt x="623010" y="723064"/>
                  </a:lnTo>
                  <a:lnTo>
                    <a:pt x="637287" y="719432"/>
                  </a:lnTo>
                  <a:lnTo>
                    <a:pt x="651563" y="715345"/>
                  </a:lnTo>
                  <a:lnTo>
                    <a:pt x="665613" y="711259"/>
                  </a:lnTo>
                  <a:lnTo>
                    <a:pt x="679890" y="706945"/>
                  </a:lnTo>
                  <a:lnTo>
                    <a:pt x="693713" y="702404"/>
                  </a:lnTo>
                  <a:lnTo>
                    <a:pt x="707763" y="697864"/>
                  </a:lnTo>
                  <a:lnTo>
                    <a:pt x="721586" y="692869"/>
                  </a:lnTo>
                  <a:lnTo>
                    <a:pt x="735183" y="687874"/>
                  </a:lnTo>
                  <a:lnTo>
                    <a:pt x="749233" y="682652"/>
                  </a:lnTo>
                  <a:lnTo>
                    <a:pt x="762603" y="677430"/>
                  </a:lnTo>
                  <a:lnTo>
                    <a:pt x="776199" y="671755"/>
                  </a:lnTo>
                  <a:lnTo>
                    <a:pt x="789569" y="666079"/>
                  </a:lnTo>
                  <a:lnTo>
                    <a:pt x="803166" y="660176"/>
                  </a:lnTo>
                  <a:lnTo>
                    <a:pt x="816536" y="654273"/>
                  </a:lnTo>
                  <a:lnTo>
                    <a:pt x="829679" y="648143"/>
                  </a:lnTo>
                  <a:lnTo>
                    <a:pt x="842823" y="641559"/>
                  </a:lnTo>
                  <a:lnTo>
                    <a:pt x="855966" y="634975"/>
                  </a:lnTo>
                  <a:lnTo>
                    <a:pt x="868883" y="628164"/>
                  </a:lnTo>
                  <a:lnTo>
                    <a:pt x="889505" y="617039"/>
                  </a:lnTo>
                  <a:lnTo>
                    <a:pt x="910126" y="605460"/>
                  </a:lnTo>
                  <a:lnTo>
                    <a:pt x="930068" y="593655"/>
                  </a:lnTo>
                  <a:lnTo>
                    <a:pt x="950237" y="580941"/>
                  </a:lnTo>
                  <a:lnTo>
                    <a:pt x="970178" y="568000"/>
                  </a:lnTo>
                  <a:lnTo>
                    <a:pt x="989667" y="554832"/>
                  </a:lnTo>
                  <a:lnTo>
                    <a:pt x="1008929" y="540982"/>
                  </a:lnTo>
                  <a:lnTo>
                    <a:pt x="1027964" y="526906"/>
                  </a:lnTo>
                  <a:lnTo>
                    <a:pt x="1046773" y="512149"/>
                  </a:lnTo>
                  <a:lnTo>
                    <a:pt x="1065355" y="497165"/>
                  </a:lnTo>
                  <a:lnTo>
                    <a:pt x="1083937" y="481726"/>
                  </a:lnTo>
                  <a:lnTo>
                    <a:pt x="1102066" y="466061"/>
                  </a:lnTo>
                  <a:lnTo>
                    <a:pt x="1119742" y="449714"/>
                  </a:lnTo>
                  <a:lnTo>
                    <a:pt x="1137644" y="433141"/>
                  </a:lnTo>
                  <a:lnTo>
                    <a:pt x="1154866" y="416113"/>
                  </a:lnTo>
                  <a:lnTo>
                    <a:pt x="1171862" y="398859"/>
                  </a:lnTo>
                  <a:lnTo>
                    <a:pt x="1184779" y="385236"/>
                  </a:lnTo>
                  <a:lnTo>
                    <a:pt x="1197469" y="371841"/>
                  </a:lnTo>
                  <a:lnTo>
                    <a:pt x="1209480" y="358219"/>
                  </a:lnTo>
                  <a:lnTo>
                    <a:pt x="1221037" y="344597"/>
                  </a:lnTo>
                  <a:lnTo>
                    <a:pt x="1232367" y="331429"/>
                  </a:lnTo>
                  <a:lnTo>
                    <a:pt x="1243245" y="318261"/>
                  </a:lnTo>
                  <a:lnTo>
                    <a:pt x="1253895" y="305093"/>
                  </a:lnTo>
                  <a:lnTo>
                    <a:pt x="1263866" y="292606"/>
                  </a:lnTo>
                  <a:lnTo>
                    <a:pt x="1273384" y="279665"/>
                  </a:lnTo>
                  <a:lnTo>
                    <a:pt x="1282675" y="267178"/>
                  </a:lnTo>
                  <a:lnTo>
                    <a:pt x="1291739" y="255145"/>
                  </a:lnTo>
                  <a:lnTo>
                    <a:pt x="1300124" y="242886"/>
                  </a:lnTo>
                  <a:lnTo>
                    <a:pt x="1308282" y="231307"/>
                  </a:lnTo>
                  <a:lnTo>
                    <a:pt x="1316213" y="219728"/>
                  </a:lnTo>
                  <a:lnTo>
                    <a:pt x="1330263" y="197706"/>
                  </a:lnTo>
                  <a:lnTo>
                    <a:pt x="1107958" y="281027"/>
                  </a:lnTo>
                  <a:lnTo>
                    <a:pt x="1102746" y="282390"/>
                  </a:lnTo>
                  <a:lnTo>
                    <a:pt x="1097534" y="283525"/>
                  </a:lnTo>
                  <a:lnTo>
                    <a:pt x="1092322" y="283979"/>
                  </a:lnTo>
                  <a:lnTo>
                    <a:pt x="1087110" y="283979"/>
                  </a:lnTo>
                  <a:lnTo>
                    <a:pt x="1081898" y="283752"/>
                  </a:lnTo>
                  <a:lnTo>
                    <a:pt x="1076686" y="282844"/>
                  </a:lnTo>
                  <a:lnTo>
                    <a:pt x="1071927" y="281255"/>
                  </a:lnTo>
                  <a:lnTo>
                    <a:pt x="1067168" y="279438"/>
                  </a:lnTo>
                  <a:lnTo>
                    <a:pt x="1062636" y="277168"/>
                  </a:lnTo>
                  <a:lnTo>
                    <a:pt x="1058103" y="274216"/>
                  </a:lnTo>
                  <a:lnTo>
                    <a:pt x="1054251" y="270811"/>
                  </a:lnTo>
                  <a:lnTo>
                    <a:pt x="1050399" y="267178"/>
                  </a:lnTo>
                  <a:lnTo>
                    <a:pt x="1047226" y="263319"/>
                  </a:lnTo>
                  <a:lnTo>
                    <a:pt x="1044054" y="259005"/>
                  </a:lnTo>
                  <a:lnTo>
                    <a:pt x="1041561" y="254237"/>
                  </a:lnTo>
                  <a:lnTo>
                    <a:pt x="1039295" y="249470"/>
                  </a:lnTo>
                  <a:lnTo>
                    <a:pt x="1037482" y="244021"/>
                  </a:lnTo>
                  <a:lnTo>
                    <a:pt x="1036575" y="238799"/>
                  </a:lnTo>
                  <a:lnTo>
                    <a:pt x="1036122" y="233350"/>
                  </a:lnTo>
                  <a:lnTo>
                    <a:pt x="1036122" y="228355"/>
                  </a:lnTo>
                  <a:lnTo>
                    <a:pt x="1036349" y="223134"/>
                  </a:lnTo>
                  <a:lnTo>
                    <a:pt x="1037255" y="218139"/>
                  </a:lnTo>
                  <a:lnTo>
                    <a:pt x="1038841" y="213144"/>
                  </a:lnTo>
                  <a:lnTo>
                    <a:pt x="1040654" y="208376"/>
                  </a:lnTo>
                  <a:lnTo>
                    <a:pt x="1042920" y="203836"/>
                  </a:lnTo>
                  <a:lnTo>
                    <a:pt x="1045866" y="199295"/>
                  </a:lnTo>
                  <a:lnTo>
                    <a:pt x="1049266" y="195435"/>
                  </a:lnTo>
                  <a:lnTo>
                    <a:pt x="1052891" y="191576"/>
                  </a:lnTo>
                  <a:lnTo>
                    <a:pt x="1056744" y="188170"/>
                  </a:lnTo>
                  <a:lnTo>
                    <a:pt x="1061049" y="185219"/>
                  </a:lnTo>
                  <a:lnTo>
                    <a:pt x="1065582" y="182494"/>
                  </a:lnTo>
                  <a:lnTo>
                    <a:pt x="1070567" y="180451"/>
                  </a:lnTo>
                  <a:lnTo>
                    <a:pt x="1443569" y="41279"/>
                  </a:lnTo>
                  <a:lnTo>
                    <a:pt x="1446288" y="40370"/>
                  </a:lnTo>
                  <a:lnTo>
                    <a:pt x="1449461" y="39462"/>
                  </a:lnTo>
                  <a:lnTo>
                    <a:pt x="1452633" y="38781"/>
                  </a:lnTo>
                  <a:lnTo>
                    <a:pt x="1455579" y="38327"/>
                  </a:lnTo>
                  <a:lnTo>
                    <a:pt x="1458752" y="38100"/>
                  </a:lnTo>
                  <a:close/>
                  <a:moveTo>
                    <a:pt x="102528" y="0"/>
                  </a:moveTo>
                  <a:lnTo>
                    <a:pt x="107971" y="454"/>
                  </a:lnTo>
                  <a:lnTo>
                    <a:pt x="113189" y="681"/>
                  </a:lnTo>
                  <a:lnTo>
                    <a:pt x="118406" y="1361"/>
                  </a:lnTo>
                  <a:lnTo>
                    <a:pt x="123169" y="2268"/>
                  </a:lnTo>
                  <a:lnTo>
                    <a:pt x="128386" y="3403"/>
                  </a:lnTo>
                  <a:lnTo>
                    <a:pt x="133376" y="4764"/>
                  </a:lnTo>
                  <a:lnTo>
                    <a:pt x="137913" y="6578"/>
                  </a:lnTo>
                  <a:lnTo>
                    <a:pt x="142450" y="8393"/>
                  </a:lnTo>
                  <a:lnTo>
                    <a:pt x="147213" y="10434"/>
                  </a:lnTo>
                  <a:lnTo>
                    <a:pt x="151523" y="12476"/>
                  </a:lnTo>
                  <a:lnTo>
                    <a:pt x="156059" y="14971"/>
                  </a:lnTo>
                  <a:lnTo>
                    <a:pt x="160143" y="17693"/>
                  </a:lnTo>
                  <a:lnTo>
                    <a:pt x="164225" y="20642"/>
                  </a:lnTo>
                  <a:lnTo>
                    <a:pt x="168082" y="23590"/>
                  </a:lnTo>
                  <a:lnTo>
                    <a:pt x="171711" y="26993"/>
                  </a:lnTo>
                  <a:lnTo>
                    <a:pt x="175340" y="30169"/>
                  </a:lnTo>
                  <a:lnTo>
                    <a:pt x="178743" y="33798"/>
                  </a:lnTo>
                  <a:lnTo>
                    <a:pt x="181918" y="37427"/>
                  </a:lnTo>
                  <a:lnTo>
                    <a:pt x="185094" y="41510"/>
                  </a:lnTo>
                  <a:lnTo>
                    <a:pt x="188043" y="45593"/>
                  </a:lnTo>
                  <a:lnTo>
                    <a:pt x="190538" y="49676"/>
                  </a:lnTo>
                  <a:lnTo>
                    <a:pt x="193033" y="53986"/>
                  </a:lnTo>
                  <a:lnTo>
                    <a:pt x="195074" y="58296"/>
                  </a:lnTo>
                  <a:lnTo>
                    <a:pt x="197343" y="63059"/>
                  </a:lnTo>
                  <a:lnTo>
                    <a:pt x="199157" y="67596"/>
                  </a:lnTo>
                  <a:lnTo>
                    <a:pt x="200745" y="72359"/>
                  </a:lnTo>
                  <a:lnTo>
                    <a:pt x="202106" y="77122"/>
                  </a:lnTo>
                  <a:lnTo>
                    <a:pt x="203467" y="82340"/>
                  </a:lnTo>
                  <a:lnTo>
                    <a:pt x="204148" y="87330"/>
                  </a:lnTo>
                  <a:lnTo>
                    <a:pt x="205055" y="92320"/>
                  </a:lnTo>
                  <a:lnTo>
                    <a:pt x="205282" y="97537"/>
                  </a:lnTo>
                  <a:lnTo>
                    <a:pt x="205509" y="102981"/>
                  </a:lnTo>
                  <a:lnTo>
                    <a:pt x="205509" y="2092965"/>
                  </a:lnTo>
                  <a:lnTo>
                    <a:pt x="2195719" y="2092965"/>
                  </a:lnTo>
                  <a:lnTo>
                    <a:pt x="2201163" y="2093192"/>
                  </a:lnTo>
                  <a:lnTo>
                    <a:pt x="2206380" y="2093419"/>
                  </a:lnTo>
                  <a:lnTo>
                    <a:pt x="2211597" y="2094326"/>
                  </a:lnTo>
                  <a:lnTo>
                    <a:pt x="2216587" y="2095233"/>
                  </a:lnTo>
                  <a:lnTo>
                    <a:pt x="2221578" y="2096367"/>
                  </a:lnTo>
                  <a:lnTo>
                    <a:pt x="2226568" y="2097501"/>
                  </a:lnTo>
                  <a:lnTo>
                    <a:pt x="2231105" y="2099316"/>
                  </a:lnTo>
                  <a:lnTo>
                    <a:pt x="2235868" y="2101131"/>
                  </a:lnTo>
                  <a:lnTo>
                    <a:pt x="2240405" y="2103172"/>
                  </a:lnTo>
                  <a:lnTo>
                    <a:pt x="2244714" y="2105667"/>
                  </a:lnTo>
                  <a:lnTo>
                    <a:pt x="2249251" y="2107936"/>
                  </a:lnTo>
                  <a:lnTo>
                    <a:pt x="2253334" y="2110658"/>
                  </a:lnTo>
                  <a:lnTo>
                    <a:pt x="2257417" y="2113606"/>
                  </a:lnTo>
                  <a:lnTo>
                    <a:pt x="2261273" y="2116328"/>
                  </a:lnTo>
                  <a:lnTo>
                    <a:pt x="2264902" y="2119731"/>
                  </a:lnTo>
                  <a:lnTo>
                    <a:pt x="2268532" y="2123133"/>
                  </a:lnTo>
                  <a:lnTo>
                    <a:pt x="2271934" y="2126763"/>
                  </a:lnTo>
                  <a:lnTo>
                    <a:pt x="2275337" y="2130619"/>
                  </a:lnTo>
                  <a:lnTo>
                    <a:pt x="2278285" y="2134475"/>
                  </a:lnTo>
                  <a:lnTo>
                    <a:pt x="2281234" y="2138331"/>
                  </a:lnTo>
                  <a:lnTo>
                    <a:pt x="2283729" y="2142414"/>
                  </a:lnTo>
                  <a:lnTo>
                    <a:pt x="2286224" y="2146724"/>
                  </a:lnTo>
                  <a:lnTo>
                    <a:pt x="2288720" y="2151260"/>
                  </a:lnTo>
                  <a:lnTo>
                    <a:pt x="2290761" y="2155797"/>
                  </a:lnTo>
                  <a:lnTo>
                    <a:pt x="2292576" y="2160560"/>
                  </a:lnTo>
                  <a:lnTo>
                    <a:pt x="2294164" y="2165324"/>
                  </a:lnTo>
                  <a:lnTo>
                    <a:pt x="2295298" y="2170087"/>
                  </a:lnTo>
                  <a:lnTo>
                    <a:pt x="2296659" y="2175304"/>
                  </a:lnTo>
                  <a:lnTo>
                    <a:pt x="2297339" y="2180068"/>
                  </a:lnTo>
                  <a:lnTo>
                    <a:pt x="2298246" y="2185285"/>
                  </a:lnTo>
                  <a:lnTo>
                    <a:pt x="2298473" y="2190729"/>
                  </a:lnTo>
                  <a:lnTo>
                    <a:pt x="2298700" y="2195946"/>
                  </a:lnTo>
                  <a:lnTo>
                    <a:pt x="2298473" y="2201163"/>
                  </a:lnTo>
                  <a:lnTo>
                    <a:pt x="2298246" y="2206380"/>
                  </a:lnTo>
                  <a:lnTo>
                    <a:pt x="2297339" y="2211597"/>
                  </a:lnTo>
                  <a:lnTo>
                    <a:pt x="2296659" y="2216361"/>
                  </a:lnTo>
                  <a:lnTo>
                    <a:pt x="2295298" y="2221578"/>
                  </a:lnTo>
                  <a:lnTo>
                    <a:pt x="2294164" y="2226568"/>
                  </a:lnTo>
                  <a:lnTo>
                    <a:pt x="2292576" y="2231105"/>
                  </a:lnTo>
                  <a:lnTo>
                    <a:pt x="2290761" y="2235868"/>
                  </a:lnTo>
                  <a:lnTo>
                    <a:pt x="2288720" y="2240405"/>
                  </a:lnTo>
                  <a:lnTo>
                    <a:pt x="2286224" y="2244941"/>
                  </a:lnTo>
                  <a:lnTo>
                    <a:pt x="2283729" y="2249251"/>
                  </a:lnTo>
                  <a:lnTo>
                    <a:pt x="2281234" y="2253334"/>
                  </a:lnTo>
                  <a:lnTo>
                    <a:pt x="2278285" y="2257417"/>
                  </a:lnTo>
                  <a:lnTo>
                    <a:pt x="2275337" y="2261273"/>
                  </a:lnTo>
                  <a:lnTo>
                    <a:pt x="2271934" y="2264902"/>
                  </a:lnTo>
                  <a:lnTo>
                    <a:pt x="2268532" y="2268532"/>
                  </a:lnTo>
                  <a:lnTo>
                    <a:pt x="2264902" y="2271934"/>
                  </a:lnTo>
                  <a:lnTo>
                    <a:pt x="2261273" y="2275337"/>
                  </a:lnTo>
                  <a:lnTo>
                    <a:pt x="2257417" y="2278059"/>
                  </a:lnTo>
                  <a:lnTo>
                    <a:pt x="2253334" y="2281234"/>
                  </a:lnTo>
                  <a:lnTo>
                    <a:pt x="2249251" y="2283729"/>
                  </a:lnTo>
                  <a:lnTo>
                    <a:pt x="2244714" y="2286451"/>
                  </a:lnTo>
                  <a:lnTo>
                    <a:pt x="2240405" y="2288493"/>
                  </a:lnTo>
                  <a:lnTo>
                    <a:pt x="2235868" y="2290534"/>
                  </a:lnTo>
                  <a:lnTo>
                    <a:pt x="2231105" y="2292349"/>
                  </a:lnTo>
                  <a:lnTo>
                    <a:pt x="2226568" y="2294164"/>
                  </a:lnTo>
                  <a:lnTo>
                    <a:pt x="2221578" y="2295298"/>
                  </a:lnTo>
                  <a:lnTo>
                    <a:pt x="2216587" y="2296659"/>
                  </a:lnTo>
                  <a:lnTo>
                    <a:pt x="2211597" y="2297566"/>
                  </a:lnTo>
                  <a:lnTo>
                    <a:pt x="2206380" y="2298246"/>
                  </a:lnTo>
                  <a:lnTo>
                    <a:pt x="2201163" y="2298473"/>
                  </a:lnTo>
                  <a:lnTo>
                    <a:pt x="2195719" y="2298700"/>
                  </a:lnTo>
                  <a:lnTo>
                    <a:pt x="102528" y="2298700"/>
                  </a:lnTo>
                  <a:lnTo>
                    <a:pt x="97310" y="2298473"/>
                  </a:lnTo>
                  <a:lnTo>
                    <a:pt x="92093" y="2298246"/>
                  </a:lnTo>
                  <a:lnTo>
                    <a:pt x="86876" y="2297566"/>
                  </a:lnTo>
                  <a:lnTo>
                    <a:pt x="81886" y="2296659"/>
                  </a:lnTo>
                  <a:lnTo>
                    <a:pt x="77122" y="2295298"/>
                  </a:lnTo>
                  <a:lnTo>
                    <a:pt x="72132" y="2294164"/>
                  </a:lnTo>
                  <a:lnTo>
                    <a:pt x="67142" y="2292349"/>
                  </a:lnTo>
                  <a:lnTo>
                    <a:pt x="62605" y="2290534"/>
                  </a:lnTo>
                  <a:lnTo>
                    <a:pt x="57842" y="2288493"/>
                  </a:lnTo>
                  <a:lnTo>
                    <a:pt x="53532" y="2286451"/>
                  </a:lnTo>
                  <a:lnTo>
                    <a:pt x="49449" y="2283729"/>
                  </a:lnTo>
                  <a:lnTo>
                    <a:pt x="45139" y="2281234"/>
                  </a:lnTo>
                  <a:lnTo>
                    <a:pt x="41283" y="2278059"/>
                  </a:lnTo>
                  <a:lnTo>
                    <a:pt x="37200" y="2275337"/>
                  </a:lnTo>
                  <a:lnTo>
                    <a:pt x="33344" y="2271934"/>
                  </a:lnTo>
                  <a:lnTo>
                    <a:pt x="29715" y="2268532"/>
                  </a:lnTo>
                  <a:lnTo>
                    <a:pt x="26539" y="2264902"/>
                  </a:lnTo>
                  <a:lnTo>
                    <a:pt x="23364" y="2261273"/>
                  </a:lnTo>
                  <a:lnTo>
                    <a:pt x="20188" y="2257417"/>
                  </a:lnTo>
                  <a:lnTo>
                    <a:pt x="17466" y="2253334"/>
                  </a:lnTo>
                  <a:lnTo>
                    <a:pt x="14517" y="2249251"/>
                  </a:lnTo>
                  <a:lnTo>
                    <a:pt x="12249" y="2244941"/>
                  </a:lnTo>
                  <a:lnTo>
                    <a:pt x="9981" y="2240405"/>
                  </a:lnTo>
                  <a:lnTo>
                    <a:pt x="7939" y="2235868"/>
                  </a:lnTo>
                  <a:lnTo>
                    <a:pt x="6125" y="2231105"/>
                  </a:lnTo>
                  <a:lnTo>
                    <a:pt x="4537" y="2226568"/>
                  </a:lnTo>
                  <a:lnTo>
                    <a:pt x="2949" y="2221578"/>
                  </a:lnTo>
                  <a:lnTo>
                    <a:pt x="2042" y="2216361"/>
                  </a:lnTo>
                  <a:lnTo>
                    <a:pt x="907" y="2211597"/>
                  </a:lnTo>
                  <a:lnTo>
                    <a:pt x="454" y="2206380"/>
                  </a:lnTo>
                  <a:lnTo>
                    <a:pt x="0" y="2201163"/>
                  </a:lnTo>
                  <a:lnTo>
                    <a:pt x="0" y="2195946"/>
                  </a:lnTo>
                  <a:lnTo>
                    <a:pt x="0" y="102981"/>
                  </a:lnTo>
                  <a:lnTo>
                    <a:pt x="0" y="97537"/>
                  </a:lnTo>
                  <a:lnTo>
                    <a:pt x="454" y="92320"/>
                  </a:lnTo>
                  <a:lnTo>
                    <a:pt x="907" y="87330"/>
                  </a:lnTo>
                  <a:lnTo>
                    <a:pt x="2042" y="82340"/>
                  </a:lnTo>
                  <a:lnTo>
                    <a:pt x="2949" y="77122"/>
                  </a:lnTo>
                  <a:lnTo>
                    <a:pt x="4537" y="72359"/>
                  </a:lnTo>
                  <a:lnTo>
                    <a:pt x="6125" y="67596"/>
                  </a:lnTo>
                  <a:lnTo>
                    <a:pt x="7939" y="63059"/>
                  </a:lnTo>
                  <a:lnTo>
                    <a:pt x="9981" y="58296"/>
                  </a:lnTo>
                  <a:lnTo>
                    <a:pt x="12249" y="53986"/>
                  </a:lnTo>
                  <a:lnTo>
                    <a:pt x="14517" y="49676"/>
                  </a:lnTo>
                  <a:lnTo>
                    <a:pt x="17466" y="45593"/>
                  </a:lnTo>
                  <a:lnTo>
                    <a:pt x="20188" y="41510"/>
                  </a:lnTo>
                  <a:lnTo>
                    <a:pt x="23364" y="37427"/>
                  </a:lnTo>
                  <a:lnTo>
                    <a:pt x="26539" y="33798"/>
                  </a:lnTo>
                  <a:lnTo>
                    <a:pt x="29715" y="30169"/>
                  </a:lnTo>
                  <a:lnTo>
                    <a:pt x="33344" y="26993"/>
                  </a:lnTo>
                  <a:lnTo>
                    <a:pt x="37200" y="23590"/>
                  </a:lnTo>
                  <a:lnTo>
                    <a:pt x="41283" y="20642"/>
                  </a:lnTo>
                  <a:lnTo>
                    <a:pt x="45139" y="17693"/>
                  </a:lnTo>
                  <a:lnTo>
                    <a:pt x="49449" y="14971"/>
                  </a:lnTo>
                  <a:lnTo>
                    <a:pt x="53532" y="12476"/>
                  </a:lnTo>
                  <a:lnTo>
                    <a:pt x="57842" y="10434"/>
                  </a:lnTo>
                  <a:lnTo>
                    <a:pt x="62605" y="8393"/>
                  </a:lnTo>
                  <a:lnTo>
                    <a:pt x="67142" y="6578"/>
                  </a:lnTo>
                  <a:lnTo>
                    <a:pt x="72132" y="4764"/>
                  </a:lnTo>
                  <a:lnTo>
                    <a:pt x="77122" y="3403"/>
                  </a:lnTo>
                  <a:lnTo>
                    <a:pt x="81886" y="2268"/>
                  </a:lnTo>
                  <a:lnTo>
                    <a:pt x="86876" y="1361"/>
                  </a:lnTo>
                  <a:lnTo>
                    <a:pt x="92093" y="681"/>
                  </a:lnTo>
                  <a:lnTo>
                    <a:pt x="97310" y="454"/>
                  </a:lnTo>
                  <a:lnTo>
                    <a:pt x="102528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600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433947" y="3394411"/>
              <a:ext cx="1131752" cy="55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rgbClr val="022F66"/>
                  </a:solidFill>
                  <a:ea typeface="微软雅黑 Light" panose="020B0502040204020203" pitchFamily="34" charset="-122"/>
                </a:rPr>
                <a:t>TITLE</a:t>
              </a:r>
              <a:endParaRPr lang="zh-CN" altLang="en-US" sz="2800" dirty="0">
                <a:solidFill>
                  <a:srgbClr val="022F66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60824" y="2133599"/>
            <a:ext cx="1990757" cy="1990757"/>
            <a:chOff x="6348124" y="2172215"/>
            <a:chExt cx="2117242" cy="2117242"/>
          </a:xfrm>
        </p:grpSpPr>
        <p:grpSp>
          <p:nvGrpSpPr>
            <p:cNvPr id="35" name="组合 34"/>
            <p:cNvGrpSpPr/>
            <p:nvPr/>
          </p:nvGrpSpPr>
          <p:grpSpPr>
            <a:xfrm>
              <a:off x="6348124" y="2172215"/>
              <a:ext cx="2117242" cy="2117242"/>
              <a:chOff x="6700179" y="2247854"/>
              <a:chExt cx="2117242" cy="2117242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6789931" y="2337256"/>
                <a:ext cx="1937738" cy="1938439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600" dirty="0">
                  <a:solidFill>
                    <a:prstClr val="white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00179" y="2247854"/>
                <a:ext cx="2117242" cy="2117242"/>
              </a:xfrm>
              <a:prstGeom prst="ellipse">
                <a:avLst/>
              </a:prstGeom>
              <a:noFill/>
              <a:ln w="6350">
                <a:solidFill>
                  <a:schemeClr val="bg2">
                    <a:lumMod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7144654" y="2611350"/>
              <a:ext cx="530656" cy="673137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600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894896" y="3394411"/>
              <a:ext cx="1131752" cy="55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rgbClr val="022F66"/>
                  </a:solidFill>
                  <a:ea typeface="微软雅黑 Light" panose="020B0502040204020203" pitchFamily="34" charset="-122"/>
                </a:rPr>
                <a:t>TITLE</a:t>
              </a:r>
              <a:endParaRPr lang="zh-CN" altLang="en-US" sz="2800" dirty="0">
                <a:solidFill>
                  <a:srgbClr val="022F66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58722" y="2133599"/>
            <a:ext cx="1990757" cy="1990757"/>
            <a:chOff x="8817422" y="2172215"/>
            <a:chExt cx="2117242" cy="2117242"/>
          </a:xfrm>
        </p:grpSpPr>
        <p:grpSp>
          <p:nvGrpSpPr>
            <p:cNvPr id="37" name="组合 36"/>
            <p:cNvGrpSpPr/>
            <p:nvPr/>
          </p:nvGrpSpPr>
          <p:grpSpPr>
            <a:xfrm>
              <a:off x="8817422" y="2172215"/>
              <a:ext cx="2117242" cy="2117242"/>
              <a:chOff x="9557789" y="2261616"/>
              <a:chExt cx="2117242" cy="2117242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9647541" y="2351018"/>
                <a:ext cx="1937738" cy="1938439"/>
              </a:xfrm>
              <a:prstGeom prst="ellipse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600" dirty="0">
                  <a:solidFill>
                    <a:prstClr val="white"/>
                  </a:solidFill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9557789" y="2261616"/>
                <a:ext cx="2117242" cy="2117242"/>
              </a:xfrm>
              <a:prstGeom prst="ellipse">
                <a:avLst/>
              </a:prstGeom>
              <a:noFill/>
              <a:ln w="6350">
                <a:solidFill>
                  <a:schemeClr val="bg2">
                    <a:lumMod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40" name="KSO_Shape"/>
            <p:cNvSpPr>
              <a:spLocks/>
            </p:cNvSpPr>
            <p:nvPr/>
          </p:nvSpPr>
          <p:spPr bwMode="auto">
            <a:xfrm>
              <a:off x="9552175" y="2585273"/>
              <a:ext cx="673136" cy="667527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600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389595" y="3394411"/>
              <a:ext cx="1131752" cy="55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rgbClr val="022F66"/>
                  </a:solidFill>
                  <a:ea typeface="微软雅黑 Light" panose="020B0502040204020203" pitchFamily="34" charset="-122"/>
                </a:rPr>
                <a:t>TITLE</a:t>
              </a:r>
              <a:endParaRPr lang="zh-CN" altLang="en-US" sz="2800" dirty="0">
                <a:solidFill>
                  <a:srgbClr val="022F66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435900" y="4431329"/>
            <a:ext cx="2873249" cy="1244155"/>
            <a:chOff x="6586236" y="2405429"/>
            <a:chExt cx="2873249" cy="1244155"/>
          </a:xfrm>
        </p:grpSpPr>
        <p:sp>
          <p:nvSpPr>
            <p:cNvPr id="51" name="矩形 50"/>
            <p:cNvSpPr/>
            <p:nvPr/>
          </p:nvSpPr>
          <p:spPr>
            <a:xfrm>
              <a:off x="6784380" y="2405429"/>
              <a:ext cx="24769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2">
                      <a:lumMod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CLICK TO ADD TITLE 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586236" y="2726254"/>
              <a:ext cx="287324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Life is the source of creativity, creativity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 comes 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fromculture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,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creativity comes from itself.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82122" y="4431329"/>
            <a:ext cx="2873249" cy="1244155"/>
            <a:chOff x="6586236" y="2405429"/>
            <a:chExt cx="2873249" cy="1244155"/>
          </a:xfrm>
        </p:grpSpPr>
        <p:sp>
          <p:nvSpPr>
            <p:cNvPr id="54" name="矩形 53"/>
            <p:cNvSpPr/>
            <p:nvPr/>
          </p:nvSpPr>
          <p:spPr>
            <a:xfrm>
              <a:off x="6784380" y="2405429"/>
              <a:ext cx="24769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2">
                      <a:lumMod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CLICK TO ADD TITLE 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586236" y="2726254"/>
              <a:ext cx="287324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Life is the source of creativity, creativity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 comes 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fromculture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,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creativity comes from itself.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728344" y="4431329"/>
            <a:ext cx="2873249" cy="1244155"/>
            <a:chOff x="6586236" y="2405429"/>
            <a:chExt cx="2873249" cy="1244155"/>
          </a:xfrm>
        </p:grpSpPr>
        <p:sp>
          <p:nvSpPr>
            <p:cNvPr id="57" name="矩形 56"/>
            <p:cNvSpPr/>
            <p:nvPr/>
          </p:nvSpPr>
          <p:spPr>
            <a:xfrm>
              <a:off x="6784380" y="2405429"/>
              <a:ext cx="24769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2">
                      <a:lumMod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CLICK TO ADD TITLE </a:t>
              </a:r>
              <a:endParaRPr lang="zh-CN" altLang="en-US" sz="1600" b="1" dirty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586236" y="2726254"/>
              <a:ext cx="287324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Life is the source of creativity, creativity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 comes 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fromculture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,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rPr>
                <a:t>creativity comes from itself.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4003119" y="659429"/>
            <a:ext cx="4185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CLICK TO ADD TITLE 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60" name="等腰三角形 59"/>
          <p:cNvSpPr/>
          <p:nvPr/>
        </p:nvSpPr>
        <p:spPr>
          <a:xfrm flipV="1">
            <a:off x="5506388" y="0"/>
            <a:ext cx="1179224" cy="528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111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6833" b="7642"/>
          <a:stretch/>
        </p:blipFill>
        <p:spPr>
          <a:xfrm flipH="1">
            <a:off x="0" y="1"/>
            <a:ext cx="12192000" cy="69151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124700" y="790575"/>
            <a:ext cx="4362450" cy="3609975"/>
          </a:xfrm>
          <a:prstGeom prst="rect">
            <a:avLst/>
          </a:prstGeom>
          <a:solidFill>
            <a:schemeClr val="tx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50502" y="3207870"/>
            <a:ext cx="35680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 wish to give you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 great fireworks blurred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22776" y="2096869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600" dirty="0" smtClean="0">
                <a:solidFill>
                  <a:srgbClr val="FFC0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          愿倾尽三生</a:t>
            </a:r>
            <a:endParaRPr lang="en-US" altLang="zh-CN" sz="3600" dirty="0" smtClean="0">
              <a:solidFill>
                <a:srgbClr val="FFC00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r"/>
            <a:r>
              <a:rPr lang="zh-CN" altLang="en-US" sz="3600" dirty="0" smtClean="0">
                <a:solidFill>
                  <a:srgbClr val="FFC0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烟火换你一世迷离</a:t>
            </a:r>
            <a:endParaRPr lang="zh-CN" altLang="en-US" sz="3600" dirty="0">
              <a:solidFill>
                <a:srgbClr val="FFC00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35762" y="1025485"/>
            <a:ext cx="16658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我</a:t>
            </a:r>
          </a:p>
        </p:txBody>
      </p:sp>
      <p:sp>
        <p:nvSpPr>
          <p:cNvPr id="18" name="矩形 17"/>
          <p:cNvSpPr/>
          <p:nvPr/>
        </p:nvSpPr>
        <p:spPr>
          <a:xfrm>
            <a:off x="895350" y="471754"/>
            <a:ext cx="7724774" cy="20994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684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KSO_Shape"/>
          <p:cNvGrpSpPr>
            <a:grpSpLocks/>
          </p:cNvGrpSpPr>
          <p:nvPr/>
        </p:nvGrpSpPr>
        <p:grpSpPr bwMode="auto">
          <a:xfrm>
            <a:off x="758146" y="1799770"/>
            <a:ext cx="5521316" cy="4564288"/>
            <a:chOff x="1595438" y="968375"/>
            <a:chExt cx="5953125" cy="4921250"/>
          </a:xfrm>
          <a:solidFill>
            <a:srgbClr val="FFC000"/>
          </a:solidFill>
        </p:grpSpPr>
        <p:sp>
          <p:nvSpPr>
            <p:cNvPr id="5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6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7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8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9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0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1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2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3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4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5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6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7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8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9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0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1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2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3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4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5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6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7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8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9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0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1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2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3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4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5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6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259067" y="2409175"/>
            <a:ext cx="4181412" cy="782490"/>
            <a:chOff x="7038057" y="1340380"/>
            <a:chExt cx="4181412" cy="782490"/>
          </a:xfrm>
        </p:grpSpPr>
        <p:sp>
          <p:nvSpPr>
            <p:cNvPr id="38" name="圆角矩形 37"/>
            <p:cNvSpPr/>
            <p:nvPr/>
          </p:nvSpPr>
          <p:spPr>
            <a:xfrm rot="5400000">
              <a:off x="6811839" y="1641138"/>
              <a:ext cx="671512" cy="219075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315461" y="1340380"/>
              <a:ext cx="3904008" cy="782490"/>
              <a:chOff x="6425350" y="2405429"/>
              <a:chExt cx="3904008" cy="782490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6425350" y="2405429"/>
                <a:ext cx="275588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00B05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CLICK TO ADD TITLE </a:t>
                </a:r>
                <a:endParaRPr lang="zh-CN" altLang="en-US" b="1" dirty="0">
                  <a:solidFill>
                    <a:srgbClr val="00B05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434422" y="2726254"/>
                <a:ext cx="389493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Life is the source of creativity, creativity comes </a:t>
                </a:r>
                <a:r>
                  <a:rPr lang="en-US" altLang="zh-CN" sz="1200" dirty="0" err="1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fromculture</a:t>
                </a:r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,</a:t>
                </a:r>
              </a:p>
              <a:p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creativity comes from itself.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259067" y="3548012"/>
            <a:ext cx="4181412" cy="782490"/>
            <a:chOff x="7038057" y="1340380"/>
            <a:chExt cx="4181412" cy="782490"/>
          </a:xfrm>
        </p:grpSpPr>
        <p:sp>
          <p:nvSpPr>
            <p:cNvPr id="43" name="圆角矩形 42"/>
            <p:cNvSpPr/>
            <p:nvPr/>
          </p:nvSpPr>
          <p:spPr>
            <a:xfrm rot="5400000">
              <a:off x="6811839" y="1641138"/>
              <a:ext cx="671512" cy="219075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315461" y="1340380"/>
              <a:ext cx="3904008" cy="782490"/>
              <a:chOff x="6425350" y="2405429"/>
              <a:chExt cx="3904008" cy="782490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6425350" y="2405429"/>
                <a:ext cx="275588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00B0F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CLICK TO ADD TITLE </a:t>
                </a:r>
                <a:endParaRPr lang="zh-CN" altLang="en-US" b="1" dirty="0">
                  <a:solidFill>
                    <a:srgbClr val="00B0F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434422" y="2726254"/>
                <a:ext cx="389493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Life is the source of creativity, creativity comes </a:t>
                </a:r>
                <a:r>
                  <a:rPr lang="en-US" altLang="zh-CN" sz="1200" dirty="0" err="1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fromculture</a:t>
                </a:r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,</a:t>
                </a:r>
              </a:p>
              <a:p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creativity comes from itself.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259067" y="4686849"/>
            <a:ext cx="4181412" cy="782490"/>
            <a:chOff x="7038057" y="1340380"/>
            <a:chExt cx="4181412" cy="782490"/>
          </a:xfrm>
        </p:grpSpPr>
        <p:sp>
          <p:nvSpPr>
            <p:cNvPr id="48" name="圆角矩形 47"/>
            <p:cNvSpPr/>
            <p:nvPr/>
          </p:nvSpPr>
          <p:spPr>
            <a:xfrm rot="5400000">
              <a:off x="6811839" y="1641138"/>
              <a:ext cx="671512" cy="21907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7315461" y="1340380"/>
              <a:ext cx="3904008" cy="782490"/>
              <a:chOff x="6425350" y="2405429"/>
              <a:chExt cx="3904008" cy="782490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6425350" y="2405429"/>
                <a:ext cx="275588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CLICK TO ADD TITLE </a:t>
                </a:r>
                <a:endParaRPr lang="zh-CN" altLang="en-US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434422" y="2726254"/>
                <a:ext cx="389493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Life is the source of creativity, creativity comes </a:t>
                </a:r>
                <a:r>
                  <a:rPr lang="en-US" altLang="zh-CN" sz="1200" dirty="0" err="1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fromculture</a:t>
                </a:r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,</a:t>
                </a:r>
              </a:p>
              <a:p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ea typeface="微软雅黑 Light" panose="020B0502040204020203" pitchFamily="34" charset="-122"/>
                  </a:rPr>
                  <a:t>creativity comes from itself.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53" name="直接连接符 52"/>
          <p:cNvCxnSpPr/>
          <p:nvPr/>
        </p:nvCxnSpPr>
        <p:spPr>
          <a:xfrm flipH="1">
            <a:off x="5232620" y="2778507"/>
            <a:ext cx="1893894" cy="0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4425771" y="3958307"/>
            <a:ext cx="2700743" cy="0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3443713" y="5112560"/>
            <a:ext cx="3682801" cy="0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4003119" y="659429"/>
            <a:ext cx="4185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CLICK TO ADD TITLE 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flipV="1">
            <a:off x="5506388" y="0"/>
            <a:ext cx="1179224" cy="528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621"/>
          <a:stretch/>
        </p:blipFill>
        <p:spPr>
          <a:xfrm>
            <a:off x="-19050" y="0"/>
            <a:ext cx="1221105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66850" y="1362075"/>
            <a:ext cx="4362450" cy="3533775"/>
          </a:xfrm>
          <a:prstGeom prst="rect">
            <a:avLst/>
          </a:prstGeom>
          <a:solidFill>
            <a:schemeClr val="tx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2652" y="3360270"/>
            <a:ext cx="34289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Parking </a:t>
            </a:r>
            <a:r>
              <a:rPr lang="en-US" altLang="zh-CN" sz="24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Fenglin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love to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sit late red flowers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 February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07776" y="2115919"/>
            <a:ext cx="341632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C0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停车坐爱枫林晚</a:t>
            </a:r>
            <a:endParaRPr lang="en-US" altLang="zh-CN" sz="3600" dirty="0" smtClean="0">
              <a:solidFill>
                <a:srgbClr val="FFC00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zh-CN" altLang="en-US" sz="3600" dirty="0" smtClean="0">
                <a:solidFill>
                  <a:srgbClr val="FFC00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霜叶红于二月花</a:t>
            </a:r>
            <a:endParaRPr lang="zh-CN" altLang="en-US" sz="3600" dirty="0">
              <a:solidFill>
                <a:srgbClr val="FFC00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47896" y="718155"/>
            <a:ext cx="232146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枫</a:t>
            </a:r>
            <a:endParaRPr lang="zh-CN" altLang="en-US" sz="16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10003" y="554670"/>
            <a:ext cx="2305197" cy="2453265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273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/>
          <a:srcRect t="8443" b="21256"/>
          <a:stretch/>
        </p:blipFill>
        <p:spPr>
          <a:xfrm>
            <a:off x="1085154" y="4038602"/>
            <a:ext cx="3275760" cy="18446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t="11199"/>
          <a:stretch/>
        </p:blipFill>
        <p:spPr>
          <a:xfrm>
            <a:off x="4457929" y="4035424"/>
            <a:ext cx="3275761" cy="18430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/>
          <a:srcRect t="11305"/>
          <a:stretch/>
        </p:blipFill>
        <p:spPr>
          <a:xfrm>
            <a:off x="7830705" y="4035426"/>
            <a:ext cx="3276142" cy="184323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85154" y="4038601"/>
            <a:ext cx="3275760" cy="1839912"/>
          </a:xfrm>
          <a:prstGeom prst="rect">
            <a:avLst/>
          </a:prstGeom>
          <a:solidFill>
            <a:srgbClr val="26262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85154" y="1786283"/>
            <a:ext cx="10021311" cy="978729"/>
            <a:chOff x="1085154" y="1786283"/>
            <a:chExt cx="10021311" cy="978729"/>
          </a:xfrm>
        </p:grpSpPr>
        <p:sp>
          <p:nvSpPr>
            <p:cNvPr id="28" name="矩形 27"/>
            <p:cNvSpPr/>
            <p:nvPr/>
          </p:nvSpPr>
          <p:spPr>
            <a:xfrm>
              <a:off x="1085154" y="1786283"/>
              <a:ext cx="10021311" cy="97872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263905" y="1786283"/>
              <a:ext cx="7663808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Life is the source of creativity, </a:t>
              </a:r>
              <a:r>
                <a:rPr lang="en-US" altLang="zh-CN" sz="2400" dirty="0" err="1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creativitycomes</a:t>
              </a:r>
              <a:r>
                <a:rPr lang="en-US" altLang="zh-CN" sz="2400" dirty="0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 from culture,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creativity comes from itself.</a:t>
              </a:r>
              <a:endParaRPr lang="zh-CN" altLang="en-US" sz="24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457930" y="4038601"/>
            <a:ext cx="3275760" cy="1839912"/>
          </a:xfrm>
          <a:prstGeom prst="rect">
            <a:avLst/>
          </a:prstGeom>
          <a:solidFill>
            <a:srgbClr val="26262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30705" y="4035424"/>
            <a:ext cx="3275760" cy="1839912"/>
          </a:xfrm>
          <a:prstGeom prst="rect">
            <a:avLst/>
          </a:prstGeom>
          <a:solidFill>
            <a:srgbClr val="26262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84554" y="3530770"/>
            <a:ext cx="24769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CLICK TO ADD TITLE 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61154" y="3530770"/>
            <a:ext cx="24769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CLICK TO ADD TITLE 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30105" y="3530770"/>
            <a:ext cx="24769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CLICK TO ADD TITLE 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03119" y="659429"/>
            <a:ext cx="4185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CLICK TO ADD TITLE 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1" name="等腰三角形 30"/>
          <p:cNvSpPr/>
          <p:nvPr/>
        </p:nvSpPr>
        <p:spPr>
          <a:xfrm flipV="1">
            <a:off x="5506388" y="0"/>
            <a:ext cx="1179224" cy="528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27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2515" b="6413"/>
          <a:stretch/>
        </p:blipFill>
        <p:spPr>
          <a:xfrm>
            <a:off x="0" y="0"/>
            <a:ext cx="12192000" cy="6896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08883" y="1702364"/>
            <a:ext cx="3916367" cy="2774386"/>
          </a:xfrm>
          <a:prstGeom prst="rect">
            <a:avLst/>
          </a:prstGeom>
          <a:solidFill>
            <a:schemeClr val="tx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10643" y="2388487"/>
            <a:ext cx="341632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dirty="0" smtClean="0">
                <a:solidFill>
                  <a:srgbClr val="FFC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没有人永远十七岁，</a:t>
            </a:r>
            <a:endParaRPr lang="en-US" altLang="zh-CN" sz="2800" dirty="0" smtClean="0">
              <a:solidFill>
                <a:srgbClr val="FFC0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800" dirty="0" smtClean="0">
                <a:solidFill>
                  <a:srgbClr val="FFC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但永远有人十七岁</a:t>
            </a:r>
            <a:endParaRPr lang="zh-CN" altLang="en-US" sz="2800" dirty="0">
              <a:solidFill>
                <a:srgbClr val="FFC0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29693" y="3229498"/>
            <a:ext cx="37639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 one will ever be seventeen,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but it will always be 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seventeen years old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0246" y="852296"/>
            <a:ext cx="1665841" cy="3631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唯</a:t>
            </a:r>
            <a:endParaRPr lang="en-US" altLang="zh-CN" sz="115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115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美</a:t>
            </a:r>
            <a:endParaRPr lang="zh-CN" altLang="en-US" sz="115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67400" y="766988"/>
            <a:ext cx="2286000" cy="412886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731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483</Words>
  <Application>Microsoft Office PowerPoint</Application>
  <PresentationFormat>宽屏</PresentationFormat>
  <Paragraphs>83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Meiryo</vt:lpstr>
      <vt:lpstr>方正兰亭超细黑简体</vt:lpstr>
      <vt:lpstr>方正兰亭纤黑_GBK</vt:lpstr>
      <vt:lpstr>方正正大黑简体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keywords>http:/www.ypppt.com</cp:keywords>
  <cp:lastModifiedBy>Administrator</cp:lastModifiedBy>
  <cp:revision>41</cp:revision>
  <dcterms:created xsi:type="dcterms:W3CDTF">2016-08-20T09:22:56Z</dcterms:created>
  <dcterms:modified xsi:type="dcterms:W3CDTF">2017-01-31T12:17:41Z</dcterms:modified>
</cp:coreProperties>
</file>