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4" r:id="rId3"/>
  </p:sldMasterIdLst>
  <p:notesMasterIdLst>
    <p:notesMasterId r:id="rId30"/>
  </p:notesMasterIdLst>
  <p:sldIdLst>
    <p:sldId id="256" r:id="rId4"/>
    <p:sldId id="7581" r:id="rId5"/>
    <p:sldId id="7587" r:id="rId6"/>
    <p:sldId id="1314" r:id="rId7"/>
    <p:sldId id="270" r:id="rId8"/>
    <p:sldId id="278" r:id="rId9"/>
    <p:sldId id="280" r:id="rId10"/>
    <p:sldId id="7588" r:id="rId11"/>
    <p:sldId id="284" r:id="rId12"/>
    <p:sldId id="271" r:id="rId13"/>
    <p:sldId id="272" r:id="rId14"/>
    <p:sldId id="277" r:id="rId15"/>
    <p:sldId id="267" r:id="rId16"/>
    <p:sldId id="7589" r:id="rId17"/>
    <p:sldId id="268" r:id="rId18"/>
    <p:sldId id="1360" r:id="rId19"/>
    <p:sldId id="264" r:id="rId20"/>
    <p:sldId id="265" r:id="rId21"/>
    <p:sldId id="269" r:id="rId22"/>
    <p:sldId id="7590" r:id="rId23"/>
    <p:sldId id="1362" r:id="rId24"/>
    <p:sldId id="283" r:id="rId25"/>
    <p:sldId id="282" r:id="rId26"/>
    <p:sldId id="7586" r:id="rId27"/>
    <p:sldId id="7592" r:id="rId28"/>
    <p:sldId id="759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94660"/>
  </p:normalViewPr>
  <p:slideViewPr>
    <p:cSldViewPr snapToGrid="0">
      <p:cViewPr varScale="1">
        <p:scale>
          <a:sx n="109" d="100"/>
          <a:sy n="109" d="100"/>
        </p:scale>
        <p:origin x="678" y="10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DED54F-03B4-432B-B3C2-064F617BE1D1}" type="datetimeFigureOut">
              <a:rPr lang="zh-CN" altLang="en-US" smtClean="0"/>
              <a:t>2018/10/2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607293-CF02-4E90-8685-FC46DB809E93}" type="slidenum">
              <a:rPr lang="zh-CN" altLang="en-US" smtClean="0"/>
              <a:t>‹#›</a:t>
            </a:fld>
            <a:endParaRPr lang="zh-CN" altLang="en-US"/>
          </a:p>
        </p:txBody>
      </p:sp>
    </p:spTree>
    <p:extLst>
      <p:ext uri="{BB962C8B-B14F-4D97-AF65-F5344CB8AC3E}">
        <p14:creationId xmlns:p14="http://schemas.microsoft.com/office/powerpoint/2010/main" val="2065176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FC672F0-62EF-4F4C-A559-F8D046A30104}" type="slidenum">
              <a:rPr lang="zh-CN" altLang="en-US" smtClean="0"/>
              <a:t>4</a:t>
            </a:fld>
            <a:endParaRPr lang="zh-CN" altLang="en-US"/>
          </a:p>
        </p:txBody>
      </p:sp>
    </p:spTree>
    <p:extLst>
      <p:ext uri="{BB962C8B-B14F-4D97-AF65-F5344CB8AC3E}">
        <p14:creationId xmlns:p14="http://schemas.microsoft.com/office/powerpoint/2010/main" val="3120697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extLst>
      <p:ext uri="{BB962C8B-B14F-4D97-AF65-F5344CB8AC3E}">
        <p14:creationId xmlns:p14="http://schemas.microsoft.com/office/powerpoint/2010/main" val="2346718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32056115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extLst>
      <p:ext uri="{BB962C8B-B14F-4D97-AF65-F5344CB8AC3E}">
        <p14:creationId xmlns:p14="http://schemas.microsoft.com/office/powerpoint/2010/main" val="1487402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extLst>
      <p:ext uri="{BB962C8B-B14F-4D97-AF65-F5344CB8AC3E}">
        <p14:creationId xmlns:p14="http://schemas.microsoft.com/office/powerpoint/2010/main" val="3936189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extLst>
      <p:ext uri="{BB962C8B-B14F-4D97-AF65-F5344CB8AC3E}">
        <p14:creationId xmlns:p14="http://schemas.microsoft.com/office/powerpoint/2010/main" val="1511265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957684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extLst>
      <p:ext uri="{BB962C8B-B14F-4D97-AF65-F5344CB8AC3E}">
        <p14:creationId xmlns:p14="http://schemas.microsoft.com/office/powerpoint/2010/main" val="14719294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extLst>
      <p:ext uri="{BB962C8B-B14F-4D97-AF65-F5344CB8AC3E}">
        <p14:creationId xmlns:p14="http://schemas.microsoft.com/office/powerpoint/2010/main" val="39061961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90018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extLst>
      <p:ext uri="{BB962C8B-B14F-4D97-AF65-F5344CB8AC3E}">
        <p14:creationId xmlns:p14="http://schemas.microsoft.com/office/powerpoint/2010/main" val="2056511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extLst>
      <p:ext uri="{BB962C8B-B14F-4D97-AF65-F5344CB8AC3E}">
        <p14:creationId xmlns:p14="http://schemas.microsoft.com/office/powerpoint/2010/main" val="31799086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extLst>
      <p:ext uri="{BB962C8B-B14F-4D97-AF65-F5344CB8AC3E}">
        <p14:creationId xmlns:p14="http://schemas.microsoft.com/office/powerpoint/2010/main" val="1246041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extLst>
      <p:ext uri="{BB962C8B-B14F-4D97-AF65-F5344CB8AC3E}">
        <p14:creationId xmlns:p14="http://schemas.microsoft.com/office/powerpoint/2010/main" val="2813337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extLst>
      <p:ext uri="{BB962C8B-B14F-4D97-AF65-F5344CB8AC3E}">
        <p14:creationId xmlns:p14="http://schemas.microsoft.com/office/powerpoint/2010/main" val="16819523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extLst>
      <p:ext uri="{BB962C8B-B14F-4D97-AF65-F5344CB8AC3E}">
        <p14:creationId xmlns:p14="http://schemas.microsoft.com/office/powerpoint/2010/main" val="2501332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extLst>
      <p:ext uri="{BB962C8B-B14F-4D97-AF65-F5344CB8AC3E}">
        <p14:creationId xmlns:p14="http://schemas.microsoft.com/office/powerpoint/2010/main" val="885669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extLst>
      <p:ext uri="{BB962C8B-B14F-4D97-AF65-F5344CB8AC3E}">
        <p14:creationId xmlns:p14="http://schemas.microsoft.com/office/powerpoint/2010/main" val="37794604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F2E40FA-55FD-43CE-86DB-E9680A794C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93761"/>
            <a:ext cx="12192000" cy="6364224"/>
          </a:xfrm>
          <a:prstGeom prst="rect">
            <a:avLst/>
          </a:prstGeom>
        </p:spPr>
      </p:pic>
    </p:spTree>
    <p:extLst>
      <p:ext uri="{BB962C8B-B14F-4D97-AF65-F5344CB8AC3E}">
        <p14:creationId xmlns:p14="http://schemas.microsoft.com/office/powerpoint/2010/main" val="3949854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17C296D-F322-4599-8367-665EC8FEF83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C71C4CD-3AB9-43D0-B167-9FAD8A12B25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FC31B88-D01A-4DB8-BD57-885D077B2ABB}"/>
              </a:ext>
            </a:extLst>
          </p:cNvPr>
          <p:cNvSpPr>
            <a:spLocks noGrp="1"/>
          </p:cNvSpPr>
          <p:nvPr>
            <p:ph type="dt" sz="half" idx="10"/>
          </p:nvPr>
        </p:nvSpPr>
        <p:spPr/>
        <p:txBody>
          <a:bodyPr/>
          <a:lstStyle/>
          <a:p>
            <a:fld id="{D8758963-29B5-4441-B2F0-84AAEFAF8AD5}" type="datetimeFigureOut">
              <a:rPr lang="zh-CN" altLang="en-US" smtClean="0"/>
              <a:t>2018/10/2</a:t>
            </a:fld>
            <a:endParaRPr lang="zh-CN" altLang="en-US"/>
          </a:p>
        </p:txBody>
      </p:sp>
      <p:sp>
        <p:nvSpPr>
          <p:cNvPr id="5" name="页脚占位符 4">
            <a:extLst>
              <a:ext uri="{FF2B5EF4-FFF2-40B4-BE49-F238E27FC236}">
                <a16:creationId xmlns:a16="http://schemas.microsoft.com/office/drawing/2014/main" xmlns="" id="{7EFC9EAC-0F83-4B95-B114-F1C2ED7E149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10F5634-EFFF-4C4B-9631-4BD43EEDDF90}"/>
              </a:ext>
            </a:extLst>
          </p:cNvPr>
          <p:cNvSpPr>
            <a:spLocks noGrp="1"/>
          </p:cNvSpPr>
          <p:nvPr>
            <p:ph type="sldNum" sz="quarter" idx="12"/>
          </p:nvPr>
        </p:nvSpPr>
        <p:spPr/>
        <p:txBody>
          <a:bodyPr/>
          <a:lstStyle/>
          <a:p>
            <a:fld id="{25B47AC2-533B-4754-A52F-C4530CD05D59}" type="slidenum">
              <a:rPr lang="zh-CN" altLang="en-US" smtClean="0"/>
              <a:t>‹#›</a:t>
            </a:fld>
            <a:endParaRPr lang="zh-CN" altLang="en-US"/>
          </a:p>
        </p:txBody>
      </p:sp>
    </p:spTree>
    <p:extLst>
      <p:ext uri="{BB962C8B-B14F-4D97-AF65-F5344CB8AC3E}">
        <p14:creationId xmlns:p14="http://schemas.microsoft.com/office/powerpoint/2010/main" val="13159928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D54FDE0C-E2AB-45F4-A97E-8F125C632E8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3EC338C0-3B9E-46E5-8337-0A47C9744C42}"/>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4119FB7-6DDF-46E8-BCDF-7FA9DDBE800C}"/>
              </a:ext>
            </a:extLst>
          </p:cNvPr>
          <p:cNvSpPr>
            <a:spLocks noGrp="1"/>
          </p:cNvSpPr>
          <p:nvPr>
            <p:ph type="dt" sz="half" idx="10"/>
          </p:nvPr>
        </p:nvSpPr>
        <p:spPr/>
        <p:txBody>
          <a:bodyPr/>
          <a:lstStyle/>
          <a:p>
            <a:fld id="{D8758963-29B5-4441-B2F0-84AAEFAF8AD5}" type="datetimeFigureOut">
              <a:rPr lang="zh-CN" altLang="en-US" smtClean="0"/>
              <a:t>2018/10/2</a:t>
            </a:fld>
            <a:endParaRPr lang="zh-CN" altLang="en-US"/>
          </a:p>
        </p:txBody>
      </p:sp>
      <p:sp>
        <p:nvSpPr>
          <p:cNvPr id="5" name="页脚占位符 4">
            <a:extLst>
              <a:ext uri="{FF2B5EF4-FFF2-40B4-BE49-F238E27FC236}">
                <a16:creationId xmlns:a16="http://schemas.microsoft.com/office/drawing/2014/main" xmlns="" id="{F8D3000D-B1E9-475F-A6A8-6CE122407C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431FF91-6F92-459A-B37C-10182EE1939C}"/>
              </a:ext>
            </a:extLst>
          </p:cNvPr>
          <p:cNvSpPr>
            <a:spLocks noGrp="1"/>
          </p:cNvSpPr>
          <p:nvPr>
            <p:ph type="sldNum" sz="quarter" idx="12"/>
          </p:nvPr>
        </p:nvSpPr>
        <p:spPr/>
        <p:txBody>
          <a:bodyPr/>
          <a:lstStyle/>
          <a:p>
            <a:fld id="{25B47AC2-533B-4754-A52F-C4530CD05D59}" type="slidenum">
              <a:rPr lang="zh-CN" altLang="en-US" smtClean="0"/>
              <a:t>‹#›</a:t>
            </a:fld>
            <a:endParaRPr lang="zh-CN" altLang="en-US"/>
          </a:p>
        </p:txBody>
      </p:sp>
    </p:spTree>
    <p:extLst>
      <p:ext uri="{BB962C8B-B14F-4D97-AF65-F5344CB8AC3E}">
        <p14:creationId xmlns:p14="http://schemas.microsoft.com/office/powerpoint/2010/main" val="3797126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8653434"/>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3052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25216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1029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25013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06013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15983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8167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ABBA905-60AA-4A49-9DCE-3FE0C43A55F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4731"/>
          <a:stretch/>
        </p:blipFill>
        <p:spPr>
          <a:xfrm>
            <a:off x="0" y="4532"/>
            <a:ext cx="12182170" cy="5435372"/>
          </a:xfrm>
          <a:custGeom>
            <a:avLst/>
            <a:gdLst>
              <a:gd name="connsiteX0" fmla="*/ 0 w 9753600"/>
              <a:gd name="connsiteY0" fmla="*/ 0 h 4351806"/>
              <a:gd name="connsiteX1" fmla="*/ 9753600 w 9753600"/>
              <a:gd name="connsiteY1" fmla="*/ 0 h 4351806"/>
              <a:gd name="connsiteX2" fmla="*/ 9753600 w 9753600"/>
              <a:gd name="connsiteY2" fmla="*/ 3154218 h 4351806"/>
              <a:gd name="connsiteX3" fmla="*/ 3561753 w 9753600"/>
              <a:gd name="connsiteY3" fmla="*/ 3154218 h 4351806"/>
              <a:gd name="connsiteX4" fmla="*/ 3561753 w 9753600"/>
              <a:gd name="connsiteY4" fmla="*/ 4351806 h 4351806"/>
              <a:gd name="connsiteX5" fmla="*/ 0 w 9753600"/>
              <a:gd name="connsiteY5" fmla="*/ 4351806 h 4351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53600" h="4351806">
                <a:moveTo>
                  <a:pt x="0" y="0"/>
                </a:moveTo>
                <a:lnTo>
                  <a:pt x="9753600" y="0"/>
                </a:lnTo>
                <a:lnTo>
                  <a:pt x="9753600" y="3154218"/>
                </a:lnTo>
                <a:lnTo>
                  <a:pt x="3561753" y="3154218"/>
                </a:lnTo>
                <a:lnTo>
                  <a:pt x="3561753" y="4351806"/>
                </a:lnTo>
                <a:lnTo>
                  <a:pt x="0" y="4351806"/>
                </a:lnTo>
                <a:close/>
              </a:path>
            </a:pathLst>
          </a:custGeom>
        </p:spPr>
      </p:pic>
      <p:pic>
        <p:nvPicPr>
          <p:cNvPr id="3" name="图片 2">
            <a:extLst>
              <a:ext uri="{FF2B5EF4-FFF2-40B4-BE49-F238E27FC236}">
                <a16:creationId xmlns:a16="http://schemas.microsoft.com/office/drawing/2014/main" xmlns="" id="{3F84A6B8-6D20-4D86-B3E4-F137D160240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51991" b="15925"/>
          <a:stretch/>
        </p:blipFill>
        <p:spPr>
          <a:xfrm>
            <a:off x="4552949" y="5184747"/>
            <a:ext cx="7629221" cy="1673253"/>
          </a:xfrm>
          <a:custGeom>
            <a:avLst/>
            <a:gdLst>
              <a:gd name="connsiteX0" fmla="*/ 0 w 9753600"/>
              <a:gd name="connsiteY0" fmla="*/ 0 h 2139175"/>
              <a:gd name="connsiteX1" fmla="*/ 296365 w 9753600"/>
              <a:gd name="connsiteY1" fmla="*/ 0 h 2139175"/>
              <a:gd name="connsiteX2" fmla="*/ 276529 w 9753600"/>
              <a:gd name="connsiteY2" fmla="*/ 172083 h 2139175"/>
              <a:gd name="connsiteX3" fmla="*/ 1410004 w 9753600"/>
              <a:gd name="connsiteY3" fmla="*/ 1163389 h 2139175"/>
              <a:gd name="connsiteX4" fmla="*/ 2543479 w 9753600"/>
              <a:gd name="connsiteY4" fmla="*/ 172083 h 2139175"/>
              <a:gd name="connsiteX5" fmla="*/ 2523644 w 9753600"/>
              <a:gd name="connsiteY5" fmla="*/ 0 h 2139175"/>
              <a:gd name="connsiteX6" fmla="*/ 9753600 w 9753600"/>
              <a:gd name="connsiteY6" fmla="*/ 0 h 2139175"/>
              <a:gd name="connsiteX7" fmla="*/ 9753600 w 9753600"/>
              <a:gd name="connsiteY7" fmla="*/ 2139175 h 2139175"/>
              <a:gd name="connsiteX8" fmla="*/ 0 w 9753600"/>
              <a:gd name="connsiteY8" fmla="*/ 2139175 h 213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53600" h="2139175">
                <a:moveTo>
                  <a:pt x="0" y="0"/>
                </a:moveTo>
                <a:lnTo>
                  <a:pt x="296365" y="0"/>
                </a:lnTo>
                <a:lnTo>
                  <a:pt x="276529" y="172083"/>
                </a:lnTo>
                <a:cubicBezTo>
                  <a:pt x="276529" y="719566"/>
                  <a:pt x="784003" y="1163389"/>
                  <a:pt x="1410004" y="1163389"/>
                </a:cubicBezTo>
                <a:cubicBezTo>
                  <a:pt x="2036005" y="1163389"/>
                  <a:pt x="2543479" y="719566"/>
                  <a:pt x="2543479" y="172083"/>
                </a:cubicBezTo>
                <a:lnTo>
                  <a:pt x="2523644" y="0"/>
                </a:lnTo>
                <a:lnTo>
                  <a:pt x="9753600" y="0"/>
                </a:lnTo>
                <a:lnTo>
                  <a:pt x="9753600" y="2139175"/>
                </a:lnTo>
                <a:lnTo>
                  <a:pt x="0" y="2139175"/>
                </a:lnTo>
                <a:close/>
              </a:path>
            </a:pathLst>
          </a:custGeom>
        </p:spPr>
      </p:pic>
    </p:spTree>
    <p:extLst>
      <p:ext uri="{BB962C8B-B14F-4D97-AF65-F5344CB8AC3E}">
        <p14:creationId xmlns:p14="http://schemas.microsoft.com/office/powerpoint/2010/main" val="21786229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7975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80166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78978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82320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39358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17383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36633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15987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41896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0062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5A1B5860-276C-4736-BF0B-47B09027BBB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603" b="3707"/>
          <a:stretch/>
        </p:blipFill>
        <p:spPr>
          <a:xfrm>
            <a:off x="-1" y="0"/>
            <a:ext cx="7242629" cy="6858000"/>
          </a:xfrm>
          <a:prstGeom prst="rect">
            <a:avLst/>
          </a:prstGeom>
        </p:spPr>
      </p:pic>
    </p:spTree>
    <p:extLst>
      <p:ext uri="{BB962C8B-B14F-4D97-AF65-F5344CB8AC3E}">
        <p14:creationId xmlns:p14="http://schemas.microsoft.com/office/powerpoint/2010/main" val="36276598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88588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50381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89886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14281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338251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245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625C01-B9BD-42D5-90C3-262CA5BF19B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4C32858-7DB2-4C8B-9957-E9B2373055D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75FF95F-037E-461C-8724-70204E5FDA4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95B746F-C02C-44B7-A71B-9C93C94AE273}"/>
              </a:ext>
            </a:extLst>
          </p:cNvPr>
          <p:cNvSpPr>
            <a:spLocks noGrp="1"/>
          </p:cNvSpPr>
          <p:nvPr>
            <p:ph type="dt" sz="half" idx="10"/>
          </p:nvPr>
        </p:nvSpPr>
        <p:spPr/>
        <p:txBody>
          <a:bodyPr/>
          <a:lstStyle/>
          <a:p>
            <a:fld id="{D8758963-29B5-4441-B2F0-84AAEFAF8AD5}" type="datetimeFigureOut">
              <a:rPr lang="zh-CN" altLang="en-US" smtClean="0"/>
              <a:t>2018/10/2</a:t>
            </a:fld>
            <a:endParaRPr lang="zh-CN" altLang="en-US"/>
          </a:p>
        </p:txBody>
      </p:sp>
      <p:sp>
        <p:nvSpPr>
          <p:cNvPr id="6" name="页脚占位符 5">
            <a:extLst>
              <a:ext uri="{FF2B5EF4-FFF2-40B4-BE49-F238E27FC236}">
                <a16:creationId xmlns:a16="http://schemas.microsoft.com/office/drawing/2014/main" xmlns="" id="{2A65D661-684A-4304-88F4-967728C87CE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6D976B0-CEA5-4CA2-95C7-1FA75A2B9E0A}"/>
              </a:ext>
            </a:extLst>
          </p:cNvPr>
          <p:cNvSpPr>
            <a:spLocks noGrp="1"/>
          </p:cNvSpPr>
          <p:nvPr>
            <p:ph type="sldNum" sz="quarter" idx="12"/>
          </p:nvPr>
        </p:nvSpPr>
        <p:spPr/>
        <p:txBody>
          <a:bodyPr/>
          <a:lstStyle/>
          <a:p>
            <a:fld id="{25B47AC2-533B-4754-A52F-C4530CD05D59}" type="slidenum">
              <a:rPr lang="zh-CN" altLang="en-US" smtClean="0"/>
              <a:t>‹#›</a:t>
            </a:fld>
            <a:endParaRPr lang="zh-CN" altLang="en-US"/>
          </a:p>
        </p:txBody>
      </p:sp>
    </p:spTree>
    <p:extLst>
      <p:ext uri="{BB962C8B-B14F-4D97-AF65-F5344CB8AC3E}">
        <p14:creationId xmlns:p14="http://schemas.microsoft.com/office/powerpoint/2010/main" val="2429475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45E3AD1-52E8-43AF-A23C-CCB41364C99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DEF9EDD-E085-45DE-A8B3-CF52885C9F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E025C41-07E2-47D2-A31F-BB850DEC973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D7DB77EE-6600-4D73-84DB-6BE0FBF91A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E9904D8E-BC8E-44B4-B7A2-913FB62A83EC}"/>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DDA3869-F193-450A-848E-309ED174A4FF}"/>
              </a:ext>
            </a:extLst>
          </p:cNvPr>
          <p:cNvSpPr>
            <a:spLocks noGrp="1"/>
          </p:cNvSpPr>
          <p:nvPr>
            <p:ph type="dt" sz="half" idx="10"/>
          </p:nvPr>
        </p:nvSpPr>
        <p:spPr/>
        <p:txBody>
          <a:bodyPr/>
          <a:lstStyle/>
          <a:p>
            <a:fld id="{D8758963-29B5-4441-B2F0-84AAEFAF8AD5}" type="datetimeFigureOut">
              <a:rPr lang="zh-CN" altLang="en-US" smtClean="0"/>
              <a:t>2018/10/2</a:t>
            </a:fld>
            <a:endParaRPr lang="zh-CN" altLang="en-US"/>
          </a:p>
        </p:txBody>
      </p:sp>
      <p:sp>
        <p:nvSpPr>
          <p:cNvPr id="8" name="页脚占位符 7">
            <a:extLst>
              <a:ext uri="{FF2B5EF4-FFF2-40B4-BE49-F238E27FC236}">
                <a16:creationId xmlns:a16="http://schemas.microsoft.com/office/drawing/2014/main" xmlns="" id="{CBE6AF33-3F6B-4D7B-A852-8786D505A65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C8D9E9E-6990-4CDF-84D1-015FD44E76B8}"/>
              </a:ext>
            </a:extLst>
          </p:cNvPr>
          <p:cNvSpPr>
            <a:spLocks noGrp="1"/>
          </p:cNvSpPr>
          <p:nvPr>
            <p:ph type="sldNum" sz="quarter" idx="12"/>
          </p:nvPr>
        </p:nvSpPr>
        <p:spPr/>
        <p:txBody>
          <a:bodyPr/>
          <a:lstStyle/>
          <a:p>
            <a:fld id="{25B47AC2-533B-4754-A52F-C4530CD05D59}" type="slidenum">
              <a:rPr lang="zh-CN" altLang="en-US" smtClean="0"/>
              <a:t>‹#›</a:t>
            </a:fld>
            <a:endParaRPr lang="zh-CN" altLang="en-US"/>
          </a:p>
        </p:txBody>
      </p:sp>
    </p:spTree>
    <p:extLst>
      <p:ext uri="{BB962C8B-B14F-4D97-AF65-F5344CB8AC3E}">
        <p14:creationId xmlns:p14="http://schemas.microsoft.com/office/powerpoint/2010/main" val="1426742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0967CA9-E4D7-4590-8F58-4A91002B59C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9258DCEB-2AE0-4B87-AD72-AA509E2C5CF3}"/>
              </a:ext>
            </a:extLst>
          </p:cNvPr>
          <p:cNvSpPr>
            <a:spLocks noGrp="1"/>
          </p:cNvSpPr>
          <p:nvPr>
            <p:ph type="dt" sz="half" idx="10"/>
          </p:nvPr>
        </p:nvSpPr>
        <p:spPr/>
        <p:txBody>
          <a:bodyPr/>
          <a:lstStyle/>
          <a:p>
            <a:fld id="{D8758963-29B5-4441-B2F0-84AAEFAF8AD5}" type="datetimeFigureOut">
              <a:rPr lang="zh-CN" altLang="en-US" smtClean="0"/>
              <a:t>2018/10/2</a:t>
            </a:fld>
            <a:endParaRPr lang="zh-CN" altLang="en-US"/>
          </a:p>
        </p:txBody>
      </p:sp>
      <p:sp>
        <p:nvSpPr>
          <p:cNvPr id="4" name="页脚占位符 3">
            <a:extLst>
              <a:ext uri="{FF2B5EF4-FFF2-40B4-BE49-F238E27FC236}">
                <a16:creationId xmlns:a16="http://schemas.microsoft.com/office/drawing/2014/main" xmlns="" id="{5FFC2A23-833D-40ED-ADBB-F90BC00A745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5356F63B-AA6A-409D-A6F2-65685A17ADC8}"/>
              </a:ext>
            </a:extLst>
          </p:cNvPr>
          <p:cNvSpPr>
            <a:spLocks noGrp="1"/>
          </p:cNvSpPr>
          <p:nvPr>
            <p:ph type="sldNum" sz="quarter" idx="12"/>
          </p:nvPr>
        </p:nvSpPr>
        <p:spPr/>
        <p:txBody>
          <a:bodyPr/>
          <a:lstStyle/>
          <a:p>
            <a:fld id="{25B47AC2-533B-4754-A52F-C4530CD05D59}" type="slidenum">
              <a:rPr lang="zh-CN" altLang="en-US" smtClean="0"/>
              <a:t>‹#›</a:t>
            </a:fld>
            <a:endParaRPr lang="zh-CN" altLang="en-US"/>
          </a:p>
        </p:txBody>
      </p:sp>
    </p:spTree>
    <p:extLst>
      <p:ext uri="{BB962C8B-B14F-4D97-AF65-F5344CB8AC3E}">
        <p14:creationId xmlns:p14="http://schemas.microsoft.com/office/powerpoint/2010/main" val="449146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6CBFF75-3867-4C27-9474-69C7DEAFFEE4}"/>
              </a:ext>
            </a:extLst>
          </p:cNvPr>
          <p:cNvSpPr>
            <a:spLocks noGrp="1"/>
          </p:cNvSpPr>
          <p:nvPr>
            <p:ph type="dt" sz="half" idx="10"/>
          </p:nvPr>
        </p:nvSpPr>
        <p:spPr/>
        <p:txBody>
          <a:bodyPr/>
          <a:lstStyle/>
          <a:p>
            <a:fld id="{D8758963-29B5-4441-B2F0-84AAEFAF8AD5}" type="datetimeFigureOut">
              <a:rPr lang="zh-CN" altLang="en-US" smtClean="0"/>
              <a:t>2018/10/2</a:t>
            </a:fld>
            <a:endParaRPr lang="zh-CN" altLang="en-US"/>
          </a:p>
        </p:txBody>
      </p:sp>
      <p:sp>
        <p:nvSpPr>
          <p:cNvPr id="3" name="页脚占位符 2">
            <a:extLst>
              <a:ext uri="{FF2B5EF4-FFF2-40B4-BE49-F238E27FC236}">
                <a16:creationId xmlns:a16="http://schemas.microsoft.com/office/drawing/2014/main" xmlns="" id="{B4880F25-8016-4C3F-9F1E-7979A38A507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4DECF891-9F24-4EA7-9934-786A4193E4AF}"/>
              </a:ext>
            </a:extLst>
          </p:cNvPr>
          <p:cNvSpPr>
            <a:spLocks noGrp="1"/>
          </p:cNvSpPr>
          <p:nvPr>
            <p:ph type="sldNum" sz="quarter" idx="12"/>
          </p:nvPr>
        </p:nvSpPr>
        <p:spPr/>
        <p:txBody>
          <a:bodyPr/>
          <a:lstStyle/>
          <a:p>
            <a:fld id="{25B47AC2-533B-4754-A52F-C4530CD05D59}" type="slidenum">
              <a:rPr lang="zh-CN" altLang="en-US" smtClean="0"/>
              <a:t>‹#›</a:t>
            </a:fld>
            <a:endParaRPr lang="zh-CN" altLang="en-US"/>
          </a:p>
        </p:txBody>
      </p:sp>
    </p:spTree>
    <p:extLst>
      <p:ext uri="{BB962C8B-B14F-4D97-AF65-F5344CB8AC3E}">
        <p14:creationId xmlns:p14="http://schemas.microsoft.com/office/powerpoint/2010/main" val="1585589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B3A57AE-E781-4C84-ABC1-7D85ACB9544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7F7CBEC6-FDD0-4817-A07D-5FE60C7168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1ED8AEDD-9522-49CC-AECD-FC3A4AC3FD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8381E0A5-E94C-4279-8543-23CBA3D64E4F}"/>
              </a:ext>
            </a:extLst>
          </p:cNvPr>
          <p:cNvSpPr>
            <a:spLocks noGrp="1"/>
          </p:cNvSpPr>
          <p:nvPr>
            <p:ph type="dt" sz="half" idx="10"/>
          </p:nvPr>
        </p:nvSpPr>
        <p:spPr/>
        <p:txBody>
          <a:bodyPr/>
          <a:lstStyle/>
          <a:p>
            <a:fld id="{D8758963-29B5-4441-B2F0-84AAEFAF8AD5}" type="datetimeFigureOut">
              <a:rPr lang="zh-CN" altLang="en-US" smtClean="0"/>
              <a:t>2018/10/2</a:t>
            </a:fld>
            <a:endParaRPr lang="zh-CN" altLang="en-US"/>
          </a:p>
        </p:txBody>
      </p:sp>
      <p:sp>
        <p:nvSpPr>
          <p:cNvPr id="6" name="页脚占位符 5">
            <a:extLst>
              <a:ext uri="{FF2B5EF4-FFF2-40B4-BE49-F238E27FC236}">
                <a16:creationId xmlns:a16="http://schemas.microsoft.com/office/drawing/2014/main" xmlns="" id="{D8BE8738-6E72-4429-B69B-2F8D9B91613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50E564C-C323-4FF4-BB90-7E0D6893F780}"/>
              </a:ext>
            </a:extLst>
          </p:cNvPr>
          <p:cNvSpPr>
            <a:spLocks noGrp="1"/>
          </p:cNvSpPr>
          <p:nvPr>
            <p:ph type="sldNum" sz="quarter" idx="12"/>
          </p:nvPr>
        </p:nvSpPr>
        <p:spPr/>
        <p:txBody>
          <a:bodyPr/>
          <a:lstStyle/>
          <a:p>
            <a:fld id="{25B47AC2-533B-4754-A52F-C4530CD05D59}" type="slidenum">
              <a:rPr lang="zh-CN" altLang="en-US" smtClean="0"/>
              <a:t>‹#›</a:t>
            </a:fld>
            <a:endParaRPr lang="zh-CN" altLang="en-US"/>
          </a:p>
        </p:txBody>
      </p:sp>
    </p:spTree>
    <p:extLst>
      <p:ext uri="{BB962C8B-B14F-4D97-AF65-F5344CB8AC3E}">
        <p14:creationId xmlns:p14="http://schemas.microsoft.com/office/powerpoint/2010/main" val="38483723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53CDC90-4E15-4C57-9E93-CFFDDBC372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1F12E41C-06A4-46EA-BC24-0846CD6678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84BCCCA-4B4A-41F3-A4AF-C45A1370AE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6EFA9F1-13C7-4EBB-91CD-91DED1162E19}"/>
              </a:ext>
            </a:extLst>
          </p:cNvPr>
          <p:cNvSpPr>
            <a:spLocks noGrp="1"/>
          </p:cNvSpPr>
          <p:nvPr>
            <p:ph type="dt" sz="half" idx="10"/>
          </p:nvPr>
        </p:nvSpPr>
        <p:spPr/>
        <p:txBody>
          <a:bodyPr/>
          <a:lstStyle/>
          <a:p>
            <a:fld id="{D8758963-29B5-4441-B2F0-84AAEFAF8AD5}" type="datetimeFigureOut">
              <a:rPr lang="zh-CN" altLang="en-US" smtClean="0"/>
              <a:t>2018/10/2</a:t>
            </a:fld>
            <a:endParaRPr lang="zh-CN" altLang="en-US"/>
          </a:p>
        </p:txBody>
      </p:sp>
      <p:sp>
        <p:nvSpPr>
          <p:cNvPr id="6" name="页脚占位符 5">
            <a:extLst>
              <a:ext uri="{FF2B5EF4-FFF2-40B4-BE49-F238E27FC236}">
                <a16:creationId xmlns:a16="http://schemas.microsoft.com/office/drawing/2014/main" xmlns="" id="{DED5B218-7CE8-4673-95FB-3B0DF6B06AC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865DFB0-2E6F-4433-8F36-6CAAC7061285}"/>
              </a:ext>
            </a:extLst>
          </p:cNvPr>
          <p:cNvSpPr>
            <a:spLocks noGrp="1"/>
          </p:cNvSpPr>
          <p:nvPr>
            <p:ph type="sldNum" sz="quarter" idx="12"/>
          </p:nvPr>
        </p:nvSpPr>
        <p:spPr/>
        <p:txBody>
          <a:bodyPr/>
          <a:lstStyle/>
          <a:p>
            <a:fld id="{25B47AC2-533B-4754-A52F-C4530CD05D59}" type="slidenum">
              <a:rPr lang="zh-CN" altLang="en-US" smtClean="0"/>
              <a:t>‹#›</a:t>
            </a:fld>
            <a:endParaRPr lang="zh-CN" altLang="en-US"/>
          </a:p>
        </p:txBody>
      </p:sp>
    </p:spTree>
    <p:extLst>
      <p:ext uri="{BB962C8B-B14F-4D97-AF65-F5344CB8AC3E}">
        <p14:creationId xmlns:p14="http://schemas.microsoft.com/office/powerpoint/2010/main" val="2631287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AA406B8-112B-428D-8277-FBB5677182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F5A9649-4DBA-4277-A71D-968E8FC875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5A5C53C-A467-4A3E-8204-4A643B3627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758963-29B5-4441-B2F0-84AAEFAF8AD5}" type="datetimeFigureOut">
              <a:rPr lang="zh-CN" altLang="en-US" smtClean="0"/>
              <a:t>2018/10/2</a:t>
            </a:fld>
            <a:endParaRPr lang="zh-CN" altLang="en-US"/>
          </a:p>
        </p:txBody>
      </p:sp>
      <p:sp>
        <p:nvSpPr>
          <p:cNvPr id="5" name="页脚占位符 4">
            <a:extLst>
              <a:ext uri="{FF2B5EF4-FFF2-40B4-BE49-F238E27FC236}">
                <a16:creationId xmlns:a16="http://schemas.microsoft.com/office/drawing/2014/main" xmlns="" id="{0EB81FA9-3B47-4715-9B68-386B384980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3FE2212-D39F-4309-A4AA-8DE799B256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B47AC2-533B-4754-A52F-C4530CD05D59}" type="slidenum">
              <a:rPr lang="zh-CN" altLang="en-US" smtClean="0"/>
              <a:t>‹#›</a:t>
            </a:fld>
            <a:endParaRPr lang="zh-CN" altLang="en-US"/>
          </a:p>
        </p:txBody>
      </p:sp>
      <p:pic>
        <p:nvPicPr>
          <p:cNvPr id="9" name="图片 8">
            <a:extLst>
              <a:ext uri="{FF2B5EF4-FFF2-40B4-BE49-F238E27FC236}">
                <a16:creationId xmlns:a16="http://schemas.microsoft.com/office/drawing/2014/main" xmlns="" id="{5A018406-038C-4744-B215-19C0B7B2951C}"/>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0" y="0"/>
            <a:ext cx="5143500" cy="6858000"/>
          </a:xfrm>
          <a:prstGeom prst="rect">
            <a:avLst/>
          </a:prstGeom>
        </p:spPr>
      </p:pic>
      <p:pic>
        <p:nvPicPr>
          <p:cNvPr id="10" name="图片 9">
            <a:extLst>
              <a:ext uri="{FF2B5EF4-FFF2-40B4-BE49-F238E27FC236}">
                <a16:creationId xmlns:a16="http://schemas.microsoft.com/office/drawing/2014/main" xmlns="" id="{791E44C7-9223-46A5-A256-4E5564B33527}"/>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5092700" y="0"/>
            <a:ext cx="5143500" cy="6858000"/>
          </a:xfrm>
          <a:prstGeom prst="rect">
            <a:avLst/>
          </a:prstGeom>
        </p:spPr>
      </p:pic>
      <p:pic>
        <p:nvPicPr>
          <p:cNvPr id="11" name="图片 10">
            <a:extLst>
              <a:ext uri="{FF2B5EF4-FFF2-40B4-BE49-F238E27FC236}">
                <a16:creationId xmlns:a16="http://schemas.microsoft.com/office/drawing/2014/main" xmlns="" id="{6C4D0005-905C-4739-842A-8ECCD7224D55}"/>
              </a:ext>
            </a:extLst>
          </p:cNvPr>
          <p:cNvPicPr>
            <a:picLocks noChangeAspect="1"/>
          </p:cNvPicPr>
          <p:nvPr userDrawn="1"/>
        </p:nvPicPr>
        <p:blipFill rotWithShape="1">
          <a:blip r:embed="rId15" cstate="print">
            <a:extLst>
              <a:ext uri="{28A0092B-C50C-407E-A947-70E740481C1C}">
                <a14:useLocalDpi xmlns:a14="http://schemas.microsoft.com/office/drawing/2010/main" val="0"/>
              </a:ext>
            </a:extLst>
          </a:blip>
          <a:srcRect r="61728"/>
          <a:stretch/>
        </p:blipFill>
        <p:spPr>
          <a:xfrm>
            <a:off x="10223500" y="0"/>
            <a:ext cx="1968500" cy="6858000"/>
          </a:xfrm>
          <a:prstGeom prst="rect">
            <a:avLst/>
          </a:prstGeom>
        </p:spPr>
      </p:pic>
    </p:spTree>
    <p:extLst>
      <p:ext uri="{BB962C8B-B14F-4D97-AF65-F5344CB8AC3E}">
        <p14:creationId xmlns:p14="http://schemas.microsoft.com/office/powerpoint/2010/main" val="33573592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129121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2018/10/2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855132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26BBF326-6753-4F36-A4E6-5F0F318EA67B}"/>
              </a:ext>
            </a:extLst>
          </p:cNvPr>
          <p:cNvSpPr txBox="1"/>
          <p:nvPr/>
        </p:nvSpPr>
        <p:spPr>
          <a:xfrm>
            <a:off x="4970467" y="874455"/>
            <a:ext cx="2749250" cy="2554545"/>
          </a:xfrm>
          <a:prstGeom prst="rect">
            <a:avLst/>
          </a:prstGeom>
          <a:noFill/>
        </p:spPr>
        <p:txBody>
          <a:bodyPr wrap="square" rtlCol="0">
            <a:spAutoFit/>
          </a:bodyPr>
          <a:lstStyle/>
          <a:p>
            <a:pPr algn="dist"/>
            <a:r>
              <a:rPr lang="zh-CN" altLang="en-US" sz="8000" b="1"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江南小镇</a:t>
            </a:r>
          </a:p>
        </p:txBody>
      </p:sp>
      <p:pic>
        <p:nvPicPr>
          <p:cNvPr id="12" name="图片 11">
            <a:extLst>
              <a:ext uri="{FF2B5EF4-FFF2-40B4-BE49-F238E27FC236}">
                <a16:creationId xmlns:a16="http://schemas.microsoft.com/office/drawing/2014/main" xmlns="" id="{80F154B0-3DDC-4025-AA33-BB1FB6DA9E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19717" y="2813790"/>
            <a:ext cx="335712" cy="513610"/>
          </a:xfrm>
          <a:prstGeom prst="rect">
            <a:avLst/>
          </a:prstGeom>
        </p:spPr>
      </p:pic>
      <p:sp>
        <p:nvSpPr>
          <p:cNvPr id="13" name="椭圆 12">
            <a:extLst>
              <a:ext uri="{FF2B5EF4-FFF2-40B4-BE49-F238E27FC236}">
                <a16:creationId xmlns:a16="http://schemas.microsoft.com/office/drawing/2014/main" xmlns="" id="{D7B4FB67-32AF-4A01-97A4-A4AC12C00852}"/>
              </a:ext>
            </a:extLst>
          </p:cNvPr>
          <p:cNvSpPr/>
          <p:nvPr/>
        </p:nvSpPr>
        <p:spPr>
          <a:xfrm>
            <a:off x="4166898" y="3327400"/>
            <a:ext cx="439728" cy="43972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风</a:t>
            </a:r>
          </a:p>
        </p:txBody>
      </p:sp>
      <p:sp>
        <p:nvSpPr>
          <p:cNvPr id="16" name="椭圆 15">
            <a:extLst>
              <a:ext uri="{FF2B5EF4-FFF2-40B4-BE49-F238E27FC236}">
                <a16:creationId xmlns:a16="http://schemas.microsoft.com/office/drawing/2014/main" xmlns="" id="{AE172D57-A397-483B-A68C-EDF479472D32}"/>
              </a:ext>
            </a:extLst>
          </p:cNvPr>
          <p:cNvSpPr/>
          <p:nvPr/>
        </p:nvSpPr>
        <p:spPr>
          <a:xfrm>
            <a:off x="4750603" y="3327400"/>
            <a:ext cx="439728" cy="43972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情</a:t>
            </a:r>
          </a:p>
        </p:txBody>
      </p:sp>
      <p:sp>
        <p:nvSpPr>
          <p:cNvPr id="18" name="椭圆 17">
            <a:extLst>
              <a:ext uri="{FF2B5EF4-FFF2-40B4-BE49-F238E27FC236}">
                <a16:creationId xmlns:a16="http://schemas.microsoft.com/office/drawing/2014/main" xmlns="" id="{C128B9BC-DA49-4EC7-8C66-49395D4818E0}"/>
              </a:ext>
            </a:extLst>
          </p:cNvPr>
          <p:cNvSpPr/>
          <p:nvPr/>
        </p:nvSpPr>
        <p:spPr>
          <a:xfrm>
            <a:off x="5337548" y="3343729"/>
            <a:ext cx="439728" cy="43972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镇</a:t>
            </a:r>
          </a:p>
        </p:txBody>
      </p:sp>
    </p:spTree>
    <p:extLst>
      <p:ext uri="{BB962C8B-B14F-4D97-AF65-F5344CB8AC3E}">
        <p14:creationId xmlns:p14="http://schemas.microsoft.com/office/powerpoint/2010/main" val="3025957853"/>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heel(1)">
                                      <p:cBhvr>
                                        <p:cTn id="3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animBg="1"/>
      <p:bldP spid="16" grpId="0" animBg="1"/>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56630" y="4568126"/>
            <a:ext cx="2236510" cy="400110"/>
          </a:xfrm>
          <a:prstGeom prst="rect">
            <a:avLst/>
          </a:prstGeom>
          <a:noFill/>
        </p:spPr>
        <p:txBody>
          <a:bodyPr wrap="none">
            <a:spAutoFit/>
          </a:bodyPr>
          <a:lstStyle/>
          <a:p>
            <a:pPr algn="ctr" defTabSz="608965"/>
            <a:r>
              <a:rPr lang="zh-CN" altLang="en-US" sz="2000" b="1"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rPr>
              <a:t>点击此处添加标题</a:t>
            </a:r>
          </a:p>
        </p:txBody>
      </p:sp>
      <p:sp>
        <p:nvSpPr>
          <p:cNvPr id="6" name="矩形 5"/>
          <p:cNvSpPr/>
          <p:nvPr/>
        </p:nvSpPr>
        <p:spPr>
          <a:xfrm>
            <a:off x="3102513" y="4968236"/>
            <a:ext cx="5581227" cy="702052"/>
          </a:xfrm>
          <a:prstGeom prst="rect">
            <a:avLst/>
          </a:prstGeom>
        </p:spPr>
        <p:txBody>
          <a:bodyPr wrap="square">
            <a:spAutoFit/>
          </a:bodyPr>
          <a:lstStyle/>
          <a:p>
            <a:pPr defTabSz="608965">
              <a:lnSpc>
                <a:spcPct val="130000"/>
              </a:lnSpc>
            </a:pPr>
            <a:r>
              <a:rPr lang="zh-CN" altLang="en-US" sz="1600"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rPr>
              <a:t>添加标题此处添加标题此处添加标题此处添加标题添加标题此处添加标题此处添加标题</a:t>
            </a:r>
          </a:p>
        </p:txBody>
      </p:sp>
      <p:sp>
        <p:nvSpPr>
          <p:cNvPr id="7" name="矩形 6"/>
          <p:cNvSpPr/>
          <p:nvPr/>
        </p:nvSpPr>
        <p:spPr>
          <a:xfrm>
            <a:off x="283279" y="1716043"/>
            <a:ext cx="493486" cy="493486"/>
          </a:xfrm>
          <a:prstGeom prst="rect">
            <a:avLst/>
          </a:prstGeom>
          <a:solidFill>
            <a:schemeClr val="accent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8" name="矩形 7"/>
          <p:cNvSpPr/>
          <p:nvPr/>
        </p:nvSpPr>
        <p:spPr>
          <a:xfrm>
            <a:off x="920120" y="1756840"/>
            <a:ext cx="2236510" cy="400110"/>
          </a:xfrm>
          <a:prstGeom prst="rect">
            <a:avLst/>
          </a:prstGeom>
          <a:noFill/>
        </p:spPr>
        <p:txBody>
          <a:bodyPr wrap="none">
            <a:spAutoFit/>
          </a:bodyPr>
          <a:lstStyle/>
          <a:p>
            <a:pPr algn="ctr" defTabSz="608965"/>
            <a:r>
              <a:rPr lang="zh-CN" altLang="en-US" sz="2000"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点击此处添加标题</a:t>
            </a:r>
          </a:p>
        </p:txBody>
      </p:sp>
      <p:sp>
        <p:nvSpPr>
          <p:cNvPr id="9" name="矩形 8"/>
          <p:cNvSpPr/>
          <p:nvPr/>
        </p:nvSpPr>
        <p:spPr>
          <a:xfrm>
            <a:off x="920120" y="2382961"/>
            <a:ext cx="4757144" cy="1372683"/>
          </a:xfrm>
          <a:prstGeom prst="rect">
            <a:avLst/>
          </a:prstGeom>
        </p:spPr>
        <p:txBody>
          <a:bodyPr wrap="square">
            <a:spAutoFit/>
          </a:bodyPr>
          <a:lstStyle/>
          <a:p>
            <a:pPr defTabSz="608965">
              <a:lnSpc>
                <a:spcPct val="130000"/>
              </a:lnSpc>
            </a:pPr>
            <a:r>
              <a:rPr lang="zh-CN" altLang="en-US" sz="1600" dirty="0">
                <a:latin typeface="FZKai-Z03S" panose="03000509000000000000" pitchFamily="65" charset="-122"/>
                <a:ea typeface="FZKai-Z03S" panose="03000509000000000000" pitchFamily="65" charset="-122"/>
                <a:cs typeface="+mn-ea"/>
                <a:sym typeface="FZKai-Z03S" panose="03000509000000000000" pitchFamily="65" charset="-122"/>
              </a:rPr>
              <a:t>添加标题此处添加标题此处添加标题此处添加标题添加标题此处添加标题此处添加标题添加标题此处添加标题此处添加标题此处添加标题添加标题此处添加标题此处添加标题</a:t>
            </a:r>
          </a:p>
        </p:txBody>
      </p:sp>
      <p:sp>
        <p:nvSpPr>
          <p:cNvPr id="10" name="文本框 9">
            <a:extLst>
              <a:ext uri="{FF2B5EF4-FFF2-40B4-BE49-F238E27FC236}">
                <a16:creationId xmlns:a16="http://schemas.microsoft.com/office/drawing/2014/main" xmlns="" id="{7D6196D0-F6B0-4706-B094-E839170E3526}"/>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16" name="图片 15">
            <a:extLst>
              <a:ext uri="{FF2B5EF4-FFF2-40B4-BE49-F238E27FC236}">
                <a16:creationId xmlns:a16="http://schemas.microsoft.com/office/drawing/2014/main" xmlns="" id="{D63B72DE-DAE1-420E-886E-26C5E77088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0457" y="1717357"/>
            <a:ext cx="10711543" cy="5694127"/>
          </a:xfrm>
          <a:custGeom>
            <a:avLst/>
            <a:gdLst>
              <a:gd name="connsiteX0" fmla="*/ 0 w 10711543"/>
              <a:gd name="connsiteY0" fmla="*/ 0 h 5696756"/>
              <a:gd name="connsiteX1" fmla="*/ 10711543 w 10711543"/>
              <a:gd name="connsiteY1" fmla="*/ 0 h 5696756"/>
              <a:gd name="connsiteX2" fmla="*/ 10711543 w 10711543"/>
              <a:gd name="connsiteY2" fmla="*/ 5696756 h 5696756"/>
              <a:gd name="connsiteX3" fmla="*/ 0 w 10711543"/>
              <a:gd name="connsiteY3" fmla="*/ 5696756 h 5696756"/>
              <a:gd name="connsiteX4" fmla="*/ 0 w 10711543"/>
              <a:gd name="connsiteY4" fmla="*/ 2365672 h 5696756"/>
              <a:gd name="connsiteX5" fmla="*/ 3222407 w 10711543"/>
              <a:gd name="connsiteY5" fmla="*/ 2365672 h 5696756"/>
              <a:gd name="connsiteX6" fmla="*/ 3222407 w 10711543"/>
              <a:gd name="connsiteY6" fmla="*/ 1626096 h 5696756"/>
              <a:gd name="connsiteX7" fmla="*/ 4049486 w 10711543"/>
              <a:gd name="connsiteY7" fmla="*/ 1626096 h 5696756"/>
              <a:gd name="connsiteX8" fmla="*/ 4049486 w 10711543"/>
              <a:gd name="connsiteY8" fmla="*/ 430847 h 5696756"/>
              <a:gd name="connsiteX9" fmla="*/ 2794428 w 10711543"/>
              <a:gd name="connsiteY9" fmla="*/ 430847 h 5696756"/>
              <a:gd name="connsiteX10" fmla="*/ 2794428 w 10711543"/>
              <a:gd name="connsiteY10" fmla="*/ 896560 h 5696756"/>
              <a:gd name="connsiteX11" fmla="*/ 0 w 10711543"/>
              <a:gd name="connsiteY11" fmla="*/ 896560 h 5696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11543" h="5696756">
                <a:moveTo>
                  <a:pt x="0" y="0"/>
                </a:moveTo>
                <a:lnTo>
                  <a:pt x="10711543" y="0"/>
                </a:lnTo>
                <a:lnTo>
                  <a:pt x="10711543" y="5696756"/>
                </a:lnTo>
                <a:lnTo>
                  <a:pt x="0" y="5696756"/>
                </a:lnTo>
                <a:lnTo>
                  <a:pt x="0" y="2365672"/>
                </a:lnTo>
                <a:lnTo>
                  <a:pt x="3222407" y="2365672"/>
                </a:lnTo>
                <a:lnTo>
                  <a:pt x="3222407" y="1626096"/>
                </a:lnTo>
                <a:lnTo>
                  <a:pt x="4049486" y="1626096"/>
                </a:lnTo>
                <a:lnTo>
                  <a:pt x="4049486" y="430847"/>
                </a:lnTo>
                <a:lnTo>
                  <a:pt x="2794428" y="430847"/>
                </a:lnTo>
                <a:lnTo>
                  <a:pt x="2794428" y="896560"/>
                </a:lnTo>
                <a:lnTo>
                  <a:pt x="0" y="89656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4" fill="hold" grpId="0" nodeType="withEffect">
                                  <p:stCondLst>
                                    <p:cond delay="0"/>
                                  </p:stCondLst>
                                  <p:iterate type="lt">
                                    <p:tmPct val="5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425"/>
                            </p:stCondLst>
                            <p:childTnLst>
                              <p:par>
                                <p:cTn id="15" presetID="49" presetClass="entr" presetSubtype="0" decel="10000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 calcmode="lin" valueType="num">
                                      <p:cBhvr>
                                        <p:cTn id="19" dur="500" fill="hold"/>
                                        <p:tgtEl>
                                          <p:spTgt spid="7"/>
                                        </p:tgtEl>
                                        <p:attrNameLst>
                                          <p:attrName>style.rotation</p:attrName>
                                        </p:attrNameLst>
                                      </p:cBhvr>
                                      <p:tavLst>
                                        <p:tav tm="0">
                                          <p:val>
                                            <p:fltVal val="360"/>
                                          </p:val>
                                        </p:tav>
                                        <p:tav tm="100000">
                                          <p:val>
                                            <p:fltVal val="0"/>
                                          </p:val>
                                        </p:tav>
                                      </p:tavLst>
                                    </p:anim>
                                    <p:animEffect transition="in" filter="fade">
                                      <p:cBhvr>
                                        <p:cTn id="20" dur="500"/>
                                        <p:tgtEl>
                                          <p:spTgt spid="7"/>
                                        </p:tgtEl>
                                      </p:cBhvr>
                                    </p:animEffect>
                                  </p:childTnLst>
                                </p:cTn>
                              </p:par>
                            </p:childTnLst>
                          </p:cTn>
                        </p:par>
                        <p:par>
                          <p:cTn id="21" fill="hold">
                            <p:stCondLst>
                              <p:cond delay="1925"/>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2" presetClass="entr" presetSubtype="2" fill="hold" grpId="0" nodeType="withEffect">
                                  <p:stCondLst>
                                    <p:cond delay="0"/>
                                  </p:stCondLst>
                                  <p:iterate type="lt">
                                    <p:tmPct val="5000"/>
                                  </p:iterate>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095684" y="5637757"/>
            <a:ext cx="655227" cy="655227"/>
            <a:chOff x="2310792" y="2797398"/>
            <a:chExt cx="1080000" cy="1080000"/>
          </a:xfrm>
        </p:grpSpPr>
        <p:sp>
          <p:nvSpPr>
            <p:cNvPr id="5" name="椭圆 4"/>
            <p:cNvSpPr/>
            <p:nvPr/>
          </p:nvSpPr>
          <p:spPr>
            <a:xfrm>
              <a:off x="2310792" y="2797398"/>
              <a:ext cx="1080000" cy="1080000"/>
            </a:xfrm>
            <a:prstGeom prst="ellipse">
              <a:avLst/>
            </a:prstGeom>
            <a:solidFill>
              <a:schemeClr val="accent5"/>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Kai-Z03S" panose="03000509000000000000" pitchFamily="65" charset="-122"/>
                <a:ea typeface="FZKai-Z03S" panose="03000509000000000000" pitchFamily="65" charset="-122"/>
                <a:sym typeface="FZKai-Z03S" panose="03000509000000000000" pitchFamily="65" charset="-122"/>
              </a:endParaRPr>
            </a:p>
          </p:txBody>
        </p:sp>
        <p:sp>
          <p:nvSpPr>
            <p:cNvPr id="6" name="Freeform 191"/>
            <p:cNvSpPr>
              <a:spLocks noEditPoints="1"/>
            </p:cNvSpPr>
            <p:nvPr/>
          </p:nvSpPr>
          <p:spPr bwMode="auto">
            <a:xfrm>
              <a:off x="2591991" y="3082310"/>
              <a:ext cx="517602" cy="517604"/>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7" name="文本框 6"/>
          <p:cNvSpPr txBox="1"/>
          <p:nvPr/>
        </p:nvSpPr>
        <p:spPr>
          <a:xfrm>
            <a:off x="1626648" y="4289938"/>
            <a:ext cx="1569660" cy="369332"/>
          </a:xfrm>
          <a:prstGeom prst="rect">
            <a:avLst/>
          </a:prstGeom>
          <a:noFill/>
        </p:spPr>
        <p:txBody>
          <a:bodyPr wrap="none" rtlCol="0">
            <a:spAutoFit/>
          </a:bodyPr>
          <a:lstStyle/>
          <a:p>
            <a:pPr algn="ctr"/>
            <a:r>
              <a:rPr lang="zh-CN" altLang="en-US" b="1" dirty="0">
                <a:solidFill>
                  <a:schemeClr val="accent5"/>
                </a:solidFill>
                <a:latin typeface="FZKai-Z03S" panose="03000509000000000000" pitchFamily="65" charset="-122"/>
                <a:ea typeface="FZKai-Z03S" panose="03000509000000000000" pitchFamily="65" charset="-122"/>
                <a:sym typeface="FZKai-Z03S" panose="03000509000000000000" pitchFamily="65" charset="-122"/>
              </a:rPr>
              <a:t>在此添加标题</a:t>
            </a:r>
          </a:p>
        </p:txBody>
      </p:sp>
      <p:sp>
        <p:nvSpPr>
          <p:cNvPr id="8" name="文本框 7"/>
          <p:cNvSpPr txBox="1"/>
          <p:nvPr/>
        </p:nvSpPr>
        <p:spPr>
          <a:xfrm>
            <a:off x="1188026" y="4611235"/>
            <a:ext cx="2446904" cy="904863"/>
          </a:xfrm>
          <a:prstGeom prst="rect">
            <a:avLst/>
          </a:prstGeom>
          <a:noFill/>
        </p:spPr>
        <p:txBody>
          <a:bodyPr wrap="square" rtlCol="0">
            <a:spAutoFit/>
          </a:bodyPr>
          <a:lstStyle/>
          <a:p>
            <a:pPr algn="ctr">
              <a:lnSpc>
                <a:spcPct val="120000"/>
              </a:lnSpc>
            </a:pPr>
            <a:r>
              <a:rPr lang="zh-CN" altLang="en-US" sz="1100" dirty="0">
                <a:latin typeface="FZKai-Z03S" panose="03000509000000000000" pitchFamily="65" charset="-122"/>
                <a:ea typeface="FZKai-Z03S" panose="03000509000000000000" pitchFamily="65" charset="-122"/>
                <a:sym typeface="FZKai-Z03S" panose="03000509000000000000" pitchFamily="65" charset="-122"/>
              </a:rPr>
              <a:t>您的内容打在这里，或者通过复制您的文本后，在此框中选择粘贴，并选择只保留文字。您的内容打在这里，您的内容打在这里。</a:t>
            </a:r>
          </a:p>
        </p:txBody>
      </p:sp>
      <p:grpSp>
        <p:nvGrpSpPr>
          <p:cNvPr id="9" name="组合 8"/>
          <p:cNvGrpSpPr/>
          <p:nvPr/>
        </p:nvGrpSpPr>
        <p:grpSpPr>
          <a:xfrm>
            <a:off x="2095684" y="993186"/>
            <a:ext cx="655227" cy="655227"/>
            <a:chOff x="2095684" y="993186"/>
            <a:chExt cx="655227" cy="655227"/>
          </a:xfrm>
        </p:grpSpPr>
        <p:sp>
          <p:nvSpPr>
            <p:cNvPr id="10" name="椭圆 9"/>
            <p:cNvSpPr/>
            <p:nvPr/>
          </p:nvSpPr>
          <p:spPr>
            <a:xfrm>
              <a:off x="2095684" y="993186"/>
              <a:ext cx="655227" cy="655227"/>
            </a:xfrm>
            <a:prstGeom prst="ellipse">
              <a:avLst/>
            </a:prstGeom>
            <a:solidFill>
              <a:schemeClr val="accent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Kai-Z03S" panose="03000509000000000000" pitchFamily="65" charset="-122"/>
                <a:ea typeface="FZKai-Z03S" panose="03000509000000000000" pitchFamily="65" charset="-122"/>
                <a:sym typeface="FZKai-Z03S" panose="03000509000000000000" pitchFamily="65" charset="-122"/>
              </a:endParaRPr>
            </a:p>
          </p:txBody>
        </p:sp>
        <p:sp>
          <p:nvSpPr>
            <p:cNvPr id="11" name="Freeform 128"/>
            <p:cNvSpPr>
              <a:spLocks noEditPoints="1"/>
            </p:cNvSpPr>
            <p:nvPr/>
          </p:nvSpPr>
          <p:spPr bwMode="auto">
            <a:xfrm>
              <a:off x="2295322" y="1129784"/>
              <a:ext cx="255950" cy="339796"/>
            </a:xfrm>
            <a:custGeom>
              <a:avLst/>
              <a:gdLst>
                <a:gd name="T0" fmla="*/ 25 w 49"/>
                <a:gd name="T1" fmla="*/ 23 h 65"/>
                <a:gd name="T2" fmla="*/ 36 w 49"/>
                <a:gd name="T3" fmla="*/ 12 h 65"/>
                <a:gd name="T4" fmla="*/ 25 w 49"/>
                <a:gd name="T5" fmla="*/ 0 h 65"/>
                <a:gd name="T6" fmla="*/ 13 w 49"/>
                <a:gd name="T7" fmla="*/ 12 h 65"/>
                <a:gd name="T8" fmla="*/ 25 w 49"/>
                <a:gd name="T9" fmla="*/ 23 h 65"/>
                <a:gd name="T10" fmla="*/ 32 w 49"/>
                <a:gd name="T11" fmla="*/ 25 h 65"/>
                <a:gd name="T12" fmla="*/ 18 w 49"/>
                <a:gd name="T13" fmla="*/ 25 h 65"/>
                <a:gd name="T14" fmla="*/ 0 w 49"/>
                <a:gd name="T15" fmla="*/ 42 h 65"/>
                <a:gd name="T16" fmla="*/ 0 w 49"/>
                <a:gd name="T17" fmla="*/ 65 h 65"/>
                <a:gd name="T18" fmla="*/ 10 w 49"/>
                <a:gd name="T19" fmla="*/ 65 h 65"/>
                <a:gd name="T20" fmla="*/ 10 w 49"/>
                <a:gd name="T21" fmla="*/ 42 h 65"/>
                <a:gd name="T22" fmla="*/ 14 w 49"/>
                <a:gd name="T23" fmla="*/ 42 h 65"/>
                <a:gd name="T24" fmla="*/ 14 w 49"/>
                <a:gd name="T25" fmla="*/ 65 h 65"/>
                <a:gd name="T26" fmla="*/ 35 w 49"/>
                <a:gd name="T27" fmla="*/ 65 h 65"/>
                <a:gd name="T28" fmla="*/ 35 w 49"/>
                <a:gd name="T29" fmla="*/ 42 h 65"/>
                <a:gd name="T30" fmla="*/ 39 w 49"/>
                <a:gd name="T31" fmla="*/ 42 h 65"/>
                <a:gd name="T32" fmla="*/ 39 w 49"/>
                <a:gd name="T33" fmla="*/ 65 h 65"/>
                <a:gd name="T34" fmla="*/ 49 w 49"/>
                <a:gd name="T35" fmla="*/ 65 h 65"/>
                <a:gd name="T36" fmla="*/ 49 w 49"/>
                <a:gd name="T37" fmla="*/ 42 h 65"/>
                <a:gd name="T38" fmla="*/ 32 w 49"/>
                <a:gd name="T3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65">
                  <a:moveTo>
                    <a:pt x="25" y="23"/>
                  </a:moveTo>
                  <a:cubicBezTo>
                    <a:pt x="31" y="23"/>
                    <a:pt x="36" y="18"/>
                    <a:pt x="36" y="12"/>
                  </a:cubicBezTo>
                  <a:cubicBezTo>
                    <a:pt x="36" y="5"/>
                    <a:pt x="31" y="0"/>
                    <a:pt x="25" y="0"/>
                  </a:cubicBezTo>
                  <a:cubicBezTo>
                    <a:pt x="19" y="0"/>
                    <a:pt x="13" y="5"/>
                    <a:pt x="13" y="12"/>
                  </a:cubicBezTo>
                  <a:cubicBezTo>
                    <a:pt x="13" y="18"/>
                    <a:pt x="19" y="23"/>
                    <a:pt x="25" y="23"/>
                  </a:cubicBezTo>
                  <a:close/>
                  <a:moveTo>
                    <a:pt x="32" y="25"/>
                  </a:moveTo>
                  <a:cubicBezTo>
                    <a:pt x="18" y="25"/>
                    <a:pt x="18" y="25"/>
                    <a:pt x="18" y="25"/>
                  </a:cubicBezTo>
                  <a:cubicBezTo>
                    <a:pt x="8" y="25"/>
                    <a:pt x="0" y="33"/>
                    <a:pt x="0" y="42"/>
                  </a:cubicBezTo>
                  <a:cubicBezTo>
                    <a:pt x="0" y="65"/>
                    <a:pt x="0" y="65"/>
                    <a:pt x="0" y="65"/>
                  </a:cubicBezTo>
                  <a:cubicBezTo>
                    <a:pt x="10" y="65"/>
                    <a:pt x="10" y="65"/>
                    <a:pt x="10" y="65"/>
                  </a:cubicBezTo>
                  <a:cubicBezTo>
                    <a:pt x="10" y="42"/>
                    <a:pt x="10" y="42"/>
                    <a:pt x="10" y="42"/>
                  </a:cubicBezTo>
                  <a:cubicBezTo>
                    <a:pt x="14" y="42"/>
                    <a:pt x="14" y="42"/>
                    <a:pt x="14" y="42"/>
                  </a:cubicBezTo>
                  <a:cubicBezTo>
                    <a:pt x="14" y="65"/>
                    <a:pt x="14" y="65"/>
                    <a:pt x="14" y="65"/>
                  </a:cubicBezTo>
                  <a:cubicBezTo>
                    <a:pt x="35" y="65"/>
                    <a:pt x="35" y="65"/>
                    <a:pt x="35" y="65"/>
                  </a:cubicBezTo>
                  <a:cubicBezTo>
                    <a:pt x="35" y="42"/>
                    <a:pt x="35" y="42"/>
                    <a:pt x="35" y="42"/>
                  </a:cubicBezTo>
                  <a:cubicBezTo>
                    <a:pt x="39" y="42"/>
                    <a:pt x="39" y="42"/>
                    <a:pt x="39" y="42"/>
                  </a:cubicBezTo>
                  <a:cubicBezTo>
                    <a:pt x="39" y="65"/>
                    <a:pt x="39" y="65"/>
                    <a:pt x="39" y="65"/>
                  </a:cubicBezTo>
                  <a:cubicBezTo>
                    <a:pt x="49" y="65"/>
                    <a:pt x="49" y="65"/>
                    <a:pt x="49" y="65"/>
                  </a:cubicBezTo>
                  <a:cubicBezTo>
                    <a:pt x="49" y="42"/>
                    <a:pt x="49" y="42"/>
                    <a:pt x="49" y="42"/>
                  </a:cubicBezTo>
                  <a:cubicBezTo>
                    <a:pt x="49" y="33"/>
                    <a:pt x="42" y="25"/>
                    <a:pt x="32" y="25"/>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12" name="组合 11"/>
          <p:cNvGrpSpPr/>
          <p:nvPr/>
        </p:nvGrpSpPr>
        <p:grpSpPr>
          <a:xfrm>
            <a:off x="5760695" y="993185"/>
            <a:ext cx="655227" cy="655227"/>
            <a:chOff x="5760695" y="993185"/>
            <a:chExt cx="655227" cy="655227"/>
          </a:xfrm>
        </p:grpSpPr>
        <p:sp>
          <p:nvSpPr>
            <p:cNvPr id="13" name="椭圆 12"/>
            <p:cNvSpPr/>
            <p:nvPr/>
          </p:nvSpPr>
          <p:spPr>
            <a:xfrm>
              <a:off x="5760695" y="993185"/>
              <a:ext cx="655227" cy="655227"/>
            </a:xfrm>
            <a:prstGeom prst="ellipse">
              <a:avLst/>
            </a:prstGeom>
            <a:solidFill>
              <a:schemeClr val="accent2"/>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14" name="Group 13"/>
            <p:cNvGrpSpPr>
              <a:grpSpLocks noChangeAspect="1"/>
            </p:cNvGrpSpPr>
            <p:nvPr/>
          </p:nvGrpSpPr>
          <p:grpSpPr bwMode="auto">
            <a:xfrm>
              <a:off x="5902171" y="1129784"/>
              <a:ext cx="372273" cy="376668"/>
              <a:chOff x="2426" y="2781"/>
              <a:chExt cx="593" cy="600"/>
            </a:xfrm>
            <a:solidFill>
              <a:schemeClr val="bg1"/>
            </a:solidFill>
          </p:grpSpPr>
          <p:sp>
            <p:nvSpPr>
              <p:cNvPr id="15"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6"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sp>
        <p:nvSpPr>
          <p:cNvPr id="17" name="文本框 16"/>
          <p:cNvSpPr txBox="1"/>
          <p:nvPr/>
        </p:nvSpPr>
        <p:spPr>
          <a:xfrm>
            <a:off x="1626648" y="1839429"/>
            <a:ext cx="1569660" cy="369332"/>
          </a:xfrm>
          <a:prstGeom prst="rect">
            <a:avLst/>
          </a:prstGeom>
          <a:noFill/>
        </p:spPr>
        <p:txBody>
          <a:bodyPr wrap="none" rtlCol="0">
            <a:spAutoFit/>
          </a:bodyPr>
          <a:lstStyle/>
          <a:p>
            <a:pPr algn="ct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在此添加标题</a:t>
            </a:r>
          </a:p>
        </p:txBody>
      </p:sp>
      <p:sp>
        <p:nvSpPr>
          <p:cNvPr id="18" name="文本框 17"/>
          <p:cNvSpPr txBox="1"/>
          <p:nvPr/>
        </p:nvSpPr>
        <p:spPr>
          <a:xfrm>
            <a:off x="1188026" y="2160726"/>
            <a:ext cx="2446904" cy="904863"/>
          </a:xfrm>
          <a:prstGeom prst="rect">
            <a:avLst/>
          </a:prstGeom>
          <a:noFill/>
        </p:spPr>
        <p:txBody>
          <a:bodyPr wrap="square" rtlCol="0">
            <a:spAutoFit/>
          </a:bodyPr>
          <a:lstStyle/>
          <a:p>
            <a:pPr algn="ctr">
              <a:lnSpc>
                <a:spcPct val="120000"/>
              </a:lnSpc>
            </a:pPr>
            <a:r>
              <a:rPr lang="zh-CN" altLang="en-US" sz="1100" dirty="0">
                <a:latin typeface="FZKai-Z03S" panose="03000509000000000000" pitchFamily="65" charset="-122"/>
                <a:ea typeface="FZKai-Z03S" panose="03000509000000000000" pitchFamily="65" charset="-122"/>
                <a:sym typeface="FZKai-Z03S" panose="03000509000000000000" pitchFamily="65" charset="-122"/>
              </a:rPr>
              <a:t>您的内容打在这里，或者通过复制您的文本后，在此框中选择粘贴，并选择只保留文字。您的内容打在这里，您的内容打在这里。</a:t>
            </a:r>
          </a:p>
        </p:txBody>
      </p:sp>
      <p:sp>
        <p:nvSpPr>
          <p:cNvPr id="19" name="文本框 18"/>
          <p:cNvSpPr txBox="1"/>
          <p:nvPr/>
        </p:nvSpPr>
        <p:spPr>
          <a:xfrm>
            <a:off x="5235929" y="1839429"/>
            <a:ext cx="1569660" cy="369332"/>
          </a:xfrm>
          <a:prstGeom prst="rect">
            <a:avLst/>
          </a:prstGeom>
          <a:noFill/>
        </p:spPr>
        <p:txBody>
          <a:bodyPr wrap="none" rtlCol="0">
            <a:spAutoFit/>
          </a:bodyPr>
          <a:lstStyle/>
          <a:p>
            <a:pPr algn="ctr"/>
            <a:r>
              <a:rPr lang="zh-CN" altLang="en-US" b="1" dirty="0">
                <a:solidFill>
                  <a:schemeClr val="accent2"/>
                </a:solidFill>
                <a:latin typeface="FZKai-Z03S" panose="03000509000000000000" pitchFamily="65" charset="-122"/>
                <a:ea typeface="FZKai-Z03S" panose="03000509000000000000" pitchFamily="65" charset="-122"/>
                <a:sym typeface="FZKai-Z03S" panose="03000509000000000000" pitchFamily="65" charset="-122"/>
              </a:rPr>
              <a:t>在此添加标题</a:t>
            </a:r>
          </a:p>
        </p:txBody>
      </p:sp>
      <p:sp>
        <p:nvSpPr>
          <p:cNvPr id="20" name="文本框 19"/>
          <p:cNvSpPr txBox="1"/>
          <p:nvPr/>
        </p:nvSpPr>
        <p:spPr>
          <a:xfrm>
            <a:off x="4797307" y="2160726"/>
            <a:ext cx="2446904" cy="904863"/>
          </a:xfrm>
          <a:prstGeom prst="rect">
            <a:avLst/>
          </a:prstGeom>
          <a:noFill/>
        </p:spPr>
        <p:txBody>
          <a:bodyPr wrap="square" rtlCol="0">
            <a:spAutoFit/>
          </a:bodyPr>
          <a:lstStyle/>
          <a:p>
            <a:pPr algn="ctr">
              <a:lnSpc>
                <a:spcPct val="120000"/>
              </a:lnSpc>
            </a:pPr>
            <a:r>
              <a:rPr lang="zh-CN" altLang="en-US" sz="1100" dirty="0">
                <a:latin typeface="FZKai-Z03S" panose="03000509000000000000" pitchFamily="65" charset="-122"/>
                <a:ea typeface="FZKai-Z03S" panose="03000509000000000000" pitchFamily="65" charset="-122"/>
                <a:sym typeface="FZKai-Z03S" panose="03000509000000000000" pitchFamily="65" charset="-122"/>
              </a:rPr>
              <a:t>您的内容打在这里，或者通过复制您的文本后，在此框中选择粘贴，并选择只保留文字。您的内容打在这里，您的内容打在这里。</a:t>
            </a:r>
          </a:p>
        </p:txBody>
      </p:sp>
      <p:grpSp>
        <p:nvGrpSpPr>
          <p:cNvPr id="21" name="组合 20"/>
          <p:cNvGrpSpPr/>
          <p:nvPr/>
        </p:nvGrpSpPr>
        <p:grpSpPr>
          <a:xfrm>
            <a:off x="9425706" y="993185"/>
            <a:ext cx="655227" cy="655227"/>
            <a:chOff x="9425706" y="993185"/>
            <a:chExt cx="655227" cy="655227"/>
          </a:xfrm>
        </p:grpSpPr>
        <p:sp>
          <p:nvSpPr>
            <p:cNvPr id="22" name="椭圆 21"/>
            <p:cNvSpPr/>
            <p:nvPr/>
          </p:nvSpPr>
          <p:spPr>
            <a:xfrm>
              <a:off x="9425706" y="993185"/>
              <a:ext cx="655227" cy="655227"/>
            </a:xfrm>
            <a:prstGeom prst="ellipse">
              <a:avLst/>
            </a:prstGeom>
            <a:solidFill>
              <a:schemeClr val="accent3"/>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Kai-Z03S" panose="03000509000000000000" pitchFamily="65" charset="-122"/>
                <a:ea typeface="FZKai-Z03S" panose="03000509000000000000" pitchFamily="65" charset="-122"/>
                <a:sym typeface="FZKai-Z03S" panose="03000509000000000000" pitchFamily="65" charset="-122"/>
              </a:endParaRPr>
            </a:p>
          </p:txBody>
        </p:sp>
        <p:sp>
          <p:nvSpPr>
            <p:cNvPr id="23" name="Freeform 108"/>
            <p:cNvSpPr>
              <a:spLocks noEditPoints="1"/>
            </p:cNvSpPr>
            <p:nvPr/>
          </p:nvSpPr>
          <p:spPr bwMode="auto">
            <a:xfrm>
              <a:off x="9566297" y="1135552"/>
              <a:ext cx="393206" cy="394621"/>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24" name="文本框 23"/>
          <p:cNvSpPr txBox="1"/>
          <p:nvPr/>
        </p:nvSpPr>
        <p:spPr>
          <a:xfrm>
            <a:off x="8969432" y="1839429"/>
            <a:ext cx="1569660" cy="369332"/>
          </a:xfrm>
          <a:prstGeom prst="rect">
            <a:avLst/>
          </a:prstGeom>
          <a:noFill/>
        </p:spPr>
        <p:txBody>
          <a:bodyPr wrap="none" rtlCol="0">
            <a:spAutoFit/>
          </a:bodyPr>
          <a:lstStyle/>
          <a:p>
            <a:pPr algn="ctr"/>
            <a:r>
              <a:rPr lang="zh-CN" altLang="en-US" b="1" dirty="0">
                <a:solidFill>
                  <a:schemeClr val="accent3"/>
                </a:solidFill>
                <a:latin typeface="FZKai-Z03S" panose="03000509000000000000" pitchFamily="65" charset="-122"/>
                <a:ea typeface="FZKai-Z03S" panose="03000509000000000000" pitchFamily="65" charset="-122"/>
                <a:sym typeface="FZKai-Z03S" panose="03000509000000000000" pitchFamily="65" charset="-122"/>
              </a:rPr>
              <a:t>在此添加标题</a:t>
            </a:r>
          </a:p>
        </p:txBody>
      </p:sp>
      <p:sp>
        <p:nvSpPr>
          <p:cNvPr id="25" name="文本框 24"/>
          <p:cNvSpPr txBox="1"/>
          <p:nvPr/>
        </p:nvSpPr>
        <p:spPr>
          <a:xfrm>
            <a:off x="8530810" y="2160726"/>
            <a:ext cx="2446904" cy="904863"/>
          </a:xfrm>
          <a:prstGeom prst="rect">
            <a:avLst/>
          </a:prstGeom>
          <a:noFill/>
        </p:spPr>
        <p:txBody>
          <a:bodyPr wrap="square" rtlCol="0">
            <a:spAutoFit/>
          </a:bodyPr>
          <a:lstStyle/>
          <a:p>
            <a:pPr algn="ctr">
              <a:lnSpc>
                <a:spcPct val="120000"/>
              </a:lnSpc>
            </a:pPr>
            <a:r>
              <a:rPr lang="zh-CN" altLang="en-US" sz="1100" dirty="0">
                <a:latin typeface="FZKai-Z03S" panose="03000509000000000000" pitchFamily="65" charset="-122"/>
                <a:ea typeface="FZKai-Z03S" panose="03000509000000000000" pitchFamily="65" charset="-122"/>
                <a:sym typeface="FZKai-Z03S" panose="03000509000000000000" pitchFamily="65" charset="-122"/>
              </a:rPr>
              <a:t>您的内容打在这里，或者通过复制您的文本后，在此框中选择粘贴，并选择只保留文字。您的内容打在这里，您的内容打在这里。</a:t>
            </a:r>
          </a:p>
        </p:txBody>
      </p:sp>
      <p:grpSp>
        <p:nvGrpSpPr>
          <p:cNvPr id="26" name="组合 25"/>
          <p:cNvGrpSpPr/>
          <p:nvPr/>
        </p:nvGrpSpPr>
        <p:grpSpPr>
          <a:xfrm>
            <a:off x="9425705" y="5637756"/>
            <a:ext cx="655227" cy="655227"/>
            <a:chOff x="9425705" y="5637756"/>
            <a:chExt cx="655227" cy="655227"/>
          </a:xfrm>
        </p:grpSpPr>
        <p:sp>
          <p:nvSpPr>
            <p:cNvPr id="27" name="椭圆 26"/>
            <p:cNvSpPr/>
            <p:nvPr/>
          </p:nvSpPr>
          <p:spPr>
            <a:xfrm>
              <a:off x="9425705" y="5637756"/>
              <a:ext cx="655227" cy="655227"/>
            </a:xfrm>
            <a:prstGeom prst="ellipse">
              <a:avLst/>
            </a:prstGeom>
            <a:solidFill>
              <a:schemeClr val="accent4"/>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28" name="Group 17"/>
            <p:cNvGrpSpPr>
              <a:grpSpLocks noChangeAspect="1"/>
            </p:cNvGrpSpPr>
            <p:nvPr/>
          </p:nvGrpSpPr>
          <p:grpSpPr bwMode="auto">
            <a:xfrm>
              <a:off x="9588065" y="5766011"/>
              <a:ext cx="371438" cy="398716"/>
              <a:chOff x="231" y="1205"/>
              <a:chExt cx="640" cy="687"/>
            </a:xfrm>
            <a:solidFill>
              <a:schemeClr val="bg1"/>
            </a:solidFill>
            <a:effectLst/>
          </p:grpSpPr>
          <p:sp>
            <p:nvSpPr>
              <p:cNvPr id="2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sp>
        <p:nvSpPr>
          <p:cNvPr id="31" name="文本框 30"/>
          <p:cNvSpPr txBox="1"/>
          <p:nvPr/>
        </p:nvSpPr>
        <p:spPr>
          <a:xfrm>
            <a:off x="8969432" y="4287445"/>
            <a:ext cx="1569660" cy="369332"/>
          </a:xfrm>
          <a:prstGeom prst="rect">
            <a:avLst/>
          </a:prstGeom>
          <a:noFill/>
        </p:spPr>
        <p:txBody>
          <a:bodyPr wrap="none" rtlCol="0">
            <a:spAutoFit/>
          </a:bodyPr>
          <a:lstStyle/>
          <a:p>
            <a:pPr algn="ctr"/>
            <a:r>
              <a:rPr lang="zh-CN" altLang="en-US" b="1" dirty="0">
                <a:solidFill>
                  <a:schemeClr val="accent4"/>
                </a:solidFill>
                <a:latin typeface="FZKai-Z03S" panose="03000509000000000000" pitchFamily="65" charset="-122"/>
                <a:ea typeface="FZKai-Z03S" panose="03000509000000000000" pitchFamily="65" charset="-122"/>
                <a:sym typeface="FZKai-Z03S" panose="03000509000000000000" pitchFamily="65" charset="-122"/>
              </a:rPr>
              <a:t>在此添加标题</a:t>
            </a:r>
          </a:p>
        </p:txBody>
      </p:sp>
      <p:sp>
        <p:nvSpPr>
          <p:cNvPr id="32" name="文本框 31"/>
          <p:cNvSpPr txBox="1"/>
          <p:nvPr/>
        </p:nvSpPr>
        <p:spPr>
          <a:xfrm>
            <a:off x="8530810" y="4608742"/>
            <a:ext cx="2446904" cy="904863"/>
          </a:xfrm>
          <a:prstGeom prst="rect">
            <a:avLst/>
          </a:prstGeom>
          <a:noFill/>
        </p:spPr>
        <p:txBody>
          <a:bodyPr wrap="square" rtlCol="0">
            <a:spAutoFit/>
          </a:bodyPr>
          <a:lstStyle/>
          <a:p>
            <a:pPr algn="ctr">
              <a:lnSpc>
                <a:spcPct val="120000"/>
              </a:lnSpc>
            </a:pPr>
            <a:r>
              <a:rPr lang="zh-CN" altLang="en-US" sz="1100" dirty="0">
                <a:latin typeface="FZKai-Z03S" panose="03000509000000000000" pitchFamily="65" charset="-122"/>
                <a:ea typeface="FZKai-Z03S" panose="03000509000000000000" pitchFamily="65" charset="-122"/>
                <a:sym typeface="FZKai-Z03S" panose="03000509000000000000" pitchFamily="65" charset="-122"/>
              </a:rPr>
              <a:t>您的内容打在这里，或者通过复制您的文本后，在此框中选择粘贴，并选择只保留文字。您的内容打在这里，您的内容打在这里。</a:t>
            </a:r>
          </a:p>
        </p:txBody>
      </p:sp>
      <p:sp>
        <p:nvSpPr>
          <p:cNvPr id="33" name="文本框 32">
            <a:extLst>
              <a:ext uri="{FF2B5EF4-FFF2-40B4-BE49-F238E27FC236}">
                <a16:creationId xmlns:a16="http://schemas.microsoft.com/office/drawing/2014/main" xmlns="" id="{A7046781-059D-4883-9744-FAB11667CF94}"/>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35" name="图片 34">
            <a:extLst>
              <a:ext uri="{FF2B5EF4-FFF2-40B4-BE49-F238E27FC236}">
                <a16:creationId xmlns:a16="http://schemas.microsoft.com/office/drawing/2014/main" xmlns="" id="{B6ECBDAC-A1F1-4BF7-9F93-14D3E381F6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041" y="939563"/>
            <a:ext cx="6596390" cy="6596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2" presetClass="entr" presetSubtype="4" fill="hold" grpId="0" nodeType="afterEffect">
                                  <p:stCondLst>
                                    <p:cond delay="0"/>
                                  </p:stCondLst>
                                  <p:iterate type="lt">
                                    <p:tmPct val="7000"/>
                                  </p:iterate>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250"/>
                                  </p:stCondLst>
                                  <p:iterate type="lt">
                                    <p:tmPct val="7000"/>
                                  </p:iterate>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3210"/>
                            </p:stCondLst>
                            <p:childTnLst>
                              <p:par>
                                <p:cTn id="21" presetID="49" presetClass="entr" presetSubtype="0" decel="10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 calcmode="lin" valueType="num">
                                      <p:cBhvr>
                                        <p:cTn id="25" dur="500" fill="hold"/>
                                        <p:tgtEl>
                                          <p:spTgt spid="9"/>
                                        </p:tgtEl>
                                        <p:attrNameLst>
                                          <p:attrName>style.rotation</p:attrName>
                                        </p:attrNameLst>
                                      </p:cBhvr>
                                      <p:tavLst>
                                        <p:tav tm="0">
                                          <p:val>
                                            <p:fltVal val="360"/>
                                          </p:val>
                                        </p:tav>
                                        <p:tav tm="100000">
                                          <p:val>
                                            <p:fltVal val="0"/>
                                          </p:val>
                                        </p:tav>
                                      </p:tavLst>
                                    </p:anim>
                                    <p:animEffect transition="in" filter="fade">
                                      <p:cBhvr>
                                        <p:cTn id="26" dur="500"/>
                                        <p:tgtEl>
                                          <p:spTgt spid="9"/>
                                        </p:tgtEl>
                                      </p:cBhvr>
                                    </p:animEffect>
                                  </p:childTnLst>
                                </p:cTn>
                              </p:par>
                            </p:childTnLst>
                          </p:cTn>
                        </p:par>
                        <p:par>
                          <p:cTn id="27" fill="hold">
                            <p:stCondLst>
                              <p:cond delay="3710"/>
                            </p:stCondLst>
                            <p:childTnLst>
                              <p:par>
                                <p:cTn id="28" presetID="2" presetClass="entr" presetSubtype="4" fill="hold" grpId="0" nodeType="afterEffect">
                                  <p:stCondLst>
                                    <p:cond delay="0"/>
                                  </p:stCondLst>
                                  <p:iterate type="lt">
                                    <p:tmPct val="7000"/>
                                  </p:iterate>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50"/>
                                  </p:stCondLst>
                                  <p:iterate type="lt">
                                    <p:tmPct val="7000"/>
                                  </p:iterate>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ppt_x"/>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par>
                          <p:cTn id="36" fill="hold">
                            <p:stCondLst>
                              <p:cond delay="6420"/>
                            </p:stCondLst>
                            <p:childTnLst>
                              <p:par>
                                <p:cTn id="37" presetID="49" presetClass="entr" presetSubtype="0" decel="10000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500" fill="hold"/>
                                        <p:tgtEl>
                                          <p:spTgt spid="12"/>
                                        </p:tgtEl>
                                        <p:attrNameLst>
                                          <p:attrName>ppt_w</p:attrName>
                                        </p:attrNameLst>
                                      </p:cBhvr>
                                      <p:tavLst>
                                        <p:tav tm="0">
                                          <p:val>
                                            <p:fltVal val="0"/>
                                          </p:val>
                                        </p:tav>
                                        <p:tav tm="100000">
                                          <p:val>
                                            <p:strVal val="#ppt_w"/>
                                          </p:val>
                                        </p:tav>
                                      </p:tavLst>
                                    </p:anim>
                                    <p:anim calcmode="lin" valueType="num">
                                      <p:cBhvr>
                                        <p:cTn id="40" dur="500" fill="hold"/>
                                        <p:tgtEl>
                                          <p:spTgt spid="12"/>
                                        </p:tgtEl>
                                        <p:attrNameLst>
                                          <p:attrName>ppt_h</p:attrName>
                                        </p:attrNameLst>
                                      </p:cBhvr>
                                      <p:tavLst>
                                        <p:tav tm="0">
                                          <p:val>
                                            <p:fltVal val="0"/>
                                          </p:val>
                                        </p:tav>
                                        <p:tav tm="100000">
                                          <p:val>
                                            <p:strVal val="#ppt_h"/>
                                          </p:val>
                                        </p:tav>
                                      </p:tavLst>
                                    </p:anim>
                                    <p:anim calcmode="lin" valueType="num">
                                      <p:cBhvr>
                                        <p:cTn id="41" dur="500" fill="hold"/>
                                        <p:tgtEl>
                                          <p:spTgt spid="12"/>
                                        </p:tgtEl>
                                        <p:attrNameLst>
                                          <p:attrName>style.rotation</p:attrName>
                                        </p:attrNameLst>
                                      </p:cBhvr>
                                      <p:tavLst>
                                        <p:tav tm="0">
                                          <p:val>
                                            <p:fltVal val="360"/>
                                          </p:val>
                                        </p:tav>
                                        <p:tav tm="100000">
                                          <p:val>
                                            <p:fltVal val="0"/>
                                          </p:val>
                                        </p:tav>
                                      </p:tavLst>
                                    </p:anim>
                                    <p:animEffect transition="in" filter="fade">
                                      <p:cBhvr>
                                        <p:cTn id="42" dur="500"/>
                                        <p:tgtEl>
                                          <p:spTgt spid="12"/>
                                        </p:tgtEl>
                                      </p:cBhvr>
                                    </p:animEffect>
                                  </p:childTnLst>
                                </p:cTn>
                              </p:par>
                            </p:childTnLst>
                          </p:cTn>
                        </p:par>
                        <p:par>
                          <p:cTn id="43" fill="hold">
                            <p:stCondLst>
                              <p:cond delay="6920"/>
                            </p:stCondLst>
                            <p:childTnLst>
                              <p:par>
                                <p:cTn id="44" presetID="2" presetClass="entr" presetSubtype="4" fill="hold" grpId="0" nodeType="afterEffect">
                                  <p:stCondLst>
                                    <p:cond delay="0"/>
                                  </p:stCondLst>
                                  <p:iterate type="lt">
                                    <p:tmPct val="7000"/>
                                  </p:iterate>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ppt_x"/>
                                          </p:val>
                                        </p:tav>
                                        <p:tav tm="100000">
                                          <p:val>
                                            <p:strVal val="#ppt_x"/>
                                          </p:val>
                                        </p:tav>
                                      </p:tavLst>
                                    </p:anim>
                                    <p:anim calcmode="lin" valueType="num">
                                      <p:cBhvr additive="base">
                                        <p:cTn id="47" dur="500" fill="hold"/>
                                        <p:tgtEl>
                                          <p:spTgt spid="1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250"/>
                                  </p:stCondLst>
                                  <p:iterate type="lt">
                                    <p:tmPct val="7000"/>
                                  </p:iterate>
                                  <p:childTnLst>
                                    <p:set>
                                      <p:cBhvr>
                                        <p:cTn id="49" dur="1" fill="hold">
                                          <p:stCondLst>
                                            <p:cond delay="0"/>
                                          </p:stCondLst>
                                        </p:cTn>
                                        <p:tgtEl>
                                          <p:spTgt spid="20"/>
                                        </p:tgtEl>
                                        <p:attrNameLst>
                                          <p:attrName>style.visibility</p:attrName>
                                        </p:attrNameLst>
                                      </p:cBhvr>
                                      <p:to>
                                        <p:strVal val="visible"/>
                                      </p:to>
                                    </p:set>
                                    <p:anim calcmode="lin" valueType="num">
                                      <p:cBhvr additive="base">
                                        <p:cTn id="50" dur="500" fill="hold"/>
                                        <p:tgtEl>
                                          <p:spTgt spid="20"/>
                                        </p:tgtEl>
                                        <p:attrNameLst>
                                          <p:attrName>ppt_x</p:attrName>
                                        </p:attrNameLst>
                                      </p:cBhvr>
                                      <p:tavLst>
                                        <p:tav tm="0">
                                          <p:val>
                                            <p:strVal val="#ppt_x"/>
                                          </p:val>
                                        </p:tav>
                                        <p:tav tm="100000">
                                          <p:val>
                                            <p:strVal val="#ppt_x"/>
                                          </p:val>
                                        </p:tav>
                                      </p:tavLst>
                                    </p:anim>
                                    <p:anim calcmode="lin" valueType="num">
                                      <p:cBhvr additive="base">
                                        <p:cTn id="51" dur="500" fill="hold"/>
                                        <p:tgtEl>
                                          <p:spTgt spid="20"/>
                                        </p:tgtEl>
                                        <p:attrNameLst>
                                          <p:attrName>ppt_y</p:attrName>
                                        </p:attrNameLst>
                                      </p:cBhvr>
                                      <p:tavLst>
                                        <p:tav tm="0">
                                          <p:val>
                                            <p:strVal val="1+#ppt_h/2"/>
                                          </p:val>
                                        </p:tav>
                                        <p:tav tm="100000">
                                          <p:val>
                                            <p:strVal val="#ppt_y"/>
                                          </p:val>
                                        </p:tav>
                                      </p:tavLst>
                                    </p:anim>
                                  </p:childTnLst>
                                </p:cTn>
                              </p:par>
                            </p:childTnLst>
                          </p:cTn>
                        </p:par>
                        <p:par>
                          <p:cTn id="52" fill="hold">
                            <p:stCondLst>
                              <p:cond delay="9630"/>
                            </p:stCondLst>
                            <p:childTnLst>
                              <p:par>
                                <p:cTn id="53" presetID="49" presetClass="entr" presetSubtype="0" decel="10000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 calcmode="lin" valueType="num">
                                      <p:cBhvr>
                                        <p:cTn id="57" dur="500" fill="hold"/>
                                        <p:tgtEl>
                                          <p:spTgt spid="21"/>
                                        </p:tgtEl>
                                        <p:attrNameLst>
                                          <p:attrName>style.rotation</p:attrName>
                                        </p:attrNameLst>
                                      </p:cBhvr>
                                      <p:tavLst>
                                        <p:tav tm="0">
                                          <p:val>
                                            <p:fltVal val="360"/>
                                          </p:val>
                                        </p:tav>
                                        <p:tav tm="100000">
                                          <p:val>
                                            <p:fltVal val="0"/>
                                          </p:val>
                                        </p:tav>
                                      </p:tavLst>
                                    </p:anim>
                                    <p:animEffect transition="in" filter="fade">
                                      <p:cBhvr>
                                        <p:cTn id="58" dur="500"/>
                                        <p:tgtEl>
                                          <p:spTgt spid="21"/>
                                        </p:tgtEl>
                                      </p:cBhvr>
                                    </p:animEffect>
                                  </p:childTnLst>
                                </p:cTn>
                              </p:par>
                            </p:childTnLst>
                          </p:cTn>
                        </p:par>
                        <p:par>
                          <p:cTn id="59" fill="hold">
                            <p:stCondLst>
                              <p:cond delay="10130"/>
                            </p:stCondLst>
                            <p:childTnLst>
                              <p:par>
                                <p:cTn id="60" presetID="2" presetClass="entr" presetSubtype="4" fill="hold" grpId="0" nodeType="afterEffect">
                                  <p:stCondLst>
                                    <p:cond delay="0"/>
                                  </p:stCondLst>
                                  <p:iterate type="lt">
                                    <p:tmPct val="7000"/>
                                  </p:iterate>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ppt_x"/>
                                          </p:val>
                                        </p:tav>
                                        <p:tav tm="100000">
                                          <p:val>
                                            <p:strVal val="#ppt_x"/>
                                          </p:val>
                                        </p:tav>
                                      </p:tavLst>
                                    </p:anim>
                                    <p:anim calcmode="lin" valueType="num">
                                      <p:cBhvr additive="base">
                                        <p:cTn id="63" dur="500" fill="hold"/>
                                        <p:tgtEl>
                                          <p:spTgt spid="24"/>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250"/>
                                  </p:stCondLst>
                                  <p:iterate type="lt">
                                    <p:tmPct val="7000"/>
                                  </p:iterate>
                                  <p:childTnLst>
                                    <p:set>
                                      <p:cBhvr>
                                        <p:cTn id="65" dur="1" fill="hold">
                                          <p:stCondLst>
                                            <p:cond delay="0"/>
                                          </p:stCondLst>
                                        </p:cTn>
                                        <p:tgtEl>
                                          <p:spTgt spid="25"/>
                                        </p:tgtEl>
                                        <p:attrNameLst>
                                          <p:attrName>style.visibility</p:attrName>
                                        </p:attrNameLst>
                                      </p:cBhvr>
                                      <p:to>
                                        <p:strVal val="visible"/>
                                      </p:to>
                                    </p:set>
                                    <p:anim calcmode="lin" valueType="num">
                                      <p:cBhvr additive="base">
                                        <p:cTn id="66" dur="500" fill="hold"/>
                                        <p:tgtEl>
                                          <p:spTgt spid="25"/>
                                        </p:tgtEl>
                                        <p:attrNameLst>
                                          <p:attrName>ppt_x</p:attrName>
                                        </p:attrNameLst>
                                      </p:cBhvr>
                                      <p:tavLst>
                                        <p:tav tm="0">
                                          <p:val>
                                            <p:strVal val="#ppt_x"/>
                                          </p:val>
                                        </p:tav>
                                        <p:tav tm="100000">
                                          <p:val>
                                            <p:strVal val="#ppt_x"/>
                                          </p:val>
                                        </p:tav>
                                      </p:tavLst>
                                    </p:anim>
                                    <p:anim calcmode="lin" valueType="num">
                                      <p:cBhvr additive="base">
                                        <p:cTn id="67" dur="500" fill="hold"/>
                                        <p:tgtEl>
                                          <p:spTgt spid="25"/>
                                        </p:tgtEl>
                                        <p:attrNameLst>
                                          <p:attrName>ppt_y</p:attrName>
                                        </p:attrNameLst>
                                      </p:cBhvr>
                                      <p:tavLst>
                                        <p:tav tm="0">
                                          <p:val>
                                            <p:strVal val="1+#ppt_h/2"/>
                                          </p:val>
                                        </p:tav>
                                        <p:tav tm="100000">
                                          <p:val>
                                            <p:strVal val="#ppt_y"/>
                                          </p:val>
                                        </p:tav>
                                      </p:tavLst>
                                    </p:anim>
                                  </p:childTnLst>
                                </p:cTn>
                              </p:par>
                            </p:childTnLst>
                          </p:cTn>
                        </p:par>
                        <p:par>
                          <p:cTn id="68" fill="hold">
                            <p:stCondLst>
                              <p:cond delay="12840"/>
                            </p:stCondLst>
                            <p:childTnLst>
                              <p:par>
                                <p:cTn id="69" presetID="49" presetClass="entr" presetSubtype="0" decel="100000" fill="hold" nodeType="after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p:cTn id="71" dur="500" fill="hold"/>
                                        <p:tgtEl>
                                          <p:spTgt spid="26"/>
                                        </p:tgtEl>
                                        <p:attrNameLst>
                                          <p:attrName>ppt_w</p:attrName>
                                        </p:attrNameLst>
                                      </p:cBhvr>
                                      <p:tavLst>
                                        <p:tav tm="0">
                                          <p:val>
                                            <p:fltVal val="0"/>
                                          </p:val>
                                        </p:tav>
                                        <p:tav tm="100000">
                                          <p:val>
                                            <p:strVal val="#ppt_w"/>
                                          </p:val>
                                        </p:tav>
                                      </p:tavLst>
                                    </p:anim>
                                    <p:anim calcmode="lin" valueType="num">
                                      <p:cBhvr>
                                        <p:cTn id="72" dur="500" fill="hold"/>
                                        <p:tgtEl>
                                          <p:spTgt spid="26"/>
                                        </p:tgtEl>
                                        <p:attrNameLst>
                                          <p:attrName>ppt_h</p:attrName>
                                        </p:attrNameLst>
                                      </p:cBhvr>
                                      <p:tavLst>
                                        <p:tav tm="0">
                                          <p:val>
                                            <p:fltVal val="0"/>
                                          </p:val>
                                        </p:tav>
                                        <p:tav tm="100000">
                                          <p:val>
                                            <p:strVal val="#ppt_h"/>
                                          </p:val>
                                        </p:tav>
                                      </p:tavLst>
                                    </p:anim>
                                    <p:anim calcmode="lin" valueType="num">
                                      <p:cBhvr>
                                        <p:cTn id="73" dur="500" fill="hold"/>
                                        <p:tgtEl>
                                          <p:spTgt spid="26"/>
                                        </p:tgtEl>
                                        <p:attrNameLst>
                                          <p:attrName>style.rotation</p:attrName>
                                        </p:attrNameLst>
                                      </p:cBhvr>
                                      <p:tavLst>
                                        <p:tav tm="0">
                                          <p:val>
                                            <p:fltVal val="360"/>
                                          </p:val>
                                        </p:tav>
                                        <p:tav tm="100000">
                                          <p:val>
                                            <p:fltVal val="0"/>
                                          </p:val>
                                        </p:tav>
                                      </p:tavLst>
                                    </p:anim>
                                    <p:animEffect transition="in" filter="fade">
                                      <p:cBhvr>
                                        <p:cTn id="74" dur="500"/>
                                        <p:tgtEl>
                                          <p:spTgt spid="26"/>
                                        </p:tgtEl>
                                      </p:cBhvr>
                                    </p:animEffect>
                                  </p:childTnLst>
                                </p:cTn>
                              </p:par>
                            </p:childTnLst>
                          </p:cTn>
                        </p:par>
                        <p:par>
                          <p:cTn id="75" fill="hold">
                            <p:stCondLst>
                              <p:cond delay="13340"/>
                            </p:stCondLst>
                            <p:childTnLst>
                              <p:par>
                                <p:cTn id="76" presetID="2" presetClass="entr" presetSubtype="4" fill="hold" grpId="0" nodeType="afterEffect">
                                  <p:stCondLst>
                                    <p:cond delay="0"/>
                                  </p:stCondLst>
                                  <p:iterate type="lt">
                                    <p:tmPct val="7000"/>
                                  </p:iterate>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500" fill="hold"/>
                                        <p:tgtEl>
                                          <p:spTgt spid="31"/>
                                        </p:tgtEl>
                                        <p:attrNameLst>
                                          <p:attrName>ppt_x</p:attrName>
                                        </p:attrNameLst>
                                      </p:cBhvr>
                                      <p:tavLst>
                                        <p:tav tm="0">
                                          <p:val>
                                            <p:strVal val="#ppt_x"/>
                                          </p:val>
                                        </p:tav>
                                        <p:tav tm="100000">
                                          <p:val>
                                            <p:strVal val="#ppt_x"/>
                                          </p:val>
                                        </p:tav>
                                      </p:tavLst>
                                    </p:anim>
                                    <p:anim calcmode="lin" valueType="num">
                                      <p:cBhvr additive="base">
                                        <p:cTn id="79" dur="500" fill="hold"/>
                                        <p:tgtEl>
                                          <p:spTgt spid="31"/>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250"/>
                                  </p:stCondLst>
                                  <p:iterate type="lt">
                                    <p:tmPct val="7000"/>
                                  </p:iterate>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ppt_x"/>
                                          </p:val>
                                        </p:tav>
                                        <p:tav tm="100000">
                                          <p:val>
                                            <p:strVal val="#ppt_x"/>
                                          </p:val>
                                        </p:tav>
                                      </p:tavLst>
                                    </p:anim>
                                    <p:anim calcmode="lin" valueType="num">
                                      <p:cBhvr additive="base">
                                        <p:cTn id="8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7" grpId="0"/>
      <p:bldP spid="18" grpId="0"/>
      <p:bldP spid="19" grpId="0"/>
      <p:bldP spid="20" grpId="0"/>
      <p:bldP spid="24" grpId="0"/>
      <p:bldP spid="25" grpId="0"/>
      <p:bldP spid="31"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222140" y="4501938"/>
            <a:ext cx="2395147" cy="1608243"/>
            <a:chOff x="7784055" y="1622396"/>
            <a:chExt cx="1796360" cy="1206182"/>
          </a:xfrm>
        </p:grpSpPr>
        <p:sp>
          <p:nvSpPr>
            <p:cNvPr id="20" name="矩形 19"/>
            <p:cNvSpPr/>
            <p:nvPr/>
          </p:nvSpPr>
          <p:spPr>
            <a:xfrm>
              <a:off x="8305209" y="1622396"/>
              <a:ext cx="585737"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2015</a:t>
              </a:r>
              <a:endParaRPr lang="zh-CN" altLang="en-US"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1" name="文本框 20"/>
            <p:cNvSpPr txBox="1"/>
            <p:nvPr/>
          </p:nvSpPr>
          <p:spPr bwMode="auto">
            <a:xfrm>
              <a:off x="7784055" y="2205330"/>
              <a:ext cx="179636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zh-CN" altLang="en-US" sz="1600" dirty="0">
                  <a:solidFill>
                    <a:schemeClr val="tx1"/>
                  </a:solidFill>
                  <a:latin typeface="FZKai-Z03S" panose="03000509000000000000" pitchFamily="65" charset="-122"/>
                  <a:ea typeface="FZKai-Z03S" panose="03000509000000000000" pitchFamily="65" charset="-122"/>
                  <a:sym typeface="FZKai-Z03S" panose="03000509000000000000" pitchFamily="65" charset="-122"/>
                </a:rPr>
                <a:t>在此录入上述图表的描述说明，在此录入上述图表的描述说明。</a:t>
              </a:r>
            </a:p>
          </p:txBody>
        </p:sp>
        <p:sp>
          <p:nvSpPr>
            <p:cNvPr id="22" name="文本框 24"/>
            <p:cNvSpPr txBox="1">
              <a:spLocks noChangeArrowheads="1"/>
            </p:cNvSpPr>
            <p:nvPr/>
          </p:nvSpPr>
          <p:spPr bwMode="auto">
            <a:xfrm>
              <a:off x="8223299" y="1910525"/>
              <a:ext cx="917871" cy="300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zh-CN" altLang="en-US" sz="2000" dirty="0">
                  <a:solidFill>
                    <a:schemeClr val="tx1"/>
                  </a:solidFill>
                  <a:latin typeface="FZKai-Z03S" panose="03000509000000000000" pitchFamily="65" charset="-122"/>
                  <a:ea typeface="FZKai-Z03S" panose="03000509000000000000" pitchFamily="65" charset="-122"/>
                  <a:sym typeface="FZKai-Z03S" panose="03000509000000000000" pitchFamily="65" charset="-122"/>
                </a:rPr>
                <a:t>添加标题</a:t>
              </a:r>
            </a:p>
          </p:txBody>
        </p:sp>
      </p:grpSp>
      <p:grpSp>
        <p:nvGrpSpPr>
          <p:cNvPr id="23" name="组合 22"/>
          <p:cNvGrpSpPr/>
          <p:nvPr/>
        </p:nvGrpSpPr>
        <p:grpSpPr>
          <a:xfrm>
            <a:off x="8433467" y="4368800"/>
            <a:ext cx="2466267" cy="1718342"/>
            <a:chOff x="7769888" y="1622396"/>
            <a:chExt cx="1849700" cy="1288756"/>
          </a:xfrm>
        </p:grpSpPr>
        <p:sp>
          <p:nvSpPr>
            <p:cNvPr id="24" name="矩形 23"/>
            <p:cNvSpPr/>
            <p:nvPr/>
          </p:nvSpPr>
          <p:spPr>
            <a:xfrm>
              <a:off x="8317712" y="1622396"/>
              <a:ext cx="585737"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2018</a:t>
              </a:r>
              <a:endParaRPr lang="zh-CN" altLang="en-US"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5" name="文本框 24"/>
            <p:cNvSpPr txBox="1"/>
            <p:nvPr/>
          </p:nvSpPr>
          <p:spPr bwMode="auto">
            <a:xfrm>
              <a:off x="7769888" y="2287904"/>
              <a:ext cx="1849700"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zh-CN" altLang="en-US" sz="1600" dirty="0">
                  <a:solidFill>
                    <a:schemeClr val="tx1"/>
                  </a:solidFill>
                  <a:latin typeface="FZKai-Z03S" panose="03000509000000000000" pitchFamily="65" charset="-122"/>
                  <a:ea typeface="FZKai-Z03S" panose="03000509000000000000" pitchFamily="65" charset="-122"/>
                  <a:sym typeface="FZKai-Z03S" panose="03000509000000000000" pitchFamily="65" charset="-122"/>
                </a:rPr>
                <a:t>在此录入上述图表的描述说明，在此录入上述图表的描述说明。</a:t>
              </a:r>
            </a:p>
          </p:txBody>
        </p:sp>
        <p:sp>
          <p:nvSpPr>
            <p:cNvPr id="26" name="文本框 24"/>
            <p:cNvSpPr txBox="1">
              <a:spLocks noChangeArrowheads="1"/>
            </p:cNvSpPr>
            <p:nvPr/>
          </p:nvSpPr>
          <p:spPr bwMode="auto">
            <a:xfrm>
              <a:off x="8243422" y="1938916"/>
              <a:ext cx="90263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zh-CN" altLang="en-US" sz="2000" dirty="0">
                  <a:solidFill>
                    <a:schemeClr val="tx1"/>
                  </a:solidFill>
                  <a:latin typeface="FZKai-Z03S" panose="03000509000000000000" pitchFamily="65" charset="-122"/>
                  <a:ea typeface="FZKai-Z03S" panose="03000509000000000000" pitchFamily="65" charset="-122"/>
                  <a:sym typeface="FZKai-Z03S" panose="03000509000000000000" pitchFamily="65" charset="-122"/>
                </a:rPr>
                <a:t>添加标题</a:t>
              </a:r>
            </a:p>
          </p:txBody>
        </p:sp>
      </p:grpSp>
      <p:grpSp>
        <p:nvGrpSpPr>
          <p:cNvPr id="27" name="组合 26"/>
          <p:cNvGrpSpPr/>
          <p:nvPr/>
        </p:nvGrpSpPr>
        <p:grpSpPr>
          <a:xfrm>
            <a:off x="2398468" y="1730937"/>
            <a:ext cx="2216844" cy="1574026"/>
            <a:chOff x="7465444" y="1607156"/>
            <a:chExt cx="1662633" cy="1180519"/>
          </a:xfrm>
        </p:grpSpPr>
        <p:sp>
          <p:nvSpPr>
            <p:cNvPr id="28" name="矩形 27"/>
            <p:cNvSpPr/>
            <p:nvPr/>
          </p:nvSpPr>
          <p:spPr>
            <a:xfrm>
              <a:off x="7919735" y="1607156"/>
              <a:ext cx="585737"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2016</a:t>
              </a:r>
              <a:endParaRPr lang="zh-CN" altLang="en-US"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9" name="文本框 28"/>
            <p:cNvSpPr txBox="1"/>
            <p:nvPr/>
          </p:nvSpPr>
          <p:spPr bwMode="auto">
            <a:xfrm>
              <a:off x="7465444" y="2164428"/>
              <a:ext cx="1662633"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zh-CN" altLang="en-US" sz="1600" dirty="0">
                  <a:solidFill>
                    <a:schemeClr val="tx1"/>
                  </a:solidFill>
                  <a:latin typeface="FZKai-Z03S" panose="03000509000000000000" pitchFamily="65" charset="-122"/>
                  <a:ea typeface="FZKai-Z03S" panose="03000509000000000000" pitchFamily="65" charset="-122"/>
                  <a:sym typeface="FZKai-Z03S" panose="03000509000000000000" pitchFamily="65" charset="-122"/>
                </a:rPr>
                <a:t>在此录入上述图表的描述说明，在此录入上述图表的描述说明。</a:t>
              </a:r>
            </a:p>
          </p:txBody>
        </p:sp>
        <p:sp>
          <p:nvSpPr>
            <p:cNvPr id="30" name="文本框 24"/>
            <p:cNvSpPr txBox="1">
              <a:spLocks noChangeArrowheads="1"/>
            </p:cNvSpPr>
            <p:nvPr/>
          </p:nvSpPr>
          <p:spPr bwMode="auto">
            <a:xfrm>
              <a:off x="7835703" y="1888755"/>
              <a:ext cx="92211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zh-CN" altLang="en-US" sz="2000" dirty="0">
                  <a:solidFill>
                    <a:schemeClr val="tx1"/>
                  </a:solidFill>
                  <a:latin typeface="FZKai-Z03S" panose="03000509000000000000" pitchFamily="65" charset="-122"/>
                  <a:ea typeface="FZKai-Z03S" panose="03000509000000000000" pitchFamily="65" charset="-122"/>
                  <a:sym typeface="FZKai-Z03S" panose="03000509000000000000" pitchFamily="65" charset="-122"/>
                </a:rPr>
                <a:t>添加标题</a:t>
              </a:r>
            </a:p>
          </p:txBody>
        </p:sp>
      </p:grpSp>
      <p:grpSp>
        <p:nvGrpSpPr>
          <p:cNvPr id="31" name="组合 30"/>
          <p:cNvGrpSpPr/>
          <p:nvPr/>
        </p:nvGrpSpPr>
        <p:grpSpPr>
          <a:xfrm>
            <a:off x="7628105" y="1616277"/>
            <a:ext cx="2224764" cy="1545810"/>
            <a:chOff x="6739091" y="1622396"/>
            <a:chExt cx="1668573" cy="1159357"/>
          </a:xfrm>
        </p:grpSpPr>
        <p:sp>
          <p:nvSpPr>
            <p:cNvPr id="32" name="矩形 31"/>
            <p:cNvSpPr/>
            <p:nvPr/>
          </p:nvSpPr>
          <p:spPr>
            <a:xfrm>
              <a:off x="7146286" y="1622396"/>
              <a:ext cx="585737"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chemeClr val="accent3"/>
                  </a:solidFill>
                  <a:latin typeface="FZKai-Z03S" panose="03000509000000000000" pitchFamily="65" charset="-122"/>
                  <a:ea typeface="FZKai-Z03S" panose="03000509000000000000" pitchFamily="65" charset="-122"/>
                  <a:sym typeface="FZKai-Z03S" panose="03000509000000000000" pitchFamily="65" charset="-122"/>
                </a:rPr>
                <a:t>2017</a:t>
              </a:r>
              <a:endParaRPr lang="zh-CN" altLang="en-US" sz="2400" dirty="0">
                <a:solidFill>
                  <a:schemeClr val="accent3"/>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3" name="文本框 32"/>
            <p:cNvSpPr txBox="1"/>
            <p:nvPr/>
          </p:nvSpPr>
          <p:spPr bwMode="auto">
            <a:xfrm>
              <a:off x="6739091" y="2158506"/>
              <a:ext cx="1668573" cy="6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lnSpc>
                  <a:spcPts val="900"/>
                </a:lnSpc>
                <a:defRPr sz="600">
                  <a:solidFill>
                    <a:schemeClr val="bg1"/>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lnSpc>
                  <a:spcPct val="100000"/>
                </a:lnSpc>
              </a:pPr>
              <a:r>
                <a:rPr lang="zh-CN" altLang="en-US" sz="1600" dirty="0">
                  <a:solidFill>
                    <a:schemeClr val="tx1"/>
                  </a:solidFill>
                  <a:latin typeface="FZKai-Z03S" panose="03000509000000000000" pitchFamily="65" charset="-122"/>
                  <a:ea typeface="FZKai-Z03S" panose="03000509000000000000" pitchFamily="65" charset="-122"/>
                  <a:sym typeface="FZKai-Z03S" panose="03000509000000000000" pitchFamily="65" charset="-122"/>
                </a:rPr>
                <a:t>在此录入上述图表的描述说明，在此录入上述图表的描述说明。</a:t>
              </a:r>
            </a:p>
          </p:txBody>
        </p:sp>
        <p:sp>
          <p:nvSpPr>
            <p:cNvPr id="34" name="文本框 24"/>
            <p:cNvSpPr txBox="1">
              <a:spLocks noChangeArrowheads="1"/>
            </p:cNvSpPr>
            <p:nvPr/>
          </p:nvSpPr>
          <p:spPr bwMode="auto">
            <a:xfrm>
              <a:off x="7061394" y="1877869"/>
              <a:ext cx="92383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ts val="1200"/>
                </a:lnSpc>
                <a:defRPr sz="8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pPr>
                <a:lnSpc>
                  <a:spcPct val="100000"/>
                </a:lnSpc>
              </a:pPr>
              <a:r>
                <a:rPr lang="zh-CN" altLang="en-US" sz="2000" dirty="0">
                  <a:solidFill>
                    <a:schemeClr val="tx1"/>
                  </a:solidFill>
                  <a:latin typeface="FZKai-Z03S" panose="03000509000000000000" pitchFamily="65" charset="-122"/>
                  <a:ea typeface="FZKai-Z03S" panose="03000509000000000000" pitchFamily="65" charset="-122"/>
                  <a:sym typeface="FZKai-Z03S" panose="03000509000000000000" pitchFamily="65" charset="-122"/>
                </a:rPr>
                <a:t>添加标题</a:t>
              </a:r>
            </a:p>
          </p:txBody>
        </p:sp>
      </p:grpSp>
      <p:sp>
        <p:nvSpPr>
          <p:cNvPr id="43" name="文本框 42">
            <a:extLst>
              <a:ext uri="{FF2B5EF4-FFF2-40B4-BE49-F238E27FC236}">
                <a16:creationId xmlns:a16="http://schemas.microsoft.com/office/drawing/2014/main" xmlns="" id="{CC8EF484-02E8-4863-9878-D280A97A1CB2}"/>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3" name="图片 2">
            <a:extLst>
              <a:ext uri="{FF2B5EF4-FFF2-40B4-BE49-F238E27FC236}">
                <a16:creationId xmlns:a16="http://schemas.microsoft.com/office/drawing/2014/main" xmlns="" id="{9320EBC0-4E51-4054-91E4-16CFF29C34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2793" y="2549687"/>
            <a:ext cx="4297832" cy="42978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75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1000"/>
                                            <p:tgtEl>
                                              <p:spTgt spid="19"/>
                                            </p:tgtEl>
                                          </p:cBhvr>
                                        </p:animEffect>
                                      </p:childTnLst>
                                    </p:cTn>
                                  </p:par>
                                  <p:par>
                                    <p:cTn id="8" presetID="22" presetClass="entr" presetSubtype="2" fill="hold" nodeType="withEffect">
                                      <p:stCondLst>
                                        <p:cond delay="2750"/>
                                      </p:stCondLst>
                                      <p:childTnLst>
                                        <p:set>
                                          <p:cBhvr>
                                            <p:cTn id="9" dur="1" fill="hold">
                                              <p:stCondLst>
                                                <p:cond delay="0"/>
                                              </p:stCondLst>
                                            </p:cTn>
                                            <p:tgtEl>
                                              <p:spTgt spid="27"/>
                                            </p:tgtEl>
                                            <p:attrNameLst>
                                              <p:attrName>style.visibility</p:attrName>
                                            </p:attrNameLst>
                                          </p:cBhvr>
                                          <p:to>
                                            <p:strVal val="visible"/>
                                          </p:to>
                                        </p:set>
                                        <p:animEffect transition="in" filter="wipe(right)">
                                          <p:cBhvr>
                                            <p:cTn id="10" dur="1000"/>
                                            <p:tgtEl>
                                              <p:spTgt spid="27"/>
                                            </p:tgtEl>
                                          </p:cBhvr>
                                        </p:animEffect>
                                      </p:childTnLst>
                                    </p:cTn>
                                  </p:par>
                                  <p:par>
                                    <p:cTn id="11" presetID="22" presetClass="entr" presetSubtype="8" fill="hold" nodeType="withEffect">
                                      <p:stCondLst>
                                        <p:cond delay="275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1000"/>
                                            <p:tgtEl>
                                              <p:spTgt spid="31"/>
                                            </p:tgtEl>
                                          </p:cBhvr>
                                        </p:animEffect>
                                      </p:childTnLst>
                                    </p:cTn>
                                  </p:par>
                                  <p:par>
                                    <p:cTn id="14" presetID="22" presetClass="entr" presetSubtype="1" fill="hold" nodeType="withEffect">
                                      <p:stCondLst>
                                        <p:cond delay="2750"/>
                                      </p:stCondLst>
                                      <p:childTnLst>
                                        <p:set>
                                          <p:cBhvr>
                                            <p:cTn id="15" dur="1" fill="hold">
                                              <p:stCondLst>
                                                <p:cond delay="0"/>
                                              </p:stCondLst>
                                            </p:cTn>
                                            <p:tgtEl>
                                              <p:spTgt spid="23"/>
                                            </p:tgtEl>
                                            <p:attrNameLst>
                                              <p:attrName>style.visibility</p:attrName>
                                            </p:attrNameLst>
                                          </p:cBhvr>
                                          <p:to>
                                            <p:strVal val="visible"/>
                                          </p:to>
                                        </p:set>
                                        <p:animEffect transition="in" filter="wipe(up)">
                                          <p:cBhvr>
                                            <p:cTn id="1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0"/>
                                            <p:tgtEl>
                                              <p:spTgt spid="2"/>
                                            </p:tgtEl>
                                          </p:cBhvr>
                                        </p:animEffect>
                                      </p:childTnLst>
                                    </p:cTn>
                                  </p:par>
                                  <p:par>
                                    <p:cTn id="8" presetID="2" presetClass="entr" presetSubtype="4" fill="hold" grpId="0" nodeType="withEffect">
                                      <p:stCondLst>
                                        <p:cond delay="200"/>
                                      </p:stCondLst>
                                      <p:childTnLst>
                                        <p:set>
                                          <p:cBhvr>
                                            <p:cTn id="9" dur="1" fill="hold">
                                              <p:stCondLst>
                                                <p:cond delay="0"/>
                                              </p:stCondLst>
                                            </p:cTn>
                                            <p:tgtEl>
                                              <p:spTgt spid="35"/>
                                            </p:tgtEl>
                                            <p:attrNameLst>
                                              <p:attrName>style.visibility</p:attrName>
                                            </p:attrNameLst>
                                          </p:cBhvr>
                                          <p:to>
                                            <p:strVal val="visible"/>
                                          </p:to>
                                        </p:set>
                                        <p:anim calcmode="lin" valueType="num">
                                          <p:cBhvr additive="base">
                                            <p:cTn id="10" dur="2500" fill="hold"/>
                                            <p:tgtEl>
                                              <p:spTgt spid="35"/>
                                            </p:tgtEl>
                                            <p:attrNameLst>
                                              <p:attrName>ppt_x</p:attrName>
                                            </p:attrNameLst>
                                          </p:cBhvr>
                                          <p:tavLst>
                                            <p:tav tm="0">
                                              <p:val>
                                                <p:strVal val="#ppt_x"/>
                                              </p:val>
                                            </p:tav>
                                            <p:tav tm="100000">
                                              <p:val>
                                                <p:strVal val="#ppt_x"/>
                                              </p:val>
                                            </p:tav>
                                          </p:tavLst>
                                        </p:anim>
                                        <p:anim calcmode="lin" valueType="num">
                                          <p:cBhvr additive="base">
                                            <p:cTn id="11" dur="2500" fill="hold"/>
                                            <p:tgtEl>
                                              <p:spTgt spid="35"/>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300"/>
                                      </p:stCondLst>
                                      <p:childTnLst>
                                        <p:set>
                                          <p:cBhvr>
                                            <p:cTn id="13" dur="1" fill="hold">
                                              <p:stCondLst>
                                                <p:cond delay="0"/>
                                              </p:stCondLst>
                                            </p:cTn>
                                            <p:tgtEl>
                                              <p:spTgt spid="40"/>
                                            </p:tgtEl>
                                            <p:attrNameLst>
                                              <p:attrName>style.visibility</p:attrName>
                                            </p:attrNameLst>
                                          </p:cBhvr>
                                          <p:to>
                                            <p:strVal val="visible"/>
                                          </p:to>
                                        </p:set>
                                        <p:anim calcmode="lin" valueType="num">
                                          <p:cBhvr additive="base">
                                            <p:cTn id="14" dur="2500" fill="hold"/>
                                            <p:tgtEl>
                                              <p:spTgt spid="40"/>
                                            </p:tgtEl>
                                            <p:attrNameLst>
                                              <p:attrName>ppt_x</p:attrName>
                                            </p:attrNameLst>
                                          </p:cBhvr>
                                          <p:tavLst>
                                            <p:tav tm="0">
                                              <p:val>
                                                <p:strVal val="#ppt_x"/>
                                              </p:val>
                                            </p:tav>
                                            <p:tav tm="100000">
                                              <p:val>
                                                <p:strVal val="#ppt_x"/>
                                              </p:val>
                                            </p:tav>
                                          </p:tavLst>
                                        </p:anim>
                                        <p:anim calcmode="lin" valueType="num">
                                          <p:cBhvr additive="base">
                                            <p:cTn id="15" dur="2500" fill="hold"/>
                                            <p:tgtEl>
                                              <p:spTgt spid="40"/>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20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2500" fill="hold"/>
                                            <p:tgtEl>
                                              <p:spTgt spid="37"/>
                                            </p:tgtEl>
                                            <p:attrNameLst>
                                              <p:attrName>ppt_x</p:attrName>
                                            </p:attrNameLst>
                                          </p:cBhvr>
                                          <p:tavLst>
                                            <p:tav tm="0">
                                              <p:val>
                                                <p:strVal val="#ppt_x"/>
                                              </p:val>
                                            </p:tav>
                                            <p:tav tm="100000">
                                              <p:val>
                                                <p:strVal val="#ppt_x"/>
                                              </p:val>
                                            </p:tav>
                                          </p:tavLst>
                                        </p:anim>
                                        <p:anim calcmode="lin" valueType="num">
                                          <p:cBhvr additive="base">
                                            <p:cTn id="19" dur="2500" fill="hold"/>
                                            <p:tgtEl>
                                              <p:spTgt spid="37"/>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50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2500" fill="hold"/>
                                            <p:tgtEl>
                                              <p:spTgt spid="36"/>
                                            </p:tgtEl>
                                            <p:attrNameLst>
                                              <p:attrName>ppt_x</p:attrName>
                                            </p:attrNameLst>
                                          </p:cBhvr>
                                          <p:tavLst>
                                            <p:tav tm="0">
                                              <p:val>
                                                <p:strVal val="#ppt_x"/>
                                              </p:val>
                                            </p:tav>
                                            <p:tav tm="100000">
                                              <p:val>
                                                <p:strVal val="#ppt_x"/>
                                              </p:val>
                                            </p:tav>
                                          </p:tavLst>
                                        </p:anim>
                                        <p:anim calcmode="lin" valueType="num">
                                          <p:cBhvr additive="base">
                                            <p:cTn id="23" dur="2500" fill="hold"/>
                                            <p:tgtEl>
                                              <p:spTgt spid="3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20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2500" fill="hold"/>
                                            <p:tgtEl>
                                              <p:spTgt spid="38"/>
                                            </p:tgtEl>
                                            <p:attrNameLst>
                                              <p:attrName>ppt_x</p:attrName>
                                            </p:attrNameLst>
                                          </p:cBhvr>
                                          <p:tavLst>
                                            <p:tav tm="0">
                                              <p:val>
                                                <p:strVal val="#ppt_x"/>
                                              </p:val>
                                            </p:tav>
                                            <p:tav tm="100000">
                                              <p:val>
                                                <p:strVal val="#ppt_x"/>
                                              </p:val>
                                            </p:tav>
                                          </p:tavLst>
                                        </p:anim>
                                        <p:anim calcmode="lin" valueType="num">
                                          <p:cBhvr additive="base">
                                            <p:cTn id="27" dur="2500" fill="hold"/>
                                            <p:tgtEl>
                                              <p:spTgt spid="3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4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2500" fill="hold"/>
                                            <p:tgtEl>
                                              <p:spTgt spid="39"/>
                                            </p:tgtEl>
                                            <p:attrNameLst>
                                              <p:attrName>ppt_x</p:attrName>
                                            </p:attrNameLst>
                                          </p:cBhvr>
                                          <p:tavLst>
                                            <p:tav tm="0">
                                              <p:val>
                                                <p:strVal val="#ppt_x"/>
                                              </p:val>
                                            </p:tav>
                                            <p:tav tm="100000">
                                              <p:val>
                                                <p:strVal val="#ppt_x"/>
                                              </p:val>
                                            </p:tav>
                                          </p:tavLst>
                                        </p:anim>
                                        <p:anim calcmode="lin" valueType="num">
                                          <p:cBhvr additive="base">
                                            <p:cTn id="31" dur="2500" fill="hold"/>
                                            <p:tgtEl>
                                              <p:spTgt spid="39"/>
                                            </p:tgtEl>
                                            <p:attrNameLst>
                                              <p:attrName>ppt_y</p:attrName>
                                            </p:attrNameLst>
                                          </p:cBhvr>
                                          <p:tavLst>
                                            <p:tav tm="0">
                                              <p:val>
                                                <p:strVal val="1+#ppt_h/2"/>
                                              </p:val>
                                            </p:tav>
                                            <p:tav tm="100000">
                                              <p:val>
                                                <p:strVal val="#ppt_y"/>
                                              </p:val>
                                            </p:tav>
                                          </p:tavLst>
                                        </p:anim>
                                      </p:childTnLst>
                                    </p:cTn>
                                  </p:par>
                                  <p:par>
                                    <p:cTn id="32" presetID="53" presetClass="entr" presetSubtype="16" fill="hold" nodeType="withEffect">
                                      <p:stCondLst>
                                        <p:cond delay="2000"/>
                                      </p:stCondLst>
                                      <p:childTnLst>
                                        <p:set>
                                          <p:cBhvr>
                                            <p:cTn id="33" dur="1" fill="hold">
                                              <p:stCondLst>
                                                <p:cond delay="0"/>
                                              </p:stCondLst>
                                            </p:cTn>
                                            <p:tgtEl>
                                              <p:spTgt spid="7"/>
                                            </p:tgtEl>
                                            <p:attrNameLst>
                                              <p:attrName>style.visibility</p:attrName>
                                            </p:attrNameLst>
                                          </p:cBhvr>
                                          <p:to>
                                            <p:strVal val="visible"/>
                                          </p:to>
                                        </p:set>
                                        <p:anim calcmode="lin" valueType="num">
                                          <p:cBhvr>
                                            <p:cTn id="34" dur="750" fill="hold"/>
                                            <p:tgtEl>
                                              <p:spTgt spid="7"/>
                                            </p:tgtEl>
                                            <p:attrNameLst>
                                              <p:attrName>ppt_w</p:attrName>
                                            </p:attrNameLst>
                                          </p:cBhvr>
                                          <p:tavLst>
                                            <p:tav tm="0">
                                              <p:val>
                                                <p:fltVal val="0"/>
                                              </p:val>
                                            </p:tav>
                                            <p:tav tm="100000">
                                              <p:val>
                                                <p:strVal val="#ppt_w"/>
                                              </p:val>
                                            </p:tav>
                                          </p:tavLst>
                                        </p:anim>
                                        <p:anim calcmode="lin" valueType="num">
                                          <p:cBhvr>
                                            <p:cTn id="35" dur="750" fill="hold"/>
                                            <p:tgtEl>
                                              <p:spTgt spid="7"/>
                                            </p:tgtEl>
                                            <p:attrNameLst>
                                              <p:attrName>ppt_h</p:attrName>
                                            </p:attrNameLst>
                                          </p:cBhvr>
                                          <p:tavLst>
                                            <p:tav tm="0">
                                              <p:val>
                                                <p:fltVal val="0"/>
                                              </p:val>
                                            </p:tav>
                                            <p:tav tm="100000">
                                              <p:val>
                                                <p:strVal val="#ppt_h"/>
                                              </p:val>
                                            </p:tav>
                                          </p:tavLst>
                                        </p:anim>
                                        <p:animEffect transition="in" filter="fade">
                                          <p:cBhvr>
                                            <p:cTn id="36" dur="750"/>
                                            <p:tgtEl>
                                              <p:spTgt spid="7"/>
                                            </p:tgtEl>
                                          </p:cBhvr>
                                        </p:animEffect>
                                      </p:childTnLst>
                                    </p:cTn>
                                  </p:par>
                                  <p:par>
                                    <p:cTn id="37" presetID="53" presetClass="entr" presetSubtype="16" fill="hold" nodeType="withEffect">
                                      <p:stCondLst>
                                        <p:cond delay="2000"/>
                                      </p:stCondLst>
                                      <p:childTnLst>
                                        <p:set>
                                          <p:cBhvr>
                                            <p:cTn id="38" dur="1" fill="hold">
                                              <p:stCondLst>
                                                <p:cond delay="0"/>
                                              </p:stCondLst>
                                            </p:cTn>
                                            <p:tgtEl>
                                              <p:spTgt spid="13"/>
                                            </p:tgtEl>
                                            <p:attrNameLst>
                                              <p:attrName>style.visibility</p:attrName>
                                            </p:attrNameLst>
                                          </p:cBhvr>
                                          <p:to>
                                            <p:strVal val="visible"/>
                                          </p:to>
                                        </p:set>
                                        <p:anim calcmode="lin" valueType="num">
                                          <p:cBhvr>
                                            <p:cTn id="39" dur="750" fill="hold"/>
                                            <p:tgtEl>
                                              <p:spTgt spid="13"/>
                                            </p:tgtEl>
                                            <p:attrNameLst>
                                              <p:attrName>ppt_w</p:attrName>
                                            </p:attrNameLst>
                                          </p:cBhvr>
                                          <p:tavLst>
                                            <p:tav tm="0">
                                              <p:val>
                                                <p:fltVal val="0"/>
                                              </p:val>
                                            </p:tav>
                                            <p:tav tm="100000">
                                              <p:val>
                                                <p:strVal val="#ppt_w"/>
                                              </p:val>
                                            </p:tav>
                                          </p:tavLst>
                                        </p:anim>
                                        <p:anim calcmode="lin" valueType="num">
                                          <p:cBhvr>
                                            <p:cTn id="40" dur="750" fill="hold"/>
                                            <p:tgtEl>
                                              <p:spTgt spid="13"/>
                                            </p:tgtEl>
                                            <p:attrNameLst>
                                              <p:attrName>ppt_h</p:attrName>
                                            </p:attrNameLst>
                                          </p:cBhvr>
                                          <p:tavLst>
                                            <p:tav tm="0">
                                              <p:val>
                                                <p:fltVal val="0"/>
                                              </p:val>
                                            </p:tav>
                                            <p:tav tm="100000">
                                              <p:val>
                                                <p:strVal val="#ppt_h"/>
                                              </p:val>
                                            </p:tav>
                                          </p:tavLst>
                                        </p:anim>
                                        <p:animEffect transition="in" filter="fade">
                                          <p:cBhvr>
                                            <p:cTn id="41" dur="750"/>
                                            <p:tgtEl>
                                              <p:spTgt spid="13"/>
                                            </p:tgtEl>
                                          </p:cBhvr>
                                        </p:animEffect>
                                      </p:childTnLst>
                                    </p:cTn>
                                  </p:par>
                                  <p:par>
                                    <p:cTn id="42" presetID="53" presetClass="entr" presetSubtype="16" fill="hold" nodeType="withEffect">
                                      <p:stCondLst>
                                        <p:cond delay="2000"/>
                                      </p:stCondLst>
                                      <p:childTnLst>
                                        <p:set>
                                          <p:cBhvr>
                                            <p:cTn id="43" dur="1" fill="hold">
                                              <p:stCondLst>
                                                <p:cond delay="0"/>
                                              </p:stCondLst>
                                            </p:cTn>
                                            <p:tgtEl>
                                              <p:spTgt spid="10"/>
                                            </p:tgtEl>
                                            <p:attrNameLst>
                                              <p:attrName>style.visibility</p:attrName>
                                            </p:attrNameLst>
                                          </p:cBhvr>
                                          <p:to>
                                            <p:strVal val="visible"/>
                                          </p:to>
                                        </p:set>
                                        <p:anim calcmode="lin" valueType="num">
                                          <p:cBhvr>
                                            <p:cTn id="44" dur="750" fill="hold"/>
                                            <p:tgtEl>
                                              <p:spTgt spid="10"/>
                                            </p:tgtEl>
                                            <p:attrNameLst>
                                              <p:attrName>ppt_w</p:attrName>
                                            </p:attrNameLst>
                                          </p:cBhvr>
                                          <p:tavLst>
                                            <p:tav tm="0">
                                              <p:val>
                                                <p:fltVal val="0"/>
                                              </p:val>
                                            </p:tav>
                                            <p:tav tm="100000">
                                              <p:val>
                                                <p:strVal val="#ppt_w"/>
                                              </p:val>
                                            </p:tav>
                                          </p:tavLst>
                                        </p:anim>
                                        <p:anim calcmode="lin" valueType="num">
                                          <p:cBhvr>
                                            <p:cTn id="45" dur="750" fill="hold"/>
                                            <p:tgtEl>
                                              <p:spTgt spid="10"/>
                                            </p:tgtEl>
                                            <p:attrNameLst>
                                              <p:attrName>ppt_h</p:attrName>
                                            </p:attrNameLst>
                                          </p:cBhvr>
                                          <p:tavLst>
                                            <p:tav tm="0">
                                              <p:val>
                                                <p:fltVal val="0"/>
                                              </p:val>
                                            </p:tav>
                                            <p:tav tm="100000">
                                              <p:val>
                                                <p:strVal val="#ppt_h"/>
                                              </p:val>
                                            </p:tav>
                                          </p:tavLst>
                                        </p:anim>
                                        <p:animEffect transition="in" filter="fade">
                                          <p:cBhvr>
                                            <p:cTn id="46" dur="750"/>
                                            <p:tgtEl>
                                              <p:spTgt spid="10"/>
                                            </p:tgtEl>
                                          </p:cBhvr>
                                        </p:animEffect>
                                      </p:childTnLst>
                                    </p:cTn>
                                  </p:par>
                                  <p:par>
                                    <p:cTn id="47" presetID="53" presetClass="entr" presetSubtype="16" fill="hold" nodeType="withEffect">
                                      <p:stCondLst>
                                        <p:cond delay="20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750" fill="hold"/>
                                            <p:tgtEl>
                                              <p:spTgt spid="16"/>
                                            </p:tgtEl>
                                            <p:attrNameLst>
                                              <p:attrName>ppt_w</p:attrName>
                                            </p:attrNameLst>
                                          </p:cBhvr>
                                          <p:tavLst>
                                            <p:tav tm="0">
                                              <p:val>
                                                <p:fltVal val="0"/>
                                              </p:val>
                                            </p:tav>
                                            <p:tav tm="100000">
                                              <p:val>
                                                <p:strVal val="#ppt_w"/>
                                              </p:val>
                                            </p:tav>
                                          </p:tavLst>
                                        </p:anim>
                                        <p:anim calcmode="lin" valueType="num">
                                          <p:cBhvr>
                                            <p:cTn id="50" dur="750" fill="hold"/>
                                            <p:tgtEl>
                                              <p:spTgt spid="16"/>
                                            </p:tgtEl>
                                            <p:attrNameLst>
                                              <p:attrName>ppt_h</p:attrName>
                                            </p:attrNameLst>
                                          </p:cBhvr>
                                          <p:tavLst>
                                            <p:tav tm="0">
                                              <p:val>
                                                <p:fltVal val="0"/>
                                              </p:val>
                                            </p:tav>
                                            <p:tav tm="100000">
                                              <p:val>
                                                <p:strVal val="#ppt_h"/>
                                              </p:val>
                                            </p:tav>
                                          </p:tavLst>
                                        </p:anim>
                                        <p:animEffect transition="in" filter="fade">
                                          <p:cBhvr>
                                            <p:cTn id="51" dur="750"/>
                                            <p:tgtEl>
                                              <p:spTgt spid="16"/>
                                            </p:tgtEl>
                                          </p:cBhvr>
                                        </p:animEffect>
                                      </p:childTnLst>
                                    </p:cTn>
                                  </p:par>
                                  <p:par>
                                    <p:cTn id="52" presetID="22" presetClass="entr" presetSubtype="1" fill="hold" nodeType="withEffect">
                                      <p:stCondLst>
                                        <p:cond delay="275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1000"/>
                                            <p:tgtEl>
                                              <p:spTgt spid="19"/>
                                            </p:tgtEl>
                                          </p:cBhvr>
                                        </p:animEffect>
                                      </p:childTnLst>
                                    </p:cTn>
                                  </p:par>
                                  <p:par>
                                    <p:cTn id="55" presetID="22" presetClass="entr" presetSubtype="2" fill="hold" nodeType="withEffect">
                                      <p:stCondLst>
                                        <p:cond delay="275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1000"/>
                                            <p:tgtEl>
                                              <p:spTgt spid="27"/>
                                            </p:tgtEl>
                                          </p:cBhvr>
                                        </p:animEffect>
                                      </p:childTnLst>
                                    </p:cTn>
                                  </p:par>
                                  <p:par>
                                    <p:cTn id="58" presetID="22" presetClass="entr" presetSubtype="8" fill="hold" nodeType="withEffect">
                                      <p:stCondLst>
                                        <p:cond delay="275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1000"/>
                                            <p:tgtEl>
                                              <p:spTgt spid="31"/>
                                            </p:tgtEl>
                                          </p:cBhvr>
                                        </p:animEffect>
                                      </p:childTnLst>
                                    </p:cTn>
                                  </p:par>
                                  <p:par>
                                    <p:cTn id="61" presetID="22" presetClass="entr" presetSubtype="1" fill="hold" nodeType="withEffect">
                                      <p:stCondLst>
                                        <p:cond delay="2750"/>
                                      </p:stCondLst>
                                      <p:childTnLst>
                                        <p:set>
                                          <p:cBhvr>
                                            <p:cTn id="62" dur="1" fill="hold">
                                              <p:stCondLst>
                                                <p:cond delay="0"/>
                                              </p:stCondLst>
                                            </p:cTn>
                                            <p:tgtEl>
                                              <p:spTgt spid="23"/>
                                            </p:tgtEl>
                                            <p:attrNameLst>
                                              <p:attrName>style.visibility</p:attrName>
                                            </p:attrNameLst>
                                          </p:cBhvr>
                                          <p:to>
                                            <p:strVal val="visible"/>
                                          </p:to>
                                        </p:set>
                                        <p:animEffect transition="in" filter="wipe(up)">
                                          <p:cBhvr>
                                            <p:cTn id="6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p:cNvSpPr/>
          <p:nvPr/>
        </p:nvSpPr>
        <p:spPr bwMode="auto">
          <a:xfrm>
            <a:off x="1519267" y="4978619"/>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a:solidFill>
                <a:schemeClr val="l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4" name="Freeform 12"/>
          <p:cNvSpPr/>
          <p:nvPr/>
        </p:nvSpPr>
        <p:spPr bwMode="auto">
          <a:xfrm flipH="1" flipV="1">
            <a:off x="10110564" y="5894815"/>
            <a:ext cx="528500"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accent1"/>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a:solidFill>
                <a:schemeClr val="l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5" name="TextBox 32"/>
          <p:cNvSpPr txBox="1"/>
          <p:nvPr/>
        </p:nvSpPr>
        <p:spPr>
          <a:xfrm>
            <a:off x="1831800" y="5258077"/>
            <a:ext cx="8543014" cy="1022139"/>
          </a:xfrm>
          <a:prstGeom prst="rect">
            <a:avLst/>
          </a:prstGeom>
          <a:noFill/>
        </p:spPr>
        <p:txBody>
          <a:bodyPr wrap="square" rtlCol="0">
            <a:spAutoFit/>
          </a:bodyPr>
          <a:lstStyle/>
          <a:p>
            <a:pPr>
              <a:lnSpc>
                <a:spcPct val="130000"/>
              </a:lnSpc>
              <a:spcBef>
                <a:spcPct val="0"/>
              </a:spcBef>
            </a:pPr>
            <a:r>
              <a:rPr lang="zh-CN" altLang="en-US"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8" name="文本框 7">
            <a:extLst>
              <a:ext uri="{FF2B5EF4-FFF2-40B4-BE49-F238E27FC236}">
                <a16:creationId xmlns:a16="http://schemas.microsoft.com/office/drawing/2014/main" xmlns="" id="{3B89E753-C2C2-4C90-B40F-710A37327C2E}"/>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7" name="图片 6">
            <a:extLst>
              <a:ext uri="{FF2B5EF4-FFF2-40B4-BE49-F238E27FC236}">
                <a16:creationId xmlns:a16="http://schemas.microsoft.com/office/drawing/2014/main" xmlns="" id="{3018A94F-CF75-43E0-B176-679484529B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145"/>
            <a:ext cx="12063492" cy="57142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4.375E-6 0 L 0.36679 0.15278 " pathEditMode="relative" rAng="0" ptsTypes="AA">
                                      <p:cBhvr>
                                        <p:cTn id="8" dur="500" spd="-99900" fill="hold"/>
                                        <p:tgtEl>
                                          <p:spTgt spid="13"/>
                                        </p:tgtEl>
                                        <p:attrNameLst>
                                          <p:attrName>ppt_x</p:attrName>
                                          <p:attrName>ppt_y</p:attrName>
                                        </p:attrNameLst>
                                      </p:cBhvr>
                                      <p:rCtr x="18333" y="7639"/>
                                    </p:animMotion>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3.125E-6 3.7037E-6 L -0.39492 -0.11019 " pathEditMode="relative" rAng="0" ptsTypes="AA">
                                      <p:cBhvr>
                                        <p:cTn id="12" dur="500" spd="-99900" fill="hold"/>
                                        <p:tgtEl>
                                          <p:spTgt spid="14"/>
                                        </p:tgtEl>
                                        <p:attrNameLst>
                                          <p:attrName>ppt_x</p:attrName>
                                          <p:attrName>ppt_y</p:attrName>
                                        </p:attrNameLst>
                                      </p:cBhvr>
                                      <p:rCtr x="-19753" y="-5509"/>
                                    </p:animMotion>
                                  </p:childTnLst>
                                </p:cTn>
                              </p:par>
                            </p:childTnLst>
                          </p:cTn>
                        </p:par>
                        <p:par>
                          <p:cTn id="13" fill="hold">
                            <p:stCondLst>
                              <p:cond delay="0"/>
                            </p:stCondLst>
                            <p:childTnLst>
                              <p:par>
                                <p:cTn id="14" presetID="18" presetClass="entr" presetSubtype="3"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strips(upRight)">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4" grpId="0" animBg="1"/>
      <p:bldP spid="14" grpId="1"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xmlns="" id="{A6B3746D-76AD-4411-B77A-1C302A011463}"/>
              </a:ext>
            </a:extLst>
          </p:cNvPr>
          <p:cNvCxnSpPr/>
          <p:nvPr/>
        </p:nvCxnSpPr>
        <p:spPr>
          <a:xfrm>
            <a:off x="8964080" y="1240806"/>
            <a:ext cx="0" cy="2769506"/>
          </a:xfrm>
          <a:prstGeom prst="line">
            <a:avLst/>
          </a:prstGeom>
          <a:ln w="12700"/>
        </p:spPr>
        <p:style>
          <a:lnRef idx="1">
            <a:schemeClr val="dk1"/>
          </a:lnRef>
          <a:fillRef idx="0">
            <a:schemeClr val="dk1"/>
          </a:fillRef>
          <a:effectRef idx="0">
            <a:schemeClr val="dk1"/>
          </a:effectRef>
          <a:fontRef idx="minor">
            <a:schemeClr val="tx1"/>
          </a:fontRef>
        </p:style>
      </p:cxnSp>
      <p:sp>
        <p:nvSpPr>
          <p:cNvPr id="6" name="文本框 5">
            <a:extLst>
              <a:ext uri="{FF2B5EF4-FFF2-40B4-BE49-F238E27FC236}">
                <a16:creationId xmlns:a16="http://schemas.microsoft.com/office/drawing/2014/main" xmlns="" id="{6B71B4DE-6823-4612-94DF-A1F8E2140096}"/>
              </a:ext>
            </a:extLst>
          </p:cNvPr>
          <p:cNvSpPr txBox="1"/>
          <p:nvPr/>
        </p:nvSpPr>
        <p:spPr>
          <a:xfrm>
            <a:off x="8964078" y="1120676"/>
            <a:ext cx="706972" cy="2862322"/>
          </a:xfrm>
          <a:prstGeom prst="rect">
            <a:avLst/>
          </a:prstGeom>
          <a:noFill/>
        </p:spPr>
        <p:txBody>
          <a:bodyPr vert="horz" wrap="square" rtlCol="0">
            <a:spAutoFit/>
          </a:bodyPr>
          <a:lstStyle/>
          <a:p>
            <a:pPr algn="dist"/>
            <a:r>
              <a:rPr lang="zh-CN" altLang="en-US" sz="3600"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旅行足迹</a:t>
            </a:r>
            <a:endParaRPr lang="zh-CN" altLang="en-US" sz="36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a:p>
            <a:endParaRPr lang="zh-CN" altLang="en-US" sz="36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 name="文本框 6">
            <a:extLst>
              <a:ext uri="{FF2B5EF4-FFF2-40B4-BE49-F238E27FC236}">
                <a16:creationId xmlns:a16="http://schemas.microsoft.com/office/drawing/2014/main" xmlns="" id="{457EF049-0820-4DDF-89B5-AE032B98D412}"/>
              </a:ext>
            </a:extLst>
          </p:cNvPr>
          <p:cNvSpPr txBox="1"/>
          <p:nvPr/>
        </p:nvSpPr>
        <p:spPr>
          <a:xfrm>
            <a:off x="7532918" y="1824030"/>
            <a:ext cx="1431161" cy="1477328"/>
          </a:xfrm>
          <a:prstGeom prst="rect">
            <a:avLst/>
          </a:prstGeom>
          <a:noFill/>
        </p:spPr>
        <p:txBody>
          <a:bodyPr vert="eaVert" wrap="none" rtlCol="0">
            <a:spAutoFit/>
          </a:bodyPr>
          <a:lstStyle/>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请在这里</a:t>
            </a:r>
            <a:endParaRPr lang="en-US" altLang="zh-CN" dirty="0">
              <a:latin typeface="FZKai-Z03S" panose="03000509000000000000" pitchFamily="65" charset="-122"/>
              <a:ea typeface="FZKai-Z03S" panose="03000509000000000000" pitchFamily="65" charset="-122"/>
              <a:sym typeface="FZKai-Z03S" panose="03000509000000000000" pitchFamily="65" charset="-122"/>
            </a:endParaRPr>
          </a:p>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输入副</a:t>
            </a:r>
            <a:endParaRPr lang="en-US" altLang="zh-CN" dirty="0">
              <a:latin typeface="FZKai-Z03S" panose="03000509000000000000" pitchFamily="65" charset="-122"/>
              <a:ea typeface="FZKai-Z03S" panose="03000509000000000000" pitchFamily="65" charset="-122"/>
              <a:sym typeface="FZKai-Z03S" panose="03000509000000000000" pitchFamily="65" charset="-122"/>
            </a:endParaRPr>
          </a:p>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标题输入文字</a:t>
            </a:r>
          </a:p>
        </p:txBody>
      </p:sp>
      <p:pic>
        <p:nvPicPr>
          <p:cNvPr id="16" name="图片 15">
            <a:extLst>
              <a:ext uri="{FF2B5EF4-FFF2-40B4-BE49-F238E27FC236}">
                <a16:creationId xmlns:a16="http://schemas.microsoft.com/office/drawing/2014/main" xmlns="" id="{1F43F12C-C520-4269-BBAA-9CE8E5198DA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52"/>
          <a:stretch/>
        </p:blipFill>
        <p:spPr>
          <a:xfrm>
            <a:off x="8964078" y="3429000"/>
            <a:ext cx="833972" cy="967711"/>
          </a:xfrm>
          <a:prstGeom prst="rect">
            <a:avLst/>
          </a:prstGeom>
        </p:spPr>
      </p:pic>
    </p:spTree>
    <p:extLst>
      <p:ext uri="{BB962C8B-B14F-4D97-AF65-F5344CB8AC3E}">
        <p14:creationId xmlns:p14="http://schemas.microsoft.com/office/powerpoint/2010/main" val="3148230559"/>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anim calcmode="lin" valueType="num">
                                      <p:cBhvr>
                                        <p:cTn id="1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7">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7">
                                            <p:txEl>
                                              <p:pRg st="0" end="0"/>
                                            </p:txEl>
                                          </p:spTgt>
                                        </p:tgtEl>
                                        <p:attrNameLst>
                                          <p:attrName>ppt_w</p:attrName>
                                        </p:attrNameLst>
                                      </p:cBhvr>
                                    </p:anim>
                                    <p:anim by="(#ppt_w*0.50)" calcmode="lin" valueType="num">
                                      <p:cBhvr>
                                        <p:cTn id="24" dur="500" decel="50000" autoRev="1" fill="hold">
                                          <p:stCondLst>
                                            <p:cond delay="0"/>
                                          </p:stCondLst>
                                        </p:cTn>
                                        <p:tgtEl>
                                          <p:spTgt spid="7">
                                            <p:txEl>
                                              <p:pRg st="0" end="0"/>
                                            </p:txEl>
                                          </p:spTgt>
                                        </p:tgtEl>
                                        <p:attrNameLst>
                                          <p:attrName>ppt_x</p:attrName>
                                        </p:attrNameLst>
                                      </p:cBhvr>
                                    </p:anim>
                                    <p:anim from="(-#ppt_h/2)" to="(#ppt_y)" calcmode="lin" valueType="num">
                                      <p:cBhvr>
                                        <p:cTn id="25" dur="1000" fill="hold">
                                          <p:stCondLst>
                                            <p:cond delay="0"/>
                                          </p:stCondLst>
                                        </p:cTn>
                                        <p:tgtEl>
                                          <p:spTgt spid="7">
                                            <p:txEl>
                                              <p:pRg st="0" end="0"/>
                                            </p:txEl>
                                          </p:spTgt>
                                        </p:tgtEl>
                                        <p:attrNameLst>
                                          <p:attrName>ppt_y</p:attrName>
                                        </p:attrNameLst>
                                      </p:cBhvr>
                                    </p:anim>
                                    <p:animRot by="21600000">
                                      <p:cBhvr>
                                        <p:cTn id="26" dur="1000" fill="hold">
                                          <p:stCondLst>
                                            <p:cond delay="0"/>
                                          </p:stCondLst>
                                        </p:cTn>
                                        <p:tgtEl>
                                          <p:spTgt spid="7">
                                            <p:txEl>
                                              <p:pRg st="0" end="0"/>
                                            </p:txEl>
                                          </p:spTgt>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7">
                                            <p:txEl>
                                              <p:pRg st="1" end="1"/>
                                            </p:txEl>
                                          </p:spTgt>
                                        </p:tgtEl>
                                        <p:attrNameLst>
                                          <p:attrName>style.visibility</p:attrName>
                                        </p:attrNameLst>
                                      </p:cBhvr>
                                      <p:to>
                                        <p:strVal val="visible"/>
                                      </p:to>
                                    </p:set>
                                    <p:anim by="(-#ppt_w*2)" calcmode="lin" valueType="num">
                                      <p:cBhvr rctx="PPT">
                                        <p:cTn id="29" dur="500" autoRev="1" fill="hold">
                                          <p:stCondLst>
                                            <p:cond delay="0"/>
                                          </p:stCondLst>
                                        </p:cTn>
                                        <p:tgtEl>
                                          <p:spTgt spid="7">
                                            <p:txEl>
                                              <p:pRg st="1" end="1"/>
                                            </p:txEl>
                                          </p:spTgt>
                                        </p:tgtEl>
                                        <p:attrNameLst>
                                          <p:attrName>ppt_w</p:attrName>
                                        </p:attrNameLst>
                                      </p:cBhvr>
                                    </p:anim>
                                    <p:anim by="(#ppt_w*0.50)" calcmode="lin" valueType="num">
                                      <p:cBhvr>
                                        <p:cTn id="30" dur="500" decel="50000" autoRev="1" fill="hold">
                                          <p:stCondLst>
                                            <p:cond delay="0"/>
                                          </p:stCondLst>
                                        </p:cTn>
                                        <p:tgtEl>
                                          <p:spTgt spid="7">
                                            <p:txEl>
                                              <p:pRg st="1" end="1"/>
                                            </p:txEl>
                                          </p:spTgt>
                                        </p:tgtEl>
                                        <p:attrNameLst>
                                          <p:attrName>ppt_x</p:attrName>
                                        </p:attrNameLst>
                                      </p:cBhvr>
                                    </p:anim>
                                    <p:anim from="(-#ppt_h/2)" to="(#ppt_y)" calcmode="lin" valueType="num">
                                      <p:cBhvr>
                                        <p:cTn id="31" dur="1000" fill="hold">
                                          <p:stCondLst>
                                            <p:cond delay="0"/>
                                          </p:stCondLst>
                                        </p:cTn>
                                        <p:tgtEl>
                                          <p:spTgt spid="7">
                                            <p:txEl>
                                              <p:pRg st="1" end="1"/>
                                            </p:txEl>
                                          </p:spTgt>
                                        </p:tgtEl>
                                        <p:attrNameLst>
                                          <p:attrName>ppt_y</p:attrName>
                                        </p:attrNameLst>
                                      </p:cBhvr>
                                    </p:anim>
                                    <p:animRot by="21600000">
                                      <p:cBhvr>
                                        <p:cTn id="32" dur="1000" fill="hold">
                                          <p:stCondLst>
                                            <p:cond delay="0"/>
                                          </p:stCondLst>
                                        </p:cTn>
                                        <p:tgtEl>
                                          <p:spTgt spid="7">
                                            <p:txEl>
                                              <p:pRg st="1" end="1"/>
                                            </p:txEl>
                                          </p:spTgt>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7">
                                            <p:txEl>
                                              <p:pRg st="2" end="2"/>
                                            </p:txEl>
                                          </p:spTgt>
                                        </p:tgtEl>
                                        <p:attrNameLst>
                                          <p:attrName>style.visibility</p:attrName>
                                        </p:attrNameLst>
                                      </p:cBhvr>
                                      <p:to>
                                        <p:strVal val="visible"/>
                                      </p:to>
                                    </p:set>
                                    <p:anim by="(-#ppt_w*2)" calcmode="lin" valueType="num">
                                      <p:cBhvr rctx="PPT">
                                        <p:cTn id="35" dur="500" autoRev="1" fill="hold">
                                          <p:stCondLst>
                                            <p:cond delay="0"/>
                                          </p:stCondLst>
                                        </p:cTn>
                                        <p:tgtEl>
                                          <p:spTgt spid="7">
                                            <p:txEl>
                                              <p:pRg st="2" end="2"/>
                                            </p:txEl>
                                          </p:spTgt>
                                        </p:tgtEl>
                                        <p:attrNameLst>
                                          <p:attrName>ppt_w</p:attrName>
                                        </p:attrNameLst>
                                      </p:cBhvr>
                                    </p:anim>
                                    <p:anim by="(#ppt_w*0.50)" calcmode="lin" valueType="num">
                                      <p:cBhvr>
                                        <p:cTn id="36" dur="500" decel="50000" autoRev="1" fill="hold">
                                          <p:stCondLst>
                                            <p:cond delay="0"/>
                                          </p:stCondLst>
                                        </p:cTn>
                                        <p:tgtEl>
                                          <p:spTgt spid="7">
                                            <p:txEl>
                                              <p:pRg st="2" end="2"/>
                                            </p:txEl>
                                          </p:spTgt>
                                        </p:tgtEl>
                                        <p:attrNameLst>
                                          <p:attrName>ppt_x</p:attrName>
                                        </p:attrNameLst>
                                      </p:cBhvr>
                                    </p:anim>
                                    <p:anim from="(-#ppt_h/2)" to="(#ppt_y)" calcmode="lin" valueType="num">
                                      <p:cBhvr>
                                        <p:cTn id="37" dur="1000" fill="hold">
                                          <p:stCondLst>
                                            <p:cond delay="0"/>
                                          </p:stCondLst>
                                        </p:cTn>
                                        <p:tgtEl>
                                          <p:spTgt spid="7">
                                            <p:txEl>
                                              <p:pRg st="2" end="2"/>
                                            </p:txEl>
                                          </p:spTgt>
                                        </p:tgtEl>
                                        <p:attrNameLst>
                                          <p:attrName>ppt_y</p:attrName>
                                        </p:attrNameLst>
                                      </p:cBhvr>
                                    </p:anim>
                                    <p:animRot by="21600000">
                                      <p:cBhvr>
                                        <p:cTn id="38" dur="1000" fill="hold">
                                          <p:stCondLst>
                                            <p:cond delay="0"/>
                                          </p:stCondLst>
                                        </p:cTn>
                                        <p:tgtEl>
                                          <p:spTgt spid="7">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675718" y="2092591"/>
            <a:ext cx="4882775" cy="550407"/>
            <a:chOff x="6675718" y="2092591"/>
            <a:chExt cx="4882775" cy="550407"/>
          </a:xfrm>
        </p:grpSpPr>
        <p:sp>
          <p:nvSpPr>
            <p:cNvPr id="4" name="圆角矩形 5"/>
            <p:cNvSpPr>
              <a:spLocks noChangeAspect="1"/>
            </p:cNvSpPr>
            <p:nvPr/>
          </p:nvSpPr>
          <p:spPr>
            <a:xfrm>
              <a:off x="6675718" y="2092591"/>
              <a:ext cx="540000" cy="540000"/>
            </a:xfrm>
            <a:prstGeom prst="roundRect">
              <a:avLst>
                <a:gd name="adj" fmla="val 30000"/>
              </a:avLst>
            </a:prstGeom>
            <a:solidFill>
              <a:schemeClr val="accent1"/>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 name="文本框 4"/>
            <p:cNvSpPr txBox="1"/>
            <p:nvPr/>
          </p:nvSpPr>
          <p:spPr>
            <a:xfrm>
              <a:off x="7351058" y="2092591"/>
              <a:ext cx="4207435" cy="550407"/>
            </a:xfrm>
            <a:prstGeom prst="rect">
              <a:avLst/>
            </a:prstGeom>
            <a:noFill/>
          </p:spPr>
          <p:txBody>
            <a:bodyPr wrap="square" rtlCol="0">
              <a:spAutoFit/>
            </a:bodyPr>
            <a:lstStyle/>
            <a:p>
              <a:pPr>
                <a:lnSpc>
                  <a:spcPct val="110000"/>
                </a:lnSpc>
              </a:pPr>
              <a:r>
                <a:rPr lang="zh-CN" altLang="en-US"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点击添加相关标题文字，点击添加相关标题文字，点击添加相关标题文字。</a:t>
              </a:r>
              <a:endParaRPr lang="en-GB" altLang="zh-CN"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6" name="KSO_Shape"/>
            <p:cNvSpPr>
              <a:spLocks noChangeAspect="1"/>
            </p:cNvSpPr>
            <p:nvPr/>
          </p:nvSpPr>
          <p:spPr bwMode="auto">
            <a:xfrm>
              <a:off x="6765718" y="2182591"/>
              <a:ext cx="360000" cy="360000"/>
            </a:xfrm>
            <a:custGeom>
              <a:avLst/>
              <a:gdLst>
                <a:gd name="T0" fmla="*/ 1665347 w 2276475"/>
                <a:gd name="T1" fmla="*/ 841942 h 2276475"/>
                <a:gd name="T2" fmla="*/ 1695902 w 2276475"/>
                <a:gd name="T3" fmla="*/ 899243 h 2276475"/>
                <a:gd name="T4" fmla="*/ 1676772 w 2276475"/>
                <a:gd name="T5" fmla="*/ 962379 h 2276475"/>
                <a:gd name="T6" fmla="*/ 1619649 w 2276475"/>
                <a:gd name="T7" fmla="*/ 993151 h 2276475"/>
                <a:gd name="T8" fmla="*/ 1556149 w 2276475"/>
                <a:gd name="T9" fmla="*/ 974051 h 2276475"/>
                <a:gd name="T10" fmla="*/ 1525329 w 2276475"/>
                <a:gd name="T11" fmla="*/ 916751 h 2276475"/>
                <a:gd name="T12" fmla="*/ 1544459 w 2276475"/>
                <a:gd name="T13" fmla="*/ 853614 h 2276475"/>
                <a:gd name="T14" fmla="*/ 1601848 w 2276475"/>
                <a:gd name="T15" fmla="*/ 822842 h 2276475"/>
                <a:gd name="T16" fmla="*/ 892720 w 2276475"/>
                <a:gd name="T17" fmla="*/ 924611 h 2276475"/>
                <a:gd name="T18" fmla="*/ 799728 w 2276475"/>
                <a:gd name="T19" fmla="*/ 714470 h 2276475"/>
                <a:gd name="T20" fmla="*/ 839316 w 2276475"/>
                <a:gd name="T21" fmla="*/ 796667 h 2276475"/>
                <a:gd name="T22" fmla="*/ 801854 w 2276475"/>
                <a:gd name="T23" fmla="*/ 926478 h 2276475"/>
                <a:gd name="T24" fmla="*/ 634469 w 2276475"/>
                <a:gd name="T25" fmla="*/ 1048575 h 2276475"/>
                <a:gd name="T26" fmla="*/ 778473 w 2276475"/>
                <a:gd name="T27" fmla="*/ 856518 h 2276475"/>
                <a:gd name="T28" fmla="*/ 767314 w 2276475"/>
                <a:gd name="T29" fmla="*/ 760756 h 2276475"/>
                <a:gd name="T30" fmla="*/ 665555 w 2276475"/>
                <a:gd name="T31" fmla="*/ 751445 h 2276475"/>
                <a:gd name="T32" fmla="*/ 678042 w 2276475"/>
                <a:gd name="T33" fmla="*/ 694786 h 2276475"/>
                <a:gd name="T34" fmla="*/ 1310715 w 2276475"/>
                <a:gd name="T35" fmla="*/ 813778 h 2276475"/>
                <a:gd name="T36" fmla="*/ 1397931 w 2276475"/>
                <a:gd name="T37" fmla="*/ 804995 h 2276475"/>
                <a:gd name="T38" fmla="*/ 1449359 w 2276475"/>
                <a:gd name="T39" fmla="*/ 864347 h 2276475"/>
                <a:gd name="T40" fmla="*/ 1404558 w 2276475"/>
                <a:gd name="T41" fmla="*/ 907464 h 2276475"/>
                <a:gd name="T42" fmla="*/ 1370362 w 2276475"/>
                <a:gd name="T43" fmla="*/ 853967 h 2276475"/>
                <a:gd name="T44" fmla="*/ 1295604 w 2276475"/>
                <a:gd name="T45" fmla="*/ 872066 h 2276475"/>
                <a:gd name="T46" fmla="*/ 395199 w 2276475"/>
                <a:gd name="T47" fmla="*/ 499761 h 2276475"/>
                <a:gd name="T48" fmla="*/ 462659 w 2276475"/>
                <a:gd name="T49" fmla="*/ 938864 h 2276475"/>
                <a:gd name="T50" fmla="*/ 354033 w 2276475"/>
                <a:gd name="T51" fmla="*/ 990931 h 2276475"/>
                <a:gd name="T52" fmla="*/ 497452 w 2276475"/>
                <a:gd name="T53" fmla="*/ 1186177 h 2276475"/>
                <a:gd name="T54" fmla="*/ 798633 w 2276475"/>
                <a:gd name="T55" fmla="*/ 1479710 h 2276475"/>
                <a:gd name="T56" fmla="*/ 946035 w 2276475"/>
                <a:gd name="T57" fmla="*/ 1558605 h 2276475"/>
                <a:gd name="T58" fmla="*/ 995967 w 2276475"/>
                <a:gd name="T59" fmla="*/ 1430034 h 2276475"/>
                <a:gd name="T60" fmla="*/ 1420382 w 2276475"/>
                <a:gd name="T61" fmla="*/ 1537885 h 2276475"/>
                <a:gd name="T62" fmla="*/ 1382667 w 2276475"/>
                <a:gd name="T63" fmla="*/ 1902609 h 2276475"/>
                <a:gd name="T64" fmla="*/ 1091049 w 2276475"/>
                <a:gd name="T65" fmla="*/ 1858513 h 2276475"/>
                <a:gd name="T66" fmla="*/ 793852 w 2276475"/>
                <a:gd name="T67" fmla="*/ 1745085 h 2276475"/>
                <a:gd name="T68" fmla="*/ 461597 w 2276475"/>
                <a:gd name="T69" fmla="*/ 1522212 h 2276475"/>
                <a:gd name="T70" fmla="*/ 192819 w 2276475"/>
                <a:gd name="T71" fmla="*/ 1204505 h 2276475"/>
                <a:gd name="T72" fmla="*/ 55774 w 2276475"/>
                <a:gd name="T73" fmla="*/ 893440 h 2276475"/>
                <a:gd name="T74" fmla="*/ 531 w 2276475"/>
                <a:gd name="T75" fmla="*/ 575734 h 2276475"/>
                <a:gd name="T76" fmla="*/ 39307 w 2276475"/>
                <a:gd name="T77" fmla="*/ 485947 h 2276475"/>
                <a:gd name="T78" fmla="*/ 1085346 w 2276475"/>
                <a:gd name="T79" fmla="*/ 221054 h 2276475"/>
                <a:gd name="T80" fmla="*/ 1123871 w 2276475"/>
                <a:gd name="T81" fmla="*/ 272864 h 2276475"/>
                <a:gd name="T82" fmla="*/ 1114306 w 2276475"/>
                <a:gd name="T83" fmla="*/ 338755 h 2276475"/>
                <a:gd name="T84" fmla="*/ 1062496 w 2276475"/>
                <a:gd name="T85" fmla="*/ 377280 h 2276475"/>
                <a:gd name="T86" fmla="*/ 996340 w 2276475"/>
                <a:gd name="T87" fmla="*/ 367715 h 2276475"/>
                <a:gd name="T88" fmla="*/ 957814 w 2276475"/>
                <a:gd name="T89" fmla="*/ 315905 h 2276475"/>
                <a:gd name="T90" fmla="*/ 967645 w 2276475"/>
                <a:gd name="T91" fmla="*/ 249748 h 2276475"/>
                <a:gd name="T92" fmla="*/ 1019454 w 2276475"/>
                <a:gd name="T93" fmla="*/ 211223 h 2276475"/>
                <a:gd name="T94" fmla="*/ 1252615 w 2276475"/>
                <a:gd name="T95" fmla="*/ 30831 h 2276475"/>
                <a:gd name="T96" fmla="*/ 1561933 w 2276475"/>
                <a:gd name="T97" fmla="*/ 184188 h 2276475"/>
                <a:gd name="T98" fmla="*/ 1793656 w 2276475"/>
                <a:gd name="T99" fmla="*/ 453693 h 2276475"/>
                <a:gd name="T100" fmla="*/ 1898623 w 2276475"/>
                <a:gd name="T101" fmla="*/ 778215 h 2276475"/>
                <a:gd name="T102" fmla="*/ 1874440 w 2276475"/>
                <a:gd name="T103" fmla="*/ 1115229 h 2276475"/>
                <a:gd name="T104" fmla="*/ 1720844 w 2276475"/>
                <a:gd name="T105" fmla="*/ 1424603 h 2276475"/>
                <a:gd name="T106" fmla="*/ 1665571 w 2276475"/>
                <a:gd name="T107" fmla="*/ 1264335 h 2276475"/>
                <a:gd name="T108" fmla="*/ 1761236 w 2276475"/>
                <a:gd name="T109" fmla="*/ 991374 h 2276475"/>
                <a:gd name="T110" fmla="*/ 1747684 w 2276475"/>
                <a:gd name="T111" fmla="*/ 705922 h 2276475"/>
                <a:gd name="T112" fmla="*/ 1624648 w 2276475"/>
                <a:gd name="T113" fmla="*/ 441467 h 2276475"/>
                <a:gd name="T114" fmla="*/ 1401428 w 2276475"/>
                <a:gd name="T115" fmla="*/ 239471 h 2276475"/>
                <a:gd name="T116" fmla="*/ 1128516 w 2276475"/>
                <a:gd name="T117" fmla="*/ 143789 h 2276475"/>
                <a:gd name="T118" fmla="*/ 842849 w 2276475"/>
                <a:gd name="T119" fmla="*/ 157344 h 2276475"/>
                <a:gd name="T120" fmla="*/ 578705 w 2276475"/>
                <a:gd name="T121" fmla="*/ 280668 h 2276475"/>
                <a:gd name="T122" fmla="*/ 552930 w 2276475"/>
                <a:gd name="T123" fmla="*/ 133690 h 2276475"/>
                <a:gd name="T124" fmla="*/ 873408 w 2276475"/>
                <a:gd name="T125" fmla="*/ 12492 h 227647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2276475">
                  <a:moveTo>
                    <a:pt x="1919288" y="982662"/>
                  </a:moveTo>
                  <a:lnTo>
                    <a:pt x="1924685" y="982662"/>
                  </a:lnTo>
                  <a:lnTo>
                    <a:pt x="1929765" y="982662"/>
                  </a:lnTo>
                  <a:lnTo>
                    <a:pt x="1935480" y="983296"/>
                  </a:lnTo>
                  <a:lnTo>
                    <a:pt x="1940560" y="983930"/>
                  </a:lnTo>
                  <a:lnTo>
                    <a:pt x="1945323" y="984564"/>
                  </a:lnTo>
                  <a:lnTo>
                    <a:pt x="1950403" y="986149"/>
                  </a:lnTo>
                  <a:lnTo>
                    <a:pt x="1955165" y="987100"/>
                  </a:lnTo>
                  <a:lnTo>
                    <a:pt x="1959610" y="989002"/>
                  </a:lnTo>
                  <a:lnTo>
                    <a:pt x="1964373" y="990904"/>
                  </a:lnTo>
                  <a:lnTo>
                    <a:pt x="1969135" y="992489"/>
                  </a:lnTo>
                  <a:lnTo>
                    <a:pt x="1973580" y="995025"/>
                  </a:lnTo>
                  <a:lnTo>
                    <a:pt x="1977708" y="997245"/>
                  </a:lnTo>
                  <a:lnTo>
                    <a:pt x="1981835" y="1000415"/>
                  </a:lnTo>
                  <a:lnTo>
                    <a:pt x="1985963" y="1003268"/>
                  </a:lnTo>
                  <a:lnTo>
                    <a:pt x="1990090" y="1006121"/>
                  </a:lnTo>
                  <a:lnTo>
                    <a:pt x="1993583" y="1009291"/>
                  </a:lnTo>
                  <a:lnTo>
                    <a:pt x="1997075" y="1012778"/>
                  </a:lnTo>
                  <a:lnTo>
                    <a:pt x="2000568" y="1016265"/>
                  </a:lnTo>
                  <a:lnTo>
                    <a:pt x="2003743" y="1020069"/>
                  </a:lnTo>
                  <a:lnTo>
                    <a:pt x="2006918" y="1023873"/>
                  </a:lnTo>
                  <a:lnTo>
                    <a:pt x="2009775" y="1027994"/>
                  </a:lnTo>
                  <a:lnTo>
                    <a:pt x="2012315" y="1031799"/>
                  </a:lnTo>
                  <a:lnTo>
                    <a:pt x="2014855" y="1036237"/>
                  </a:lnTo>
                  <a:lnTo>
                    <a:pt x="2017078" y="1040675"/>
                  </a:lnTo>
                  <a:lnTo>
                    <a:pt x="2019300" y="1045430"/>
                  </a:lnTo>
                  <a:lnTo>
                    <a:pt x="2020888" y="1049868"/>
                  </a:lnTo>
                  <a:lnTo>
                    <a:pt x="2022475" y="1054623"/>
                  </a:lnTo>
                  <a:lnTo>
                    <a:pt x="2023745" y="1059695"/>
                  </a:lnTo>
                  <a:lnTo>
                    <a:pt x="2025016" y="1064451"/>
                  </a:lnTo>
                  <a:lnTo>
                    <a:pt x="2025968" y="1069523"/>
                  </a:lnTo>
                  <a:lnTo>
                    <a:pt x="2026603" y="1074595"/>
                  </a:lnTo>
                  <a:lnTo>
                    <a:pt x="2026920" y="1079984"/>
                  </a:lnTo>
                  <a:lnTo>
                    <a:pt x="2027238" y="1085056"/>
                  </a:lnTo>
                  <a:lnTo>
                    <a:pt x="2026920" y="1090445"/>
                  </a:lnTo>
                  <a:lnTo>
                    <a:pt x="2026603" y="1095517"/>
                  </a:lnTo>
                  <a:lnTo>
                    <a:pt x="2025968" y="1100590"/>
                  </a:lnTo>
                  <a:lnTo>
                    <a:pt x="2025016" y="1105662"/>
                  </a:lnTo>
                  <a:lnTo>
                    <a:pt x="2023745" y="1110417"/>
                  </a:lnTo>
                  <a:lnTo>
                    <a:pt x="2022475" y="1115489"/>
                  </a:lnTo>
                  <a:lnTo>
                    <a:pt x="2020888" y="1120244"/>
                  </a:lnTo>
                  <a:lnTo>
                    <a:pt x="2019300" y="1124682"/>
                  </a:lnTo>
                  <a:lnTo>
                    <a:pt x="2017078" y="1129437"/>
                  </a:lnTo>
                  <a:lnTo>
                    <a:pt x="2014855" y="1133876"/>
                  </a:lnTo>
                  <a:lnTo>
                    <a:pt x="2012315" y="1138314"/>
                  </a:lnTo>
                  <a:lnTo>
                    <a:pt x="2009775" y="1142118"/>
                  </a:lnTo>
                  <a:lnTo>
                    <a:pt x="2006918" y="1146239"/>
                  </a:lnTo>
                  <a:lnTo>
                    <a:pt x="2003743" y="1150043"/>
                  </a:lnTo>
                  <a:lnTo>
                    <a:pt x="2000568" y="1153847"/>
                  </a:lnTo>
                  <a:lnTo>
                    <a:pt x="1997075" y="1157334"/>
                  </a:lnTo>
                  <a:lnTo>
                    <a:pt x="1993583" y="1160821"/>
                  </a:lnTo>
                  <a:lnTo>
                    <a:pt x="1990090" y="1163991"/>
                  </a:lnTo>
                  <a:lnTo>
                    <a:pt x="1985963" y="1166845"/>
                  </a:lnTo>
                  <a:lnTo>
                    <a:pt x="1981835" y="1169698"/>
                  </a:lnTo>
                  <a:lnTo>
                    <a:pt x="1977708" y="1172234"/>
                  </a:lnTo>
                  <a:lnTo>
                    <a:pt x="1973580" y="1175087"/>
                  </a:lnTo>
                  <a:lnTo>
                    <a:pt x="1969135" y="1176989"/>
                  </a:lnTo>
                  <a:lnTo>
                    <a:pt x="1964373" y="1179208"/>
                  </a:lnTo>
                  <a:lnTo>
                    <a:pt x="1959610" y="1181110"/>
                  </a:lnTo>
                  <a:lnTo>
                    <a:pt x="1955165" y="1182695"/>
                  </a:lnTo>
                  <a:lnTo>
                    <a:pt x="1950403" y="1183963"/>
                  </a:lnTo>
                  <a:lnTo>
                    <a:pt x="1945323" y="1185231"/>
                  </a:lnTo>
                  <a:lnTo>
                    <a:pt x="1940560" y="1186182"/>
                  </a:lnTo>
                  <a:lnTo>
                    <a:pt x="1935480" y="1186816"/>
                  </a:lnTo>
                  <a:lnTo>
                    <a:pt x="1929765" y="1187450"/>
                  </a:lnTo>
                  <a:lnTo>
                    <a:pt x="1924685" y="1187450"/>
                  </a:lnTo>
                  <a:lnTo>
                    <a:pt x="1919288" y="1187450"/>
                  </a:lnTo>
                  <a:lnTo>
                    <a:pt x="1914208" y="1186816"/>
                  </a:lnTo>
                  <a:lnTo>
                    <a:pt x="1909128" y="1186182"/>
                  </a:lnTo>
                  <a:lnTo>
                    <a:pt x="1904048" y="1185231"/>
                  </a:lnTo>
                  <a:lnTo>
                    <a:pt x="1898968" y="1183963"/>
                  </a:lnTo>
                  <a:lnTo>
                    <a:pt x="1894205" y="1182695"/>
                  </a:lnTo>
                  <a:lnTo>
                    <a:pt x="1889443" y="1181110"/>
                  </a:lnTo>
                  <a:lnTo>
                    <a:pt x="1884680" y="1179208"/>
                  </a:lnTo>
                  <a:lnTo>
                    <a:pt x="1880235" y="1176989"/>
                  </a:lnTo>
                  <a:lnTo>
                    <a:pt x="1875790" y="1175087"/>
                  </a:lnTo>
                  <a:lnTo>
                    <a:pt x="1871663" y="1172234"/>
                  </a:lnTo>
                  <a:lnTo>
                    <a:pt x="1867218" y="1169698"/>
                  </a:lnTo>
                  <a:lnTo>
                    <a:pt x="1863090" y="1166845"/>
                  </a:lnTo>
                  <a:lnTo>
                    <a:pt x="1859598" y="1163991"/>
                  </a:lnTo>
                  <a:lnTo>
                    <a:pt x="1855788" y="1160821"/>
                  </a:lnTo>
                  <a:lnTo>
                    <a:pt x="1852295" y="1157334"/>
                  </a:lnTo>
                  <a:lnTo>
                    <a:pt x="1848803" y="1153847"/>
                  </a:lnTo>
                  <a:lnTo>
                    <a:pt x="1845628" y="1150043"/>
                  </a:lnTo>
                  <a:lnTo>
                    <a:pt x="1842453" y="1146239"/>
                  </a:lnTo>
                  <a:lnTo>
                    <a:pt x="1839913" y="1142118"/>
                  </a:lnTo>
                  <a:lnTo>
                    <a:pt x="1837055" y="1138314"/>
                  </a:lnTo>
                  <a:lnTo>
                    <a:pt x="1834515" y="1133876"/>
                  </a:lnTo>
                  <a:lnTo>
                    <a:pt x="1832293" y="1129437"/>
                  </a:lnTo>
                  <a:lnTo>
                    <a:pt x="1830388" y="1124682"/>
                  </a:lnTo>
                  <a:lnTo>
                    <a:pt x="1828483" y="1120244"/>
                  </a:lnTo>
                  <a:lnTo>
                    <a:pt x="1826578" y="1115489"/>
                  </a:lnTo>
                  <a:lnTo>
                    <a:pt x="1825308" y="1110417"/>
                  </a:lnTo>
                  <a:lnTo>
                    <a:pt x="1824038" y="1105662"/>
                  </a:lnTo>
                  <a:lnTo>
                    <a:pt x="1823403" y="1100590"/>
                  </a:lnTo>
                  <a:lnTo>
                    <a:pt x="1822768" y="1095517"/>
                  </a:lnTo>
                  <a:lnTo>
                    <a:pt x="1822450" y="1090445"/>
                  </a:lnTo>
                  <a:lnTo>
                    <a:pt x="1822450" y="1085056"/>
                  </a:lnTo>
                  <a:lnTo>
                    <a:pt x="1822450" y="1079984"/>
                  </a:lnTo>
                  <a:lnTo>
                    <a:pt x="1822768" y="1074595"/>
                  </a:lnTo>
                  <a:lnTo>
                    <a:pt x="1823403" y="1069523"/>
                  </a:lnTo>
                  <a:lnTo>
                    <a:pt x="1824038" y="1064451"/>
                  </a:lnTo>
                  <a:lnTo>
                    <a:pt x="1825308" y="1059695"/>
                  </a:lnTo>
                  <a:lnTo>
                    <a:pt x="1826578" y="1054623"/>
                  </a:lnTo>
                  <a:lnTo>
                    <a:pt x="1828483" y="1049868"/>
                  </a:lnTo>
                  <a:lnTo>
                    <a:pt x="1830388" y="1045430"/>
                  </a:lnTo>
                  <a:lnTo>
                    <a:pt x="1832293" y="1040675"/>
                  </a:lnTo>
                  <a:lnTo>
                    <a:pt x="1834515" y="1036237"/>
                  </a:lnTo>
                  <a:lnTo>
                    <a:pt x="1837055" y="1031799"/>
                  </a:lnTo>
                  <a:lnTo>
                    <a:pt x="1839913" y="1027994"/>
                  </a:lnTo>
                  <a:lnTo>
                    <a:pt x="1842453" y="1023873"/>
                  </a:lnTo>
                  <a:lnTo>
                    <a:pt x="1845628" y="1020069"/>
                  </a:lnTo>
                  <a:lnTo>
                    <a:pt x="1848803" y="1016265"/>
                  </a:lnTo>
                  <a:lnTo>
                    <a:pt x="1852295" y="1012778"/>
                  </a:lnTo>
                  <a:lnTo>
                    <a:pt x="1855788" y="1009291"/>
                  </a:lnTo>
                  <a:lnTo>
                    <a:pt x="1859598" y="1006121"/>
                  </a:lnTo>
                  <a:lnTo>
                    <a:pt x="1863090" y="1003268"/>
                  </a:lnTo>
                  <a:lnTo>
                    <a:pt x="1867218" y="1000415"/>
                  </a:lnTo>
                  <a:lnTo>
                    <a:pt x="1871663" y="997245"/>
                  </a:lnTo>
                  <a:lnTo>
                    <a:pt x="1875790" y="995025"/>
                  </a:lnTo>
                  <a:lnTo>
                    <a:pt x="1880235" y="992489"/>
                  </a:lnTo>
                  <a:lnTo>
                    <a:pt x="1884680" y="990904"/>
                  </a:lnTo>
                  <a:lnTo>
                    <a:pt x="1889443" y="989002"/>
                  </a:lnTo>
                  <a:lnTo>
                    <a:pt x="1894205" y="987100"/>
                  </a:lnTo>
                  <a:lnTo>
                    <a:pt x="1898968" y="986149"/>
                  </a:lnTo>
                  <a:lnTo>
                    <a:pt x="1904048" y="984564"/>
                  </a:lnTo>
                  <a:lnTo>
                    <a:pt x="1909128" y="983930"/>
                  </a:lnTo>
                  <a:lnTo>
                    <a:pt x="1914208" y="983296"/>
                  </a:lnTo>
                  <a:lnTo>
                    <a:pt x="1919288" y="982662"/>
                  </a:lnTo>
                  <a:close/>
                  <a:moveTo>
                    <a:pt x="1278280" y="917675"/>
                  </a:moveTo>
                  <a:lnTo>
                    <a:pt x="1116821" y="1122393"/>
                  </a:lnTo>
                  <a:lnTo>
                    <a:pt x="1278280" y="1122393"/>
                  </a:lnTo>
                  <a:lnTo>
                    <a:pt x="1278280" y="917675"/>
                  </a:lnTo>
                  <a:close/>
                  <a:moveTo>
                    <a:pt x="1281129" y="835025"/>
                  </a:moveTo>
                  <a:lnTo>
                    <a:pt x="1340014" y="835025"/>
                  </a:lnTo>
                  <a:lnTo>
                    <a:pt x="1340014" y="1122393"/>
                  </a:lnTo>
                  <a:lnTo>
                    <a:pt x="1397000" y="1122393"/>
                  </a:lnTo>
                  <a:lnTo>
                    <a:pt x="1397000" y="1178659"/>
                  </a:lnTo>
                  <a:lnTo>
                    <a:pt x="1340014" y="1178659"/>
                  </a:lnTo>
                  <a:lnTo>
                    <a:pt x="1340014" y="1358900"/>
                  </a:lnTo>
                  <a:lnTo>
                    <a:pt x="1278280" y="1358900"/>
                  </a:lnTo>
                  <a:lnTo>
                    <a:pt x="1278280" y="1178659"/>
                  </a:lnTo>
                  <a:lnTo>
                    <a:pt x="1066800" y="1178659"/>
                  </a:lnTo>
                  <a:lnTo>
                    <a:pt x="1066800" y="1104910"/>
                  </a:lnTo>
                  <a:lnTo>
                    <a:pt x="1281129" y="835025"/>
                  </a:lnTo>
                  <a:close/>
                  <a:moveTo>
                    <a:pt x="860108" y="823912"/>
                  </a:moveTo>
                  <a:lnTo>
                    <a:pt x="868680" y="824230"/>
                  </a:lnTo>
                  <a:lnTo>
                    <a:pt x="876618" y="824548"/>
                  </a:lnTo>
                  <a:lnTo>
                    <a:pt x="884555" y="825501"/>
                  </a:lnTo>
                  <a:lnTo>
                    <a:pt x="892175" y="826455"/>
                  </a:lnTo>
                  <a:lnTo>
                    <a:pt x="899478" y="828044"/>
                  </a:lnTo>
                  <a:lnTo>
                    <a:pt x="906463" y="829316"/>
                  </a:lnTo>
                  <a:lnTo>
                    <a:pt x="913448" y="831541"/>
                  </a:lnTo>
                  <a:lnTo>
                    <a:pt x="920433" y="833766"/>
                  </a:lnTo>
                  <a:lnTo>
                    <a:pt x="926465" y="836309"/>
                  </a:lnTo>
                  <a:lnTo>
                    <a:pt x="932815" y="839170"/>
                  </a:lnTo>
                  <a:lnTo>
                    <a:pt x="938848" y="842667"/>
                  </a:lnTo>
                  <a:lnTo>
                    <a:pt x="944880" y="845845"/>
                  </a:lnTo>
                  <a:lnTo>
                    <a:pt x="950278" y="849978"/>
                  </a:lnTo>
                  <a:lnTo>
                    <a:pt x="955675" y="853792"/>
                  </a:lnTo>
                  <a:lnTo>
                    <a:pt x="960755" y="858243"/>
                  </a:lnTo>
                  <a:lnTo>
                    <a:pt x="965518" y="863011"/>
                  </a:lnTo>
                  <a:lnTo>
                    <a:pt x="970280" y="868097"/>
                  </a:lnTo>
                  <a:lnTo>
                    <a:pt x="974725" y="873183"/>
                  </a:lnTo>
                  <a:lnTo>
                    <a:pt x="978535" y="878587"/>
                  </a:lnTo>
                  <a:lnTo>
                    <a:pt x="982345" y="884309"/>
                  </a:lnTo>
                  <a:lnTo>
                    <a:pt x="985520" y="890030"/>
                  </a:lnTo>
                  <a:lnTo>
                    <a:pt x="989013" y="896070"/>
                  </a:lnTo>
                  <a:lnTo>
                    <a:pt x="991870" y="902428"/>
                  </a:lnTo>
                  <a:lnTo>
                    <a:pt x="994410" y="909103"/>
                  </a:lnTo>
                  <a:lnTo>
                    <a:pt x="996633" y="915461"/>
                  </a:lnTo>
                  <a:lnTo>
                    <a:pt x="998220" y="922454"/>
                  </a:lnTo>
                  <a:lnTo>
                    <a:pt x="999808" y="929447"/>
                  </a:lnTo>
                  <a:lnTo>
                    <a:pt x="1001395" y="936758"/>
                  </a:lnTo>
                  <a:lnTo>
                    <a:pt x="1002348" y="944387"/>
                  </a:lnTo>
                  <a:lnTo>
                    <a:pt x="1002983" y="952017"/>
                  </a:lnTo>
                  <a:lnTo>
                    <a:pt x="1003618" y="959963"/>
                  </a:lnTo>
                  <a:lnTo>
                    <a:pt x="1003935" y="968546"/>
                  </a:lnTo>
                  <a:lnTo>
                    <a:pt x="1003618" y="983487"/>
                  </a:lnTo>
                  <a:lnTo>
                    <a:pt x="1002665" y="990798"/>
                  </a:lnTo>
                  <a:lnTo>
                    <a:pt x="1002030" y="998109"/>
                  </a:lnTo>
                  <a:lnTo>
                    <a:pt x="1000760" y="1004784"/>
                  </a:lnTo>
                  <a:lnTo>
                    <a:pt x="999808" y="1011778"/>
                  </a:lnTo>
                  <a:lnTo>
                    <a:pt x="998855" y="1018453"/>
                  </a:lnTo>
                  <a:lnTo>
                    <a:pt x="997268" y="1025129"/>
                  </a:lnTo>
                  <a:lnTo>
                    <a:pt x="993775" y="1037844"/>
                  </a:lnTo>
                  <a:lnTo>
                    <a:pt x="989330" y="1050241"/>
                  </a:lnTo>
                  <a:lnTo>
                    <a:pt x="984568" y="1062002"/>
                  </a:lnTo>
                  <a:lnTo>
                    <a:pt x="979170" y="1073128"/>
                  </a:lnTo>
                  <a:lnTo>
                    <a:pt x="972503" y="1084572"/>
                  </a:lnTo>
                  <a:lnTo>
                    <a:pt x="965518" y="1095697"/>
                  </a:lnTo>
                  <a:lnTo>
                    <a:pt x="958215" y="1107141"/>
                  </a:lnTo>
                  <a:lnTo>
                    <a:pt x="950278" y="1118267"/>
                  </a:lnTo>
                  <a:lnTo>
                    <a:pt x="941388" y="1129710"/>
                  </a:lnTo>
                  <a:lnTo>
                    <a:pt x="932815" y="1141154"/>
                  </a:lnTo>
                  <a:lnTo>
                    <a:pt x="923925" y="1151962"/>
                  </a:lnTo>
                  <a:lnTo>
                    <a:pt x="914400" y="1162770"/>
                  </a:lnTo>
                  <a:lnTo>
                    <a:pt x="898843" y="1181207"/>
                  </a:lnTo>
                  <a:lnTo>
                    <a:pt x="882333" y="1199326"/>
                  </a:lnTo>
                  <a:lnTo>
                    <a:pt x="865188" y="1218398"/>
                  </a:lnTo>
                  <a:lnTo>
                    <a:pt x="847090" y="1237471"/>
                  </a:lnTo>
                  <a:lnTo>
                    <a:pt x="813435" y="1272120"/>
                  </a:lnTo>
                  <a:lnTo>
                    <a:pt x="787400" y="1298503"/>
                  </a:lnTo>
                  <a:lnTo>
                    <a:pt x="1023938" y="1298503"/>
                  </a:lnTo>
                  <a:lnTo>
                    <a:pt x="1023938" y="1358900"/>
                  </a:lnTo>
                  <a:lnTo>
                    <a:pt x="727075" y="1358900"/>
                  </a:lnTo>
                  <a:lnTo>
                    <a:pt x="727075" y="1285153"/>
                  </a:lnTo>
                  <a:lnTo>
                    <a:pt x="758190" y="1253047"/>
                  </a:lnTo>
                  <a:lnTo>
                    <a:pt x="787400" y="1221895"/>
                  </a:lnTo>
                  <a:lnTo>
                    <a:pt x="801688" y="1206637"/>
                  </a:lnTo>
                  <a:lnTo>
                    <a:pt x="815340" y="1191061"/>
                  </a:lnTo>
                  <a:lnTo>
                    <a:pt x="829310" y="1175485"/>
                  </a:lnTo>
                  <a:lnTo>
                    <a:pt x="842963" y="1158955"/>
                  </a:lnTo>
                  <a:lnTo>
                    <a:pt x="856298" y="1142743"/>
                  </a:lnTo>
                  <a:lnTo>
                    <a:pt x="868363" y="1127803"/>
                  </a:lnTo>
                  <a:lnTo>
                    <a:pt x="879158" y="1113181"/>
                  </a:lnTo>
                  <a:lnTo>
                    <a:pt x="889000" y="1099830"/>
                  </a:lnTo>
                  <a:lnTo>
                    <a:pt x="897890" y="1087115"/>
                  </a:lnTo>
                  <a:lnTo>
                    <a:pt x="905828" y="1075035"/>
                  </a:lnTo>
                  <a:lnTo>
                    <a:pt x="912495" y="1063910"/>
                  </a:lnTo>
                  <a:lnTo>
                    <a:pt x="917893" y="1053738"/>
                  </a:lnTo>
                  <a:lnTo>
                    <a:pt x="922655" y="1043566"/>
                  </a:lnTo>
                  <a:lnTo>
                    <a:pt x="926465" y="1033711"/>
                  </a:lnTo>
                  <a:lnTo>
                    <a:pt x="930275" y="1023539"/>
                  </a:lnTo>
                  <a:lnTo>
                    <a:pt x="932815" y="1013367"/>
                  </a:lnTo>
                  <a:lnTo>
                    <a:pt x="935038" y="1003195"/>
                  </a:lnTo>
                  <a:lnTo>
                    <a:pt x="936625" y="993023"/>
                  </a:lnTo>
                  <a:lnTo>
                    <a:pt x="937578" y="982215"/>
                  </a:lnTo>
                  <a:lnTo>
                    <a:pt x="937895" y="971725"/>
                  </a:lnTo>
                  <a:lnTo>
                    <a:pt x="937578" y="961553"/>
                  </a:lnTo>
                  <a:lnTo>
                    <a:pt x="936308" y="951381"/>
                  </a:lnTo>
                  <a:lnTo>
                    <a:pt x="935355" y="946613"/>
                  </a:lnTo>
                  <a:lnTo>
                    <a:pt x="934085" y="942162"/>
                  </a:lnTo>
                  <a:lnTo>
                    <a:pt x="933133" y="937712"/>
                  </a:lnTo>
                  <a:lnTo>
                    <a:pt x="931545" y="933898"/>
                  </a:lnTo>
                  <a:lnTo>
                    <a:pt x="928053" y="925633"/>
                  </a:lnTo>
                  <a:lnTo>
                    <a:pt x="923925" y="918322"/>
                  </a:lnTo>
                  <a:lnTo>
                    <a:pt x="921703" y="915143"/>
                  </a:lnTo>
                  <a:lnTo>
                    <a:pt x="919480" y="911964"/>
                  </a:lnTo>
                  <a:lnTo>
                    <a:pt x="916940" y="909103"/>
                  </a:lnTo>
                  <a:lnTo>
                    <a:pt x="914083" y="905924"/>
                  </a:lnTo>
                  <a:lnTo>
                    <a:pt x="908368" y="901156"/>
                  </a:lnTo>
                  <a:lnTo>
                    <a:pt x="902018" y="897024"/>
                  </a:lnTo>
                  <a:lnTo>
                    <a:pt x="895350" y="893209"/>
                  </a:lnTo>
                  <a:lnTo>
                    <a:pt x="888048" y="890348"/>
                  </a:lnTo>
                  <a:lnTo>
                    <a:pt x="880745" y="887805"/>
                  </a:lnTo>
                  <a:lnTo>
                    <a:pt x="872490" y="886216"/>
                  </a:lnTo>
                  <a:lnTo>
                    <a:pt x="864235" y="885262"/>
                  </a:lnTo>
                  <a:lnTo>
                    <a:pt x="855345" y="884944"/>
                  </a:lnTo>
                  <a:lnTo>
                    <a:pt x="847090" y="885262"/>
                  </a:lnTo>
                  <a:lnTo>
                    <a:pt x="838518" y="886216"/>
                  </a:lnTo>
                  <a:lnTo>
                    <a:pt x="829628" y="887805"/>
                  </a:lnTo>
                  <a:lnTo>
                    <a:pt x="820738" y="889713"/>
                  </a:lnTo>
                  <a:lnTo>
                    <a:pt x="812165" y="892256"/>
                  </a:lnTo>
                  <a:lnTo>
                    <a:pt x="803593" y="895116"/>
                  </a:lnTo>
                  <a:lnTo>
                    <a:pt x="795338" y="897977"/>
                  </a:lnTo>
                  <a:lnTo>
                    <a:pt x="787400" y="901792"/>
                  </a:lnTo>
                  <a:lnTo>
                    <a:pt x="780415" y="904653"/>
                  </a:lnTo>
                  <a:lnTo>
                    <a:pt x="773748" y="908149"/>
                  </a:lnTo>
                  <a:lnTo>
                    <a:pt x="767398" y="911964"/>
                  </a:lnTo>
                  <a:lnTo>
                    <a:pt x="761048" y="915778"/>
                  </a:lnTo>
                  <a:lnTo>
                    <a:pt x="749935" y="924043"/>
                  </a:lnTo>
                  <a:lnTo>
                    <a:pt x="740728" y="930401"/>
                  </a:lnTo>
                  <a:lnTo>
                    <a:pt x="736918" y="930401"/>
                  </a:lnTo>
                  <a:lnTo>
                    <a:pt x="736918" y="855700"/>
                  </a:lnTo>
                  <a:lnTo>
                    <a:pt x="742633" y="853157"/>
                  </a:lnTo>
                  <a:lnTo>
                    <a:pt x="748030" y="850296"/>
                  </a:lnTo>
                  <a:lnTo>
                    <a:pt x="761048" y="845210"/>
                  </a:lnTo>
                  <a:lnTo>
                    <a:pt x="775970" y="839806"/>
                  </a:lnTo>
                  <a:lnTo>
                    <a:pt x="792798" y="834402"/>
                  </a:lnTo>
                  <a:lnTo>
                    <a:pt x="801688" y="831859"/>
                  </a:lnTo>
                  <a:lnTo>
                    <a:pt x="810260" y="830269"/>
                  </a:lnTo>
                  <a:lnTo>
                    <a:pt x="819150" y="828362"/>
                  </a:lnTo>
                  <a:lnTo>
                    <a:pt x="827405" y="826773"/>
                  </a:lnTo>
                  <a:lnTo>
                    <a:pt x="835660" y="825819"/>
                  </a:lnTo>
                  <a:lnTo>
                    <a:pt x="844233" y="824548"/>
                  </a:lnTo>
                  <a:lnTo>
                    <a:pt x="852170" y="824230"/>
                  </a:lnTo>
                  <a:lnTo>
                    <a:pt x="860108" y="823912"/>
                  </a:lnTo>
                  <a:close/>
                  <a:moveTo>
                    <a:pt x="1458913" y="811212"/>
                  </a:moveTo>
                  <a:lnTo>
                    <a:pt x="1519103" y="811212"/>
                  </a:lnTo>
                  <a:lnTo>
                    <a:pt x="1519103" y="1009359"/>
                  </a:lnTo>
                  <a:lnTo>
                    <a:pt x="1526072" y="1002998"/>
                  </a:lnTo>
                  <a:lnTo>
                    <a:pt x="1532725" y="996955"/>
                  </a:lnTo>
                  <a:lnTo>
                    <a:pt x="1539694" y="991230"/>
                  </a:lnTo>
                  <a:lnTo>
                    <a:pt x="1546030" y="986142"/>
                  </a:lnTo>
                  <a:lnTo>
                    <a:pt x="1552999" y="981370"/>
                  </a:lnTo>
                  <a:lnTo>
                    <a:pt x="1559652" y="976600"/>
                  </a:lnTo>
                  <a:lnTo>
                    <a:pt x="1566304" y="972465"/>
                  </a:lnTo>
                  <a:lnTo>
                    <a:pt x="1572640" y="968966"/>
                  </a:lnTo>
                  <a:lnTo>
                    <a:pt x="1579292" y="965786"/>
                  </a:lnTo>
                  <a:lnTo>
                    <a:pt x="1586262" y="962605"/>
                  </a:lnTo>
                  <a:lnTo>
                    <a:pt x="1592914" y="960061"/>
                  </a:lnTo>
                  <a:lnTo>
                    <a:pt x="1599884" y="958471"/>
                  </a:lnTo>
                  <a:lnTo>
                    <a:pt x="1606853" y="956880"/>
                  </a:lnTo>
                  <a:lnTo>
                    <a:pt x="1614139" y="955926"/>
                  </a:lnTo>
                  <a:lnTo>
                    <a:pt x="1621109" y="954972"/>
                  </a:lnTo>
                  <a:lnTo>
                    <a:pt x="1628711" y="954654"/>
                  </a:lnTo>
                  <a:lnTo>
                    <a:pt x="1635364" y="954972"/>
                  </a:lnTo>
                  <a:lnTo>
                    <a:pt x="1641383" y="955608"/>
                  </a:lnTo>
                  <a:lnTo>
                    <a:pt x="1647719" y="956244"/>
                  </a:lnTo>
                  <a:lnTo>
                    <a:pt x="1653738" y="957198"/>
                  </a:lnTo>
                  <a:lnTo>
                    <a:pt x="1659757" y="958471"/>
                  </a:lnTo>
                  <a:lnTo>
                    <a:pt x="1665142" y="960061"/>
                  </a:lnTo>
                  <a:lnTo>
                    <a:pt x="1670527" y="961969"/>
                  </a:lnTo>
                  <a:lnTo>
                    <a:pt x="1675913" y="964196"/>
                  </a:lnTo>
                  <a:lnTo>
                    <a:pt x="1680981" y="966740"/>
                  </a:lnTo>
                  <a:lnTo>
                    <a:pt x="1685733" y="969602"/>
                  </a:lnTo>
                  <a:lnTo>
                    <a:pt x="1690485" y="973101"/>
                  </a:lnTo>
                  <a:lnTo>
                    <a:pt x="1695237" y="976282"/>
                  </a:lnTo>
                  <a:lnTo>
                    <a:pt x="1699672" y="979780"/>
                  </a:lnTo>
                  <a:lnTo>
                    <a:pt x="1703473" y="983915"/>
                  </a:lnTo>
                  <a:lnTo>
                    <a:pt x="1707592" y="988368"/>
                  </a:lnTo>
                  <a:lnTo>
                    <a:pt x="1711710" y="993139"/>
                  </a:lnTo>
                  <a:lnTo>
                    <a:pt x="1715195" y="997909"/>
                  </a:lnTo>
                  <a:lnTo>
                    <a:pt x="1718362" y="1002998"/>
                  </a:lnTo>
                  <a:lnTo>
                    <a:pt x="1721847" y="1008405"/>
                  </a:lnTo>
                  <a:lnTo>
                    <a:pt x="1724698" y="1014130"/>
                  </a:lnTo>
                  <a:lnTo>
                    <a:pt x="1727233" y="1020173"/>
                  </a:lnTo>
                  <a:lnTo>
                    <a:pt x="1729767" y="1026216"/>
                  </a:lnTo>
                  <a:lnTo>
                    <a:pt x="1731984" y="1032895"/>
                  </a:lnTo>
                  <a:lnTo>
                    <a:pt x="1734202" y="1039893"/>
                  </a:lnTo>
                  <a:lnTo>
                    <a:pt x="1736103" y="1046572"/>
                  </a:lnTo>
                  <a:lnTo>
                    <a:pt x="1737370" y="1053887"/>
                  </a:lnTo>
                  <a:lnTo>
                    <a:pt x="1738637" y="1061838"/>
                  </a:lnTo>
                  <a:lnTo>
                    <a:pt x="1739587" y="1069790"/>
                  </a:lnTo>
                  <a:lnTo>
                    <a:pt x="1740221" y="1077741"/>
                  </a:lnTo>
                  <a:lnTo>
                    <a:pt x="1741171" y="1086010"/>
                  </a:lnTo>
                  <a:lnTo>
                    <a:pt x="1741488" y="1094916"/>
                  </a:lnTo>
                  <a:lnTo>
                    <a:pt x="1741488" y="1103821"/>
                  </a:lnTo>
                  <a:lnTo>
                    <a:pt x="1741488" y="1358900"/>
                  </a:lnTo>
                  <a:lnTo>
                    <a:pt x="1680981" y="1358900"/>
                  </a:lnTo>
                  <a:lnTo>
                    <a:pt x="1680981" y="1134991"/>
                  </a:lnTo>
                  <a:lnTo>
                    <a:pt x="1680665" y="1121632"/>
                  </a:lnTo>
                  <a:lnTo>
                    <a:pt x="1680348" y="1108910"/>
                  </a:lnTo>
                  <a:lnTo>
                    <a:pt x="1679714" y="1096506"/>
                  </a:lnTo>
                  <a:lnTo>
                    <a:pt x="1678447" y="1084420"/>
                  </a:lnTo>
                  <a:lnTo>
                    <a:pt x="1677180" y="1073288"/>
                  </a:lnTo>
                  <a:lnTo>
                    <a:pt x="1675279" y="1063428"/>
                  </a:lnTo>
                  <a:lnTo>
                    <a:pt x="1672428" y="1054841"/>
                  </a:lnTo>
                  <a:lnTo>
                    <a:pt x="1670844" y="1050706"/>
                  </a:lnTo>
                  <a:lnTo>
                    <a:pt x="1669577" y="1047208"/>
                  </a:lnTo>
                  <a:lnTo>
                    <a:pt x="1667360" y="1043391"/>
                  </a:lnTo>
                  <a:lnTo>
                    <a:pt x="1665459" y="1040211"/>
                  </a:lnTo>
                  <a:lnTo>
                    <a:pt x="1662925" y="1036712"/>
                  </a:lnTo>
                  <a:lnTo>
                    <a:pt x="1660707" y="1033850"/>
                  </a:lnTo>
                  <a:lnTo>
                    <a:pt x="1657856" y="1031305"/>
                  </a:lnTo>
                  <a:lnTo>
                    <a:pt x="1655005" y="1029079"/>
                  </a:lnTo>
                  <a:lnTo>
                    <a:pt x="1651837" y="1026852"/>
                  </a:lnTo>
                  <a:lnTo>
                    <a:pt x="1648669" y="1025262"/>
                  </a:lnTo>
                  <a:lnTo>
                    <a:pt x="1645501" y="1023354"/>
                  </a:lnTo>
                  <a:lnTo>
                    <a:pt x="1641383" y="1021764"/>
                  </a:lnTo>
                  <a:lnTo>
                    <a:pt x="1637582" y="1020491"/>
                  </a:lnTo>
                  <a:lnTo>
                    <a:pt x="1633146" y="1019855"/>
                  </a:lnTo>
                  <a:lnTo>
                    <a:pt x="1628395" y="1018583"/>
                  </a:lnTo>
                  <a:lnTo>
                    <a:pt x="1623643" y="1018265"/>
                  </a:lnTo>
                  <a:lnTo>
                    <a:pt x="1618257" y="1017947"/>
                  </a:lnTo>
                  <a:lnTo>
                    <a:pt x="1612555" y="1017947"/>
                  </a:lnTo>
                  <a:lnTo>
                    <a:pt x="1606853" y="1017947"/>
                  </a:lnTo>
                  <a:lnTo>
                    <a:pt x="1601468" y="1018583"/>
                  </a:lnTo>
                  <a:lnTo>
                    <a:pt x="1595449" y="1019855"/>
                  </a:lnTo>
                  <a:lnTo>
                    <a:pt x="1589746" y="1021127"/>
                  </a:lnTo>
                  <a:lnTo>
                    <a:pt x="1584044" y="1023036"/>
                  </a:lnTo>
                  <a:lnTo>
                    <a:pt x="1578025" y="1025262"/>
                  </a:lnTo>
                  <a:lnTo>
                    <a:pt x="1572006" y="1027807"/>
                  </a:lnTo>
                  <a:lnTo>
                    <a:pt x="1566304" y="1030987"/>
                  </a:lnTo>
                  <a:lnTo>
                    <a:pt x="1560285" y="1034168"/>
                  </a:lnTo>
                  <a:lnTo>
                    <a:pt x="1554266" y="1037984"/>
                  </a:lnTo>
                  <a:lnTo>
                    <a:pt x="1548247" y="1042119"/>
                  </a:lnTo>
                  <a:lnTo>
                    <a:pt x="1542545" y="1045936"/>
                  </a:lnTo>
                  <a:lnTo>
                    <a:pt x="1530824" y="1055159"/>
                  </a:lnTo>
                  <a:lnTo>
                    <a:pt x="1519103" y="1065337"/>
                  </a:lnTo>
                  <a:lnTo>
                    <a:pt x="1519103" y="1358900"/>
                  </a:lnTo>
                  <a:lnTo>
                    <a:pt x="1458913" y="1358900"/>
                  </a:lnTo>
                  <a:lnTo>
                    <a:pt x="1458913" y="811212"/>
                  </a:lnTo>
                  <a:close/>
                  <a:moveTo>
                    <a:pt x="66650" y="577850"/>
                  </a:moveTo>
                  <a:lnTo>
                    <a:pt x="424974" y="577850"/>
                  </a:lnTo>
                  <a:lnTo>
                    <a:pt x="431956" y="578167"/>
                  </a:lnTo>
                  <a:lnTo>
                    <a:pt x="438621" y="579437"/>
                  </a:lnTo>
                  <a:lnTo>
                    <a:pt x="445286" y="580707"/>
                  </a:lnTo>
                  <a:lnTo>
                    <a:pt x="450999" y="582929"/>
                  </a:lnTo>
                  <a:lnTo>
                    <a:pt x="456712" y="585786"/>
                  </a:lnTo>
                  <a:lnTo>
                    <a:pt x="462425" y="589278"/>
                  </a:lnTo>
                  <a:lnTo>
                    <a:pt x="467503" y="593087"/>
                  </a:lnTo>
                  <a:lnTo>
                    <a:pt x="472263" y="597214"/>
                  </a:lnTo>
                  <a:lnTo>
                    <a:pt x="476389" y="601975"/>
                  </a:lnTo>
                  <a:lnTo>
                    <a:pt x="480198" y="607054"/>
                  </a:lnTo>
                  <a:lnTo>
                    <a:pt x="483689" y="612451"/>
                  </a:lnTo>
                  <a:lnTo>
                    <a:pt x="486228" y="618482"/>
                  </a:lnTo>
                  <a:lnTo>
                    <a:pt x="488450" y="624514"/>
                  </a:lnTo>
                  <a:lnTo>
                    <a:pt x="490354" y="630862"/>
                  </a:lnTo>
                  <a:lnTo>
                    <a:pt x="491306" y="637211"/>
                  </a:lnTo>
                  <a:lnTo>
                    <a:pt x="491941" y="644195"/>
                  </a:lnTo>
                  <a:lnTo>
                    <a:pt x="568430" y="1079724"/>
                  </a:lnTo>
                  <a:lnTo>
                    <a:pt x="567795" y="1086708"/>
                  </a:lnTo>
                  <a:lnTo>
                    <a:pt x="566843" y="1093056"/>
                  </a:lnTo>
                  <a:lnTo>
                    <a:pt x="565256" y="1099405"/>
                  </a:lnTo>
                  <a:lnTo>
                    <a:pt x="563352" y="1105437"/>
                  </a:lnTo>
                  <a:lnTo>
                    <a:pt x="560178" y="1111468"/>
                  </a:lnTo>
                  <a:lnTo>
                    <a:pt x="557004" y="1116864"/>
                  </a:lnTo>
                  <a:lnTo>
                    <a:pt x="552878" y="1121943"/>
                  </a:lnTo>
                  <a:lnTo>
                    <a:pt x="549070" y="1126705"/>
                  </a:lnTo>
                  <a:lnTo>
                    <a:pt x="544309" y="1131149"/>
                  </a:lnTo>
                  <a:lnTo>
                    <a:pt x="539231" y="1134641"/>
                  </a:lnTo>
                  <a:lnTo>
                    <a:pt x="533835" y="1137815"/>
                  </a:lnTo>
                  <a:lnTo>
                    <a:pt x="527805" y="1140990"/>
                  </a:lnTo>
                  <a:lnTo>
                    <a:pt x="521775" y="1143212"/>
                  </a:lnTo>
                  <a:lnTo>
                    <a:pt x="515427" y="1144799"/>
                  </a:lnTo>
                  <a:lnTo>
                    <a:pt x="508762" y="1145752"/>
                  </a:lnTo>
                  <a:lnTo>
                    <a:pt x="502097" y="1146069"/>
                  </a:lnTo>
                  <a:lnTo>
                    <a:pt x="413865" y="1146069"/>
                  </a:lnTo>
                  <a:lnTo>
                    <a:pt x="414817" y="1152100"/>
                  </a:lnTo>
                  <a:lnTo>
                    <a:pt x="416087" y="1158767"/>
                  </a:lnTo>
                  <a:lnTo>
                    <a:pt x="417039" y="1164798"/>
                  </a:lnTo>
                  <a:lnTo>
                    <a:pt x="418943" y="1171147"/>
                  </a:lnTo>
                  <a:lnTo>
                    <a:pt x="420848" y="1177813"/>
                  </a:lnTo>
                  <a:lnTo>
                    <a:pt x="423069" y="1184162"/>
                  </a:lnTo>
                  <a:lnTo>
                    <a:pt x="428147" y="1197494"/>
                  </a:lnTo>
                  <a:lnTo>
                    <a:pt x="434178" y="1210827"/>
                  </a:lnTo>
                  <a:lnTo>
                    <a:pt x="440843" y="1224159"/>
                  </a:lnTo>
                  <a:lnTo>
                    <a:pt x="448460" y="1238127"/>
                  </a:lnTo>
                  <a:lnTo>
                    <a:pt x="457029" y="1252094"/>
                  </a:lnTo>
                  <a:lnTo>
                    <a:pt x="466233" y="1266062"/>
                  </a:lnTo>
                  <a:lnTo>
                    <a:pt x="475755" y="1280029"/>
                  </a:lnTo>
                  <a:lnTo>
                    <a:pt x="486228" y="1294314"/>
                  </a:lnTo>
                  <a:lnTo>
                    <a:pt x="497019" y="1307964"/>
                  </a:lnTo>
                  <a:lnTo>
                    <a:pt x="508128" y="1322249"/>
                  </a:lnTo>
                  <a:lnTo>
                    <a:pt x="519871" y="1336216"/>
                  </a:lnTo>
                  <a:lnTo>
                    <a:pt x="531931" y="1349866"/>
                  </a:lnTo>
                  <a:lnTo>
                    <a:pt x="544309" y="1363833"/>
                  </a:lnTo>
                  <a:lnTo>
                    <a:pt x="556687" y="1377801"/>
                  </a:lnTo>
                  <a:lnTo>
                    <a:pt x="569382" y="1391133"/>
                  </a:lnTo>
                  <a:lnTo>
                    <a:pt x="594455" y="1417481"/>
                  </a:lnTo>
                  <a:lnTo>
                    <a:pt x="620163" y="1442876"/>
                  </a:lnTo>
                  <a:lnTo>
                    <a:pt x="644919" y="1467319"/>
                  </a:lnTo>
                  <a:lnTo>
                    <a:pt x="690622" y="1511443"/>
                  </a:lnTo>
                  <a:lnTo>
                    <a:pt x="710617" y="1530807"/>
                  </a:lnTo>
                  <a:lnTo>
                    <a:pt x="728390" y="1548266"/>
                  </a:lnTo>
                  <a:lnTo>
                    <a:pt x="745846" y="1565726"/>
                  </a:lnTo>
                  <a:lnTo>
                    <a:pt x="764889" y="1586042"/>
                  </a:lnTo>
                  <a:lnTo>
                    <a:pt x="809005" y="1632071"/>
                  </a:lnTo>
                  <a:lnTo>
                    <a:pt x="833443" y="1656514"/>
                  </a:lnTo>
                  <a:lnTo>
                    <a:pt x="859151" y="1681909"/>
                  </a:lnTo>
                  <a:lnTo>
                    <a:pt x="885494" y="1707622"/>
                  </a:lnTo>
                  <a:lnTo>
                    <a:pt x="899141" y="1720319"/>
                  </a:lnTo>
                  <a:lnTo>
                    <a:pt x="912471" y="1732699"/>
                  </a:lnTo>
                  <a:lnTo>
                    <a:pt x="926436" y="1744762"/>
                  </a:lnTo>
                  <a:lnTo>
                    <a:pt x="940401" y="1756507"/>
                  </a:lnTo>
                  <a:lnTo>
                    <a:pt x="954366" y="1768253"/>
                  </a:lnTo>
                  <a:lnTo>
                    <a:pt x="968330" y="1779681"/>
                  </a:lnTo>
                  <a:lnTo>
                    <a:pt x="982613" y="1790474"/>
                  </a:lnTo>
                  <a:lnTo>
                    <a:pt x="996895" y="1800632"/>
                  </a:lnTo>
                  <a:lnTo>
                    <a:pt x="1010542" y="1810472"/>
                  </a:lnTo>
                  <a:lnTo>
                    <a:pt x="1024507" y="1819678"/>
                  </a:lnTo>
                  <a:lnTo>
                    <a:pt x="1038154" y="1827932"/>
                  </a:lnTo>
                  <a:lnTo>
                    <a:pt x="1052119" y="1835868"/>
                  </a:lnTo>
                  <a:lnTo>
                    <a:pt x="1065767" y="1842534"/>
                  </a:lnTo>
                  <a:lnTo>
                    <a:pt x="1079097" y="1848565"/>
                  </a:lnTo>
                  <a:lnTo>
                    <a:pt x="1092109" y="1853644"/>
                  </a:lnTo>
                  <a:lnTo>
                    <a:pt x="1098774" y="1855866"/>
                  </a:lnTo>
                  <a:lnTo>
                    <a:pt x="1105439" y="1857454"/>
                  </a:lnTo>
                  <a:lnTo>
                    <a:pt x="1111787" y="1859358"/>
                  </a:lnTo>
                  <a:lnTo>
                    <a:pt x="1118134" y="1860945"/>
                  </a:lnTo>
                  <a:lnTo>
                    <a:pt x="1124165" y="1861898"/>
                  </a:lnTo>
                  <a:lnTo>
                    <a:pt x="1130512" y="1862533"/>
                  </a:lnTo>
                  <a:lnTo>
                    <a:pt x="1130512" y="1774919"/>
                  </a:lnTo>
                  <a:lnTo>
                    <a:pt x="1130830" y="1767935"/>
                  </a:lnTo>
                  <a:lnTo>
                    <a:pt x="1131782" y="1761269"/>
                  </a:lnTo>
                  <a:lnTo>
                    <a:pt x="1133369" y="1754920"/>
                  </a:lnTo>
                  <a:lnTo>
                    <a:pt x="1135590" y="1748889"/>
                  </a:lnTo>
                  <a:lnTo>
                    <a:pt x="1138447" y="1743175"/>
                  </a:lnTo>
                  <a:lnTo>
                    <a:pt x="1141621" y="1737778"/>
                  </a:lnTo>
                  <a:lnTo>
                    <a:pt x="1145747" y="1732699"/>
                  </a:lnTo>
                  <a:lnTo>
                    <a:pt x="1149873" y="1727938"/>
                  </a:lnTo>
                  <a:lnTo>
                    <a:pt x="1154633" y="1723494"/>
                  </a:lnTo>
                  <a:lnTo>
                    <a:pt x="1159712" y="1720002"/>
                  </a:lnTo>
                  <a:lnTo>
                    <a:pt x="1165107" y="1716510"/>
                  </a:lnTo>
                  <a:lnTo>
                    <a:pt x="1170820" y="1713653"/>
                  </a:lnTo>
                  <a:lnTo>
                    <a:pt x="1177167" y="1711431"/>
                  </a:lnTo>
                  <a:lnTo>
                    <a:pt x="1183198" y="1709526"/>
                  </a:lnTo>
                  <a:lnTo>
                    <a:pt x="1190180" y="1708891"/>
                  </a:lnTo>
                  <a:lnTo>
                    <a:pt x="1196845" y="1708574"/>
                  </a:lnTo>
                  <a:lnTo>
                    <a:pt x="1632292" y="1785077"/>
                  </a:lnTo>
                  <a:lnTo>
                    <a:pt x="1638957" y="1785394"/>
                  </a:lnTo>
                  <a:lnTo>
                    <a:pt x="1645622" y="1786664"/>
                  </a:lnTo>
                  <a:lnTo>
                    <a:pt x="1652287" y="1787934"/>
                  </a:lnTo>
                  <a:lnTo>
                    <a:pt x="1658000" y="1790156"/>
                  </a:lnTo>
                  <a:lnTo>
                    <a:pt x="1663713" y="1793013"/>
                  </a:lnTo>
                  <a:lnTo>
                    <a:pt x="1669426" y="1796505"/>
                  </a:lnTo>
                  <a:lnTo>
                    <a:pt x="1674504" y="1799997"/>
                  </a:lnTo>
                  <a:lnTo>
                    <a:pt x="1679265" y="1804441"/>
                  </a:lnTo>
                  <a:lnTo>
                    <a:pt x="1683391" y="1809203"/>
                  </a:lnTo>
                  <a:lnTo>
                    <a:pt x="1687199" y="1814282"/>
                  </a:lnTo>
                  <a:lnTo>
                    <a:pt x="1690373" y="1819678"/>
                  </a:lnTo>
                  <a:lnTo>
                    <a:pt x="1693230" y="1825392"/>
                  </a:lnTo>
                  <a:lnTo>
                    <a:pt x="1695451" y="1831741"/>
                  </a:lnTo>
                  <a:lnTo>
                    <a:pt x="1697356" y="1837772"/>
                  </a:lnTo>
                  <a:lnTo>
                    <a:pt x="1697990" y="1844438"/>
                  </a:lnTo>
                  <a:lnTo>
                    <a:pt x="1698625" y="1851422"/>
                  </a:lnTo>
                  <a:lnTo>
                    <a:pt x="1698625" y="2210448"/>
                  </a:lnTo>
                  <a:lnTo>
                    <a:pt x="1697990" y="2216796"/>
                  </a:lnTo>
                  <a:lnTo>
                    <a:pt x="1697356" y="2223780"/>
                  </a:lnTo>
                  <a:lnTo>
                    <a:pt x="1695451" y="2229811"/>
                  </a:lnTo>
                  <a:lnTo>
                    <a:pt x="1693230" y="2236160"/>
                  </a:lnTo>
                  <a:lnTo>
                    <a:pt x="1690373" y="2241874"/>
                  </a:lnTo>
                  <a:lnTo>
                    <a:pt x="1687199" y="2247588"/>
                  </a:lnTo>
                  <a:lnTo>
                    <a:pt x="1683391" y="2252667"/>
                  </a:lnTo>
                  <a:lnTo>
                    <a:pt x="1679265" y="2257429"/>
                  </a:lnTo>
                  <a:lnTo>
                    <a:pt x="1674504" y="2261238"/>
                  </a:lnTo>
                  <a:lnTo>
                    <a:pt x="1669426" y="2265365"/>
                  </a:lnTo>
                  <a:lnTo>
                    <a:pt x="1663713" y="2268539"/>
                  </a:lnTo>
                  <a:lnTo>
                    <a:pt x="1658000" y="2271396"/>
                  </a:lnTo>
                  <a:lnTo>
                    <a:pt x="1652287" y="2273618"/>
                  </a:lnTo>
                  <a:lnTo>
                    <a:pt x="1645622" y="2275205"/>
                  </a:lnTo>
                  <a:lnTo>
                    <a:pt x="1638957" y="2276158"/>
                  </a:lnTo>
                  <a:lnTo>
                    <a:pt x="1632292" y="2276475"/>
                  </a:lnTo>
                  <a:lnTo>
                    <a:pt x="1625310" y="2276158"/>
                  </a:lnTo>
                  <a:lnTo>
                    <a:pt x="1605315" y="2275205"/>
                  </a:lnTo>
                  <a:lnTo>
                    <a:pt x="1590715" y="2273936"/>
                  </a:lnTo>
                  <a:lnTo>
                    <a:pt x="1572625" y="2272348"/>
                  </a:lnTo>
                  <a:lnTo>
                    <a:pt x="1552312" y="2270126"/>
                  </a:lnTo>
                  <a:lnTo>
                    <a:pt x="1529461" y="2267269"/>
                  </a:lnTo>
                  <a:lnTo>
                    <a:pt x="1504070" y="2263460"/>
                  </a:lnTo>
                  <a:lnTo>
                    <a:pt x="1475823" y="2258699"/>
                  </a:lnTo>
                  <a:lnTo>
                    <a:pt x="1445672" y="2253619"/>
                  </a:lnTo>
                  <a:lnTo>
                    <a:pt x="1412982" y="2246953"/>
                  </a:lnTo>
                  <a:lnTo>
                    <a:pt x="1378705" y="2239335"/>
                  </a:lnTo>
                  <a:lnTo>
                    <a:pt x="1341888" y="2230764"/>
                  </a:lnTo>
                  <a:lnTo>
                    <a:pt x="1303803" y="2220923"/>
                  </a:lnTo>
                  <a:lnTo>
                    <a:pt x="1283808" y="2215527"/>
                  </a:lnTo>
                  <a:lnTo>
                    <a:pt x="1263812" y="2209495"/>
                  </a:lnTo>
                  <a:lnTo>
                    <a:pt x="1243500" y="2203464"/>
                  </a:lnTo>
                  <a:lnTo>
                    <a:pt x="1222236" y="2196798"/>
                  </a:lnTo>
                  <a:lnTo>
                    <a:pt x="1201288" y="2189814"/>
                  </a:lnTo>
                  <a:lnTo>
                    <a:pt x="1179706" y="2182513"/>
                  </a:lnTo>
                  <a:lnTo>
                    <a:pt x="1157807" y="2174577"/>
                  </a:lnTo>
                  <a:lnTo>
                    <a:pt x="1135590" y="2166641"/>
                  </a:lnTo>
                  <a:lnTo>
                    <a:pt x="1113056" y="2157752"/>
                  </a:lnTo>
                  <a:lnTo>
                    <a:pt x="1089888" y="2149181"/>
                  </a:lnTo>
                  <a:lnTo>
                    <a:pt x="1067036" y="2139658"/>
                  </a:lnTo>
                  <a:lnTo>
                    <a:pt x="1043867" y="2129500"/>
                  </a:lnTo>
                  <a:lnTo>
                    <a:pt x="1020381" y="2119342"/>
                  </a:lnTo>
                  <a:lnTo>
                    <a:pt x="996260" y="2108232"/>
                  </a:lnTo>
                  <a:lnTo>
                    <a:pt x="972774" y="2097121"/>
                  </a:lnTo>
                  <a:lnTo>
                    <a:pt x="948653" y="2085376"/>
                  </a:lnTo>
                  <a:lnTo>
                    <a:pt x="924214" y="2072996"/>
                  </a:lnTo>
                  <a:lnTo>
                    <a:pt x="899776" y="2059663"/>
                  </a:lnTo>
                  <a:lnTo>
                    <a:pt x="875338" y="2046331"/>
                  </a:lnTo>
                  <a:lnTo>
                    <a:pt x="850582" y="2032363"/>
                  </a:lnTo>
                  <a:lnTo>
                    <a:pt x="825826" y="2017761"/>
                  </a:lnTo>
                  <a:lnTo>
                    <a:pt x="801071" y="2002841"/>
                  </a:lnTo>
                  <a:lnTo>
                    <a:pt x="776315" y="1987287"/>
                  </a:lnTo>
                  <a:lnTo>
                    <a:pt x="751242" y="1971415"/>
                  </a:lnTo>
                  <a:lnTo>
                    <a:pt x="726169" y="1954590"/>
                  </a:lnTo>
                  <a:lnTo>
                    <a:pt x="701413" y="1937131"/>
                  </a:lnTo>
                  <a:lnTo>
                    <a:pt x="676022" y="1918720"/>
                  </a:lnTo>
                  <a:lnTo>
                    <a:pt x="650949" y="1900308"/>
                  </a:lnTo>
                  <a:lnTo>
                    <a:pt x="626193" y="1880944"/>
                  </a:lnTo>
                  <a:lnTo>
                    <a:pt x="601120" y="1860945"/>
                  </a:lnTo>
                  <a:lnTo>
                    <a:pt x="576365" y="1840312"/>
                  </a:lnTo>
                  <a:lnTo>
                    <a:pt x="551609" y="1819043"/>
                  </a:lnTo>
                  <a:lnTo>
                    <a:pt x="526853" y="1797140"/>
                  </a:lnTo>
                  <a:lnTo>
                    <a:pt x="502097" y="1774601"/>
                  </a:lnTo>
                  <a:lnTo>
                    <a:pt x="477976" y="1751111"/>
                  </a:lnTo>
                  <a:lnTo>
                    <a:pt x="454490" y="1728255"/>
                  </a:lnTo>
                  <a:lnTo>
                    <a:pt x="431956" y="1704447"/>
                  </a:lnTo>
                  <a:lnTo>
                    <a:pt x="410057" y="1680956"/>
                  </a:lnTo>
                  <a:lnTo>
                    <a:pt x="389110" y="1657148"/>
                  </a:lnTo>
                  <a:lnTo>
                    <a:pt x="368797" y="1633023"/>
                  </a:lnTo>
                  <a:lnTo>
                    <a:pt x="349120" y="1609215"/>
                  </a:lnTo>
                  <a:lnTo>
                    <a:pt x="330077" y="1585089"/>
                  </a:lnTo>
                  <a:lnTo>
                    <a:pt x="311668" y="1560964"/>
                  </a:lnTo>
                  <a:lnTo>
                    <a:pt x="294212" y="1536521"/>
                  </a:lnTo>
                  <a:lnTo>
                    <a:pt x="277709" y="1512078"/>
                  </a:lnTo>
                  <a:lnTo>
                    <a:pt x="261205" y="1488270"/>
                  </a:lnTo>
                  <a:lnTo>
                    <a:pt x="245336" y="1463827"/>
                  </a:lnTo>
                  <a:lnTo>
                    <a:pt x="230419" y="1439384"/>
                  </a:lnTo>
                  <a:lnTo>
                    <a:pt x="216454" y="1415259"/>
                  </a:lnTo>
                  <a:lnTo>
                    <a:pt x="202489" y="1390816"/>
                  </a:lnTo>
                  <a:lnTo>
                    <a:pt x="189477" y="1366690"/>
                  </a:lnTo>
                  <a:lnTo>
                    <a:pt x="177099" y="1342882"/>
                  </a:lnTo>
                  <a:lnTo>
                    <a:pt x="165038" y="1318757"/>
                  </a:lnTo>
                  <a:lnTo>
                    <a:pt x="153295" y="1294949"/>
                  </a:lnTo>
                  <a:lnTo>
                    <a:pt x="142504" y="1271458"/>
                  </a:lnTo>
                  <a:lnTo>
                    <a:pt x="132031" y="1247650"/>
                  </a:lnTo>
                  <a:lnTo>
                    <a:pt x="122192" y="1224159"/>
                  </a:lnTo>
                  <a:lnTo>
                    <a:pt x="112988" y="1201304"/>
                  </a:lnTo>
                  <a:lnTo>
                    <a:pt x="104101" y="1178448"/>
                  </a:lnTo>
                  <a:lnTo>
                    <a:pt x="95849" y="1155910"/>
                  </a:lnTo>
                  <a:lnTo>
                    <a:pt x="87597" y="1133371"/>
                  </a:lnTo>
                  <a:lnTo>
                    <a:pt x="80297" y="1110833"/>
                  </a:lnTo>
                  <a:lnTo>
                    <a:pt x="73315" y="1089247"/>
                  </a:lnTo>
                  <a:lnTo>
                    <a:pt x="66650" y="1067661"/>
                  </a:lnTo>
                  <a:lnTo>
                    <a:pt x="60302" y="1046075"/>
                  </a:lnTo>
                  <a:lnTo>
                    <a:pt x="54590" y="1025441"/>
                  </a:lnTo>
                  <a:lnTo>
                    <a:pt x="49194" y="1004808"/>
                  </a:lnTo>
                  <a:lnTo>
                    <a:pt x="44116" y="984492"/>
                  </a:lnTo>
                  <a:lnTo>
                    <a:pt x="39355" y="964810"/>
                  </a:lnTo>
                  <a:lnTo>
                    <a:pt x="34912" y="945446"/>
                  </a:lnTo>
                  <a:lnTo>
                    <a:pt x="30786" y="926717"/>
                  </a:lnTo>
                  <a:lnTo>
                    <a:pt x="27295" y="907988"/>
                  </a:lnTo>
                  <a:lnTo>
                    <a:pt x="20630" y="872435"/>
                  </a:lnTo>
                  <a:lnTo>
                    <a:pt x="15234" y="838786"/>
                  </a:lnTo>
                  <a:lnTo>
                    <a:pt x="10791" y="807359"/>
                  </a:lnTo>
                  <a:lnTo>
                    <a:pt x="7617" y="778472"/>
                  </a:lnTo>
                  <a:lnTo>
                    <a:pt x="5078" y="751807"/>
                  </a:lnTo>
                  <a:lnTo>
                    <a:pt x="2856" y="727682"/>
                  </a:lnTo>
                  <a:lnTo>
                    <a:pt x="1904" y="706413"/>
                  </a:lnTo>
                  <a:lnTo>
                    <a:pt x="635" y="688002"/>
                  </a:lnTo>
                  <a:lnTo>
                    <a:pt x="317" y="672765"/>
                  </a:lnTo>
                  <a:lnTo>
                    <a:pt x="0" y="651496"/>
                  </a:lnTo>
                  <a:lnTo>
                    <a:pt x="317" y="644195"/>
                  </a:lnTo>
                  <a:lnTo>
                    <a:pt x="635" y="637211"/>
                  </a:lnTo>
                  <a:lnTo>
                    <a:pt x="1270" y="630862"/>
                  </a:lnTo>
                  <a:lnTo>
                    <a:pt x="3174" y="624514"/>
                  </a:lnTo>
                  <a:lnTo>
                    <a:pt x="5395" y="618482"/>
                  </a:lnTo>
                  <a:lnTo>
                    <a:pt x="8252" y="612451"/>
                  </a:lnTo>
                  <a:lnTo>
                    <a:pt x="11743" y="607054"/>
                  </a:lnTo>
                  <a:lnTo>
                    <a:pt x="15234" y="601975"/>
                  </a:lnTo>
                  <a:lnTo>
                    <a:pt x="19678" y="597214"/>
                  </a:lnTo>
                  <a:lnTo>
                    <a:pt x="24438" y="592770"/>
                  </a:lnTo>
                  <a:lnTo>
                    <a:pt x="29516" y="589278"/>
                  </a:lnTo>
                  <a:lnTo>
                    <a:pt x="34912" y="585786"/>
                  </a:lnTo>
                  <a:lnTo>
                    <a:pt x="40625" y="582929"/>
                  </a:lnTo>
                  <a:lnTo>
                    <a:pt x="46972" y="580707"/>
                  </a:lnTo>
                  <a:lnTo>
                    <a:pt x="53003" y="579437"/>
                  </a:lnTo>
                  <a:lnTo>
                    <a:pt x="59668" y="578167"/>
                  </a:lnTo>
                  <a:lnTo>
                    <a:pt x="66650" y="577850"/>
                  </a:lnTo>
                  <a:close/>
                  <a:moveTo>
                    <a:pt x="1238886" y="249237"/>
                  </a:moveTo>
                  <a:lnTo>
                    <a:pt x="1243966" y="249237"/>
                  </a:lnTo>
                  <a:lnTo>
                    <a:pt x="1249363" y="249237"/>
                  </a:lnTo>
                  <a:lnTo>
                    <a:pt x="1254443" y="249872"/>
                  </a:lnTo>
                  <a:lnTo>
                    <a:pt x="1259523" y="250189"/>
                  </a:lnTo>
                  <a:lnTo>
                    <a:pt x="1264603" y="251459"/>
                  </a:lnTo>
                  <a:lnTo>
                    <a:pt x="1269683" y="252412"/>
                  </a:lnTo>
                  <a:lnTo>
                    <a:pt x="1274446" y="253999"/>
                  </a:lnTo>
                  <a:lnTo>
                    <a:pt x="1279208" y="255587"/>
                  </a:lnTo>
                  <a:lnTo>
                    <a:pt x="1283971" y="257174"/>
                  </a:lnTo>
                  <a:lnTo>
                    <a:pt x="1288416" y="259397"/>
                  </a:lnTo>
                  <a:lnTo>
                    <a:pt x="1292543" y="261619"/>
                  </a:lnTo>
                  <a:lnTo>
                    <a:pt x="1296988" y="264159"/>
                  </a:lnTo>
                  <a:lnTo>
                    <a:pt x="1301116" y="266699"/>
                  </a:lnTo>
                  <a:lnTo>
                    <a:pt x="1304926" y="269557"/>
                  </a:lnTo>
                  <a:lnTo>
                    <a:pt x="1309053" y="272414"/>
                  </a:lnTo>
                  <a:lnTo>
                    <a:pt x="1312863" y="275907"/>
                  </a:lnTo>
                  <a:lnTo>
                    <a:pt x="1316356" y="279082"/>
                  </a:lnTo>
                  <a:lnTo>
                    <a:pt x="1319531" y="282892"/>
                  </a:lnTo>
                  <a:lnTo>
                    <a:pt x="1323023" y="286384"/>
                  </a:lnTo>
                  <a:lnTo>
                    <a:pt x="1325881" y="290512"/>
                  </a:lnTo>
                  <a:lnTo>
                    <a:pt x="1328738" y="294322"/>
                  </a:lnTo>
                  <a:lnTo>
                    <a:pt x="1331596" y="298449"/>
                  </a:lnTo>
                  <a:lnTo>
                    <a:pt x="1333818" y="302895"/>
                  </a:lnTo>
                  <a:lnTo>
                    <a:pt x="1336358" y="307340"/>
                  </a:lnTo>
                  <a:lnTo>
                    <a:pt x="1338263" y="311785"/>
                  </a:lnTo>
                  <a:lnTo>
                    <a:pt x="1340168" y="316547"/>
                  </a:lnTo>
                  <a:lnTo>
                    <a:pt x="1341756" y="321310"/>
                  </a:lnTo>
                  <a:lnTo>
                    <a:pt x="1343026" y="326072"/>
                  </a:lnTo>
                  <a:lnTo>
                    <a:pt x="1344296" y="331152"/>
                  </a:lnTo>
                  <a:lnTo>
                    <a:pt x="1345248" y="336232"/>
                  </a:lnTo>
                  <a:lnTo>
                    <a:pt x="1345884" y="341312"/>
                  </a:lnTo>
                  <a:lnTo>
                    <a:pt x="1346201" y="346392"/>
                  </a:lnTo>
                  <a:lnTo>
                    <a:pt x="1346201" y="351790"/>
                  </a:lnTo>
                  <a:lnTo>
                    <a:pt x="1346201" y="357187"/>
                  </a:lnTo>
                  <a:lnTo>
                    <a:pt x="1345884" y="362267"/>
                  </a:lnTo>
                  <a:lnTo>
                    <a:pt x="1345248" y="367347"/>
                  </a:lnTo>
                  <a:lnTo>
                    <a:pt x="1344296" y="372427"/>
                  </a:lnTo>
                  <a:lnTo>
                    <a:pt x="1343026" y="377507"/>
                  </a:lnTo>
                  <a:lnTo>
                    <a:pt x="1341756" y="382270"/>
                  </a:lnTo>
                  <a:lnTo>
                    <a:pt x="1340168" y="387032"/>
                  </a:lnTo>
                  <a:lnTo>
                    <a:pt x="1338263" y="391795"/>
                  </a:lnTo>
                  <a:lnTo>
                    <a:pt x="1336358" y="396240"/>
                  </a:lnTo>
                  <a:lnTo>
                    <a:pt x="1333818" y="400367"/>
                  </a:lnTo>
                  <a:lnTo>
                    <a:pt x="1331596" y="404812"/>
                  </a:lnTo>
                  <a:lnTo>
                    <a:pt x="1328738" y="408940"/>
                  </a:lnTo>
                  <a:lnTo>
                    <a:pt x="1325881" y="412750"/>
                  </a:lnTo>
                  <a:lnTo>
                    <a:pt x="1323023" y="416877"/>
                  </a:lnTo>
                  <a:lnTo>
                    <a:pt x="1319531" y="420370"/>
                  </a:lnTo>
                  <a:lnTo>
                    <a:pt x="1316356" y="424180"/>
                  </a:lnTo>
                  <a:lnTo>
                    <a:pt x="1312863" y="427355"/>
                  </a:lnTo>
                  <a:lnTo>
                    <a:pt x="1309053" y="430847"/>
                  </a:lnTo>
                  <a:lnTo>
                    <a:pt x="1304926" y="434022"/>
                  </a:lnTo>
                  <a:lnTo>
                    <a:pt x="1301116" y="436562"/>
                  </a:lnTo>
                  <a:lnTo>
                    <a:pt x="1296988" y="439420"/>
                  </a:lnTo>
                  <a:lnTo>
                    <a:pt x="1292543" y="441642"/>
                  </a:lnTo>
                  <a:lnTo>
                    <a:pt x="1288416" y="444182"/>
                  </a:lnTo>
                  <a:lnTo>
                    <a:pt x="1283971" y="446087"/>
                  </a:lnTo>
                  <a:lnTo>
                    <a:pt x="1279208" y="447992"/>
                  </a:lnTo>
                  <a:lnTo>
                    <a:pt x="1274446" y="449580"/>
                  </a:lnTo>
                  <a:lnTo>
                    <a:pt x="1269683" y="450850"/>
                  </a:lnTo>
                  <a:lnTo>
                    <a:pt x="1264603" y="452120"/>
                  </a:lnTo>
                  <a:lnTo>
                    <a:pt x="1259523" y="453072"/>
                  </a:lnTo>
                  <a:lnTo>
                    <a:pt x="1254443" y="453707"/>
                  </a:lnTo>
                  <a:lnTo>
                    <a:pt x="1249363" y="454025"/>
                  </a:lnTo>
                  <a:lnTo>
                    <a:pt x="1243966" y="454025"/>
                  </a:lnTo>
                  <a:lnTo>
                    <a:pt x="1238886" y="454025"/>
                  </a:lnTo>
                  <a:lnTo>
                    <a:pt x="1233488" y="453707"/>
                  </a:lnTo>
                  <a:lnTo>
                    <a:pt x="1228091" y="453072"/>
                  </a:lnTo>
                  <a:lnTo>
                    <a:pt x="1223328" y="452120"/>
                  </a:lnTo>
                  <a:lnTo>
                    <a:pt x="1218248" y="450850"/>
                  </a:lnTo>
                  <a:lnTo>
                    <a:pt x="1213486" y="449580"/>
                  </a:lnTo>
                  <a:lnTo>
                    <a:pt x="1208723" y="447992"/>
                  </a:lnTo>
                  <a:lnTo>
                    <a:pt x="1203961" y="446087"/>
                  </a:lnTo>
                  <a:lnTo>
                    <a:pt x="1199516" y="444182"/>
                  </a:lnTo>
                  <a:lnTo>
                    <a:pt x="1195071" y="441642"/>
                  </a:lnTo>
                  <a:lnTo>
                    <a:pt x="1190626" y="439420"/>
                  </a:lnTo>
                  <a:lnTo>
                    <a:pt x="1186498" y="436562"/>
                  </a:lnTo>
                  <a:lnTo>
                    <a:pt x="1182688" y="434022"/>
                  </a:lnTo>
                  <a:lnTo>
                    <a:pt x="1178561" y="430847"/>
                  </a:lnTo>
                  <a:lnTo>
                    <a:pt x="1175068" y="427355"/>
                  </a:lnTo>
                  <a:lnTo>
                    <a:pt x="1171258" y="424180"/>
                  </a:lnTo>
                  <a:lnTo>
                    <a:pt x="1168083" y="420370"/>
                  </a:lnTo>
                  <a:lnTo>
                    <a:pt x="1164591" y="416877"/>
                  </a:lnTo>
                  <a:lnTo>
                    <a:pt x="1161733" y="412750"/>
                  </a:lnTo>
                  <a:lnTo>
                    <a:pt x="1158876" y="408940"/>
                  </a:lnTo>
                  <a:lnTo>
                    <a:pt x="1156336" y="404812"/>
                  </a:lnTo>
                  <a:lnTo>
                    <a:pt x="1153796" y="400367"/>
                  </a:lnTo>
                  <a:lnTo>
                    <a:pt x="1151573" y="396240"/>
                  </a:lnTo>
                  <a:lnTo>
                    <a:pt x="1149351" y="391795"/>
                  </a:lnTo>
                  <a:lnTo>
                    <a:pt x="1147763" y="387032"/>
                  </a:lnTo>
                  <a:lnTo>
                    <a:pt x="1146176" y="382270"/>
                  </a:lnTo>
                  <a:lnTo>
                    <a:pt x="1144588" y="377507"/>
                  </a:lnTo>
                  <a:lnTo>
                    <a:pt x="1143636" y="372427"/>
                  </a:lnTo>
                  <a:lnTo>
                    <a:pt x="1142366" y="367347"/>
                  </a:lnTo>
                  <a:lnTo>
                    <a:pt x="1141731" y="362267"/>
                  </a:lnTo>
                  <a:lnTo>
                    <a:pt x="1141413" y="357187"/>
                  </a:lnTo>
                  <a:lnTo>
                    <a:pt x="1141413" y="351790"/>
                  </a:lnTo>
                  <a:lnTo>
                    <a:pt x="1141413" y="346392"/>
                  </a:lnTo>
                  <a:lnTo>
                    <a:pt x="1141731" y="341312"/>
                  </a:lnTo>
                  <a:lnTo>
                    <a:pt x="1142366" y="336232"/>
                  </a:lnTo>
                  <a:lnTo>
                    <a:pt x="1143636" y="331152"/>
                  </a:lnTo>
                  <a:lnTo>
                    <a:pt x="1144588" y="326072"/>
                  </a:lnTo>
                  <a:lnTo>
                    <a:pt x="1146176" y="321310"/>
                  </a:lnTo>
                  <a:lnTo>
                    <a:pt x="1147763" y="316547"/>
                  </a:lnTo>
                  <a:lnTo>
                    <a:pt x="1149351" y="311785"/>
                  </a:lnTo>
                  <a:lnTo>
                    <a:pt x="1151573" y="307340"/>
                  </a:lnTo>
                  <a:lnTo>
                    <a:pt x="1153796" y="302895"/>
                  </a:lnTo>
                  <a:lnTo>
                    <a:pt x="1156336" y="298449"/>
                  </a:lnTo>
                  <a:lnTo>
                    <a:pt x="1158876" y="294322"/>
                  </a:lnTo>
                  <a:lnTo>
                    <a:pt x="1161733" y="290512"/>
                  </a:lnTo>
                  <a:lnTo>
                    <a:pt x="1164591" y="286384"/>
                  </a:lnTo>
                  <a:lnTo>
                    <a:pt x="1168083" y="282892"/>
                  </a:lnTo>
                  <a:lnTo>
                    <a:pt x="1171258" y="279082"/>
                  </a:lnTo>
                  <a:lnTo>
                    <a:pt x="1175068" y="275907"/>
                  </a:lnTo>
                  <a:lnTo>
                    <a:pt x="1178561" y="272414"/>
                  </a:lnTo>
                  <a:lnTo>
                    <a:pt x="1182688" y="269557"/>
                  </a:lnTo>
                  <a:lnTo>
                    <a:pt x="1186498" y="266699"/>
                  </a:lnTo>
                  <a:lnTo>
                    <a:pt x="1190626" y="264159"/>
                  </a:lnTo>
                  <a:lnTo>
                    <a:pt x="1195071" y="261619"/>
                  </a:lnTo>
                  <a:lnTo>
                    <a:pt x="1199516" y="259397"/>
                  </a:lnTo>
                  <a:lnTo>
                    <a:pt x="1203961" y="257174"/>
                  </a:lnTo>
                  <a:lnTo>
                    <a:pt x="1208723" y="255587"/>
                  </a:lnTo>
                  <a:lnTo>
                    <a:pt x="1213486" y="253999"/>
                  </a:lnTo>
                  <a:lnTo>
                    <a:pt x="1218248" y="252412"/>
                  </a:lnTo>
                  <a:lnTo>
                    <a:pt x="1223328" y="251459"/>
                  </a:lnTo>
                  <a:lnTo>
                    <a:pt x="1228091" y="250189"/>
                  </a:lnTo>
                  <a:lnTo>
                    <a:pt x="1233488" y="249872"/>
                  </a:lnTo>
                  <a:lnTo>
                    <a:pt x="1238886" y="249237"/>
                  </a:lnTo>
                  <a:close/>
                  <a:moveTo>
                    <a:pt x="1220284" y="0"/>
                  </a:moveTo>
                  <a:lnTo>
                    <a:pt x="1245688" y="317"/>
                  </a:lnTo>
                  <a:lnTo>
                    <a:pt x="1271093" y="1270"/>
                  </a:lnTo>
                  <a:lnTo>
                    <a:pt x="1296180" y="2858"/>
                  </a:lnTo>
                  <a:lnTo>
                    <a:pt x="1321902" y="5082"/>
                  </a:lnTo>
                  <a:lnTo>
                    <a:pt x="1346989" y="7623"/>
                  </a:lnTo>
                  <a:lnTo>
                    <a:pt x="1372076" y="10799"/>
                  </a:lnTo>
                  <a:lnTo>
                    <a:pt x="1397163" y="14928"/>
                  </a:lnTo>
                  <a:lnTo>
                    <a:pt x="1422250" y="19374"/>
                  </a:lnTo>
                  <a:lnTo>
                    <a:pt x="1447019" y="24774"/>
                  </a:lnTo>
                  <a:lnTo>
                    <a:pt x="1471788" y="30173"/>
                  </a:lnTo>
                  <a:lnTo>
                    <a:pt x="1496875" y="36843"/>
                  </a:lnTo>
                  <a:lnTo>
                    <a:pt x="1521010" y="43830"/>
                  </a:lnTo>
                  <a:lnTo>
                    <a:pt x="1545461" y="51135"/>
                  </a:lnTo>
                  <a:lnTo>
                    <a:pt x="1569913" y="59393"/>
                  </a:lnTo>
                  <a:lnTo>
                    <a:pt x="1594047" y="68286"/>
                  </a:lnTo>
                  <a:lnTo>
                    <a:pt x="1618182" y="77180"/>
                  </a:lnTo>
                  <a:lnTo>
                    <a:pt x="1641681" y="87343"/>
                  </a:lnTo>
                  <a:lnTo>
                    <a:pt x="1665497" y="98142"/>
                  </a:lnTo>
                  <a:lnTo>
                    <a:pt x="1688997" y="108941"/>
                  </a:lnTo>
                  <a:lnTo>
                    <a:pt x="1711861" y="121010"/>
                  </a:lnTo>
                  <a:lnTo>
                    <a:pt x="1734725" y="133397"/>
                  </a:lnTo>
                  <a:lnTo>
                    <a:pt x="1757271" y="146101"/>
                  </a:lnTo>
                  <a:lnTo>
                    <a:pt x="1779500" y="159759"/>
                  </a:lnTo>
                  <a:lnTo>
                    <a:pt x="1801729" y="173734"/>
                  </a:lnTo>
                  <a:lnTo>
                    <a:pt x="1823640" y="188661"/>
                  </a:lnTo>
                  <a:lnTo>
                    <a:pt x="1845234" y="204224"/>
                  </a:lnTo>
                  <a:lnTo>
                    <a:pt x="1866510" y="220105"/>
                  </a:lnTo>
                  <a:lnTo>
                    <a:pt x="1887152" y="236938"/>
                  </a:lnTo>
                  <a:lnTo>
                    <a:pt x="1907793" y="254089"/>
                  </a:lnTo>
                  <a:lnTo>
                    <a:pt x="1928116" y="271876"/>
                  </a:lnTo>
                  <a:lnTo>
                    <a:pt x="1948122" y="290297"/>
                  </a:lnTo>
                  <a:lnTo>
                    <a:pt x="1967493" y="309036"/>
                  </a:lnTo>
                  <a:lnTo>
                    <a:pt x="1986229" y="328728"/>
                  </a:lnTo>
                  <a:lnTo>
                    <a:pt x="2004965" y="348420"/>
                  </a:lnTo>
                  <a:lnTo>
                    <a:pt x="2022748" y="368747"/>
                  </a:lnTo>
                  <a:lnTo>
                    <a:pt x="2039896" y="389392"/>
                  </a:lnTo>
                  <a:lnTo>
                    <a:pt x="2056409" y="410037"/>
                  </a:lnTo>
                  <a:lnTo>
                    <a:pt x="2072286" y="431634"/>
                  </a:lnTo>
                  <a:lnTo>
                    <a:pt x="2088164" y="453232"/>
                  </a:lnTo>
                  <a:lnTo>
                    <a:pt x="2102454" y="475147"/>
                  </a:lnTo>
                  <a:lnTo>
                    <a:pt x="2116744" y="496745"/>
                  </a:lnTo>
                  <a:lnTo>
                    <a:pt x="2130399" y="518978"/>
                  </a:lnTo>
                  <a:lnTo>
                    <a:pt x="2143419" y="542163"/>
                  </a:lnTo>
                  <a:lnTo>
                    <a:pt x="2155804" y="564714"/>
                  </a:lnTo>
                  <a:lnTo>
                    <a:pt x="2167553" y="587899"/>
                  </a:lnTo>
                  <a:lnTo>
                    <a:pt x="2178668" y="611403"/>
                  </a:lnTo>
                  <a:lnTo>
                    <a:pt x="2189465" y="634588"/>
                  </a:lnTo>
                  <a:lnTo>
                    <a:pt x="2199309" y="658727"/>
                  </a:lnTo>
                  <a:lnTo>
                    <a:pt x="2208518" y="682548"/>
                  </a:lnTo>
                  <a:lnTo>
                    <a:pt x="2217410" y="706369"/>
                  </a:lnTo>
                  <a:lnTo>
                    <a:pt x="2225348" y="730825"/>
                  </a:lnTo>
                  <a:lnTo>
                    <a:pt x="2232970" y="755281"/>
                  </a:lnTo>
                  <a:lnTo>
                    <a:pt x="2239956" y="780055"/>
                  </a:lnTo>
                  <a:lnTo>
                    <a:pt x="2246307" y="804511"/>
                  </a:lnTo>
                  <a:lnTo>
                    <a:pt x="2252023" y="829284"/>
                  </a:lnTo>
                  <a:lnTo>
                    <a:pt x="2257104" y="854376"/>
                  </a:lnTo>
                  <a:lnTo>
                    <a:pt x="2261550" y="879785"/>
                  </a:lnTo>
                  <a:lnTo>
                    <a:pt x="2265678" y="904558"/>
                  </a:lnTo>
                  <a:lnTo>
                    <a:pt x="2268854" y="929967"/>
                  </a:lnTo>
                  <a:lnTo>
                    <a:pt x="2271712" y="955059"/>
                  </a:lnTo>
                  <a:lnTo>
                    <a:pt x="2273617" y="980150"/>
                  </a:lnTo>
                  <a:lnTo>
                    <a:pt x="2275522" y="1005877"/>
                  </a:lnTo>
                  <a:lnTo>
                    <a:pt x="2276158" y="1030968"/>
                  </a:lnTo>
                  <a:lnTo>
                    <a:pt x="2276475" y="1056377"/>
                  </a:lnTo>
                  <a:lnTo>
                    <a:pt x="2276158" y="1081786"/>
                  </a:lnTo>
                  <a:lnTo>
                    <a:pt x="2275522" y="1107195"/>
                  </a:lnTo>
                  <a:lnTo>
                    <a:pt x="2273617" y="1132286"/>
                  </a:lnTo>
                  <a:lnTo>
                    <a:pt x="2271712" y="1157695"/>
                  </a:lnTo>
                  <a:lnTo>
                    <a:pt x="2268854" y="1183104"/>
                  </a:lnTo>
                  <a:lnTo>
                    <a:pt x="2265678" y="1208196"/>
                  </a:lnTo>
                  <a:lnTo>
                    <a:pt x="2261550" y="1233287"/>
                  </a:lnTo>
                  <a:lnTo>
                    <a:pt x="2257104" y="1258378"/>
                  </a:lnTo>
                  <a:lnTo>
                    <a:pt x="2252023" y="1283152"/>
                  </a:lnTo>
                  <a:lnTo>
                    <a:pt x="2246307" y="1307926"/>
                  </a:lnTo>
                  <a:lnTo>
                    <a:pt x="2239956" y="1332699"/>
                  </a:lnTo>
                  <a:lnTo>
                    <a:pt x="2232970" y="1357156"/>
                  </a:lnTo>
                  <a:lnTo>
                    <a:pt x="2225348" y="1381612"/>
                  </a:lnTo>
                  <a:lnTo>
                    <a:pt x="2217410" y="1406068"/>
                  </a:lnTo>
                  <a:lnTo>
                    <a:pt x="2208518" y="1430206"/>
                  </a:lnTo>
                  <a:lnTo>
                    <a:pt x="2199309" y="1454345"/>
                  </a:lnTo>
                  <a:lnTo>
                    <a:pt x="2189465" y="1477848"/>
                  </a:lnTo>
                  <a:lnTo>
                    <a:pt x="2178668" y="1501669"/>
                  </a:lnTo>
                  <a:lnTo>
                    <a:pt x="2167553" y="1524855"/>
                  </a:lnTo>
                  <a:lnTo>
                    <a:pt x="2155804" y="1548040"/>
                  </a:lnTo>
                  <a:lnTo>
                    <a:pt x="2143419" y="1570908"/>
                  </a:lnTo>
                  <a:lnTo>
                    <a:pt x="2130399" y="1593459"/>
                  </a:lnTo>
                  <a:lnTo>
                    <a:pt x="2116744" y="1615692"/>
                  </a:lnTo>
                  <a:lnTo>
                    <a:pt x="2102454" y="1637924"/>
                  </a:lnTo>
                  <a:lnTo>
                    <a:pt x="2088164" y="1659840"/>
                  </a:lnTo>
                  <a:lnTo>
                    <a:pt x="2072286" y="1681437"/>
                  </a:lnTo>
                  <a:lnTo>
                    <a:pt x="2056409" y="1702400"/>
                  </a:lnTo>
                  <a:lnTo>
                    <a:pt x="2039896" y="1723362"/>
                  </a:lnTo>
                  <a:lnTo>
                    <a:pt x="2022748" y="1744007"/>
                  </a:lnTo>
                  <a:lnTo>
                    <a:pt x="2004965" y="1764016"/>
                  </a:lnTo>
                  <a:lnTo>
                    <a:pt x="1986229" y="1784026"/>
                  </a:lnTo>
                  <a:lnTo>
                    <a:pt x="1967493" y="1803400"/>
                  </a:lnTo>
                  <a:lnTo>
                    <a:pt x="1852538" y="1688742"/>
                  </a:lnTo>
                  <a:lnTo>
                    <a:pt x="1868416" y="1672226"/>
                  </a:lnTo>
                  <a:lnTo>
                    <a:pt x="1884294" y="1655393"/>
                  </a:lnTo>
                  <a:lnTo>
                    <a:pt x="1899219" y="1638242"/>
                  </a:lnTo>
                  <a:lnTo>
                    <a:pt x="1913826" y="1620773"/>
                  </a:lnTo>
                  <a:lnTo>
                    <a:pt x="1928116" y="1603305"/>
                  </a:lnTo>
                  <a:lnTo>
                    <a:pt x="1941454" y="1585201"/>
                  </a:lnTo>
                  <a:lnTo>
                    <a:pt x="1954473" y="1566779"/>
                  </a:lnTo>
                  <a:lnTo>
                    <a:pt x="1966858" y="1548675"/>
                  </a:lnTo>
                  <a:lnTo>
                    <a:pt x="1978925" y="1529619"/>
                  </a:lnTo>
                  <a:lnTo>
                    <a:pt x="1990357" y="1510880"/>
                  </a:lnTo>
                  <a:lnTo>
                    <a:pt x="2001154" y="1491823"/>
                  </a:lnTo>
                  <a:lnTo>
                    <a:pt x="2011951" y="1472449"/>
                  </a:lnTo>
                  <a:lnTo>
                    <a:pt x="2022113" y="1452757"/>
                  </a:lnTo>
                  <a:lnTo>
                    <a:pt x="2031004" y="1433065"/>
                  </a:lnTo>
                  <a:lnTo>
                    <a:pt x="2040213" y="1413055"/>
                  </a:lnTo>
                  <a:lnTo>
                    <a:pt x="2048787" y="1393046"/>
                  </a:lnTo>
                  <a:lnTo>
                    <a:pt x="2056726" y="1373036"/>
                  </a:lnTo>
                  <a:lnTo>
                    <a:pt x="2064030" y="1352391"/>
                  </a:lnTo>
                  <a:lnTo>
                    <a:pt x="2071016" y="1331747"/>
                  </a:lnTo>
                  <a:lnTo>
                    <a:pt x="2077050" y="1311102"/>
                  </a:lnTo>
                  <a:lnTo>
                    <a:pt x="2083401" y="1290139"/>
                  </a:lnTo>
                  <a:lnTo>
                    <a:pt x="2088482" y="1269495"/>
                  </a:lnTo>
                  <a:lnTo>
                    <a:pt x="2093563" y="1248215"/>
                  </a:lnTo>
                  <a:lnTo>
                    <a:pt x="2097374" y="1227252"/>
                  </a:lnTo>
                  <a:lnTo>
                    <a:pt x="2101502" y="1205972"/>
                  </a:lnTo>
                  <a:lnTo>
                    <a:pt x="2104677" y="1184692"/>
                  </a:lnTo>
                  <a:lnTo>
                    <a:pt x="2107853" y="1163730"/>
                  </a:lnTo>
                  <a:lnTo>
                    <a:pt x="2109758" y="1142132"/>
                  </a:lnTo>
                  <a:lnTo>
                    <a:pt x="2111664" y="1120535"/>
                  </a:lnTo>
                  <a:lnTo>
                    <a:pt x="2113251" y="1099572"/>
                  </a:lnTo>
                  <a:lnTo>
                    <a:pt x="2113886" y="1077975"/>
                  </a:lnTo>
                  <a:lnTo>
                    <a:pt x="2113886" y="1056377"/>
                  </a:lnTo>
                  <a:lnTo>
                    <a:pt x="2113886" y="1035097"/>
                  </a:lnTo>
                  <a:lnTo>
                    <a:pt x="2113251" y="1013500"/>
                  </a:lnTo>
                  <a:lnTo>
                    <a:pt x="2111664" y="991902"/>
                  </a:lnTo>
                  <a:lnTo>
                    <a:pt x="2109758" y="970939"/>
                  </a:lnTo>
                  <a:lnTo>
                    <a:pt x="2107853" y="949342"/>
                  </a:lnTo>
                  <a:lnTo>
                    <a:pt x="2104677" y="927744"/>
                  </a:lnTo>
                  <a:lnTo>
                    <a:pt x="2101502" y="906782"/>
                  </a:lnTo>
                  <a:lnTo>
                    <a:pt x="2097374" y="885502"/>
                  </a:lnTo>
                  <a:lnTo>
                    <a:pt x="2093563" y="864222"/>
                  </a:lnTo>
                  <a:lnTo>
                    <a:pt x="2088482" y="843577"/>
                  </a:lnTo>
                  <a:lnTo>
                    <a:pt x="2083401" y="822297"/>
                  </a:lnTo>
                  <a:lnTo>
                    <a:pt x="2077050" y="801652"/>
                  </a:lnTo>
                  <a:lnTo>
                    <a:pt x="2071016" y="781007"/>
                  </a:lnTo>
                  <a:lnTo>
                    <a:pt x="2064030" y="760363"/>
                  </a:lnTo>
                  <a:lnTo>
                    <a:pt x="2056726" y="740035"/>
                  </a:lnTo>
                  <a:lnTo>
                    <a:pt x="2048787" y="719708"/>
                  </a:lnTo>
                  <a:lnTo>
                    <a:pt x="2040213" y="699699"/>
                  </a:lnTo>
                  <a:lnTo>
                    <a:pt x="2031004" y="680007"/>
                  </a:lnTo>
                  <a:lnTo>
                    <a:pt x="2022113" y="659680"/>
                  </a:lnTo>
                  <a:lnTo>
                    <a:pt x="2011951" y="640623"/>
                  </a:lnTo>
                  <a:lnTo>
                    <a:pt x="2001154" y="621249"/>
                  </a:lnTo>
                  <a:lnTo>
                    <a:pt x="1990357" y="601874"/>
                  </a:lnTo>
                  <a:lnTo>
                    <a:pt x="1978925" y="582818"/>
                  </a:lnTo>
                  <a:lnTo>
                    <a:pt x="1966858" y="564396"/>
                  </a:lnTo>
                  <a:lnTo>
                    <a:pt x="1954473" y="545657"/>
                  </a:lnTo>
                  <a:lnTo>
                    <a:pt x="1941454" y="527553"/>
                  </a:lnTo>
                  <a:lnTo>
                    <a:pt x="1928116" y="509767"/>
                  </a:lnTo>
                  <a:lnTo>
                    <a:pt x="1913826" y="491663"/>
                  </a:lnTo>
                  <a:lnTo>
                    <a:pt x="1899219" y="474512"/>
                  </a:lnTo>
                  <a:lnTo>
                    <a:pt x="1884294" y="457361"/>
                  </a:lnTo>
                  <a:lnTo>
                    <a:pt x="1868416" y="440845"/>
                  </a:lnTo>
                  <a:lnTo>
                    <a:pt x="1852538" y="424012"/>
                  </a:lnTo>
                  <a:lnTo>
                    <a:pt x="1836025" y="407813"/>
                  </a:lnTo>
                  <a:lnTo>
                    <a:pt x="1819194" y="392568"/>
                  </a:lnTo>
                  <a:lnTo>
                    <a:pt x="1802364" y="377323"/>
                  </a:lnTo>
                  <a:lnTo>
                    <a:pt x="1784581" y="362713"/>
                  </a:lnTo>
                  <a:lnTo>
                    <a:pt x="1767115" y="348738"/>
                  </a:lnTo>
                  <a:lnTo>
                    <a:pt x="1749015" y="335398"/>
                  </a:lnTo>
                  <a:lnTo>
                    <a:pt x="1730914" y="322376"/>
                  </a:lnTo>
                  <a:lnTo>
                    <a:pt x="1712496" y="309989"/>
                  </a:lnTo>
                  <a:lnTo>
                    <a:pt x="1693442" y="297920"/>
                  </a:lnTo>
                  <a:lnTo>
                    <a:pt x="1674706" y="286168"/>
                  </a:lnTo>
                  <a:lnTo>
                    <a:pt x="1655653" y="275369"/>
                  </a:lnTo>
                  <a:lnTo>
                    <a:pt x="1636282" y="264571"/>
                  </a:lnTo>
                  <a:lnTo>
                    <a:pt x="1616594" y="254725"/>
                  </a:lnTo>
                  <a:lnTo>
                    <a:pt x="1596905" y="245196"/>
                  </a:lnTo>
                  <a:lnTo>
                    <a:pt x="1576899" y="236303"/>
                  </a:lnTo>
                  <a:lnTo>
                    <a:pt x="1556893" y="227728"/>
                  </a:lnTo>
                  <a:lnTo>
                    <a:pt x="1536887" y="220105"/>
                  </a:lnTo>
                  <a:lnTo>
                    <a:pt x="1516564" y="212482"/>
                  </a:lnTo>
                  <a:lnTo>
                    <a:pt x="1495605" y="205495"/>
                  </a:lnTo>
                  <a:lnTo>
                    <a:pt x="1474964" y="199460"/>
                  </a:lnTo>
                  <a:lnTo>
                    <a:pt x="1454005" y="193425"/>
                  </a:lnTo>
                  <a:lnTo>
                    <a:pt x="1433364" y="188026"/>
                  </a:lnTo>
                  <a:lnTo>
                    <a:pt x="1412088" y="183262"/>
                  </a:lnTo>
                  <a:lnTo>
                    <a:pt x="1391129" y="178815"/>
                  </a:lnTo>
                  <a:lnTo>
                    <a:pt x="1369853" y="175004"/>
                  </a:lnTo>
                  <a:lnTo>
                    <a:pt x="1348577" y="171828"/>
                  </a:lnTo>
                  <a:lnTo>
                    <a:pt x="1327618" y="168969"/>
                  </a:lnTo>
                  <a:lnTo>
                    <a:pt x="1306024" y="166428"/>
                  </a:lnTo>
                  <a:lnTo>
                    <a:pt x="1284430" y="164840"/>
                  </a:lnTo>
                  <a:lnTo>
                    <a:pt x="1263154" y="163570"/>
                  </a:lnTo>
                  <a:lnTo>
                    <a:pt x="1241878" y="162935"/>
                  </a:lnTo>
                  <a:lnTo>
                    <a:pt x="1220284" y="162617"/>
                  </a:lnTo>
                  <a:lnTo>
                    <a:pt x="1199008" y="162935"/>
                  </a:lnTo>
                  <a:lnTo>
                    <a:pt x="1177414" y="163570"/>
                  </a:lnTo>
                  <a:lnTo>
                    <a:pt x="1155820" y="164840"/>
                  </a:lnTo>
                  <a:lnTo>
                    <a:pt x="1134226" y="166428"/>
                  </a:lnTo>
                  <a:lnTo>
                    <a:pt x="1113268" y="168969"/>
                  </a:lnTo>
                  <a:lnTo>
                    <a:pt x="1091674" y="171828"/>
                  </a:lnTo>
                  <a:lnTo>
                    <a:pt x="1070715" y="175004"/>
                  </a:lnTo>
                  <a:lnTo>
                    <a:pt x="1049439" y="178815"/>
                  </a:lnTo>
                  <a:lnTo>
                    <a:pt x="1028163" y="183262"/>
                  </a:lnTo>
                  <a:lnTo>
                    <a:pt x="1007204" y="188026"/>
                  </a:lnTo>
                  <a:lnTo>
                    <a:pt x="986245" y="193425"/>
                  </a:lnTo>
                  <a:lnTo>
                    <a:pt x="965604" y="199460"/>
                  </a:lnTo>
                  <a:lnTo>
                    <a:pt x="944963" y="205495"/>
                  </a:lnTo>
                  <a:lnTo>
                    <a:pt x="924322" y="212482"/>
                  </a:lnTo>
                  <a:lnTo>
                    <a:pt x="903998" y="220105"/>
                  </a:lnTo>
                  <a:lnTo>
                    <a:pt x="883675" y="227728"/>
                  </a:lnTo>
                  <a:lnTo>
                    <a:pt x="863669" y="236303"/>
                  </a:lnTo>
                  <a:lnTo>
                    <a:pt x="843345" y="245196"/>
                  </a:lnTo>
                  <a:lnTo>
                    <a:pt x="823657" y="254725"/>
                  </a:lnTo>
                  <a:lnTo>
                    <a:pt x="804603" y="264571"/>
                  </a:lnTo>
                  <a:lnTo>
                    <a:pt x="784915" y="275369"/>
                  </a:lnTo>
                  <a:lnTo>
                    <a:pt x="765862" y="286168"/>
                  </a:lnTo>
                  <a:lnTo>
                    <a:pt x="746808" y="297920"/>
                  </a:lnTo>
                  <a:lnTo>
                    <a:pt x="728390" y="309989"/>
                  </a:lnTo>
                  <a:lnTo>
                    <a:pt x="709654" y="322376"/>
                  </a:lnTo>
                  <a:lnTo>
                    <a:pt x="691553" y="335398"/>
                  </a:lnTo>
                  <a:lnTo>
                    <a:pt x="673453" y="348738"/>
                  </a:lnTo>
                  <a:lnTo>
                    <a:pt x="655670" y="362713"/>
                  </a:lnTo>
                  <a:lnTo>
                    <a:pt x="638522" y="377323"/>
                  </a:lnTo>
                  <a:lnTo>
                    <a:pt x="621374" y="392568"/>
                  </a:lnTo>
                  <a:lnTo>
                    <a:pt x="604861" y="407813"/>
                  </a:lnTo>
                  <a:lnTo>
                    <a:pt x="588030" y="424012"/>
                  </a:lnTo>
                  <a:lnTo>
                    <a:pt x="473075" y="309036"/>
                  </a:lnTo>
                  <a:lnTo>
                    <a:pt x="492763" y="290297"/>
                  </a:lnTo>
                  <a:lnTo>
                    <a:pt x="512452" y="271558"/>
                  </a:lnTo>
                  <a:lnTo>
                    <a:pt x="532776" y="253772"/>
                  </a:lnTo>
                  <a:lnTo>
                    <a:pt x="553417" y="236621"/>
                  </a:lnTo>
                  <a:lnTo>
                    <a:pt x="574058" y="220105"/>
                  </a:lnTo>
                  <a:lnTo>
                    <a:pt x="595652" y="204224"/>
                  </a:lnTo>
                  <a:lnTo>
                    <a:pt x="617245" y="188661"/>
                  </a:lnTo>
                  <a:lnTo>
                    <a:pt x="638839" y="173734"/>
                  </a:lnTo>
                  <a:lnTo>
                    <a:pt x="660751" y="159759"/>
                  </a:lnTo>
                  <a:lnTo>
                    <a:pt x="683297" y="146101"/>
                  </a:lnTo>
                  <a:lnTo>
                    <a:pt x="706161" y="133079"/>
                  </a:lnTo>
                  <a:lnTo>
                    <a:pt x="728708" y="121010"/>
                  </a:lnTo>
                  <a:lnTo>
                    <a:pt x="751889" y="108941"/>
                  </a:lnTo>
                  <a:lnTo>
                    <a:pt x="775388" y="98142"/>
                  </a:lnTo>
                  <a:lnTo>
                    <a:pt x="798570" y="87343"/>
                  </a:lnTo>
                  <a:lnTo>
                    <a:pt x="822704" y="77180"/>
                  </a:lnTo>
                  <a:lnTo>
                    <a:pt x="846521" y="68286"/>
                  </a:lnTo>
                  <a:lnTo>
                    <a:pt x="870337" y="59393"/>
                  </a:lnTo>
                  <a:lnTo>
                    <a:pt x="894789" y="51135"/>
                  </a:lnTo>
                  <a:lnTo>
                    <a:pt x="919241" y="43830"/>
                  </a:lnTo>
                  <a:lnTo>
                    <a:pt x="944010" y="36843"/>
                  </a:lnTo>
                  <a:lnTo>
                    <a:pt x="968462" y="30173"/>
                  </a:lnTo>
                  <a:lnTo>
                    <a:pt x="993232" y="24774"/>
                  </a:lnTo>
                  <a:lnTo>
                    <a:pt x="1018318" y="19374"/>
                  </a:lnTo>
                  <a:lnTo>
                    <a:pt x="1043723" y="14928"/>
                  </a:lnTo>
                  <a:lnTo>
                    <a:pt x="1068492" y="10799"/>
                  </a:lnTo>
                  <a:lnTo>
                    <a:pt x="1093897" y="7623"/>
                  </a:lnTo>
                  <a:lnTo>
                    <a:pt x="1118984" y="5082"/>
                  </a:lnTo>
                  <a:lnTo>
                    <a:pt x="1144071" y="2858"/>
                  </a:lnTo>
                  <a:lnTo>
                    <a:pt x="1169793" y="1270"/>
                  </a:lnTo>
                  <a:lnTo>
                    <a:pt x="1194880" y="317"/>
                  </a:lnTo>
                  <a:lnTo>
                    <a:pt x="1220284"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7" name="组合 6"/>
          <p:cNvGrpSpPr/>
          <p:nvPr/>
        </p:nvGrpSpPr>
        <p:grpSpPr>
          <a:xfrm>
            <a:off x="6675718" y="3081697"/>
            <a:ext cx="4882775" cy="550407"/>
            <a:chOff x="6675718" y="3081697"/>
            <a:chExt cx="4882775" cy="550407"/>
          </a:xfrm>
        </p:grpSpPr>
        <p:sp>
          <p:nvSpPr>
            <p:cNvPr id="8" name="圆角矩形 6"/>
            <p:cNvSpPr>
              <a:spLocks noChangeAspect="1"/>
            </p:cNvSpPr>
            <p:nvPr/>
          </p:nvSpPr>
          <p:spPr>
            <a:xfrm>
              <a:off x="6675718" y="3081697"/>
              <a:ext cx="540000" cy="540000"/>
            </a:xfrm>
            <a:prstGeom prst="roundRect">
              <a:avLst>
                <a:gd name="adj" fmla="val 30000"/>
              </a:avLst>
            </a:prstGeom>
            <a:solidFill>
              <a:schemeClr val="accent2"/>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文本框 8"/>
            <p:cNvSpPr txBox="1"/>
            <p:nvPr/>
          </p:nvSpPr>
          <p:spPr>
            <a:xfrm>
              <a:off x="7351058" y="3081697"/>
              <a:ext cx="4207435" cy="550407"/>
            </a:xfrm>
            <a:prstGeom prst="rect">
              <a:avLst/>
            </a:prstGeom>
            <a:noFill/>
          </p:spPr>
          <p:txBody>
            <a:bodyPr wrap="square" rtlCol="0">
              <a:spAutoFit/>
            </a:bodyPr>
            <a:lstStyle/>
            <a:p>
              <a:pPr>
                <a:lnSpc>
                  <a:spcPct val="110000"/>
                </a:lnSpc>
              </a:pPr>
              <a:r>
                <a:rPr lang="zh-CN" altLang="en-US"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点击添加相关标题文字，点击添加相关标题文字，点击添加相关标题文字。</a:t>
              </a:r>
              <a:endParaRPr lang="en-GB" altLang="zh-CN"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0" name="KSO_Shape"/>
            <p:cNvSpPr>
              <a:spLocks noChangeAspect="1"/>
            </p:cNvSpPr>
            <p:nvPr/>
          </p:nvSpPr>
          <p:spPr>
            <a:xfrm>
              <a:off x="6765718" y="3205297"/>
              <a:ext cx="360000" cy="29280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11" name="组合 10"/>
          <p:cNvGrpSpPr/>
          <p:nvPr/>
        </p:nvGrpSpPr>
        <p:grpSpPr>
          <a:xfrm>
            <a:off x="6675718" y="4064909"/>
            <a:ext cx="4882775" cy="550407"/>
            <a:chOff x="6675718" y="4064909"/>
            <a:chExt cx="4882775" cy="550407"/>
          </a:xfrm>
        </p:grpSpPr>
        <p:sp>
          <p:nvSpPr>
            <p:cNvPr id="12" name="圆角矩形 8"/>
            <p:cNvSpPr>
              <a:spLocks noChangeAspect="1"/>
            </p:cNvSpPr>
            <p:nvPr/>
          </p:nvSpPr>
          <p:spPr>
            <a:xfrm>
              <a:off x="6675718" y="4064909"/>
              <a:ext cx="540000" cy="540000"/>
            </a:xfrm>
            <a:prstGeom prst="roundRect">
              <a:avLst>
                <a:gd name="adj" fmla="val 30000"/>
              </a:avLst>
            </a:prstGeom>
            <a:solidFill>
              <a:schemeClr val="accent3"/>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3" name="文本框 12"/>
            <p:cNvSpPr txBox="1"/>
            <p:nvPr/>
          </p:nvSpPr>
          <p:spPr>
            <a:xfrm>
              <a:off x="7351058" y="4064909"/>
              <a:ext cx="4207435" cy="550407"/>
            </a:xfrm>
            <a:prstGeom prst="rect">
              <a:avLst/>
            </a:prstGeom>
            <a:noFill/>
          </p:spPr>
          <p:txBody>
            <a:bodyPr wrap="square" rtlCol="0">
              <a:spAutoFit/>
            </a:bodyPr>
            <a:lstStyle/>
            <a:p>
              <a:pPr>
                <a:lnSpc>
                  <a:spcPct val="110000"/>
                </a:lnSpc>
              </a:pPr>
              <a:r>
                <a:rPr lang="zh-CN" altLang="en-US"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点击添加相关标题文字，点击添加相关标题文字，点击添加相关标题文字。</a:t>
              </a:r>
              <a:endParaRPr lang="en-GB" altLang="zh-CN"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4" name="KSO_Shape"/>
            <p:cNvSpPr>
              <a:spLocks noChangeAspect="1"/>
            </p:cNvSpPr>
            <p:nvPr/>
          </p:nvSpPr>
          <p:spPr>
            <a:xfrm>
              <a:off x="6765718" y="4167209"/>
              <a:ext cx="360000" cy="33540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15" name="组合 14"/>
          <p:cNvGrpSpPr/>
          <p:nvPr/>
        </p:nvGrpSpPr>
        <p:grpSpPr>
          <a:xfrm>
            <a:off x="6675718" y="5048121"/>
            <a:ext cx="4882775" cy="550407"/>
            <a:chOff x="6675718" y="5048121"/>
            <a:chExt cx="4882775" cy="550407"/>
          </a:xfrm>
        </p:grpSpPr>
        <p:sp>
          <p:nvSpPr>
            <p:cNvPr id="16" name="圆角矩形 11"/>
            <p:cNvSpPr>
              <a:spLocks noChangeAspect="1"/>
            </p:cNvSpPr>
            <p:nvPr/>
          </p:nvSpPr>
          <p:spPr>
            <a:xfrm>
              <a:off x="6675718" y="5048121"/>
              <a:ext cx="540000" cy="540000"/>
            </a:xfrm>
            <a:prstGeom prst="roundRect">
              <a:avLst>
                <a:gd name="adj" fmla="val 30000"/>
              </a:avLst>
            </a:prstGeom>
            <a:solidFill>
              <a:schemeClr val="accent4"/>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7" name="文本框 16"/>
            <p:cNvSpPr txBox="1"/>
            <p:nvPr/>
          </p:nvSpPr>
          <p:spPr>
            <a:xfrm>
              <a:off x="7351058" y="5048121"/>
              <a:ext cx="4207435" cy="550407"/>
            </a:xfrm>
            <a:prstGeom prst="rect">
              <a:avLst/>
            </a:prstGeom>
            <a:noFill/>
          </p:spPr>
          <p:txBody>
            <a:bodyPr wrap="square" rtlCol="0">
              <a:spAutoFit/>
            </a:bodyPr>
            <a:lstStyle/>
            <a:p>
              <a:pPr>
                <a:lnSpc>
                  <a:spcPct val="110000"/>
                </a:lnSpc>
              </a:pPr>
              <a:r>
                <a:rPr lang="zh-CN" altLang="en-US"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点击添加相关标题文字，点击添加相关标题文字，点击添加相关标题文字。</a:t>
              </a:r>
              <a:endParaRPr lang="en-GB" altLang="zh-CN"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8" name="KSO_Shape"/>
            <p:cNvSpPr>
              <a:spLocks noChangeAspect="1" noChangeArrowheads="1"/>
            </p:cNvSpPr>
            <p:nvPr/>
          </p:nvSpPr>
          <p:spPr bwMode="auto">
            <a:xfrm>
              <a:off x="6765718" y="5140521"/>
              <a:ext cx="360000" cy="355200"/>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23" name="文本框 22">
            <a:extLst>
              <a:ext uri="{FF2B5EF4-FFF2-40B4-BE49-F238E27FC236}">
                <a16:creationId xmlns:a16="http://schemas.microsoft.com/office/drawing/2014/main" xmlns="" id="{26492C70-B145-4097-8A3B-438133958584}"/>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19" name="图片 18">
            <a:extLst>
              <a:ext uri="{FF2B5EF4-FFF2-40B4-BE49-F238E27FC236}">
                <a16:creationId xmlns:a16="http://schemas.microsoft.com/office/drawing/2014/main" xmlns="" id="{768232B0-30DF-47F1-8101-858D9B922D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35909"/>
            <a:ext cx="4744891"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6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6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46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6000">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14:bounceEnd="46000">
                                          <p:cBhvr additive="base">
                                            <p:cTn id="11" dur="1000" fill="hold"/>
                                            <p:tgtEl>
                                              <p:spTgt spid="7"/>
                                            </p:tgtEl>
                                            <p:attrNameLst>
                                              <p:attrName>ppt_x</p:attrName>
                                            </p:attrNameLst>
                                          </p:cBhvr>
                                          <p:tavLst>
                                            <p:tav tm="0">
                                              <p:val>
                                                <p:strVal val="1+#ppt_w/2"/>
                                              </p:val>
                                            </p:tav>
                                            <p:tav tm="100000">
                                              <p:val>
                                                <p:strVal val="#ppt_x"/>
                                              </p:val>
                                            </p:tav>
                                          </p:tavLst>
                                        </p:anim>
                                        <p:anim calcmode="lin" valueType="num" p14:bounceEnd="46000">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6000">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14:bounceEnd="46000">
                                          <p:cBhvr additive="base">
                                            <p:cTn id="15" dur="1000" fill="hold"/>
                                            <p:tgtEl>
                                              <p:spTgt spid="11"/>
                                            </p:tgtEl>
                                            <p:attrNameLst>
                                              <p:attrName>ppt_x</p:attrName>
                                            </p:attrNameLst>
                                          </p:cBhvr>
                                          <p:tavLst>
                                            <p:tav tm="0">
                                              <p:val>
                                                <p:strVal val="1+#ppt_w/2"/>
                                              </p:val>
                                            </p:tav>
                                            <p:tav tm="100000">
                                              <p:val>
                                                <p:strVal val="#ppt_x"/>
                                              </p:val>
                                            </p:tav>
                                          </p:tavLst>
                                        </p:anim>
                                        <p:anim calcmode="lin" valueType="num" p14:bounceEnd="46000">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6000">
                                      <p:stCondLst>
                                        <p:cond delay="750"/>
                                      </p:stCondLst>
                                      <p:childTnLst>
                                        <p:set>
                                          <p:cBhvr>
                                            <p:cTn id="18" dur="1" fill="hold">
                                              <p:stCondLst>
                                                <p:cond delay="0"/>
                                              </p:stCondLst>
                                            </p:cTn>
                                            <p:tgtEl>
                                              <p:spTgt spid="15"/>
                                            </p:tgtEl>
                                            <p:attrNameLst>
                                              <p:attrName>style.visibility</p:attrName>
                                            </p:attrNameLst>
                                          </p:cBhvr>
                                          <p:to>
                                            <p:strVal val="visible"/>
                                          </p:to>
                                        </p:set>
                                        <p:anim calcmode="lin" valueType="num" p14:bounceEnd="46000">
                                          <p:cBhvr additive="base">
                                            <p:cTn id="19" dur="1000" fill="hold"/>
                                            <p:tgtEl>
                                              <p:spTgt spid="15"/>
                                            </p:tgtEl>
                                            <p:attrNameLst>
                                              <p:attrName>ppt_x</p:attrName>
                                            </p:attrNameLst>
                                          </p:cBhvr>
                                          <p:tavLst>
                                            <p:tav tm="0">
                                              <p:val>
                                                <p:strVal val="1+#ppt_w/2"/>
                                              </p:val>
                                            </p:tav>
                                            <p:tav tm="100000">
                                              <p:val>
                                                <p:strVal val="#ppt_x"/>
                                              </p:val>
                                            </p:tav>
                                          </p:tavLst>
                                        </p:anim>
                                        <p:anim calcmode="lin" valueType="num" p14:bounceEnd="46000">
                                          <p:cBhvr additive="base">
                                            <p:cTn id="20"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1+#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1+#ppt_w/2"/>
                                              </p:val>
                                            </p:tav>
                                            <p:tav tm="100000">
                                              <p:val>
                                                <p:strVal val="#ppt_x"/>
                                              </p:val>
                                            </p:tav>
                                          </p:tavLst>
                                        </p:anim>
                                        <p:anim calcmode="lin" valueType="num">
                                          <p:cBhvr additive="base">
                                            <p:cTn id="20"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Group 87"/>
          <p:cNvGrpSpPr/>
          <p:nvPr/>
        </p:nvGrpSpPr>
        <p:grpSpPr>
          <a:xfrm>
            <a:off x="954109" y="1351714"/>
            <a:ext cx="4601571" cy="792115"/>
            <a:chOff x="138498" y="3248582"/>
            <a:chExt cx="3452077" cy="594241"/>
          </a:xfrm>
        </p:grpSpPr>
        <p:sp>
          <p:nvSpPr>
            <p:cNvPr id="89"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35" b="1" i="0" u="none" strike="noStrike" kern="1200" cap="none" spc="0" normalizeH="0" baseline="0" noProof="0" dirty="0">
                  <a:ln>
                    <a:noFill/>
                  </a:ln>
                  <a:solidFill>
                    <a:schemeClr val="bg1"/>
                  </a:solidFill>
                  <a:effectLst/>
                  <a:uLnTx/>
                  <a:uFillTx/>
                  <a:latin typeface="FZKai-Z03S" panose="03000509000000000000" pitchFamily="65" charset="-122"/>
                  <a:ea typeface="FZKai-Z03S" panose="03000509000000000000" pitchFamily="65" charset="-122"/>
                  <a:cs typeface="+mn-ea"/>
                  <a:sym typeface="FZKai-Z03S" panose="03000509000000000000" pitchFamily="65" charset="-122"/>
                </a:rPr>
                <a:t>1</a:t>
              </a:r>
              <a:endParaRPr kumimoji="0" lang="zh-CN" altLang="en-US" sz="2135" b="1" i="0" u="none" strike="noStrike" kern="1200" cap="none" spc="0" normalizeH="0" baseline="0" noProof="0" dirty="0">
                <a:ln>
                  <a:noFill/>
                </a:ln>
                <a:solidFill>
                  <a:schemeClr val="bg1"/>
                </a:solidFill>
                <a:effectLst/>
                <a:uLnTx/>
                <a:uFillTx/>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90" name="文本框 11"/>
            <p:cNvSpPr txBox="1"/>
            <p:nvPr/>
          </p:nvSpPr>
          <p:spPr>
            <a:xfrm>
              <a:off x="529593" y="3271404"/>
              <a:ext cx="946659" cy="242245"/>
            </a:xfrm>
            <a:prstGeom prst="rect">
              <a:avLst/>
            </a:prstGeom>
            <a:noFill/>
          </p:spPr>
          <p:txBody>
            <a:bodyPr wrap="none" rtlCol="0">
              <a:spAutoFit/>
            </a:bodyPr>
            <a:lstStyle/>
            <a:p>
              <a:pPr lvl="0" algn="just" defTabSz="914400">
                <a:lnSpc>
                  <a:spcPct val="114000"/>
                </a:lnSpc>
                <a:defRPr/>
              </a:pPr>
              <a:r>
                <a:rPr lang="zh-CN" altLang="en-US" sz="1400" b="1" dirty="0">
                  <a:solidFill>
                    <a:srgbClr val="000000"/>
                  </a:solidFill>
                  <a:latin typeface="FZKai-Z03S" panose="03000509000000000000" pitchFamily="65" charset="-122"/>
                  <a:ea typeface="FZKai-Z03S" panose="03000509000000000000" pitchFamily="65" charset="-122"/>
                  <a:cs typeface="+mn-ea"/>
                  <a:sym typeface="FZKai-Z03S" panose="03000509000000000000" pitchFamily="65" charset="-122"/>
                </a:rPr>
                <a:t>点击添加标题</a:t>
              </a:r>
              <a:endParaRPr lang="en-US" altLang="zh-CN" sz="1400" b="1" dirty="0">
                <a:solidFill>
                  <a:srgbClr val="000000"/>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91" name="矩形 9"/>
            <p:cNvSpPr/>
            <p:nvPr/>
          </p:nvSpPr>
          <p:spPr>
            <a:xfrm>
              <a:off x="518835" y="3469932"/>
              <a:ext cx="3071740" cy="372891"/>
            </a:xfrm>
            <a:prstGeom prst="rect">
              <a:avLst/>
            </a:prstGeom>
          </p:spPr>
          <p:txBody>
            <a:bodyPr wrap="square">
              <a:spAutoFit/>
            </a:bodyPr>
            <a:lstStyle/>
            <a:p>
              <a:pPr marL="0" marR="0" lvl="0" indent="0" algn="just" defTabSz="914400" rtl="0" eaLnBrk="1" fontAlgn="auto" latinLnBrk="0" hangingPunct="1">
                <a:lnSpc>
                  <a:spcPct val="114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bg1">
                      <a:lumMod val="50000"/>
                    </a:schemeClr>
                  </a:solidFill>
                  <a:effectLst/>
                  <a:uLnTx/>
                  <a:uFillTx/>
                  <a:latin typeface="FZKai-Z03S" panose="03000509000000000000" pitchFamily="65" charset="-122"/>
                  <a:ea typeface="FZKai-Z03S" panose="03000509000000000000" pitchFamily="65" charset="-122"/>
                  <a:cs typeface="+mn-ea"/>
                  <a:sym typeface="FZKai-Z03S" panose="03000509000000000000" pitchFamily="65" charset="-122"/>
                </a:rPr>
                <a:t>轻点此处输入文字内容，</a:t>
              </a:r>
              <a:r>
                <a:rPr kumimoji="0" lang="en-US" altLang="zh-CN" sz="1200" b="0" i="0" u="none" strike="noStrike" kern="1200" cap="none" spc="0" normalizeH="0" baseline="0" noProof="0" dirty="0">
                  <a:ln>
                    <a:noFill/>
                  </a:ln>
                  <a:solidFill>
                    <a:schemeClr val="bg1">
                      <a:lumMod val="50000"/>
                    </a:schemeClr>
                  </a:solidFill>
                  <a:effectLst/>
                  <a:uLnTx/>
                  <a:uFillTx/>
                  <a:latin typeface="FZKai-Z03S" panose="03000509000000000000" pitchFamily="65" charset="-122"/>
                  <a:ea typeface="FZKai-Z03S" panose="03000509000000000000" pitchFamily="65" charset="-122"/>
                  <a:cs typeface="+mn-ea"/>
                  <a:sym typeface="FZKai-Z03S" panose="03000509000000000000" pitchFamily="65" charset="-122"/>
                </a:rPr>
                <a:t>PPT</a:t>
              </a:r>
              <a:r>
                <a:rPr kumimoji="0" lang="zh-CN" altLang="en-US" sz="1200" b="0" i="0" u="none" strike="noStrike" kern="1200" cap="none" spc="0" normalizeH="0" baseline="0" noProof="0" dirty="0">
                  <a:ln>
                    <a:noFill/>
                  </a:ln>
                  <a:solidFill>
                    <a:schemeClr val="bg1">
                      <a:lumMod val="50000"/>
                    </a:schemeClr>
                  </a:solidFill>
                  <a:effectLst/>
                  <a:uLnTx/>
                  <a:uFillTx/>
                  <a:latin typeface="FZKai-Z03S" panose="03000509000000000000" pitchFamily="65" charset="-122"/>
                  <a:ea typeface="FZKai-Z03S" panose="03000509000000000000" pitchFamily="65" charset="-122"/>
                  <a:cs typeface="+mn-ea"/>
                  <a:sym typeface="FZKai-Z03S" panose="03000509000000000000" pitchFamily="65" charset="-122"/>
                </a:rPr>
                <a:t>模板所有文字图片都可编辑，数据图表都可以修改颜色大小形状轻点此处输入文字内容</a:t>
              </a:r>
            </a:p>
          </p:txBody>
        </p:sp>
      </p:grpSp>
      <p:grpSp>
        <p:nvGrpSpPr>
          <p:cNvPr id="92" name="Group 91"/>
          <p:cNvGrpSpPr/>
          <p:nvPr/>
        </p:nvGrpSpPr>
        <p:grpSpPr>
          <a:xfrm>
            <a:off x="966805" y="2942104"/>
            <a:ext cx="4583107" cy="789199"/>
            <a:chOff x="138498" y="3261795"/>
            <a:chExt cx="3438226" cy="592053"/>
          </a:xfrm>
        </p:grpSpPr>
        <p:sp>
          <p:nvSpPr>
            <p:cNvPr id="93"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35" b="1" i="0" u="none" strike="noStrike" kern="1200" cap="none" spc="0" normalizeH="0" baseline="0" noProof="0" dirty="0">
                  <a:ln>
                    <a:noFill/>
                  </a:ln>
                  <a:solidFill>
                    <a:schemeClr val="bg1"/>
                  </a:solidFill>
                  <a:effectLst/>
                  <a:uLnTx/>
                  <a:uFillTx/>
                  <a:latin typeface="FZKai-Z03S" panose="03000509000000000000" pitchFamily="65" charset="-122"/>
                  <a:ea typeface="FZKai-Z03S" panose="03000509000000000000" pitchFamily="65" charset="-122"/>
                  <a:cs typeface="+mn-ea"/>
                  <a:sym typeface="FZKai-Z03S" panose="03000509000000000000" pitchFamily="65" charset="-122"/>
                </a:rPr>
                <a:t>2</a:t>
              </a:r>
              <a:endParaRPr kumimoji="0" lang="zh-CN" altLang="en-US" sz="2135" b="1" i="0" u="none" strike="noStrike" kern="1200" cap="none" spc="0" normalizeH="0" baseline="0" noProof="0" dirty="0">
                <a:ln>
                  <a:noFill/>
                </a:ln>
                <a:solidFill>
                  <a:schemeClr val="bg1"/>
                </a:solidFill>
                <a:effectLst/>
                <a:uLnTx/>
                <a:uFillTx/>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94" name="文本框 11"/>
            <p:cNvSpPr txBox="1"/>
            <p:nvPr/>
          </p:nvSpPr>
          <p:spPr>
            <a:xfrm>
              <a:off x="513308" y="3261795"/>
              <a:ext cx="946660" cy="242245"/>
            </a:xfrm>
            <a:prstGeom prst="rect">
              <a:avLst/>
            </a:prstGeom>
            <a:noFill/>
          </p:spPr>
          <p:txBody>
            <a:bodyPr wrap="none" rtlCol="0">
              <a:spAutoFit/>
            </a:bodyPr>
            <a:lstStyle/>
            <a:p>
              <a:pPr lvl="0" algn="just" defTabSz="914400">
                <a:lnSpc>
                  <a:spcPct val="114000"/>
                </a:lnSpc>
                <a:defRPr/>
              </a:pPr>
              <a:r>
                <a:rPr lang="zh-CN" altLang="en-US" sz="1400" b="1" dirty="0">
                  <a:solidFill>
                    <a:srgbClr val="000000"/>
                  </a:solidFill>
                  <a:latin typeface="FZKai-Z03S" panose="03000509000000000000" pitchFamily="65" charset="-122"/>
                  <a:ea typeface="FZKai-Z03S" panose="03000509000000000000" pitchFamily="65" charset="-122"/>
                  <a:cs typeface="+mn-ea"/>
                  <a:sym typeface="FZKai-Z03S" panose="03000509000000000000" pitchFamily="65" charset="-122"/>
                </a:rPr>
                <a:t>点击添加标题</a:t>
              </a:r>
              <a:endParaRPr lang="en-US" altLang="zh-CN" sz="1400" b="1" dirty="0">
                <a:solidFill>
                  <a:srgbClr val="000000"/>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95" name="矩形 9"/>
            <p:cNvSpPr/>
            <p:nvPr/>
          </p:nvSpPr>
          <p:spPr>
            <a:xfrm>
              <a:off x="514509" y="3480957"/>
              <a:ext cx="3062215" cy="372891"/>
            </a:xfrm>
            <a:prstGeom prst="rect">
              <a:avLst/>
            </a:prstGeom>
          </p:spPr>
          <p:txBody>
            <a:bodyPr wrap="square">
              <a:spAutoFit/>
            </a:bodyPr>
            <a:lstStyle/>
            <a:p>
              <a:pPr algn="just" defTabSz="914400">
                <a:lnSpc>
                  <a:spcPct val="114000"/>
                </a:lnSpc>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轻点此处输入文字内容，</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PPT</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模板所有文字图片都可编辑，数据图表都可以修改颜色大小形状轻点此处输入文字内容</a:t>
              </a:r>
            </a:p>
          </p:txBody>
        </p:sp>
      </p:grpSp>
      <p:grpSp>
        <p:nvGrpSpPr>
          <p:cNvPr id="96" name="Group 95"/>
          <p:cNvGrpSpPr/>
          <p:nvPr/>
        </p:nvGrpSpPr>
        <p:grpSpPr>
          <a:xfrm>
            <a:off x="979502" y="4531176"/>
            <a:ext cx="4550782" cy="834862"/>
            <a:chOff x="138498" y="3251767"/>
            <a:chExt cx="3413976" cy="626309"/>
          </a:xfrm>
        </p:grpSpPr>
        <p:sp>
          <p:nvSpPr>
            <p:cNvPr id="97"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135" b="1" i="0" u="none" strike="noStrike" kern="1200" cap="none" spc="0" normalizeH="0" baseline="0" noProof="0" dirty="0">
                  <a:ln>
                    <a:noFill/>
                  </a:ln>
                  <a:solidFill>
                    <a:schemeClr val="bg1"/>
                  </a:solidFill>
                  <a:effectLst/>
                  <a:uLnTx/>
                  <a:uFillTx/>
                  <a:latin typeface="FZKai-Z03S" panose="03000509000000000000" pitchFamily="65" charset="-122"/>
                  <a:ea typeface="FZKai-Z03S" panose="03000509000000000000" pitchFamily="65" charset="-122"/>
                  <a:cs typeface="+mn-ea"/>
                  <a:sym typeface="FZKai-Z03S" panose="03000509000000000000" pitchFamily="65" charset="-122"/>
                </a:rPr>
                <a:t>3</a:t>
              </a:r>
              <a:endParaRPr kumimoji="0" lang="zh-CN" altLang="en-US" sz="2135" b="1" i="0" u="none" strike="noStrike" kern="1200" cap="none" spc="0" normalizeH="0" baseline="0" noProof="0" dirty="0">
                <a:ln>
                  <a:noFill/>
                </a:ln>
                <a:solidFill>
                  <a:schemeClr val="bg1"/>
                </a:solidFill>
                <a:effectLst/>
                <a:uLnTx/>
                <a:uFillTx/>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98" name="文本框 11"/>
            <p:cNvSpPr txBox="1"/>
            <p:nvPr/>
          </p:nvSpPr>
          <p:spPr>
            <a:xfrm>
              <a:off x="534138" y="3251767"/>
              <a:ext cx="946660" cy="242245"/>
            </a:xfrm>
            <a:prstGeom prst="rect">
              <a:avLst/>
            </a:prstGeom>
            <a:noFill/>
          </p:spPr>
          <p:txBody>
            <a:bodyPr wrap="none" rtlCol="0">
              <a:spAutoFit/>
            </a:bodyPr>
            <a:lstStyle/>
            <a:p>
              <a:pPr lvl="0" algn="just" defTabSz="914400">
                <a:lnSpc>
                  <a:spcPct val="114000"/>
                </a:lnSpc>
                <a:defRPr/>
              </a:pPr>
              <a:r>
                <a:rPr lang="zh-CN" altLang="en-US" sz="1400" b="1" dirty="0">
                  <a:solidFill>
                    <a:srgbClr val="000000"/>
                  </a:solidFill>
                  <a:latin typeface="FZKai-Z03S" panose="03000509000000000000" pitchFamily="65" charset="-122"/>
                  <a:ea typeface="FZKai-Z03S" panose="03000509000000000000" pitchFamily="65" charset="-122"/>
                  <a:cs typeface="+mn-ea"/>
                  <a:sym typeface="FZKai-Z03S" panose="03000509000000000000" pitchFamily="65" charset="-122"/>
                </a:rPr>
                <a:t>点击添加标题</a:t>
              </a:r>
              <a:endParaRPr lang="en-US" altLang="zh-CN" sz="1400" b="1" dirty="0">
                <a:solidFill>
                  <a:srgbClr val="000000"/>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99" name="矩形 9"/>
            <p:cNvSpPr/>
            <p:nvPr/>
          </p:nvSpPr>
          <p:spPr>
            <a:xfrm>
              <a:off x="499785" y="3505185"/>
              <a:ext cx="3052689" cy="372891"/>
            </a:xfrm>
            <a:prstGeom prst="rect">
              <a:avLst/>
            </a:prstGeom>
          </p:spPr>
          <p:txBody>
            <a:bodyPr wrap="square">
              <a:spAutoFit/>
            </a:bodyPr>
            <a:lstStyle/>
            <a:p>
              <a:pPr algn="just" defTabSz="914400">
                <a:lnSpc>
                  <a:spcPct val="114000"/>
                </a:lnSpc>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轻点此处输入文字内容，</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PPT</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模板所有文字图片都可编辑，数据图表都可以修改颜色大小形状轻点此处输入文字内容</a:t>
              </a:r>
            </a:p>
          </p:txBody>
        </p:sp>
      </p:grpSp>
      <p:sp>
        <p:nvSpPr>
          <p:cNvPr id="70" name="文本框 69">
            <a:extLst>
              <a:ext uri="{FF2B5EF4-FFF2-40B4-BE49-F238E27FC236}">
                <a16:creationId xmlns:a16="http://schemas.microsoft.com/office/drawing/2014/main" xmlns="" id="{207E6D25-67E6-4188-8898-31356F49A190}"/>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4" name="图片 3">
            <a:extLst>
              <a:ext uri="{FF2B5EF4-FFF2-40B4-BE49-F238E27FC236}">
                <a16:creationId xmlns:a16="http://schemas.microsoft.com/office/drawing/2014/main" xmlns="" id="{CA233767-FDAD-407B-9AFD-DB979ECE37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1927" y="1123950"/>
            <a:ext cx="8859243" cy="58980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slide(fromTop)">
                                      <p:cBhvr>
                                        <p:cTn id="7" dur="500"/>
                                        <p:tgtEl>
                                          <p:spTgt spid="8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slide(fromTop)">
                                      <p:cBhvr>
                                        <p:cTn id="11" dur="500"/>
                                        <p:tgtEl>
                                          <p:spTgt spid="9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slide(fromTop)">
                                      <p:cBhvr>
                                        <p:cTn id="1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D51B6F77-8098-4BD4-8F66-E3173387AD4A}"/>
              </a:ext>
            </a:extLst>
          </p:cNvPr>
          <p:cNvSpPr txBox="1"/>
          <p:nvPr/>
        </p:nvSpPr>
        <p:spPr>
          <a:xfrm>
            <a:off x="705292" y="2349337"/>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FZKai-Z03S" panose="03000509000000000000" pitchFamily="65" charset="-122"/>
                <a:ea typeface="FZKai-Z03S" panose="03000509000000000000" pitchFamily="65" charset="-122"/>
                <a:sym typeface="FZKai-Z03S" panose="03000509000000000000" pitchFamily="65" charset="-122"/>
              </a:rPr>
              <a:t>添加标题此处添加标题此处添加标题此处添加标题此处添加标题此处添加标题此处添加标题此处添加标题此处添加标题此处添加。</a:t>
            </a:r>
          </a:p>
        </p:txBody>
      </p:sp>
      <p:sp>
        <p:nvSpPr>
          <p:cNvPr id="8" name="文本框 7">
            <a:extLst>
              <a:ext uri="{FF2B5EF4-FFF2-40B4-BE49-F238E27FC236}">
                <a16:creationId xmlns:a16="http://schemas.microsoft.com/office/drawing/2014/main" xmlns="" id="{61194EEF-605F-4002-A4FF-3A64EB0CDA90}"/>
              </a:ext>
            </a:extLst>
          </p:cNvPr>
          <p:cNvSpPr txBox="1"/>
          <p:nvPr/>
        </p:nvSpPr>
        <p:spPr>
          <a:xfrm>
            <a:off x="705292" y="1949227"/>
            <a:ext cx="2322752" cy="400110"/>
          </a:xfrm>
          <a:prstGeom prst="rect">
            <a:avLst/>
          </a:prstGeom>
          <a:noFill/>
        </p:spPr>
        <p:txBody>
          <a:bodyPr wrap="none" lIns="0" rIns="0" rtlCol="0">
            <a:spAutoFit/>
          </a:bodyPr>
          <a:lstStyle/>
          <a:p>
            <a:pPr algn="r"/>
            <a:r>
              <a:rPr lang="zh-CN" altLang="en-US" sz="2000" b="1" dirty="0">
                <a:solidFill>
                  <a:schemeClr val="accent3"/>
                </a:solidFill>
                <a:latin typeface="FZKai-Z03S" panose="03000509000000000000" pitchFamily="65" charset="-122"/>
                <a:ea typeface="FZKai-Z03S" panose="03000509000000000000" pitchFamily="65" charset="-122"/>
                <a:sym typeface="FZKai-Z03S" panose="03000509000000000000" pitchFamily="65" charset="-122"/>
              </a:rPr>
              <a:t>添加幻灯片正文标题</a:t>
            </a:r>
          </a:p>
        </p:txBody>
      </p:sp>
      <p:sp>
        <p:nvSpPr>
          <p:cNvPr id="9" name="文本框 8">
            <a:extLst>
              <a:ext uri="{FF2B5EF4-FFF2-40B4-BE49-F238E27FC236}">
                <a16:creationId xmlns:a16="http://schemas.microsoft.com/office/drawing/2014/main" xmlns="" id="{E0F0E477-3FC7-4307-93B4-EBD76869C461}"/>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4" name="图片 3">
            <a:extLst>
              <a:ext uri="{FF2B5EF4-FFF2-40B4-BE49-F238E27FC236}">
                <a16:creationId xmlns:a16="http://schemas.microsoft.com/office/drawing/2014/main" xmlns="" id="{2070C76B-671C-4544-84A3-1FD95136F3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26600" fill="hold" grpId="0" nodeType="afterEffect" p14:presetBounceEnd="26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26000">
                                          <p:cBhvr additive="base">
                                            <p:cTn id="7" dur="400" fill="hold"/>
                                            <p:tgtEl>
                                              <p:spTgt spid="8"/>
                                            </p:tgtEl>
                                            <p:attrNameLst>
                                              <p:attrName>ppt_x</p:attrName>
                                            </p:attrNameLst>
                                          </p:cBhvr>
                                          <p:tavLst>
                                            <p:tav tm="0">
                                              <p:val>
                                                <p:strVal val="1+#ppt_w/2"/>
                                              </p:val>
                                            </p:tav>
                                            <p:tav tm="100000">
                                              <p:val>
                                                <p:strVal val="#ppt_x"/>
                                              </p:val>
                                            </p:tav>
                                          </p:tavLst>
                                        </p:anim>
                                        <p:anim calcmode="lin" valueType="num" p14:bounceEnd="26000">
                                          <p:cBhvr additive="base">
                                            <p:cTn id="8" dur="4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accel="26600" fill="hold" grpId="0" nodeType="withEffect" p14:presetBounceEnd="26000">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14:bounceEnd="26000">
                                          <p:cBhvr additive="base">
                                            <p:cTn id="11" dur="400" fill="hold"/>
                                            <p:tgtEl>
                                              <p:spTgt spid="7"/>
                                            </p:tgtEl>
                                            <p:attrNameLst>
                                              <p:attrName>ppt_x</p:attrName>
                                            </p:attrNameLst>
                                          </p:cBhvr>
                                          <p:tavLst>
                                            <p:tav tm="0">
                                              <p:val>
                                                <p:strVal val="1+#ppt_w/2"/>
                                              </p:val>
                                            </p:tav>
                                            <p:tav tm="100000">
                                              <p:val>
                                                <p:strVal val="#ppt_x"/>
                                              </p:val>
                                            </p:tav>
                                          </p:tavLst>
                                        </p:anim>
                                        <p:anim calcmode="lin" valueType="num" p14:bounceEnd="26000">
                                          <p:cBhvr additive="base">
                                            <p:cTn id="12" dur="4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266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fill="hold"/>
                                            <p:tgtEl>
                                              <p:spTgt spid="8"/>
                                            </p:tgtEl>
                                            <p:attrNameLst>
                                              <p:attrName>ppt_x</p:attrName>
                                            </p:attrNameLst>
                                          </p:cBhvr>
                                          <p:tavLst>
                                            <p:tav tm="0">
                                              <p:val>
                                                <p:strVal val="1+#ppt_w/2"/>
                                              </p:val>
                                            </p:tav>
                                            <p:tav tm="100000">
                                              <p:val>
                                                <p:strVal val="#ppt_x"/>
                                              </p:val>
                                            </p:tav>
                                          </p:tavLst>
                                        </p:anim>
                                        <p:anim calcmode="lin" valueType="num">
                                          <p:cBhvr additive="base">
                                            <p:cTn id="8" dur="4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accel="26600" fill="hold" grpId="0"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400" fill="hold"/>
                                            <p:tgtEl>
                                              <p:spTgt spid="7"/>
                                            </p:tgtEl>
                                            <p:attrNameLst>
                                              <p:attrName>ppt_x</p:attrName>
                                            </p:attrNameLst>
                                          </p:cBhvr>
                                          <p:tavLst>
                                            <p:tav tm="0">
                                              <p:val>
                                                <p:strVal val="1+#ppt_w/2"/>
                                              </p:val>
                                            </p:tav>
                                            <p:tav tm="100000">
                                              <p:val>
                                                <p:strVal val="#ppt_x"/>
                                              </p:val>
                                            </p:tav>
                                          </p:tavLst>
                                        </p:anim>
                                        <p:anim calcmode="lin" valueType="num">
                                          <p:cBhvr additive="base">
                                            <p:cTn id="12" dur="4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F3BDFB89-C5CD-4D90-B2DE-0DEAC58EAF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2" y="377372"/>
            <a:ext cx="12203070" cy="7131664"/>
          </a:xfrm>
          <a:prstGeom prst="rect">
            <a:avLst/>
          </a:prstGeom>
        </p:spPr>
      </p:pic>
      <p:sp>
        <p:nvSpPr>
          <p:cNvPr id="7" name="矩形 6">
            <a:extLst>
              <a:ext uri="{FF2B5EF4-FFF2-40B4-BE49-F238E27FC236}">
                <a16:creationId xmlns:a16="http://schemas.microsoft.com/office/drawing/2014/main" xmlns="" id="{9674F99A-2259-48F2-A019-922C46956F91}"/>
              </a:ext>
            </a:extLst>
          </p:cNvPr>
          <p:cNvSpPr/>
          <p:nvPr/>
        </p:nvSpPr>
        <p:spPr>
          <a:xfrm>
            <a:off x="4977745" y="958554"/>
            <a:ext cx="2236510" cy="400110"/>
          </a:xfrm>
          <a:prstGeom prst="rect">
            <a:avLst/>
          </a:prstGeom>
          <a:noFill/>
        </p:spPr>
        <p:txBody>
          <a:bodyPr wrap="none">
            <a:spAutoFit/>
          </a:bodyPr>
          <a:lstStyle/>
          <a:p>
            <a:pPr algn="ctr" defTabSz="608965"/>
            <a:r>
              <a:rPr lang="zh-CN" altLang="en-US" sz="2000"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点击此处添加标题</a:t>
            </a:r>
          </a:p>
        </p:txBody>
      </p:sp>
      <p:sp>
        <p:nvSpPr>
          <p:cNvPr id="8" name="矩形 7">
            <a:extLst>
              <a:ext uri="{FF2B5EF4-FFF2-40B4-BE49-F238E27FC236}">
                <a16:creationId xmlns:a16="http://schemas.microsoft.com/office/drawing/2014/main" xmlns="" id="{594413FC-289C-4AC8-B820-95373AA80947}"/>
              </a:ext>
            </a:extLst>
          </p:cNvPr>
          <p:cNvSpPr/>
          <p:nvPr/>
        </p:nvSpPr>
        <p:spPr>
          <a:xfrm>
            <a:off x="3859490" y="1584675"/>
            <a:ext cx="4757144" cy="1372683"/>
          </a:xfrm>
          <a:prstGeom prst="rect">
            <a:avLst/>
          </a:prstGeom>
        </p:spPr>
        <p:txBody>
          <a:bodyPr wrap="square">
            <a:spAutoFit/>
          </a:bodyPr>
          <a:lstStyle/>
          <a:p>
            <a:pPr algn="ctr" defTabSz="608965">
              <a:lnSpc>
                <a:spcPct val="130000"/>
              </a:lnSpc>
            </a:pPr>
            <a:r>
              <a:rPr lang="zh-CN" altLang="en-US" sz="1600" dirty="0">
                <a:latin typeface="FZKai-Z03S" panose="03000509000000000000" pitchFamily="65" charset="-122"/>
                <a:ea typeface="FZKai-Z03S" panose="03000509000000000000" pitchFamily="65" charset="-122"/>
                <a:cs typeface="+mn-ea"/>
                <a:sym typeface="FZKai-Z03S" panose="03000509000000000000" pitchFamily="65" charset="-122"/>
              </a:rPr>
              <a:t>添加标题此处添加标题此处添加标题此处添加标题添加标题此处添加标题此处添加标题添加标题此处添加标题此处添加标题此处添加标题添加标题此处添加标题此处添加标题</a:t>
            </a:r>
          </a:p>
        </p:txBody>
      </p:sp>
      <p:sp>
        <p:nvSpPr>
          <p:cNvPr id="9" name="文本框 8">
            <a:extLst>
              <a:ext uri="{FF2B5EF4-FFF2-40B4-BE49-F238E27FC236}">
                <a16:creationId xmlns:a16="http://schemas.microsoft.com/office/drawing/2014/main" xmlns="" id="{0D463E71-3A7C-43E4-9A62-60DAA3FF34A0}"/>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 presetClass="entr" presetSubtype="2" fill="hold" grpId="0" nodeType="withEffect">
                                  <p:stCondLst>
                                    <p:cond delay="0"/>
                                  </p:stCondLst>
                                  <p:iterate type="lt">
                                    <p:tmPct val="5000"/>
                                  </p:iterate>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36031" y="5363435"/>
            <a:ext cx="720000" cy="720000"/>
            <a:chOff x="5336031" y="5319893"/>
            <a:chExt cx="720000" cy="720000"/>
          </a:xfrm>
        </p:grpSpPr>
        <p:sp>
          <p:nvSpPr>
            <p:cNvPr id="4" name="圆角矩形 42"/>
            <p:cNvSpPr>
              <a:spLocks noChangeAspect="1"/>
            </p:cNvSpPr>
            <p:nvPr/>
          </p:nvSpPr>
          <p:spPr>
            <a:xfrm>
              <a:off x="5336031" y="5319893"/>
              <a:ext cx="720000" cy="720000"/>
            </a:xfrm>
            <a:prstGeom prst="roundRect">
              <a:avLst/>
            </a:prstGeom>
            <a:solidFill>
              <a:schemeClr val="accent2"/>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5" name="Group 4"/>
            <p:cNvGrpSpPr>
              <a:grpSpLocks noChangeAspect="1"/>
            </p:cNvGrpSpPr>
            <p:nvPr/>
          </p:nvGrpSpPr>
          <p:grpSpPr bwMode="auto">
            <a:xfrm>
              <a:off x="5426031" y="5404069"/>
              <a:ext cx="540000" cy="534809"/>
              <a:chOff x="3684" y="2007"/>
              <a:chExt cx="312" cy="309"/>
            </a:xfrm>
            <a:solidFill>
              <a:schemeClr val="bg1"/>
            </a:solidFill>
          </p:grpSpPr>
          <p:sp>
            <p:nvSpPr>
              <p:cNvPr id="6"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7"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8"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10" name="Oval 9"/>
              <p:cNvSpPr>
                <a:spLocks noChangeArrowheads="1"/>
              </p:cNvSpPr>
              <p:nvPr/>
            </p:nvSpPr>
            <p:spPr bwMode="auto">
              <a:xfrm>
                <a:off x="3803" y="2219"/>
                <a:ext cx="19"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11" name="Oval 10"/>
              <p:cNvSpPr>
                <a:spLocks noChangeArrowheads="1"/>
              </p:cNvSpPr>
              <p:nvPr/>
            </p:nvSpPr>
            <p:spPr bwMode="auto">
              <a:xfrm>
                <a:off x="3957" y="2074"/>
                <a:ext cx="20" cy="2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grpSp>
      </p:grpSp>
      <p:grpSp>
        <p:nvGrpSpPr>
          <p:cNvPr id="12" name="组合 11"/>
          <p:cNvGrpSpPr/>
          <p:nvPr/>
        </p:nvGrpSpPr>
        <p:grpSpPr>
          <a:xfrm>
            <a:off x="4521139" y="5363435"/>
            <a:ext cx="720000" cy="720000"/>
            <a:chOff x="4521139" y="5319893"/>
            <a:chExt cx="720000" cy="720000"/>
          </a:xfrm>
        </p:grpSpPr>
        <p:sp>
          <p:nvSpPr>
            <p:cNvPr id="13" name="圆角矩形 45"/>
            <p:cNvSpPr>
              <a:spLocks noChangeAspect="1"/>
            </p:cNvSpPr>
            <p:nvPr/>
          </p:nvSpPr>
          <p:spPr>
            <a:xfrm>
              <a:off x="4521139" y="5319893"/>
              <a:ext cx="720000" cy="720000"/>
            </a:xfrm>
            <a:prstGeom prst="roundRect">
              <a:avLst/>
            </a:prstGeom>
            <a:solidFill>
              <a:schemeClr val="accent1"/>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4" name="Freeform 5"/>
            <p:cNvSpPr>
              <a:spLocks noChangeAspect="1" noEditPoints="1"/>
            </p:cNvSpPr>
            <p:nvPr/>
          </p:nvSpPr>
          <p:spPr bwMode="auto">
            <a:xfrm>
              <a:off x="4651639" y="5418608"/>
              <a:ext cx="414502" cy="504000"/>
            </a:xfrm>
            <a:custGeom>
              <a:avLst/>
              <a:gdLst>
                <a:gd name="T0" fmla="*/ 1403 w 1518"/>
                <a:gd name="T1" fmla="*/ 1602 h 1847"/>
                <a:gd name="T2" fmla="*/ 1384 w 1518"/>
                <a:gd name="T3" fmla="*/ 1190 h 1847"/>
                <a:gd name="T4" fmla="*/ 1297 w 1518"/>
                <a:gd name="T5" fmla="*/ 890 h 1847"/>
                <a:gd name="T6" fmla="*/ 1320 w 1518"/>
                <a:gd name="T7" fmla="*/ 897 h 1847"/>
                <a:gd name="T8" fmla="*/ 1408 w 1518"/>
                <a:gd name="T9" fmla="*/ 745 h 1847"/>
                <a:gd name="T10" fmla="*/ 1388 w 1518"/>
                <a:gd name="T11" fmla="*/ 696 h 1847"/>
                <a:gd name="T12" fmla="*/ 657 w 1518"/>
                <a:gd name="T13" fmla="*/ 189 h 1847"/>
                <a:gd name="T14" fmla="*/ 317 w 1518"/>
                <a:gd name="T15" fmla="*/ 8 h 1847"/>
                <a:gd name="T16" fmla="*/ 107 w 1518"/>
                <a:gd name="T17" fmla="*/ 679 h 1847"/>
                <a:gd name="T18" fmla="*/ 267 w 1518"/>
                <a:gd name="T19" fmla="*/ 775 h 1847"/>
                <a:gd name="T20" fmla="*/ 468 w 1518"/>
                <a:gd name="T21" fmla="*/ 547 h 1847"/>
                <a:gd name="T22" fmla="*/ 622 w 1518"/>
                <a:gd name="T23" fmla="*/ 669 h 1847"/>
                <a:gd name="T24" fmla="*/ 487 w 1518"/>
                <a:gd name="T25" fmla="*/ 1602 h 1847"/>
                <a:gd name="T26" fmla="*/ 38 w 1518"/>
                <a:gd name="T27" fmla="*/ 1602 h 1847"/>
                <a:gd name="T28" fmla="*/ 0 w 1518"/>
                <a:gd name="T29" fmla="*/ 1809 h 1847"/>
                <a:gd name="T30" fmla="*/ 1480 w 1518"/>
                <a:gd name="T31" fmla="*/ 1847 h 1847"/>
                <a:gd name="T32" fmla="*/ 1518 w 1518"/>
                <a:gd name="T33" fmla="*/ 1639 h 1847"/>
                <a:gd name="T34" fmla="*/ 1222 w 1518"/>
                <a:gd name="T35" fmla="*/ 1190 h 1847"/>
                <a:gd name="T36" fmla="*/ 1116 w 1518"/>
                <a:gd name="T37" fmla="*/ 1209 h 1847"/>
                <a:gd name="T38" fmla="*/ 1031 w 1518"/>
                <a:gd name="T39" fmla="*/ 1602 h 1847"/>
                <a:gd name="T40" fmla="*/ 905 w 1518"/>
                <a:gd name="T41" fmla="*/ 727 h 1847"/>
                <a:gd name="T42" fmla="*/ 1222 w 1518"/>
                <a:gd name="T43" fmla="*/ 1190 h 1847"/>
                <a:gd name="T44" fmla="*/ 720 w 1518"/>
                <a:gd name="T45" fmla="*/ 838 h 1847"/>
                <a:gd name="T46" fmla="*/ 852 w 1518"/>
                <a:gd name="T47" fmla="*/ 936 h 1847"/>
                <a:gd name="T48" fmla="*/ 641 w 1518"/>
                <a:gd name="T49" fmla="*/ 1112 h 1847"/>
                <a:gd name="T50" fmla="*/ 808 w 1518"/>
                <a:gd name="T51" fmla="*/ 1006 h 1847"/>
                <a:gd name="T52" fmla="*/ 910 w 1518"/>
                <a:gd name="T53" fmla="*/ 1342 h 1847"/>
                <a:gd name="T54" fmla="*/ 870 w 1518"/>
                <a:gd name="T55" fmla="*/ 1064 h 1847"/>
                <a:gd name="T56" fmla="*/ 925 w 1518"/>
                <a:gd name="T57" fmla="*/ 1445 h 1847"/>
                <a:gd name="T58" fmla="*/ 709 w 1518"/>
                <a:gd name="T59" fmla="*/ 1602 h 1847"/>
                <a:gd name="T60" fmla="*/ 693 w 1518"/>
                <a:gd name="T61" fmla="*/ 754 h 1847"/>
                <a:gd name="T62" fmla="*/ 783 w 1518"/>
                <a:gd name="T63" fmla="*/ 677 h 1847"/>
                <a:gd name="T64" fmla="*/ 849 w 1518"/>
                <a:gd name="T65" fmla="*/ 1399 h 1847"/>
                <a:gd name="T66" fmla="*/ 624 w 1518"/>
                <a:gd name="T67" fmla="*/ 1226 h 18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18" h="1847">
                  <a:moveTo>
                    <a:pt x="1480" y="1602"/>
                  </a:moveTo>
                  <a:cubicBezTo>
                    <a:pt x="1403" y="1602"/>
                    <a:pt x="1403" y="1602"/>
                    <a:pt x="1403" y="1602"/>
                  </a:cubicBezTo>
                  <a:cubicBezTo>
                    <a:pt x="1403" y="1209"/>
                    <a:pt x="1403" y="1209"/>
                    <a:pt x="1403" y="1209"/>
                  </a:cubicBezTo>
                  <a:cubicBezTo>
                    <a:pt x="1403" y="1198"/>
                    <a:pt x="1395" y="1190"/>
                    <a:pt x="1384" y="1190"/>
                  </a:cubicBezTo>
                  <a:cubicBezTo>
                    <a:pt x="1297" y="1190"/>
                    <a:pt x="1297" y="1190"/>
                    <a:pt x="1297" y="1190"/>
                  </a:cubicBezTo>
                  <a:cubicBezTo>
                    <a:pt x="1297" y="890"/>
                    <a:pt x="1297" y="890"/>
                    <a:pt x="1297" y="890"/>
                  </a:cubicBezTo>
                  <a:cubicBezTo>
                    <a:pt x="1306" y="894"/>
                    <a:pt x="1306" y="894"/>
                    <a:pt x="1306" y="894"/>
                  </a:cubicBezTo>
                  <a:cubicBezTo>
                    <a:pt x="1311" y="896"/>
                    <a:pt x="1316" y="897"/>
                    <a:pt x="1320" y="897"/>
                  </a:cubicBezTo>
                  <a:cubicBezTo>
                    <a:pt x="1335" y="897"/>
                    <a:pt x="1349" y="888"/>
                    <a:pt x="1355" y="873"/>
                  </a:cubicBezTo>
                  <a:cubicBezTo>
                    <a:pt x="1408" y="745"/>
                    <a:pt x="1408" y="745"/>
                    <a:pt x="1408" y="745"/>
                  </a:cubicBezTo>
                  <a:cubicBezTo>
                    <a:pt x="1412" y="735"/>
                    <a:pt x="1412" y="725"/>
                    <a:pt x="1408" y="716"/>
                  </a:cubicBezTo>
                  <a:cubicBezTo>
                    <a:pt x="1405" y="707"/>
                    <a:pt x="1397" y="699"/>
                    <a:pt x="1388" y="696"/>
                  </a:cubicBezTo>
                  <a:cubicBezTo>
                    <a:pt x="578" y="360"/>
                    <a:pt x="578" y="360"/>
                    <a:pt x="578" y="360"/>
                  </a:cubicBezTo>
                  <a:cubicBezTo>
                    <a:pt x="608" y="304"/>
                    <a:pt x="634" y="246"/>
                    <a:pt x="657" y="189"/>
                  </a:cubicBezTo>
                  <a:cubicBezTo>
                    <a:pt x="665" y="170"/>
                    <a:pt x="656" y="148"/>
                    <a:pt x="637" y="141"/>
                  </a:cubicBezTo>
                  <a:cubicBezTo>
                    <a:pt x="317" y="8"/>
                    <a:pt x="317" y="8"/>
                    <a:pt x="317" y="8"/>
                  </a:cubicBezTo>
                  <a:cubicBezTo>
                    <a:pt x="298" y="0"/>
                    <a:pt x="276" y="9"/>
                    <a:pt x="268" y="28"/>
                  </a:cubicBezTo>
                  <a:cubicBezTo>
                    <a:pt x="189" y="214"/>
                    <a:pt x="137" y="420"/>
                    <a:pt x="107" y="679"/>
                  </a:cubicBezTo>
                  <a:cubicBezTo>
                    <a:pt x="105" y="695"/>
                    <a:pt x="114" y="711"/>
                    <a:pt x="130" y="718"/>
                  </a:cubicBezTo>
                  <a:cubicBezTo>
                    <a:pt x="267" y="775"/>
                    <a:pt x="267" y="775"/>
                    <a:pt x="267" y="775"/>
                  </a:cubicBezTo>
                  <a:cubicBezTo>
                    <a:pt x="283" y="781"/>
                    <a:pt x="300" y="776"/>
                    <a:pt x="311" y="763"/>
                  </a:cubicBezTo>
                  <a:cubicBezTo>
                    <a:pt x="370" y="688"/>
                    <a:pt x="422" y="617"/>
                    <a:pt x="468" y="547"/>
                  </a:cubicBezTo>
                  <a:cubicBezTo>
                    <a:pt x="630" y="614"/>
                    <a:pt x="630" y="614"/>
                    <a:pt x="630" y="614"/>
                  </a:cubicBezTo>
                  <a:cubicBezTo>
                    <a:pt x="622" y="669"/>
                    <a:pt x="622" y="669"/>
                    <a:pt x="622" y="669"/>
                  </a:cubicBezTo>
                  <a:cubicBezTo>
                    <a:pt x="598" y="836"/>
                    <a:pt x="598" y="836"/>
                    <a:pt x="598" y="836"/>
                  </a:cubicBezTo>
                  <a:cubicBezTo>
                    <a:pt x="487" y="1602"/>
                    <a:pt x="487" y="1602"/>
                    <a:pt x="487" y="1602"/>
                  </a:cubicBezTo>
                  <a:cubicBezTo>
                    <a:pt x="228" y="1602"/>
                    <a:pt x="228" y="1602"/>
                    <a:pt x="228" y="1602"/>
                  </a:cubicBezTo>
                  <a:cubicBezTo>
                    <a:pt x="38" y="1602"/>
                    <a:pt x="38" y="1602"/>
                    <a:pt x="38" y="1602"/>
                  </a:cubicBezTo>
                  <a:cubicBezTo>
                    <a:pt x="17" y="1602"/>
                    <a:pt x="0" y="1618"/>
                    <a:pt x="0" y="1639"/>
                  </a:cubicBezTo>
                  <a:cubicBezTo>
                    <a:pt x="0" y="1809"/>
                    <a:pt x="0" y="1809"/>
                    <a:pt x="0" y="1809"/>
                  </a:cubicBezTo>
                  <a:cubicBezTo>
                    <a:pt x="0" y="1830"/>
                    <a:pt x="17" y="1847"/>
                    <a:pt x="38" y="1847"/>
                  </a:cubicBezTo>
                  <a:cubicBezTo>
                    <a:pt x="1480" y="1847"/>
                    <a:pt x="1480" y="1847"/>
                    <a:pt x="1480" y="1847"/>
                  </a:cubicBezTo>
                  <a:cubicBezTo>
                    <a:pt x="1501" y="1847"/>
                    <a:pt x="1518" y="1830"/>
                    <a:pt x="1518" y="1809"/>
                  </a:cubicBezTo>
                  <a:cubicBezTo>
                    <a:pt x="1518" y="1639"/>
                    <a:pt x="1518" y="1639"/>
                    <a:pt x="1518" y="1639"/>
                  </a:cubicBezTo>
                  <a:cubicBezTo>
                    <a:pt x="1518" y="1618"/>
                    <a:pt x="1501" y="1602"/>
                    <a:pt x="1480" y="1602"/>
                  </a:cubicBezTo>
                  <a:close/>
                  <a:moveTo>
                    <a:pt x="1222" y="1190"/>
                  </a:moveTo>
                  <a:cubicBezTo>
                    <a:pt x="1135" y="1190"/>
                    <a:pt x="1135" y="1190"/>
                    <a:pt x="1135" y="1190"/>
                  </a:cubicBezTo>
                  <a:cubicBezTo>
                    <a:pt x="1124" y="1190"/>
                    <a:pt x="1116" y="1198"/>
                    <a:pt x="1116" y="1209"/>
                  </a:cubicBezTo>
                  <a:cubicBezTo>
                    <a:pt x="1116" y="1602"/>
                    <a:pt x="1116" y="1602"/>
                    <a:pt x="1116" y="1602"/>
                  </a:cubicBezTo>
                  <a:cubicBezTo>
                    <a:pt x="1031" y="1602"/>
                    <a:pt x="1031" y="1602"/>
                    <a:pt x="1031" y="1602"/>
                  </a:cubicBezTo>
                  <a:cubicBezTo>
                    <a:pt x="920" y="836"/>
                    <a:pt x="920" y="836"/>
                    <a:pt x="920" y="836"/>
                  </a:cubicBezTo>
                  <a:cubicBezTo>
                    <a:pt x="905" y="727"/>
                    <a:pt x="905" y="727"/>
                    <a:pt x="905" y="727"/>
                  </a:cubicBezTo>
                  <a:cubicBezTo>
                    <a:pt x="1222" y="859"/>
                    <a:pt x="1222" y="859"/>
                    <a:pt x="1222" y="859"/>
                  </a:cubicBezTo>
                  <a:cubicBezTo>
                    <a:pt x="1222" y="1190"/>
                    <a:pt x="1222" y="1190"/>
                    <a:pt x="1222" y="1190"/>
                  </a:cubicBezTo>
                  <a:close/>
                  <a:moveTo>
                    <a:pt x="852" y="936"/>
                  </a:moveTo>
                  <a:cubicBezTo>
                    <a:pt x="720" y="838"/>
                    <a:pt x="720" y="838"/>
                    <a:pt x="720" y="838"/>
                  </a:cubicBezTo>
                  <a:cubicBezTo>
                    <a:pt x="825" y="749"/>
                    <a:pt x="825" y="749"/>
                    <a:pt x="825" y="749"/>
                  </a:cubicBezTo>
                  <a:lnTo>
                    <a:pt x="852" y="936"/>
                  </a:lnTo>
                  <a:close/>
                  <a:moveTo>
                    <a:pt x="808" y="1006"/>
                  </a:moveTo>
                  <a:cubicBezTo>
                    <a:pt x="641" y="1112"/>
                    <a:pt x="641" y="1112"/>
                    <a:pt x="641" y="1112"/>
                  </a:cubicBezTo>
                  <a:cubicBezTo>
                    <a:pt x="671" y="904"/>
                    <a:pt x="671" y="904"/>
                    <a:pt x="671" y="904"/>
                  </a:cubicBezTo>
                  <a:lnTo>
                    <a:pt x="808" y="1006"/>
                  </a:lnTo>
                  <a:close/>
                  <a:moveTo>
                    <a:pt x="870" y="1064"/>
                  </a:moveTo>
                  <a:cubicBezTo>
                    <a:pt x="910" y="1342"/>
                    <a:pt x="910" y="1342"/>
                    <a:pt x="910" y="1342"/>
                  </a:cubicBezTo>
                  <a:cubicBezTo>
                    <a:pt x="694" y="1176"/>
                    <a:pt x="694" y="1176"/>
                    <a:pt x="694" y="1176"/>
                  </a:cubicBezTo>
                  <a:lnTo>
                    <a:pt x="870" y="1064"/>
                  </a:lnTo>
                  <a:close/>
                  <a:moveTo>
                    <a:pt x="709" y="1602"/>
                  </a:moveTo>
                  <a:cubicBezTo>
                    <a:pt x="925" y="1445"/>
                    <a:pt x="925" y="1445"/>
                    <a:pt x="925" y="1445"/>
                  </a:cubicBezTo>
                  <a:cubicBezTo>
                    <a:pt x="948" y="1602"/>
                    <a:pt x="948" y="1602"/>
                    <a:pt x="948" y="1602"/>
                  </a:cubicBezTo>
                  <a:lnTo>
                    <a:pt x="709" y="1602"/>
                  </a:lnTo>
                  <a:close/>
                  <a:moveTo>
                    <a:pt x="783" y="677"/>
                  </a:moveTo>
                  <a:cubicBezTo>
                    <a:pt x="693" y="754"/>
                    <a:pt x="693" y="754"/>
                    <a:pt x="693" y="754"/>
                  </a:cubicBezTo>
                  <a:cubicBezTo>
                    <a:pt x="708" y="646"/>
                    <a:pt x="708" y="646"/>
                    <a:pt x="708" y="646"/>
                  </a:cubicBezTo>
                  <a:lnTo>
                    <a:pt x="783" y="677"/>
                  </a:lnTo>
                  <a:close/>
                  <a:moveTo>
                    <a:pt x="624" y="1226"/>
                  </a:moveTo>
                  <a:cubicBezTo>
                    <a:pt x="849" y="1399"/>
                    <a:pt x="849" y="1399"/>
                    <a:pt x="849" y="1399"/>
                  </a:cubicBezTo>
                  <a:cubicBezTo>
                    <a:pt x="570" y="1601"/>
                    <a:pt x="570" y="1601"/>
                    <a:pt x="570" y="1601"/>
                  </a:cubicBezTo>
                  <a:lnTo>
                    <a:pt x="624" y="1226"/>
                  </a:lnTo>
                  <a:close/>
                </a:path>
              </a:pathLst>
            </a:custGeom>
            <a:solidFill>
              <a:schemeClr val="bg1"/>
            </a:solidFill>
            <a:ln>
              <a:noFill/>
            </a:ln>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15" name="组合 14"/>
          <p:cNvGrpSpPr/>
          <p:nvPr/>
        </p:nvGrpSpPr>
        <p:grpSpPr>
          <a:xfrm>
            <a:off x="6150923" y="5363435"/>
            <a:ext cx="720000" cy="720000"/>
            <a:chOff x="6150923" y="5319893"/>
            <a:chExt cx="720000" cy="720000"/>
          </a:xfrm>
        </p:grpSpPr>
        <p:sp>
          <p:nvSpPr>
            <p:cNvPr id="16" name="圆角矩形 43"/>
            <p:cNvSpPr>
              <a:spLocks noChangeAspect="1"/>
            </p:cNvSpPr>
            <p:nvPr/>
          </p:nvSpPr>
          <p:spPr>
            <a:xfrm>
              <a:off x="6150923" y="5319893"/>
              <a:ext cx="720000" cy="720000"/>
            </a:xfrm>
            <a:prstGeom prst="roundRect">
              <a:avLst/>
            </a:prstGeom>
            <a:solidFill>
              <a:schemeClr val="accent3"/>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17" name="Group 5"/>
            <p:cNvGrpSpPr>
              <a:grpSpLocks noChangeAspect="1"/>
            </p:cNvGrpSpPr>
            <p:nvPr/>
          </p:nvGrpSpPr>
          <p:grpSpPr bwMode="auto">
            <a:xfrm>
              <a:off x="6240923" y="5403675"/>
              <a:ext cx="540000" cy="502711"/>
              <a:chOff x="1577" y="314"/>
              <a:chExt cx="782" cy="728"/>
            </a:xfrm>
            <a:solidFill>
              <a:schemeClr val="bg1"/>
            </a:solidFill>
          </p:grpSpPr>
          <p:sp>
            <p:nvSpPr>
              <p:cNvPr id="18"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19" name="Oval 7"/>
              <p:cNvSpPr>
                <a:spLocks noChangeArrowheads="1"/>
              </p:cNvSpPr>
              <p:nvPr/>
            </p:nvSpPr>
            <p:spPr bwMode="auto">
              <a:xfrm>
                <a:off x="1742" y="460"/>
                <a:ext cx="52" cy="5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20" name="Freeform 8"/>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21" name="Freeform 9"/>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22" name="Freeform 10"/>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23" name="Freeform 11"/>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24" name="Freeform 12"/>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25"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grpSp>
      </p:grpSp>
      <p:grpSp>
        <p:nvGrpSpPr>
          <p:cNvPr id="26" name="组合 25"/>
          <p:cNvGrpSpPr/>
          <p:nvPr/>
        </p:nvGrpSpPr>
        <p:grpSpPr>
          <a:xfrm>
            <a:off x="6965815" y="5363435"/>
            <a:ext cx="720000" cy="720000"/>
            <a:chOff x="6965815" y="5319893"/>
            <a:chExt cx="720000" cy="720000"/>
          </a:xfrm>
        </p:grpSpPr>
        <p:sp>
          <p:nvSpPr>
            <p:cNvPr id="27" name="圆角矩形 44"/>
            <p:cNvSpPr>
              <a:spLocks noChangeAspect="1"/>
            </p:cNvSpPr>
            <p:nvPr/>
          </p:nvSpPr>
          <p:spPr>
            <a:xfrm>
              <a:off x="6965815" y="5319893"/>
              <a:ext cx="720000" cy="720000"/>
            </a:xfrm>
            <a:prstGeom prst="roundRect">
              <a:avLst/>
            </a:prstGeom>
            <a:solidFill>
              <a:schemeClr val="accent4"/>
            </a:solidFill>
            <a:ln w="25400" algn="ctr">
              <a:noFill/>
              <a:miter lim="800000"/>
            </a:ln>
            <a:effectLst>
              <a:outerShdw blurRad="63500" algn="ctr" rotWithShape="0">
                <a:prstClr val="black">
                  <a:alpha val="40000"/>
                </a:prstClr>
              </a:outerShdw>
            </a:effectLst>
          </p:spPr>
          <p:txBody>
            <a:bodyPr anchor="ctr"/>
            <a:lstStyle/>
            <a:p>
              <a:pPr algn="ctr" defTabSz="1146175"/>
              <a:endParaRPr lang="zh-CN" altLang="en-US" sz="2255" dirty="0">
                <a:solidFill>
                  <a:schemeClr val="tx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28" name="Freeform 5"/>
            <p:cNvSpPr>
              <a:spLocks noChangeAspect="1" noEditPoints="1"/>
            </p:cNvSpPr>
            <p:nvPr/>
          </p:nvSpPr>
          <p:spPr bwMode="auto">
            <a:xfrm>
              <a:off x="7055815" y="5491385"/>
              <a:ext cx="540000" cy="400063"/>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grpSp>
      <p:sp>
        <p:nvSpPr>
          <p:cNvPr id="29" name="TextBox 24"/>
          <p:cNvSpPr txBox="1"/>
          <p:nvPr/>
        </p:nvSpPr>
        <p:spPr>
          <a:xfrm>
            <a:off x="5066016" y="4752572"/>
            <a:ext cx="1991251" cy="408189"/>
          </a:xfrm>
          <a:prstGeom prst="rect">
            <a:avLst/>
          </a:prstGeom>
          <a:noFill/>
        </p:spPr>
        <p:txBody>
          <a:bodyPr wrap="none" rtlCol="0">
            <a:spAutoFit/>
          </a:bodyPr>
          <a:lstStyle/>
          <a:p>
            <a:pPr>
              <a:lnSpc>
                <a:spcPct val="110000"/>
              </a:lnSpc>
            </a:pPr>
            <a:r>
              <a:rPr lang="zh-CN" altLang="en-US" sz="2000" b="1" dirty="0">
                <a:solidFill>
                  <a:schemeClr val="accent2"/>
                </a:solidFill>
                <a:latin typeface="FZKai-Z03S" panose="03000509000000000000" pitchFamily="65" charset="-122"/>
                <a:ea typeface="FZKai-Z03S" panose="03000509000000000000" pitchFamily="65" charset="-122"/>
                <a:sym typeface="FZKai-Z03S" panose="03000509000000000000" pitchFamily="65" charset="-122"/>
              </a:rPr>
              <a:t>请替换文字内容</a:t>
            </a:r>
          </a:p>
        </p:txBody>
      </p:sp>
      <p:grpSp>
        <p:nvGrpSpPr>
          <p:cNvPr id="30" name="组合 29"/>
          <p:cNvGrpSpPr/>
          <p:nvPr/>
        </p:nvGrpSpPr>
        <p:grpSpPr>
          <a:xfrm>
            <a:off x="1714258" y="5178244"/>
            <a:ext cx="2555862" cy="1156619"/>
            <a:chOff x="448680" y="4399916"/>
            <a:chExt cx="2555862" cy="1156619"/>
          </a:xfrm>
        </p:grpSpPr>
        <p:sp>
          <p:nvSpPr>
            <p:cNvPr id="31" name="TextBox 23"/>
            <p:cNvSpPr txBox="1"/>
            <p:nvPr/>
          </p:nvSpPr>
          <p:spPr>
            <a:xfrm>
              <a:off x="448680" y="4753238"/>
              <a:ext cx="2555862" cy="803297"/>
            </a:xfrm>
            <a:prstGeom prst="rect">
              <a:avLst/>
            </a:prstGeom>
            <a:noFill/>
          </p:spPr>
          <p:txBody>
            <a:bodyPr wrap="square" rtlCol="0">
              <a:spAutoFit/>
            </a:bodyPr>
            <a:lstStyle/>
            <a:p>
              <a:pPr algn="r">
                <a:lnSpc>
                  <a:spcPct val="110000"/>
                </a:lnSpc>
              </a:pPr>
              <a:r>
                <a:rPr lang="zh-CN" altLang="en-US"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点击添加相关标题文字，点击添加相关标题文字，点击添加相关标题文字。</a:t>
              </a:r>
              <a:endParaRPr lang="en-GB" altLang="zh-CN"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2" name="TextBox 24"/>
            <p:cNvSpPr txBox="1"/>
            <p:nvPr/>
          </p:nvSpPr>
          <p:spPr>
            <a:xfrm>
              <a:off x="1192829" y="4399916"/>
              <a:ext cx="1811713" cy="376642"/>
            </a:xfrm>
            <a:prstGeom prst="rect">
              <a:avLst/>
            </a:prstGeom>
            <a:noFill/>
          </p:spPr>
          <p:txBody>
            <a:bodyPr wrap="none" rtlCol="0">
              <a:spAutoFit/>
            </a:bodyPr>
            <a:lstStyle/>
            <a:p>
              <a:pPr algn="r">
                <a:lnSpc>
                  <a:spcPct val="110000"/>
                </a:lnSpc>
              </a:pPr>
              <a:r>
                <a:rPr lang="zh-CN" altLang="en-US"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请替换文字内容</a:t>
              </a:r>
            </a:p>
          </p:txBody>
        </p:sp>
      </p:grpSp>
      <p:grpSp>
        <p:nvGrpSpPr>
          <p:cNvPr id="33" name="组合 32"/>
          <p:cNvGrpSpPr/>
          <p:nvPr/>
        </p:nvGrpSpPr>
        <p:grpSpPr>
          <a:xfrm>
            <a:off x="8003167" y="5178244"/>
            <a:ext cx="2555862" cy="1156619"/>
            <a:chOff x="448680" y="4399916"/>
            <a:chExt cx="2555862" cy="1156619"/>
          </a:xfrm>
        </p:grpSpPr>
        <p:sp>
          <p:nvSpPr>
            <p:cNvPr id="34" name="TextBox 23"/>
            <p:cNvSpPr txBox="1"/>
            <p:nvPr/>
          </p:nvSpPr>
          <p:spPr>
            <a:xfrm>
              <a:off x="448680" y="4753238"/>
              <a:ext cx="2555862" cy="803297"/>
            </a:xfrm>
            <a:prstGeom prst="rect">
              <a:avLst/>
            </a:prstGeom>
            <a:noFill/>
          </p:spPr>
          <p:txBody>
            <a:bodyPr wrap="square" rtlCol="0">
              <a:spAutoFit/>
            </a:bodyPr>
            <a:lstStyle/>
            <a:p>
              <a:pPr>
                <a:lnSpc>
                  <a:spcPct val="110000"/>
                </a:lnSpc>
              </a:pPr>
              <a:r>
                <a:rPr lang="zh-CN" altLang="en-US"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rPr>
                <a:t>点击添加相关标题文字，点击添加相关标题文字，点击添加相关标题文字。</a:t>
              </a:r>
              <a:endParaRPr lang="en-GB" altLang="zh-CN" sz="1400" dirty="0">
                <a:solidFill>
                  <a:schemeClr val="tx1">
                    <a:lumMod val="85000"/>
                    <a:lumOff val="15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5" name="TextBox 24"/>
            <p:cNvSpPr txBox="1"/>
            <p:nvPr/>
          </p:nvSpPr>
          <p:spPr>
            <a:xfrm>
              <a:off x="448680" y="4399916"/>
              <a:ext cx="1811714" cy="376642"/>
            </a:xfrm>
            <a:prstGeom prst="rect">
              <a:avLst/>
            </a:prstGeom>
            <a:noFill/>
          </p:spPr>
          <p:txBody>
            <a:bodyPr wrap="none" rtlCol="0">
              <a:spAutoFit/>
            </a:bodyPr>
            <a:lstStyle/>
            <a:p>
              <a:pPr>
                <a:lnSpc>
                  <a:spcPct val="110000"/>
                </a:lnSpc>
              </a:pPr>
              <a:r>
                <a:rPr lang="zh-CN" altLang="en-US" b="1" dirty="0">
                  <a:solidFill>
                    <a:schemeClr val="accent3"/>
                  </a:solidFill>
                  <a:latin typeface="FZKai-Z03S" panose="03000509000000000000" pitchFamily="65" charset="-122"/>
                  <a:ea typeface="FZKai-Z03S" panose="03000509000000000000" pitchFamily="65" charset="-122"/>
                  <a:sym typeface="FZKai-Z03S" panose="03000509000000000000" pitchFamily="65" charset="-122"/>
                </a:rPr>
                <a:t>请替换文字内容</a:t>
              </a:r>
            </a:p>
          </p:txBody>
        </p:sp>
      </p:grpSp>
      <p:sp>
        <p:nvSpPr>
          <p:cNvPr id="38" name="文本框 37">
            <a:extLst>
              <a:ext uri="{FF2B5EF4-FFF2-40B4-BE49-F238E27FC236}">
                <a16:creationId xmlns:a16="http://schemas.microsoft.com/office/drawing/2014/main" xmlns="" id="{3D2D1705-6AE3-4151-B590-A56141147310}"/>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41" name="图片 40">
            <a:extLst>
              <a:ext uri="{FF2B5EF4-FFF2-40B4-BE49-F238E27FC236}">
                <a16:creationId xmlns:a16="http://schemas.microsoft.com/office/drawing/2014/main" xmlns="" id="{169B871D-36A8-41FE-BA4C-0D0999D072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08055"/>
            <a:ext cx="12192000" cy="63642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800"/>
                                </p:stCondLst>
                                <p:childTnLst>
                                  <p:par>
                                    <p:cTn id="11" presetID="49" presetClass="entr" presetSubtype="0" decel="10000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360"/>
                                              </p:val>
                                            </p:tav>
                                            <p:tav tm="100000">
                                              <p:val>
                                                <p:fltVal val="0"/>
                                              </p:val>
                                            </p:tav>
                                          </p:tavLst>
                                        </p:anim>
                                        <p:animEffect transition="in" filter="fade">
                                          <p:cBhvr>
                                            <p:cTn id="28" dur="500"/>
                                            <p:tgtEl>
                                              <p:spTgt spid="15"/>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 calcmode="lin" valueType="num">
                                          <p:cBhvr>
                                            <p:cTn id="33" dur="500" fill="hold"/>
                                            <p:tgtEl>
                                              <p:spTgt spid="26"/>
                                            </p:tgtEl>
                                            <p:attrNameLst>
                                              <p:attrName>style.rotation</p:attrName>
                                            </p:attrNameLst>
                                          </p:cBhvr>
                                          <p:tavLst>
                                            <p:tav tm="0">
                                              <p:val>
                                                <p:fltVal val="360"/>
                                              </p:val>
                                            </p:tav>
                                            <p:tav tm="100000">
                                              <p:val>
                                                <p:fltVal val="0"/>
                                              </p:val>
                                            </p:tav>
                                          </p:tavLst>
                                        </p:anim>
                                        <p:animEffect transition="in" filter="fade">
                                          <p:cBhvr>
                                            <p:cTn id="34" dur="500"/>
                                            <p:tgtEl>
                                              <p:spTgt spid="26"/>
                                            </p:tgtEl>
                                          </p:cBhvr>
                                        </p:animEffect>
                                      </p:childTnLst>
                                    </p:cTn>
                                  </p:par>
                                </p:childTnLst>
                              </p:cTn>
                            </p:par>
                            <p:par>
                              <p:cTn id="35" fill="hold">
                                <p:stCondLst>
                                  <p:cond delay="1300"/>
                                </p:stCondLst>
                                <p:childTnLst>
                                  <p:par>
                                    <p:cTn id="36" presetID="2" presetClass="entr" presetSubtype="8" fill="hold" nodeType="afterEffect" p14:presetBounceEnd="46000">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14:bounceEnd="46000">
                                          <p:cBhvr additive="base">
                                            <p:cTn id="38" dur="1000" fill="hold"/>
                                            <p:tgtEl>
                                              <p:spTgt spid="30"/>
                                            </p:tgtEl>
                                            <p:attrNameLst>
                                              <p:attrName>ppt_x</p:attrName>
                                            </p:attrNameLst>
                                          </p:cBhvr>
                                          <p:tavLst>
                                            <p:tav tm="0">
                                              <p:val>
                                                <p:strVal val="0-#ppt_w/2"/>
                                              </p:val>
                                            </p:tav>
                                            <p:tav tm="100000">
                                              <p:val>
                                                <p:strVal val="#ppt_x"/>
                                              </p:val>
                                            </p:tav>
                                          </p:tavLst>
                                        </p:anim>
                                        <p:anim calcmode="lin" valueType="num" p14:bounceEnd="46000">
                                          <p:cBhvr additive="base">
                                            <p:cTn id="39" dur="100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14:presetBounceEnd="46000">
                                      <p:stCondLst>
                                        <p:cond delay="500"/>
                                      </p:stCondLst>
                                      <p:childTnLst>
                                        <p:set>
                                          <p:cBhvr>
                                            <p:cTn id="41" dur="1" fill="hold">
                                              <p:stCondLst>
                                                <p:cond delay="0"/>
                                              </p:stCondLst>
                                            </p:cTn>
                                            <p:tgtEl>
                                              <p:spTgt spid="33"/>
                                            </p:tgtEl>
                                            <p:attrNameLst>
                                              <p:attrName>style.visibility</p:attrName>
                                            </p:attrNameLst>
                                          </p:cBhvr>
                                          <p:to>
                                            <p:strVal val="visible"/>
                                          </p:to>
                                        </p:set>
                                        <p:anim calcmode="lin" valueType="num" p14:bounceEnd="46000">
                                          <p:cBhvr additive="base">
                                            <p:cTn id="42" dur="1000" fill="hold"/>
                                            <p:tgtEl>
                                              <p:spTgt spid="33"/>
                                            </p:tgtEl>
                                            <p:attrNameLst>
                                              <p:attrName>ppt_x</p:attrName>
                                            </p:attrNameLst>
                                          </p:cBhvr>
                                          <p:tavLst>
                                            <p:tav tm="0">
                                              <p:val>
                                                <p:strVal val="1+#ppt_w/2"/>
                                              </p:val>
                                            </p:tav>
                                            <p:tav tm="100000">
                                              <p:val>
                                                <p:strVal val="#ppt_x"/>
                                              </p:val>
                                            </p:tav>
                                          </p:tavLst>
                                        </p:anim>
                                        <p:anim calcmode="lin" valueType="num" p14:bounceEnd="46000">
                                          <p:cBhvr additive="base">
                                            <p:cTn id="43"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800"/>
                                </p:stCondLst>
                                <p:childTnLst>
                                  <p:par>
                                    <p:cTn id="11" presetID="49" presetClass="entr" presetSubtype="0" decel="10000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 calcmode="lin" valueType="num">
                                          <p:cBhvr>
                                            <p:cTn id="27" dur="500" fill="hold"/>
                                            <p:tgtEl>
                                              <p:spTgt spid="15"/>
                                            </p:tgtEl>
                                            <p:attrNameLst>
                                              <p:attrName>style.rotation</p:attrName>
                                            </p:attrNameLst>
                                          </p:cBhvr>
                                          <p:tavLst>
                                            <p:tav tm="0">
                                              <p:val>
                                                <p:fltVal val="360"/>
                                              </p:val>
                                            </p:tav>
                                            <p:tav tm="100000">
                                              <p:val>
                                                <p:fltVal val="0"/>
                                              </p:val>
                                            </p:tav>
                                          </p:tavLst>
                                        </p:anim>
                                        <p:animEffect transition="in" filter="fade">
                                          <p:cBhvr>
                                            <p:cTn id="28" dur="500"/>
                                            <p:tgtEl>
                                              <p:spTgt spid="15"/>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 calcmode="lin" valueType="num">
                                          <p:cBhvr>
                                            <p:cTn id="33" dur="500" fill="hold"/>
                                            <p:tgtEl>
                                              <p:spTgt spid="26"/>
                                            </p:tgtEl>
                                            <p:attrNameLst>
                                              <p:attrName>style.rotation</p:attrName>
                                            </p:attrNameLst>
                                          </p:cBhvr>
                                          <p:tavLst>
                                            <p:tav tm="0">
                                              <p:val>
                                                <p:fltVal val="360"/>
                                              </p:val>
                                            </p:tav>
                                            <p:tav tm="100000">
                                              <p:val>
                                                <p:fltVal val="0"/>
                                              </p:val>
                                            </p:tav>
                                          </p:tavLst>
                                        </p:anim>
                                        <p:animEffect transition="in" filter="fade">
                                          <p:cBhvr>
                                            <p:cTn id="34" dur="500"/>
                                            <p:tgtEl>
                                              <p:spTgt spid="26"/>
                                            </p:tgtEl>
                                          </p:cBhvr>
                                        </p:animEffect>
                                      </p:childTnLst>
                                    </p:cTn>
                                  </p:par>
                                </p:childTnLst>
                              </p:cTn>
                            </p:par>
                            <p:par>
                              <p:cTn id="35" fill="hold">
                                <p:stCondLst>
                                  <p:cond delay="1300"/>
                                </p:stCondLst>
                                <p:childTnLst>
                                  <p:par>
                                    <p:cTn id="36" presetID="2" presetClass="entr" presetSubtype="8"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1000" fill="hold"/>
                                            <p:tgtEl>
                                              <p:spTgt spid="30"/>
                                            </p:tgtEl>
                                            <p:attrNameLst>
                                              <p:attrName>ppt_x</p:attrName>
                                            </p:attrNameLst>
                                          </p:cBhvr>
                                          <p:tavLst>
                                            <p:tav tm="0">
                                              <p:val>
                                                <p:strVal val="0-#ppt_w/2"/>
                                              </p:val>
                                            </p:tav>
                                            <p:tav tm="100000">
                                              <p:val>
                                                <p:strVal val="#ppt_x"/>
                                              </p:val>
                                            </p:tav>
                                          </p:tavLst>
                                        </p:anim>
                                        <p:anim calcmode="lin" valueType="num">
                                          <p:cBhvr additive="base">
                                            <p:cTn id="39" dur="100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50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1000" fill="hold"/>
                                            <p:tgtEl>
                                              <p:spTgt spid="33"/>
                                            </p:tgtEl>
                                            <p:attrNameLst>
                                              <p:attrName>ppt_x</p:attrName>
                                            </p:attrNameLst>
                                          </p:cBhvr>
                                          <p:tavLst>
                                            <p:tav tm="0">
                                              <p:val>
                                                <p:strVal val="1+#ppt_w/2"/>
                                              </p:val>
                                            </p:tav>
                                            <p:tav tm="100000">
                                              <p:val>
                                                <p:strVal val="#ppt_x"/>
                                              </p:val>
                                            </p:tav>
                                          </p:tavLst>
                                        </p:anim>
                                        <p:anim calcmode="lin" valueType="num">
                                          <p:cBhvr additive="base">
                                            <p:cTn id="43"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53">
            <a:extLst>
              <a:ext uri="{FF2B5EF4-FFF2-40B4-BE49-F238E27FC236}">
                <a16:creationId xmlns:a16="http://schemas.microsoft.com/office/drawing/2014/main" xmlns="" id="{AF7BEC7C-69B7-433E-9382-82410ADE7013}"/>
              </a:ext>
            </a:extLst>
          </p:cNvPr>
          <p:cNvSpPr txBox="1"/>
          <p:nvPr/>
        </p:nvSpPr>
        <p:spPr>
          <a:xfrm>
            <a:off x="6462221" y="1303404"/>
            <a:ext cx="818500" cy="707886"/>
          </a:xfrm>
          <a:prstGeom prst="rect">
            <a:avLst/>
          </a:prstGeom>
          <a:noFill/>
          <a:ln w="9525">
            <a:noFill/>
          </a:ln>
        </p:spPr>
        <p:txBody>
          <a:bodyPr wrap="square">
            <a:spAutoFit/>
          </a:bodyPr>
          <a:lstStyle/>
          <a:p>
            <a:pPr lvl="0" eaLnBrk="1" hangingPunct="1"/>
            <a:r>
              <a:rPr lang="en-US" altLang="x-none" sz="40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01</a:t>
            </a:r>
            <a:endParaRPr lang="zh-CN" altLang="en-US" sz="40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 name="文本框 3">
            <a:extLst>
              <a:ext uri="{FF2B5EF4-FFF2-40B4-BE49-F238E27FC236}">
                <a16:creationId xmlns:a16="http://schemas.microsoft.com/office/drawing/2014/main" xmlns="" id="{E92495E5-A0ED-4330-8BAE-D0903121301D}"/>
              </a:ext>
            </a:extLst>
          </p:cNvPr>
          <p:cNvSpPr txBox="1"/>
          <p:nvPr/>
        </p:nvSpPr>
        <p:spPr>
          <a:xfrm>
            <a:off x="7752251" y="1341504"/>
            <a:ext cx="3010487" cy="523220"/>
          </a:xfrm>
          <a:prstGeom prst="rect">
            <a:avLst/>
          </a:prstGeom>
          <a:noFill/>
        </p:spPr>
        <p:txBody>
          <a:bodyPr wrap="square" rtlCol="0">
            <a:spAutoFit/>
          </a:bodyPr>
          <a:lstStyle/>
          <a:p>
            <a:pPr algn="dist"/>
            <a:r>
              <a:rPr lang="zh-CN" altLang="en-US" sz="2800" dirty="0">
                <a:solidFill>
                  <a:schemeClr val="accent2"/>
                </a:solidFill>
                <a:latin typeface="FZKai-Z03S" panose="03000509000000000000" pitchFamily="65" charset="-122"/>
                <a:ea typeface="FZKai-Z03S" panose="03000509000000000000" pitchFamily="65" charset="-122"/>
                <a:cs typeface="+mn-ea"/>
                <a:sym typeface="FZKai-Z03S" panose="03000509000000000000" pitchFamily="65" charset="-122"/>
              </a:rPr>
              <a:t>旅行方案</a:t>
            </a:r>
            <a:endParaRPr lang="zh-CN" altLang="en-US" sz="2800" b="1" dirty="0">
              <a:solidFill>
                <a:schemeClr val="accent2"/>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 name="文本框 53">
            <a:extLst>
              <a:ext uri="{FF2B5EF4-FFF2-40B4-BE49-F238E27FC236}">
                <a16:creationId xmlns:a16="http://schemas.microsoft.com/office/drawing/2014/main" xmlns="" id="{5B51549F-A1C0-4BB3-8E75-6D54225286BC}"/>
              </a:ext>
            </a:extLst>
          </p:cNvPr>
          <p:cNvSpPr txBox="1"/>
          <p:nvPr/>
        </p:nvSpPr>
        <p:spPr>
          <a:xfrm>
            <a:off x="6462221" y="2321460"/>
            <a:ext cx="818500" cy="707886"/>
          </a:xfrm>
          <a:prstGeom prst="rect">
            <a:avLst/>
          </a:prstGeom>
          <a:noFill/>
          <a:ln w="9525">
            <a:noFill/>
          </a:ln>
        </p:spPr>
        <p:txBody>
          <a:bodyPr wrap="square">
            <a:spAutoFit/>
          </a:bodyPr>
          <a:lstStyle/>
          <a:p>
            <a:pPr lvl="0" eaLnBrk="1" hangingPunct="1"/>
            <a:r>
              <a:rPr lang="en-US" altLang="x-none" sz="40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02</a:t>
            </a:r>
            <a:endParaRPr lang="zh-CN" altLang="en-US" sz="40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6" name="文本框 5">
            <a:extLst>
              <a:ext uri="{FF2B5EF4-FFF2-40B4-BE49-F238E27FC236}">
                <a16:creationId xmlns:a16="http://schemas.microsoft.com/office/drawing/2014/main" xmlns="" id="{EC7D42D2-0436-4A03-A5E8-E56D6C628D7A}"/>
              </a:ext>
            </a:extLst>
          </p:cNvPr>
          <p:cNvSpPr txBox="1"/>
          <p:nvPr/>
        </p:nvSpPr>
        <p:spPr>
          <a:xfrm>
            <a:off x="7752251" y="2359560"/>
            <a:ext cx="3010487" cy="523220"/>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dist"/>
            <a:r>
              <a:rPr lang="zh-CN" altLang="en-US" dirty="0">
                <a:solidFill>
                  <a:schemeClr val="accent2"/>
                </a:solidFill>
                <a:latin typeface="FZKai-Z03S" panose="03000509000000000000" pitchFamily="65" charset="-122"/>
                <a:ea typeface="FZKai-Z03S" panose="03000509000000000000" pitchFamily="65" charset="-122"/>
                <a:cs typeface="+mn-ea"/>
                <a:sym typeface="FZKai-Z03S" panose="03000509000000000000" pitchFamily="65" charset="-122"/>
              </a:rPr>
              <a:t>旅行足迹</a:t>
            </a:r>
            <a:endParaRPr lang="zh-CN" altLang="en-US" dirty="0">
              <a:solidFill>
                <a:schemeClr val="accent2"/>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 name="文本框 53">
            <a:extLst>
              <a:ext uri="{FF2B5EF4-FFF2-40B4-BE49-F238E27FC236}">
                <a16:creationId xmlns:a16="http://schemas.microsoft.com/office/drawing/2014/main" xmlns="" id="{EE279AF9-3AA3-42EE-BC0D-37ECB8F7E0A1}"/>
              </a:ext>
            </a:extLst>
          </p:cNvPr>
          <p:cNvSpPr txBox="1"/>
          <p:nvPr/>
        </p:nvSpPr>
        <p:spPr>
          <a:xfrm>
            <a:off x="6462221" y="3338282"/>
            <a:ext cx="818500" cy="707886"/>
          </a:xfrm>
          <a:prstGeom prst="rect">
            <a:avLst/>
          </a:prstGeom>
          <a:noFill/>
          <a:ln w="9525">
            <a:noFill/>
          </a:ln>
        </p:spPr>
        <p:txBody>
          <a:bodyPr wrap="square">
            <a:spAutoFit/>
          </a:bodyPr>
          <a:lstStyle/>
          <a:p>
            <a:pPr lvl="0" eaLnBrk="1" hangingPunct="1"/>
            <a:r>
              <a:rPr lang="en-US" altLang="x-none" sz="40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03</a:t>
            </a:r>
            <a:endParaRPr lang="zh-CN" altLang="en-US" sz="40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8" name="文本框 7">
            <a:extLst>
              <a:ext uri="{FF2B5EF4-FFF2-40B4-BE49-F238E27FC236}">
                <a16:creationId xmlns:a16="http://schemas.microsoft.com/office/drawing/2014/main" xmlns="" id="{0CAF86B8-6B87-49DB-8E03-2D1EAA86FDD5}"/>
              </a:ext>
            </a:extLst>
          </p:cNvPr>
          <p:cNvSpPr txBox="1"/>
          <p:nvPr/>
        </p:nvSpPr>
        <p:spPr>
          <a:xfrm>
            <a:off x="7752251" y="3376382"/>
            <a:ext cx="3010487" cy="523220"/>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dist"/>
            <a:r>
              <a:rPr lang="zh-CN" altLang="en-US" dirty="0">
                <a:solidFill>
                  <a:schemeClr val="accent2"/>
                </a:solidFill>
                <a:latin typeface="FZKai-Z03S" panose="03000509000000000000" pitchFamily="65" charset="-122"/>
                <a:ea typeface="FZKai-Z03S" panose="03000509000000000000" pitchFamily="65" charset="-122"/>
                <a:cs typeface="+mn-ea"/>
                <a:sym typeface="FZKai-Z03S" panose="03000509000000000000" pitchFamily="65" charset="-122"/>
              </a:rPr>
              <a:t>旅行足迹</a:t>
            </a:r>
            <a:endParaRPr lang="zh-CN" altLang="en-US" dirty="0">
              <a:solidFill>
                <a:schemeClr val="accent2"/>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文本框 53">
            <a:extLst>
              <a:ext uri="{FF2B5EF4-FFF2-40B4-BE49-F238E27FC236}">
                <a16:creationId xmlns:a16="http://schemas.microsoft.com/office/drawing/2014/main" xmlns="" id="{4A7B00C9-1553-47C9-8570-FB9CD7051C95}"/>
              </a:ext>
            </a:extLst>
          </p:cNvPr>
          <p:cNvSpPr txBox="1"/>
          <p:nvPr/>
        </p:nvSpPr>
        <p:spPr>
          <a:xfrm>
            <a:off x="6462221" y="4356338"/>
            <a:ext cx="818500" cy="707886"/>
          </a:xfrm>
          <a:prstGeom prst="rect">
            <a:avLst/>
          </a:prstGeom>
          <a:noFill/>
          <a:ln w="9525">
            <a:noFill/>
          </a:ln>
        </p:spPr>
        <p:txBody>
          <a:bodyPr wrap="square">
            <a:spAutoFit/>
          </a:bodyPr>
          <a:lstStyle/>
          <a:p>
            <a:pPr lvl="0" eaLnBrk="1" hangingPunct="1"/>
            <a:r>
              <a:rPr lang="en-US" altLang="x-none" sz="40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04</a:t>
            </a:r>
            <a:endParaRPr lang="zh-CN" altLang="en-US" sz="40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0" name="文本框 9">
            <a:extLst>
              <a:ext uri="{FF2B5EF4-FFF2-40B4-BE49-F238E27FC236}">
                <a16:creationId xmlns:a16="http://schemas.microsoft.com/office/drawing/2014/main" xmlns="" id="{AA232D59-2EA7-4FF8-A798-B2C6FB207A5F}"/>
              </a:ext>
            </a:extLst>
          </p:cNvPr>
          <p:cNvSpPr txBox="1"/>
          <p:nvPr/>
        </p:nvSpPr>
        <p:spPr>
          <a:xfrm>
            <a:off x="7752251" y="4394438"/>
            <a:ext cx="3010487" cy="523220"/>
          </a:xfrm>
          <a:prstGeom prst="rect">
            <a:avLst/>
          </a:prstGeom>
          <a:noFill/>
        </p:spPr>
        <p:txBody>
          <a:bodyPr wrap="square" rtlCol="0">
            <a:spAutoFit/>
          </a:bodyPr>
          <a:lstStyle>
            <a:defPPr>
              <a:defRPr lang="zh-CN"/>
            </a:defPPr>
            <a:lvl1pPr algn="ctr">
              <a:defRPr sz="2800" b="1">
                <a:latin typeface="微软雅黑" panose="020B0503020204020204" pitchFamily="34" charset="-122"/>
                <a:ea typeface="微软雅黑" panose="020B0503020204020204" pitchFamily="34" charset="-122"/>
              </a:defRPr>
            </a:lvl1pPr>
          </a:lstStyle>
          <a:p>
            <a:pPr algn="dist"/>
            <a:r>
              <a:rPr lang="zh-CN" altLang="en-US" dirty="0">
                <a:solidFill>
                  <a:schemeClr val="accent2"/>
                </a:solidFill>
                <a:latin typeface="FZKai-Z03S" panose="03000509000000000000" pitchFamily="65" charset="-122"/>
                <a:ea typeface="FZKai-Z03S" panose="03000509000000000000" pitchFamily="65" charset="-122"/>
                <a:cs typeface="+mn-ea"/>
                <a:sym typeface="FZKai-Z03S" panose="03000509000000000000" pitchFamily="65" charset="-122"/>
              </a:rPr>
              <a:t>纪念意义</a:t>
            </a:r>
            <a:endParaRPr lang="zh-CN" altLang="en-US" dirty="0">
              <a:solidFill>
                <a:schemeClr val="accent2"/>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1" name="矩形 10">
            <a:extLst>
              <a:ext uri="{FF2B5EF4-FFF2-40B4-BE49-F238E27FC236}">
                <a16:creationId xmlns:a16="http://schemas.microsoft.com/office/drawing/2014/main" xmlns="" id="{B97C919D-F425-4129-B08C-15555B5C9A6C}"/>
              </a:ext>
            </a:extLst>
          </p:cNvPr>
          <p:cNvSpPr/>
          <p:nvPr/>
        </p:nvSpPr>
        <p:spPr>
          <a:xfrm>
            <a:off x="2872908" y="2184120"/>
            <a:ext cx="3134192" cy="1862048"/>
          </a:xfrm>
          <a:prstGeom prst="rect">
            <a:avLst/>
          </a:prstGeom>
        </p:spPr>
        <p:txBody>
          <a:bodyPr wrap="none">
            <a:spAutoFit/>
          </a:bodyPr>
          <a:lstStyle/>
          <a:p>
            <a:pPr algn="ctr"/>
            <a:r>
              <a:rPr lang="zh-CN" altLang="en-US" sz="11500" dirty="0">
                <a:solidFill>
                  <a:schemeClr val="accent2"/>
                </a:solidFill>
                <a:latin typeface="FZKai-Z03S" panose="03000509000000000000" pitchFamily="65" charset="-122"/>
                <a:ea typeface="FZKai-Z03S" panose="03000509000000000000" pitchFamily="65" charset="-122"/>
                <a:sym typeface="FZKai-Z03S" panose="03000509000000000000" pitchFamily="65" charset="-122"/>
              </a:rPr>
              <a:t>目录</a:t>
            </a:r>
            <a:endParaRPr lang="en-US" altLang="zh-CN" sz="11500" dirty="0">
              <a:solidFill>
                <a:schemeClr val="accent2"/>
              </a:solidFill>
              <a:latin typeface="FZKai-Z03S" panose="03000509000000000000" pitchFamily="65" charset="-122"/>
              <a:ea typeface="FZKai-Z03S" panose="03000509000000000000" pitchFamily="65" charset="-122"/>
              <a:sym typeface="FZKai-Z03S" panose="03000509000000000000" pitchFamily="65" charset="-122"/>
            </a:endParaRPr>
          </a:p>
        </p:txBody>
      </p:sp>
    </p:spTree>
    <p:extLst>
      <p:ext uri="{BB962C8B-B14F-4D97-AF65-F5344CB8AC3E}">
        <p14:creationId xmlns:p14="http://schemas.microsoft.com/office/powerpoint/2010/main" val="3468687145"/>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by="(-#ppt_w*2)" calcmode="lin" valueType="num">
                                      <p:cBhvr rctx="PPT">
                                        <p:cTn id="7" dur="500" autoRev="1" fill="hold">
                                          <p:stCondLst>
                                            <p:cond delay="0"/>
                                          </p:stCondLst>
                                        </p:cTn>
                                        <p:tgtEl>
                                          <p:spTgt spid="11"/>
                                        </p:tgtEl>
                                        <p:attrNameLst>
                                          <p:attrName>ppt_w</p:attrName>
                                        </p:attrNameLst>
                                      </p:cBhvr>
                                    </p:anim>
                                    <p:anim by="(#ppt_w*0.50)" calcmode="lin" valueType="num">
                                      <p:cBhvr>
                                        <p:cTn id="8" dur="500" decel="50000" autoRev="1" fill="hold">
                                          <p:stCondLst>
                                            <p:cond delay="0"/>
                                          </p:stCondLst>
                                        </p:cTn>
                                        <p:tgtEl>
                                          <p:spTgt spid="11"/>
                                        </p:tgtEl>
                                        <p:attrNameLst>
                                          <p:attrName>ppt_x</p:attrName>
                                        </p:attrNameLst>
                                      </p:cBhvr>
                                    </p:anim>
                                    <p:anim from="(-#ppt_h/2)" to="(#ppt_y)" calcmode="lin" valueType="num">
                                      <p:cBhvr>
                                        <p:cTn id="9" dur="1000" fill="hold">
                                          <p:stCondLst>
                                            <p:cond delay="0"/>
                                          </p:stCondLst>
                                        </p:cTn>
                                        <p:tgtEl>
                                          <p:spTgt spid="11"/>
                                        </p:tgtEl>
                                        <p:attrNameLst>
                                          <p:attrName>ppt_y</p:attrName>
                                        </p:attrNameLst>
                                      </p:cBhvr>
                                    </p:anim>
                                    <p:animRot by="21600000">
                                      <p:cBhvr>
                                        <p:cTn id="10" dur="1000" fill="hold">
                                          <p:stCondLst>
                                            <p:cond delay="0"/>
                                          </p:stCondLst>
                                        </p:cTn>
                                        <p:tgtEl>
                                          <p:spTgt spid="11"/>
                                        </p:tgtEl>
                                        <p:attrNameLst>
                                          <p:attrName>r</p:attrName>
                                        </p:attrNameLst>
                                      </p:cBhvr>
                                    </p:animRot>
                                  </p:childTnLst>
                                </p:cTn>
                              </p:par>
                            </p:childTnLst>
                          </p:cTn>
                        </p:par>
                        <p:par>
                          <p:cTn id="11" fill="hold">
                            <p:stCondLst>
                              <p:cond delay="11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6"/>
                                        </p:tgtEl>
                                        <p:attrNameLst>
                                          <p:attrName>style.visibility</p:attrName>
                                        </p:attrNameLst>
                                      </p:cBhvr>
                                      <p:to>
                                        <p:strVal val="visible"/>
                                      </p:to>
                                    </p:set>
                                    <p:animEffect transition="in" filter="wipe(left)">
                                      <p:cBhvr>
                                        <p:cTn id="30" dur="500"/>
                                        <p:tgtEl>
                                          <p:spTgt spid="6"/>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8"/>
                                        </p:tgtEl>
                                        <p:attrNameLst>
                                          <p:attrName>style.visibility</p:attrName>
                                        </p:attrNameLst>
                                      </p:cBhvr>
                                      <p:to>
                                        <p:strVal val="visible"/>
                                      </p:to>
                                    </p:set>
                                    <p:animEffect transition="in" filter="wipe(left)">
                                      <p:cBhvr>
                                        <p:cTn id="33" dur="500"/>
                                        <p:tgtEl>
                                          <p:spTgt spid="8"/>
                                        </p:tgtEl>
                                      </p:cBhvr>
                                    </p:animEffect>
                                  </p:childTnLst>
                                </p:cTn>
                              </p:par>
                              <p:par>
                                <p:cTn id="34" presetID="2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xmlns="" id="{A6B3746D-76AD-4411-B77A-1C302A011463}"/>
              </a:ext>
            </a:extLst>
          </p:cNvPr>
          <p:cNvCxnSpPr/>
          <p:nvPr/>
        </p:nvCxnSpPr>
        <p:spPr>
          <a:xfrm>
            <a:off x="8964080" y="1240806"/>
            <a:ext cx="0" cy="2769506"/>
          </a:xfrm>
          <a:prstGeom prst="line">
            <a:avLst/>
          </a:prstGeom>
          <a:ln w="12700"/>
        </p:spPr>
        <p:style>
          <a:lnRef idx="1">
            <a:schemeClr val="dk1"/>
          </a:lnRef>
          <a:fillRef idx="0">
            <a:schemeClr val="dk1"/>
          </a:fillRef>
          <a:effectRef idx="0">
            <a:schemeClr val="dk1"/>
          </a:effectRef>
          <a:fontRef idx="minor">
            <a:schemeClr val="tx1"/>
          </a:fontRef>
        </p:style>
      </p:cxnSp>
      <p:sp>
        <p:nvSpPr>
          <p:cNvPr id="6" name="文本框 5">
            <a:extLst>
              <a:ext uri="{FF2B5EF4-FFF2-40B4-BE49-F238E27FC236}">
                <a16:creationId xmlns:a16="http://schemas.microsoft.com/office/drawing/2014/main" xmlns="" id="{6B71B4DE-6823-4612-94DF-A1F8E2140096}"/>
              </a:ext>
            </a:extLst>
          </p:cNvPr>
          <p:cNvSpPr txBox="1"/>
          <p:nvPr/>
        </p:nvSpPr>
        <p:spPr>
          <a:xfrm>
            <a:off x="8964078" y="1120676"/>
            <a:ext cx="706972" cy="2862322"/>
          </a:xfrm>
          <a:prstGeom prst="rect">
            <a:avLst/>
          </a:prstGeom>
          <a:noFill/>
        </p:spPr>
        <p:txBody>
          <a:bodyPr vert="horz" wrap="square" rtlCol="0">
            <a:spAutoFit/>
          </a:bodyPr>
          <a:lstStyle/>
          <a:p>
            <a:pPr algn="dist"/>
            <a:r>
              <a:rPr lang="zh-CN" altLang="en-US" sz="3600"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纪念意义</a:t>
            </a:r>
            <a:endParaRPr lang="zh-CN" altLang="en-US" sz="36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a:p>
            <a:endParaRPr lang="zh-CN" altLang="en-US" sz="36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 name="文本框 6">
            <a:extLst>
              <a:ext uri="{FF2B5EF4-FFF2-40B4-BE49-F238E27FC236}">
                <a16:creationId xmlns:a16="http://schemas.microsoft.com/office/drawing/2014/main" xmlns="" id="{457EF049-0820-4DDF-89B5-AE032B98D412}"/>
              </a:ext>
            </a:extLst>
          </p:cNvPr>
          <p:cNvSpPr txBox="1"/>
          <p:nvPr/>
        </p:nvSpPr>
        <p:spPr>
          <a:xfrm>
            <a:off x="7532918" y="1824030"/>
            <a:ext cx="1431161" cy="1477328"/>
          </a:xfrm>
          <a:prstGeom prst="rect">
            <a:avLst/>
          </a:prstGeom>
          <a:noFill/>
        </p:spPr>
        <p:txBody>
          <a:bodyPr vert="eaVert" wrap="none" rtlCol="0">
            <a:spAutoFit/>
          </a:bodyPr>
          <a:lstStyle/>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请在这里</a:t>
            </a:r>
            <a:endParaRPr lang="en-US" altLang="zh-CN" dirty="0">
              <a:latin typeface="FZKai-Z03S" panose="03000509000000000000" pitchFamily="65" charset="-122"/>
              <a:ea typeface="FZKai-Z03S" panose="03000509000000000000" pitchFamily="65" charset="-122"/>
              <a:sym typeface="FZKai-Z03S" panose="03000509000000000000" pitchFamily="65" charset="-122"/>
            </a:endParaRPr>
          </a:p>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输入副</a:t>
            </a:r>
            <a:endParaRPr lang="en-US" altLang="zh-CN" dirty="0">
              <a:latin typeface="FZKai-Z03S" panose="03000509000000000000" pitchFamily="65" charset="-122"/>
              <a:ea typeface="FZKai-Z03S" panose="03000509000000000000" pitchFamily="65" charset="-122"/>
              <a:sym typeface="FZKai-Z03S" panose="03000509000000000000" pitchFamily="65" charset="-122"/>
            </a:endParaRPr>
          </a:p>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标题输入文字</a:t>
            </a:r>
          </a:p>
        </p:txBody>
      </p:sp>
      <p:pic>
        <p:nvPicPr>
          <p:cNvPr id="16" name="图片 15">
            <a:extLst>
              <a:ext uri="{FF2B5EF4-FFF2-40B4-BE49-F238E27FC236}">
                <a16:creationId xmlns:a16="http://schemas.microsoft.com/office/drawing/2014/main" xmlns="" id="{1F43F12C-C520-4269-BBAA-9CE8E5198DA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52"/>
          <a:stretch/>
        </p:blipFill>
        <p:spPr>
          <a:xfrm>
            <a:off x="8964078" y="3429000"/>
            <a:ext cx="833972" cy="967711"/>
          </a:xfrm>
          <a:prstGeom prst="rect">
            <a:avLst/>
          </a:prstGeom>
        </p:spPr>
      </p:pic>
    </p:spTree>
    <p:extLst>
      <p:ext uri="{BB962C8B-B14F-4D97-AF65-F5344CB8AC3E}">
        <p14:creationId xmlns:p14="http://schemas.microsoft.com/office/powerpoint/2010/main" val="358537519"/>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anim calcmode="lin" valueType="num">
                                      <p:cBhvr>
                                        <p:cTn id="1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7">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7">
                                            <p:txEl>
                                              <p:pRg st="0" end="0"/>
                                            </p:txEl>
                                          </p:spTgt>
                                        </p:tgtEl>
                                        <p:attrNameLst>
                                          <p:attrName>ppt_w</p:attrName>
                                        </p:attrNameLst>
                                      </p:cBhvr>
                                    </p:anim>
                                    <p:anim by="(#ppt_w*0.50)" calcmode="lin" valueType="num">
                                      <p:cBhvr>
                                        <p:cTn id="24" dur="500" decel="50000" autoRev="1" fill="hold">
                                          <p:stCondLst>
                                            <p:cond delay="0"/>
                                          </p:stCondLst>
                                        </p:cTn>
                                        <p:tgtEl>
                                          <p:spTgt spid="7">
                                            <p:txEl>
                                              <p:pRg st="0" end="0"/>
                                            </p:txEl>
                                          </p:spTgt>
                                        </p:tgtEl>
                                        <p:attrNameLst>
                                          <p:attrName>ppt_x</p:attrName>
                                        </p:attrNameLst>
                                      </p:cBhvr>
                                    </p:anim>
                                    <p:anim from="(-#ppt_h/2)" to="(#ppt_y)" calcmode="lin" valueType="num">
                                      <p:cBhvr>
                                        <p:cTn id="25" dur="1000" fill="hold">
                                          <p:stCondLst>
                                            <p:cond delay="0"/>
                                          </p:stCondLst>
                                        </p:cTn>
                                        <p:tgtEl>
                                          <p:spTgt spid="7">
                                            <p:txEl>
                                              <p:pRg st="0" end="0"/>
                                            </p:txEl>
                                          </p:spTgt>
                                        </p:tgtEl>
                                        <p:attrNameLst>
                                          <p:attrName>ppt_y</p:attrName>
                                        </p:attrNameLst>
                                      </p:cBhvr>
                                    </p:anim>
                                    <p:animRot by="21600000">
                                      <p:cBhvr>
                                        <p:cTn id="26" dur="1000" fill="hold">
                                          <p:stCondLst>
                                            <p:cond delay="0"/>
                                          </p:stCondLst>
                                        </p:cTn>
                                        <p:tgtEl>
                                          <p:spTgt spid="7">
                                            <p:txEl>
                                              <p:pRg st="0" end="0"/>
                                            </p:txEl>
                                          </p:spTgt>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7">
                                            <p:txEl>
                                              <p:pRg st="1" end="1"/>
                                            </p:txEl>
                                          </p:spTgt>
                                        </p:tgtEl>
                                        <p:attrNameLst>
                                          <p:attrName>style.visibility</p:attrName>
                                        </p:attrNameLst>
                                      </p:cBhvr>
                                      <p:to>
                                        <p:strVal val="visible"/>
                                      </p:to>
                                    </p:set>
                                    <p:anim by="(-#ppt_w*2)" calcmode="lin" valueType="num">
                                      <p:cBhvr rctx="PPT">
                                        <p:cTn id="29" dur="500" autoRev="1" fill="hold">
                                          <p:stCondLst>
                                            <p:cond delay="0"/>
                                          </p:stCondLst>
                                        </p:cTn>
                                        <p:tgtEl>
                                          <p:spTgt spid="7">
                                            <p:txEl>
                                              <p:pRg st="1" end="1"/>
                                            </p:txEl>
                                          </p:spTgt>
                                        </p:tgtEl>
                                        <p:attrNameLst>
                                          <p:attrName>ppt_w</p:attrName>
                                        </p:attrNameLst>
                                      </p:cBhvr>
                                    </p:anim>
                                    <p:anim by="(#ppt_w*0.50)" calcmode="lin" valueType="num">
                                      <p:cBhvr>
                                        <p:cTn id="30" dur="500" decel="50000" autoRev="1" fill="hold">
                                          <p:stCondLst>
                                            <p:cond delay="0"/>
                                          </p:stCondLst>
                                        </p:cTn>
                                        <p:tgtEl>
                                          <p:spTgt spid="7">
                                            <p:txEl>
                                              <p:pRg st="1" end="1"/>
                                            </p:txEl>
                                          </p:spTgt>
                                        </p:tgtEl>
                                        <p:attrNameLst>
                                          <p:attrName>ppt_x</p:attrName>
                                        </p:attrNameLst>
                                      </p:cBhvr>
                                    </p:anim>
                                    <p:anim from="(-#ppt_h/2)" to="(#ppt_y)" calcmode="lin" valueType="num">
                                      <p:cBhvr>
                                        <p:cTn id="31" dur="1000" fill="hold">
                                          <p:stCondLst>
                                            <p:cond delay="0"/>
                                          </p:stCondLst>
                                        </p:cTn>
                                        <p:tgtEl>
                                          <p:spTgt spid="7">
                                            <p:txEl>
                                              <p:pRg st="1" end="1"/>
                                            </p:txEl>
                                          </p:spTgt>
                                        </p:tgtEl>
                                        <p:attrNameLst>
                                          <p:attrName>ppt_y</p:attrName>
                                        </p:attrNameLst>
                                      </p:cBhvr>
                                    </p:anim>
                                    <p:animRot by="21600000">
                                      <p:cBhvr>
                                        <p:cTn id="32" dur="1000" fill="hold">
                                          <p:stCondLst>
                                            <p:cond delay="0"/>
                                          </p:stCondLst>
                                        </p:cTn>
                                        <p:tgtEl>
                                          <p:spTgt spid="7">
                                            <p:txEl>
                                              <p:pRg st="1" end="1"/>
                                            </p:txEl>
                                          </p:spTgt>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7">
                                            <p:txEl>
                                              <p:pRg st="2" end="2"/>
                                            </p:txEl>
                                          </p:spTgt>
                                        </p:tgtEl>
                                        <p:attrNameLst>
                                          <p:attrName>style.visibility</p:attrName>
                                        </p:attrNameLst>
                                      </p:cBhvr>
                                      <p:to>
                                        <p:strVal val="visible"/>
                                      </p:to>
                                    </p:set>
                                    <p:anim by="(-#ppt_w*2)" calcmode="lin" valueType="num">
                                      <p:cBhvr rctx="PPT">
                                        <p:cTn id="35" dur="500" autoRev="1" fill="hold">
                                          <p:stCondLst>
                                            <p:cond delay="0"/>
                                          </p:stCondLst>
                                        </p:cTn>
                                        <p:tgtEl>
                                          <p:spTgt spid="7">
                                            <p:txEl>
                                              <p:pRg st="2" end="2"/>
                                            </p:txEl>
                                          </p:spTgt>
                                        </p:tgtEl>
                                        <p:attrNameLst>
                                          <p:attrName>ppt_w</p:attrName>
                                        </p:attrNameLst>
                                      </p:cBhvr>
                                    </p:anim>
                                    <p:anim by="(#ppt_w*0.50)" calcmode="lin" valueType="num">
                                      <p:cBhvr>
                                        <p:cTn id="36" dur="500" decel="50000" autoRev="1" fill="hold">
                                          <p:stCondLst>
                                            <p:cond delay="0"/>
                                          </p:stCondLst>
                                        </p:cTn>
                                        <p:tgtEl>
                                          <p:spTgt spid="7">
                                            <p:txEl>
                                              <p:pRg st="2" end="2"/>
                                            </p:txEl>
                                          </p:spTgt>
                                        </p:tgtEl>
                                        <p:attrNameLst>
                                          <p:attrName>ppt_x</p:attrName>
                                        </p:attrNameLst>
                                      </p:cBhvr>
                                    </p:anim>
                                    <p:anim from="(-#ppt_h/2)" to="(#ppt_y)" calcmode="lin" valueType="num">
                                      <p:cBhvr>
                                        <p:cTn id="37" dur="1000" fill="hold">
                                          <p:stCondLst>
                                            <p:cond delay="0"/>
                                          </p:stCondLst>
                                        </p:cTn>
                                        <p:tgtEl>
                                          <p:spTgt spid="7">
                                            <p:txEl>
                                              <p:pRg st="2" end="2"/>
                                            </p:txEl>
                                          </p:spTgt>
                                        </p:tgtEl>
                                        <p:attrNameLst>
                                          <p:attrName>ppt_y</p:attrName>
                                        </p:attrNameLst>
                                      </p:cBhvr>
                                    </p:anim>
                                    <p:animRot by="21600000">
                                      <p:cBhvr>
                                        <p:cTn id="38" dur="1000" fill="hold">
                                          <p:stCondLst>
                                            <p:cond delay="0"/>
                                          </p:stCondLst>
                                        </p:cTn>
                                        <p:tgtEl>
                                          <p:spTgt spid="7">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组合 3"/>
          <p:cNvGrpSpPr/>
          <p:nvPr/>
        </p:nvGrpSpPr>
        <p:grpSpPr>
          <a:xfrm>
            <a:off x="395201" y="2009408"/>
            <a:ext cx="2682970" cy="1141931"/>
            <a:chOff x="5054599" y="1325060"/>
            <a:chExt cx="2012752" cy="856672"/>
          </a:xfrm>
        </p:grpSpPr>
        <p:sp>
          <p:nvSpPr>
            <p:cNvPr id="109" name="TextBox 108"/>
            <p:cNvSpPr txBox="1"/>
            <p:nvPr/>
          </p:nvSpPr>
          <p:spPr>
            <a:xfrm>
              <a:off x="6104906" y="1325060"/>
              <a:ext cx="946660" cy="242245"/>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lvl="0" algn="r" defTabSz="914400">
                <a:lnSpc>
                  <a:spcPct val="114000"/>
                </a:lnSpc>
                <a:defRPr/>
              </a:pPr>
              <a:r>
                <a:rPr lang="zh-CN" altLang="en-US"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点击添加标题</a:t>
              </a:r>
              <a:endParaRPr lang="en-US" altLang="zh-CN"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10" name="矩形 35"/>
            <p:cNvSpPr/>
            <p:nvPr/>
          </p:nvSpPr>
          <p:spPr>
            <a:xfrm>
              <a:off x="5054599" y="1650919"/>
              <a:ext cx="2012752" cy="530813"/>
            </a:xfrm>
            <a:prstGeom prst="rect">
              <a:avLst/>
            </a:prstGeom>
          </p:spPr>
          <p:txBody>
            <a:bodyPr wrap="square">
              <a:spAutoFit/>
            </a:bodyPr>
            <a:lstStyle/>
            <a:p>
              <a:pPr algn="r" defTabSz="914400">
                <a:lnSpc>
                  <a:spcPct val="114000"/>
                </a:lnSpc>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轻点此处输入文字内容，</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PPT</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模板所有文字图片都可编辑，数据图表都可以修改颜色大小形状</a:t>
              </a:r>
            </a:p>
          </p:txBody>
        </p:sp>
      </p:grpSp>
      <p:grpSp>
        <p:nvGrpSpPr>
          <p:cNvPr id="111" name="组合 3"/>
          <p:cNvGrpSpPr/>
          <p:nvPr/>
        </p:nvGrpSpPr>
        <p:grpSpPr>
          <a:xfrm>
            <a:off x="395204" y="4069985"/>
            <a:ext cx="2692556" cy="1107756"/>
            <a:chOff x="5054599" y="1350698"/>
            <a:chExt cx="2019943" cy="831034"/>
          </a:xfrm>
        </p:grpSpPr>
        <p:sp>
          <p:nvSpPr>
            <p:cNvPr id="112" name="TextBox 111"/>
            <p:cNvSpPr txBox="1"/>
            <p:nvPr/>
          </p:nvSpPr>
          <p:spPr>
            <a:xfrm>
              <a:off x="6127882" y="1350698"/>
              <a:ext cx="946660" cy="242245"/>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lvl="0" algn="r" defTabSz="914400">
                <a:lnSpc>
                  <a:spcPct val="114000"/>
                </a:lnSpc>
                <a:defRPr/>
              </a:pPr>
              <a:r>
                <a:rPr lang="zh-CN" altLang="en-US"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点击添加标题</a:t>
              </a:r>
              <a:endParaRPr lang="en-US" altLang="zh-CN"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13" name="矩形 35"/>
            <p:cNvSpPr/>
            <p:nvPr/>
          </p:nvSpPr>
          <p:spPr>
            <a:xfrm>
              <a:off x="5054599" y="1650919"/>
              <a:ext cx="2012752" cy="530813"/>
            </a:xfrm>
            <a:prstGeom prst="rect">
              <a:avLst/>
            </a:prstGeom>
          </p:spPr>
          <p:txBody>
            <a:bodyPr wrap="square">
              <a:spAutoFit/>
            </a:bodyPr>
            <a:lstStyle/>
            <a:p>
              <a:pPr algn="r" defTabSz="914400">
                <a:lnSpc>
                  <a:spcPct val="114000"/>
                </a:lnSpc>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轻点此处输入文字内容，</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PPT</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模板所有文字图片都可编辑，数据图表都可以修改颜色大小形状</a:t>
              </a:r>
            </a:p>
          </p:txBody>
        </p:sp>
      </p:grpSp>
      <p:grpSp>
        <p:nvGrpSpPr>
          <p:cNvPr id="114" name="组合 3"/>
          <p:cNvGrpSpPr/>
          <p:nvPr/>
        </p:nvGrpSpPr>
        <p:grpSpPr>
          <a:xfrm>
            <a:off x="8951170" y="2097848"/>
            <a:ext cx="2682970" cy="1099709"/>
            <a:chOff x="5054599" y="1356735"/>
            <a:chExt cx="2012752" cy="824997"/>
          </a:xfrm>
        </p:grpSpPr>
        <p:sp>
          <p:nvSpPr>
            <p:cNvPr id="115" name="TextBox 114"/>
            <p:cNvSpPr txBox="1"/>
            <p:nvPr/>
          </p:nvSpPr>
          <p:spPr>
            <a:xfrm>
              <a:off x="5054599" y="1356735"/>
              <a:ext cx="946660" cy="242245"/>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lvl="0" algn="r" defTabSz="914400">
                <a:lnSpc>
                  <a:spcPct val="114000"/>
                </a:lnSpc>
                <a:defRPr/>
              </a:pPr>
              <a:r>
                <a:rPr lang="zh-CN" altLang="en-US"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点击添加标题</a:t>
              </a:r>
              <a:endParaRPr lang="en-US" altLang="zh-CN"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16" name="矩形 35"/>
            <p:cNvSpPr/>
            <p:nvPr/>
          </p:nvSpPr>
          <p:spPr>
            <a:xfrm>
              <a:off x="5054599" y="1650919"/>
              <a:ext cx="2012752" cy="530813"/>
            </a:xfrm>
            <a:prstGeom prst="rect">
              <a:avLst/>
            </a:prstGeom>
          </p:spPr>
          <p:txBody>
            <a:bodyPr wrap="square">
              <a:spAutoFit/>
            </a:bodyPr>
            <a:lstStyle/>
            <a:p>
              <a:pPr algn="just" defTabSz="914400">
                <a:lnSpc>
                  <a:spcPct val="114000"/>
                </a:lnSpc>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轻点此处输入文字内容，</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PPT</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模板所有文字图片都可编辑，数据图表都可以修改颜色大小形状</a:t>
              </a:r>
            </a:p>
          </p:txBody>
        </p:sp>
      </p:grpSp>
      <p:grpSp>
        <p:nvGrpSpPr>
          <p:cNvPr id="117" name="组合 3"/>
          <p:cNvGrpSpPr/>
          <p:nvPr/>
        </p:nvGrpSpPr>
        <p:grpSpPr>
          <a:xfrm>
            <a:off x="8951169" y="4133044"/>
            <a:ext cx="2682971" cy="1090917"/>
            <a:chOff x="5054598" y="1363331"/>
            <a:chExt cx="2012753" cy="818401"/>
          </a:xfrm>
        </p:grpSpPr>
        <p:sp>
          <p:nvSpPr>
            <p:cNvPr id="118" name="TextBox 117"/>
            <p:cNvSpPr txBox="1"/>
            <p:nvPr/>
          </p:nvSpPr>
          <p:spPr>
            <a:xfrm>
              <a:off x="5054598" y="1363331"/>
              <a:ext cx="946660" cy="242245"/>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lvl="0" algn="r" defTabSz="914400">
                <a:lnSpc>
                  <a:spcPct val="114000"/>
                </a:lnSpc>
                <a:defRPr/>
              </a:pPr>
              <a:r>
                <a:rPr lang="zh-CN" altLang="en-US"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点击添加标题</a:t>
              </a:r>
              <a:endParaRPr lang="en-US" altLang="zh-CN" b="1"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19" name="矩形 35"/>
            <p:cNvSpPr/>
            <p:nvPr/>
          </p:nvSpPr>
          <p:spPr>
            <a:xfrm>
              <a:off x="5054599" y="1650919"/>
              <a:ext cx="2012752" cy="530813"/>
            </a:xfrm>
            <a:prstGeom prst="rect">
              <a:avLst/>
            </a:prstGeom>
          </p:spPr>
          <p:txBody>
            <a:bodyPr wrap="square">
              <a:spAutoFit/>
            </a:bodyPr>
            <a:lstStyle/>
            <a:p>
              <a:pPr algn="just" defTabSz="914400">
                <a:lnSpc>
                  <a:spcPct val="114000"/>
                </a:lnSpc>
              </a:pP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轻点此处输入文字内容，</a:t>
              </a:r>
              <a:r>
                <a:rPr lang="en-US" altLang="zh-CN"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PPT</a:t>
              </a:r>
              <a:r>
                <a:rPr lang="zh-CN" altLang="en-US" sz="12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模板所有文字图片都可编辑，数据图表都可以修改颜色大小形状</a:t>
              </a:r>
            </a:p>
          </p:txBody>
        </p:sp>
      </p:grpSp>
      <p:sp>
        <p:nvSpPr>
          <p:cNvPr id="66" name="文本框 65">
            <a:extLst>
              <a:ext uri="{FF2B5EF4-FFF2-40B4-BE49-F238E27FC236}">
                <a16:creationId xmlns:a16="http://schemas.microsoft.com/office/drawing/2014/main" xmlns="" id="{92032602-285E-461F-87C1-5B7F26650F7B}"/>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8548" y="1394958"/>
            <a:ext cx="4984710" cy="48387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slide(fromBottom)">
                                      <p:cBhvr>
                                        <p:cTn id="7" dur="500"/>
                                        <p:tgtEl>
                                          <p:spTgt spid="108"/>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11"/>
                                        </p:tgtEl>
                                        <p:attrNameLst>
                                          <p:attrName>style.visibility</p:attrName>
                                        </p:attrNameLst>
                                      </p:cBhvr>
                                      <p:to>
                                        <p:strVal val="visible"/>
                                      </p:to>
                                    </p:set>
                                    <p:animEffect transition="in" filter="slide(fromBottom)">
                                      <p:cBhvr>
                                        <p:cTn id="11" dur="500"/>
                                        <p:tgtEl>
                                          <p:spTgt spid="111"/>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14"/>
                                        </p:tgtEl>
                                        <p:attrNameLst>
                                          <p:attrName>style.visibility</p:attrName>
                                        </p:attrNameLst>
                                      </p:cBhvr>
                                      <p:to>
                                        <p:strVal val="visible"/>
                                      </p:to>
                                    </p:set>
                                    <p:animEffect transition="in" filter="slide(fromBottom)">
                                      <p:cBhvr>
                                        <p:cTn id="15" dur="500"/>
                                        <p:tgtEl>
                                          <p:spTgt spid="114"/>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slide(fromBottom)">
                                      <p:cBhvr>
                                        <p:cTn id="19"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
          <p:cNvSpPr txBox="1">
            <a:spLocks noChangeArrowheads="1"/>
          </p:cNvSpPr>
          <p:nvPr/>
        </p:nvSpPr>
        <p:spPr bwMode="auto">
          <a:xfrm>
            <a:off x="392200" y="5023676"/>
            <a:ext cx="2363145" cy="1125308"/>
          </a:xfrm>
          <a:prstGeom prst="rect">
            <a:avLst/>
          </a:prstGeom>
          <a:noFill/>
          <a:ln w="9525">
            <a:noFill/>
            <a:miter lim="800000"/>
          </a:ln>
        </p:spPr>
        <p:txBody>
          <a:bodyPr lIns="0" tIns="0" rIns="0" bIns="0">
            <a:spAutoFit/>
          </a:bodyPr>
          <a:lstStyle/>
          <a:p>
            <a:pPr>
              <a:lnSpc>
                <a:spcPct val="150000"/>
              </a:lnSpc>
            </a:pPr>
            <a:r>
              <a:rPr lang="zh-CN" altLang="en-US" sz="1255"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请在此处添加您需要的文字内容请在此处添加您需要的文字内容请在此处添加您需要的文字内容请在此处添加您需要的文字内容</a:t>
            </a:r>
            <a:endParaRPr lang="en-US" altLang="zh-CN" sz="1255"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cxnSp>
        <p:nvCxnSpPr>
          <p:cNvPr id="32" name="直接连接符 31"/>
          <p:cNvCxnSpPr/>
          <p:nvPr/>
        </p:nvCxnSpPr>
        <p:spPr>
          <a:xfrm>
            <a:off x="392200" y="4762875"/>
            <a:ext cx="2363145"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Box 6"/>
          <p:cNvSpPr txBox="1">
            <a:spLocks noChangeArrowheads="1"/>
          </p:cNvSpPr>
          <p:nvPr/>
        </p:nvSpPr>
        <p:spPr bwMode="auto">
          <a:xfrm>
            <a:off x="340437" y="4127792"/>
            <a:ext cx="2414907" cy="352854"/>
          </a:xfrm>
          <a:prstGeom prst="rect">
            <a:avLst/>
          </a:prstGeom>
          <a:noFill/>
          <a:ln w="9525">
            <a:noFill/>
            <a:miter lim="800000"/>
          </a:ln>
        </p:spPr>
        <p:txBody>
          <a:bodyPr>
            <a:spAutoFit/>
          </a:bodyPr>
          <a:lstStyle/>
          <a:p>
            <a:pPr algn="ctr"/>
            <a:r>
              <a:rPr lang="zh-CN" altLang="en-US" sz="1695"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标题内容</a:t>
            </a:r>
          </a:p>
        </p:txBody>
      </p:sp>
      <p:sp>
        <p:nvSpPr>
          <p:cNvPr id="34" name="TextBox 9"/>
          <p:cNvSpPr txBox="1">
            <a:spLocks noChangeArrowheads="1"/>
          </p:cNvSpPr>
          <p:nvPr/>
        </p:nvSpPr>
        <p:spPr bwMode="auto">
          <a:xfrm>
            <a:off x="3460108" y="5023678"/>
            <a:ext cx="2365136" cy="1125308"/>
          </a:xfrm>
          <a:prstGeom prst="rect">
            <a:avLst/>
          </a:prstGeom>
          <a:noFill/>
          <a:ln w="9525">
            <a:noFill/>
            <a:miter lim="800000"/>
          </a:ln>
        </p:spPr>
        <p:txBody>
          <a:bodyPr lIns="0" tIns="0" rIns="0" bIns="0">
            <a:spAutoFit/>
          </a:bodyPr>
          <a:lstStyle/>
          <a:p>
            <a:pPr>
              <a:lnSpc>
                <a:spcPct val="150000"/>
              </a:lnSpc>
            </a:pPr>
            <a:r>
              <a:rPr lang="zh-CN" altLang="en-US" sz="1255"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请在此处添加您需要的文字内容请在此处添加您需要的文字内容请在此处添加您需要的文字内容请在此处添加您需要的文字内容</a:t>
            </a:r>
            <a:endParaRPr lang="en-US" altLang="zh-CN" sz="1255"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cxnSp>
        <p:nvCxnSpPr>
          <p:cNvPr id="35" name="直接连接符 11"/>
          <p:cNvCxnSpPr/>
          <p:nvPr/>
        </p:nvCxnSpPr>
        <p:spPr>
          <a:xfrm>
            <a:off x="3460108" y="4762875"/>
            <a:ext cx="2365136"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TextBox 12"/>
          <p:cNvSpPr txBox="1">
            <a:spLocks noChangeArrowheads="1"/>
          </p:cNvSpPr>
          <p:nvPr/>
        </p:nvSpPr>
        <p:spPr bwMode="auto">
          <a:xfrm>
            <a:off x="3408345" y="4127792"/>
            <a:ext cx="2416899" cy="352854"/>
          </a:xfrm>
          <a:prstGeom prst="rect">
            <a:avLst/>
          </a:prstGeom>
          <a:noFill/>
          <a:ln w="9525">
            <a:noFill/>
            <a:miter lim="800000"/>
          </a:ln>
        </p:spPr>
        <p:txBody>
          <a:bodyPr>
            <a:spAutoFit/>
          </a:bodyPr>
          <a:lstStyle/>
          <a:p>
            <a:pPr algn="ctr"/>
            <a:r>
              <a:rPr lang="zh-CN" altLang="en-US" sz="1695" dirty="0">
                <a:solidFill>
                  <a:schemeClr val="accent2"/>
                </a:solidFill>
                <a:latin typeface="FZKai-Z03S" panose="03000509000000000000" pitchFamily="65" charset="-122"/>
                <a:ea typeface="FZKai-Z03S" panose="03000509000000000000" pitchFamily="65" charset="-122"/>
                <a:sym typeface="FZKai-Z03S" panose="03000509000000000000" pitchFamily="65" charset="-122"/>
              </a:rPr>
              <a:t>标题内容</a:t>
            </a:r>
          </a:p>
        </p:txBody>
      </p:sp>
      <p:sp>
        <p:nvSpPr>
          <p:cNvPr id="37" name="TextBox 15"/>
          <p:cNvSpPr txBox="1">
            <a:spLocks noChangeArrowheads="1"/>
          </p:cNvSpPr>
          <p:nvPr/>
        </p:nvSpPr>
        <p:spPr bwMode="auto">
          <a:xfrm>
            <a:off x="6601677" y="5023678"/>
            <a:ext cx="2363147" cy="1125308"/>
          </a:xfrm>
          <a:prstGeom prst="rect">
            <a:avLst/>
          </a:prstGeom>
          <a:noFill/>
          <a:ln w="9525">
            <a:noFill/>
            <a:miter lim="800000"/>
          </a:ln>
        </p:spPr>
        <p:txBody>
          <a:bodyPr lIns="0" tIns="0" rIns="0" bIns="0">
            <a:spAutoFit/>
          </a:bodyPr>
          <a:lstStyle/>
          <a:p>
            <a:pPr>
              <a:lnSpc>
                <a:spcPct val="150000"/>
              </a:lnSpc>
            </a:pPr>
            <a:r>
              <a:rPr lang="zh-CN" altLang="en-US" sz="1255"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请在此处添加您需要的文字内容请在此处添加您需要的文字内容请在此处添加您需要的文字内容请在此处添加您需要的文字内容</a:t>
            </a:r>
            <a:endParaRPr lang="en-US" altLang="zh-CN" sz="1255"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cxnSp>
        <p:nvCxnSpPr>
          <p:cNvPr id="38" name="直接连接符 17"/>
          <p:cNvCxnSpPr/>
          <p:nvPr/>
        </p:nvCxnSpPr>
        <p:spPr>
          <a:xfrm>
            <a:off x="6601677" y="4762875"/>
            <a:ext cx="2363147" cy="0"/>
          </a:xfrm>
          <a:prstGeom prst="line">
            <a:avLst/>
          </a:prstGeom>
          <a:ln w="6350">
            <a:solidFill>
              <a:schemeClr val="accent3"/>
            </a:solidFill>
          </a:ln>
        </p:spPr>
        <p:style>
          <a:lnRef idx="1">
            <a:schemeClr val="accent1"/>
          </a:lnRef>
          <a:fillRef idx="0">
            <a:schemeClr val="accent1"/>
          </a:fillRef>
          <a:effectRef idx="0">
            <a:schemeClr val="accent1"/>
          </a:effectRef>
          <a:fontRef idx="minor">
            <a:schemeClr val="tx1"/>
          </a:fontRef>
        </p:style>
      </p:cxnSp>
      <p:sp>
        <p:nvSpPr>
          <p:cNvPr id="39" name="TextBox 18"/>
          <p:cNvSpPr txBox="1">
            <a:spLocks noChangeArrowheads="1"/>
          </p:cNvSpPr>
          <p:nvPr/>
        </p:nvSpPr>
        <p:spPr bwMode="auto">
          <a:xfrm>
            <a:off x="6547925" y="4127792"/>
            <a:ext cx="2416899" cy="352854"/>
          </a:xfrm>
          <a:prstGeom prst="rect">
            <a:avLst/>
          </a:prstGeom>
          <a:noFill/>
          <a:ln w="9525">
            <a:noFill/>
            <a:miter lim="800000"/>
          </a:ln>
        </p:spPr>
        <p:txBody>
          <a:bodyPr>
            <a:spAutoFit/>
          </a:bodyPr>
          <a:lstStyle/>
          <a:p>
            <a:pPr algn="ctr"/>
            <a:r>
              <a:rPr lang="zh-CN" altLang="en-US" sz="1695" dirty="0">
                <a:solidFill>
                  <a:schemeClr val="accent3"/>
                </a:solidFill>
                <a:latin typeface="FZKai-Z03S" panose="03000509000000000000" pitchFamily="65" charset="-122"/>
                <a:ea typeface="FZKai-Z03S" panose="03000509000000000000" pitchFamily="65" charset="-122"/>
                <a:sym typeface="FZKai-Z03S" panose="03000509000000000000" pitchFamily="65" charset="-122"/>
              </a:rPr>
              <a:t>标题内容</a:t>
            </a:r>
          </a:p>
        </p:txBody>
      </p:sp>
      <p:sp>
        <p:nvSpPr>
          <p:cNvPr id="40" name="TextBox 21"/>
          <p:cNvSpPr txBox="1">
            <a:spLocks noChangeArrowheads="1"/>
          </p:cNvSpPr>
          <p:nvPr/>
        </p:nvSpPr>
        <p:spPr bwMode="auto">
          <a:xfrm>
            <a:off x="9601898" y="5023678"/>
            <a:ext cx="2363145" cy="1125308"/>
          </a:xfrm>
          <a:prstGeom prst="rect">
            <a:avLst/>
          </a:prstGeom>
          <a:noFill/>
          <a:ln w="9525">
            <a:noFill/>
            <a:miter lim="800000"/>
          </a:ln>
        </p:spPr>
        <p:txBody>
          <a:bodyPr lIns="0" tIns="0" rIns="0" bIns="0">
            <a:spAutoFit/>
          </a:bodyPr>
          <a:lstStyle/>
          <a:p>
            <a:pPr>
              <a:lnSpc>
                <a:spcPct val="150000"/>
              </a:lnSpc>
            </a:pPr>
            <a:r>
              <a:rPr lang="zh-CN" altLang="en-US" sz="1255"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请在此处添加您需要的文字内容请在此处添加您需要的文字内容请在此处添加您需要的文字内容请在此处添加您需要的文字内容</a:t>
            </a:r>
            <a:endParaRPr lang="en-US" altLang="zh-CN" sz="1255"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cxnSp>
        <p:nvCxnSpPr>
          <p:cNvPr id="41" name="直接连接符 40"/>
          <p:cNvCxnSpPr/>
          <p:nvPr/>
        </p:nvCxnSpPr>
        <p:spPr>
          <a:xfrm>
            <a:off x="9601898" y="4762875"/>
            <a:ext cx="2363145" cy="0"/>
          </a:xfrm>
          <a:prstGeom prst="line">
            <a:avLst/>
          </a:prstGeom>
          <a:ln w="6350">
            <a:solidFill>
              <a:schemeClr val="accent4"/>
            </a:solidFill>
          </a:ln>
        </p:spPr>
        <p:style>
          <a:lnRef idx="1">
            <a:schemeClr val="accent1"/>
          </a:lnRef>
          <a:fillRef idx="0">
            <a:schemeClr val="accent1"/>
          </a:fillRef>
          <a:effectRef idx="0">
            <a:schemeClr val="accent1"/>
          </a:effectRef>
          <a:fontRef idx="minor">
            <a:schemeClr val="tx1"/>
          </a:fontRef>
        </p:style>
      </p:cxnSp>
      <p:sp>
        <p:nvSpPr>
          <p:cNvPr id="42" name="TextBox 24"/>
          <p:cNvSpPr txBox="1">
            <a:spLocks noChangeArrowheads="1"/>
          </p:cNvSpPr>
          <p:nvPr/>
        </p:nvSpPr>
        <p:spPr bwMode="auto">
          <a:xfrm>
            <a:off x="9550136" y="4127792"/>
            <a:ext cx="2414907" cy="352854"/>
          </a:xfrm>
          <a:prstGeom prst="rect">
            <a:avLst/>
          </a:prstGeom>
          <a:noFill/>
          <a:ln w="9525">
            <a:noFill/>
            <a:miter lim="800000"/>
          </a:ln>
        </p:spPr>
        <p:txBody>
          <a:bodyPr>
            <a:spAutoFit/>
          </a:bodyPr>
          <a:lstStyle/>
          <a:p>
            <a:pPr algn="ctr"/>
            <a:r>
              <a:rPr lang="zh-CN" altLang="en-US" sz="1695">
                <a:solidFill>
                  <a:schemeClr val="accent4"/>
                </a:solidFill>
                <a:latin typeface="FZKai-Z03S" panose="03000509000000000000" pitchFamily="65" charset="-122"/>
                <a:ea typeface="FZKai-Z03S" panose="03000509000000000000" pitchFamily="65" charset="-122"/>
                <a:sym typeface="FZKai-Z03S" panose="03000509000000000000" pitchFamily="65" charset="-122"/>
              </a:rPr>
              <a:t>标题内容</a:t>
            </a:r>
          </a:p>
        </p:txBody>
      </p:sp>
      <p:cxnSp>
        <p:nvCxnSpPr>
          <p:cNvPr id="43" name="直接连接符 42"/>
          <p:cNvCxnSpPr/>
          <p:nvPr/>
        </p:nvCxnSpPr>
        <p:spPr>
          <a:xfrm>
            <a:off x="392200" y="4762875"/>
            <a:ext cx="47382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460108" y="4762875"/>
            <a:ext cx="473824"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601677" y="4762875"/>
            <a:ext cx="473824"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601897" y="4762875"/>
            <a:ext cx="473824"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a16="http://schemas.microsoft.com/office/drawing/2014/main" xmlns="" id="{D705356E-6062-4ED1-B992-78D6AEE79C5D}"/>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4" name="图片 3">
            <a:extLst>
              <a:ext uri="{FF2B5EF4-FFF2-40B4-BE49-F238E27FC236}">
                <a16:creationId xmlns:a16="http://schemas.microsoft.com/office/drawing/2014/main" xmlns="" id="{C6DD7FC2-CEDC-4FFE-BA2E-32E2ED0B05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3768"/>
            <a:ext cx="12192000" cy="423208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barn(outVertical)">
                                      <p:cBhvr>
                                        <p:cTn id="14" dur="500"/>
                                        <p:tgtEl>
                                          <p:spTgt spid="3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left)">
                                      <p:cBhvr>
                                        <p:cTn id="18" dur="500"/>
                                        <p:tgtEl>
                                          <p:spTgt spid="4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2000"/>
                            </p:stCondLst>
                            <p:childTnLst>
                              <p:par>
                                <p:cTn id="27" presetID="16" presetClass="entr" presetSubtype="37"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barn(outVertical)">
                                      <p:cBhvr>
                                        <p:cTn id="29" dur="500"/>
                                        <p:tgtEl>
                                          <p:spTgt spid="35"/>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childTnLst>
                          </p:cTn>
                        </p:par>
                        <p:par>
                          <p:cTn id="41" fill="hold">
                            <p:stCondLst>
                              <p:cond delay="3500"/>
                            </p:stCondLst>
                            <p:childTnLst>
                              <p:par>
                                <p:cTn id="42" presetID="16" presetClass="entr" presetSubtype="37"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barn(outVertical)">
                                      <p:cBhvr>
                                        <p:cTn id="44" dur="500"/>
                                        <p:tgtEl>
                                          <p:spTgt spid="38"/>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wipe(left)">
                                      <p:cBhvr>
                                        <p:cTn id="48" dur="500"/>
                                        <p:tgtEl>
                                          <p:spTgt spid="45"/>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fade">
                                      <p:cBhvr>
                                        <p:cTn id="52" dur="500"/>
                                        <p:tgtEl>
                                          <p:spTgt spid="4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5000"/>
                            </p:stCondLst>
                            <p:childTnLst>
                              <p:par>
                                <p:cTn id="57" presetID="16" presetClass="entr" presetSubtype="37"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barn(outVertical)">
                                      <p:cBhvr>
                                        <p:cTn id="59" dur="500"/>
                                        <p:tgtEl>
                                          <p:spTgt spid="41"/>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left)">
                                      <p:cBhvr>
                                        <p:cTn id="6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3" grpId="0"/>
      <p:bldP spid="34" grpId="0"/>
      <p:bldP spid="36" grpId="0"/>
      <p:bldP spid="37" grpId="0"/>
      <p:bldP spid="39" grpId="0"/>
      <p:bldP spid="40"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3"/>
          <p:cNvSpPr txBox="1"/>
          <p:nvPr/>
        </p:nvSpPr>
        <p:spPr>
          <a:xfrm>
            <a:off x="911424" y="1892829"/>
            <a:ext cx="2924664" cy="1181862"/>
          </a:xfrm>
          <a:prstGeom prst="rect">
            <a:avLst/>
          </a:prstGeom>
          <a:noFill/>
        </p:spPr>
        <p:txBody>
          <a:bodyPr wrap="square" lIns="0" tIns="0" rIns="0" bIns="0" rtlCol="0">
            <a:spAutoFit/>
          </a:bodyPr>
          <a:lstStyle/>
          <a:p>
            <a:pPr algn="just" defTabSz="1218565">
              <a:lnSpc>
                <a:spcPct val="120000"/>
              </a:lnSpc>
              <a:defRPr/>
            </a:pPr>
            <a:r>
              <a:rPr lang="zh-CN" altLang="en-US"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详写内容</a:t>
            </a:r>
            <a:r>
              <a:rPr lang="en-US" altLang="zh-CN"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点击输入本栏的具体文字，简明扼要的说明分项内容，此为概念图解，请根据您的具体内容酌情修改。</a:t>
            </a:r>
            <a:endParaRPr lang="en-US" altLang="zh-CN"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3" name="TextBox 25"/>
          <p:cNvSpPr txBox="1"/>
          <p:nvPr/>
        </p:nvSpPr>
        <p:spPr>
          <a:xfrm>
            <a:off x="8547933" y="1892829"/>
            <a:ext cx="2924665" cy="1181862"/>
          </a:xfrm>
          <a:prstGeom prst="rect">
            <a:avLst/>
          </a:prstGeom>
          <a:noFill/>
        </p:spPr>
        <p:txBody>
          <a:bodyPr wrap="square" lIns="0" tIns="0" rIns="0" bIns="0" rtlCol="0">
            <a:spAutoFit/>
          </a:bodyPr>
          <a:lstStyle/>
          <a:p>
            <a:pPr algn="just" defTabSz="1218565">
              <a:lnSpc>
                <a:spcPct val="120000"/>
              </a:lnSpc>
              <a:defRPr/>
            </a:pPr>
            <a:r>
              <a:rPr lang="zh-CN" altLang="en-US"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详写内容</a:t>
            </a:r>
            <a:r>
              <a:rPr lang="en-US" altLang="zh-CN"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点击输入本栏的具体文字，简明扼要的说明分项内容，此为概念图解，请根据您的具体内容酌情修改。</a:t>
            </a:r>
            <a:endParaRPr lang="en-US" altLang="zh-CN"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4" name="TextBox 26"/>
          <p:cNvSpPr txBox="1"/>
          <p:nvPr/>
        </p:nvSpPr>
        <p:spPr>
          <a:xfrm>
            <a:off x="8547933" y="4284699"/>
            <a:ext cx="2924664" cy="1181862"/>
          </a:xfrm>
          <a:prstGeom prst="rect">
            <a:avLst/>
          </a:prstGeom>
          <a:noFill/>
        </p:spPr>
        <p:txBody>
          <a:bodyPr wrap="square" lIns="0" tIns="0" rIns="0" bIns="0" rtlCol="0">
            <a:spAutoFit/>
          </a:bodyPr>
          <a:lstStyle/>
          <a:p>
            <a:pPr algn="just" defTabSz="1218565">
              <a:lnSpc>
                <a:spcPct val="120000"/>
              </a:lnSpc>
              <a:defRPr/>
            </a:pPr>
            <a:r>
              <a:rPr lang="zh-CN" altLang="en-US"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详写内容</a:t>
            </a:r>
            <a:r>
              <a:rPr lang="en-US" altLang="zh-CN"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点击输入本栏的具体文字，简明扼要的说明分项内容，此为概念图解，请根据您的具体内容酌情修改。</a:t>
            </a:r>
            <a:endParaRPr lang="en-US" altLang="zh-CN"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5" name="TextBox 27"/>
          <p:cNvSpPr txBox="1"/>
          <p:nvPr/>
        </p:nvSpPr>
        <p:spPr>
          <a:xfrm>
            <a:off x="911424" y="4284699"/>
            <a:ext cx="2924664" cy="1181862"/>
          </a:xfrm>
          <a:prstGeom prst="rect">
            <a:avLst/>
          </a:prstGeom>
          <a:noFill/>
        </p:spPr>
        <p:txBody>
          <a:bodyPr wrap="square" lIns="0" tIns="0" rIns="0" bIns="0" rtlCol="0">
            <a:spAutoFit/>
          </a:bodyPr>
          <a:lstStyle/>
          <a:p>
            <a:pPr algn="just" defTabSz="1218565">
              <a:lnSpc>
                <a:spcPct val="120000"/>
              </a:lnSpc>
              <a:defRPr/>
            </a:pPr>
            <a:r>
              <a:rPr lang="zh-CN" altLang="en-US"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详写内容</a:t>
            </a:r>
            <a:r>
              <a:rPr lang="en-US" altLang="zh-CN"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点击输入本栏的具体文字，简明扼要的说明分项内容，此为概念图解，请根据您的具体内容酌情修改。</a:t>
            </a:r>
            <a:endParaRPr lang="en-US" altLang="zh-CN" sz="1600"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19" name="文本框 18">
            <a:extLst>
              <a:ext uri="{FF2B5EF4-FFF2-40B4-BE49-F238E27FC236}">
                <a16:creationId xmlns:a16="http://schemas.microsoft.com/office/drawing/2014/main" xmlns="" id="{B1103AF1-494D-4E1B-A93C-20CCCCE446D0}"/>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7" name="图片 6">
            <a:extLst>
              <a:ext uri="{FF2B5EF4-FFF2-40B4-BE49-F238E27FC236}">
                <a16:creationId xmlns:a16="http://schemas.microsoft.com/office/drawing/2014/main" xmlns="" id="{5D66DB5C-4BDA-42AE-9268-12618859A1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1803" y="2843"/>
            <a:ext cx="4848393" cy="68523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08A2BD9A-D953-46FC-891E-239F41E75B03}"/>
              </a:ext>
            </a:extLst>
          </p:cNvPr>
          <p:cNvSpPr txBox="1"/>
          <p:nvPr/>
        </p:nvSpPr>
        <p:spPr>
          <a:xfrm>
            <a:off x="4721375" y="874455"/>
            <a:ext cx="2749250" cy="2554545"/>
          </a:xfrm>
          <a:prstGeom prst="rect">
            <a:avLst/>
          </a:prstGeom>
          <a:noFill/>
        </p:spPr>
        <p:txBody>
          <a:bodyPr wrap="square" rtlCol="0">
            <a:spAutoFit/>
          </a:bodyPr>
          <a:lstStyle/>
          <a:p>
            <a:pPr algn="dist"/>
            <a:r>
              <a:rPr lang="zh-CN" altLang="en-US" sz="8000" b="1" dirty="0">
                <a:solidFill>
                  <a:schemeClr val="tx1">
                    <a:lumMod val="85000"/>
                    <a:lumOff val="15000"/>
                  </a:schemeClr>
                </a:solidFill>
                <a:latin typeface="FZKai-Z03S" panose="03000509000000000000" pitchFamily="65" charset="-122"/>
                <a:ea typeface="FZKai-Z03S" panose="03000509000000000000" pitchFamily="65" charset="-122"/>
                <a:sym typeface="FZKai-Z03S" panose="03000509000000000000" pitchFamily="65" charset="-122"/>
              </a:rPr>
              <a:t>感谢观看</a:t>
            </a:r>
          </a:p>
        </p:txBody>
      </p:sp>
      <p:pic>
        <p:nvPicPr>
          <p:cNvPr id="7" name="图片 6">
            <a:extLst>
              <a:ext uri="{FF2B5EF4-FFF2-40B4-BE49-F238E27FC236}">
                <a16:creationId xmlns:a16="http://schemas.microsoft.com/office/drawing/2014/main" xmlns="" id="{D0E53C60-D676-40CD-8154-EC216A0E4AE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70625" y="2819268"/>
            <a:ext cx="335712" cy="508132"/>
          </a:xfrm>
          <a:prstGeom prst="rect">
            <a:avLst/>
          </a:prstGeom>
        </p:spPr>
      </p:pic>
      <p:sp>
        <p:nvSpPr>
          <p:cNvPr id="8" name="椭圆 7">
            <a:extLst>
              <a:ext uri="{FF2B5EF4-FFF2-40B4-BE49-F238E27FC236}">
                <a16:creationId xmlns:a16="http://schemas.microsoft.com/office/drawing/2014/main" xmlns="" id="{F851BBDD-26DD-4B6D-A855-97F32E8633C9}"/>
              </a:ext>
            </a:extLst>
          </p:cNvPr>
          <p:cNvSpPr/>
          <p:nvPr/>
        </p:nvSpPr>
        <p:spPr>
          <a:xfrm>
            <a:off x="3917806" y="3332090"/>
            <a:ext cx="439728" cy="43503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风</a:t>
            </a:r>
          </a:p>
        </p:txBody>
      </p:sp>
      <p:sp>
        <p:nvSpPr>
          <p:cNvPr id="9" name="椭圆 8">
            <a:extLst>
              <a:ext uri="{FF2B5EF4-FFF2-40B4-BE49-F238E27FC236}">
                <a16:creationId xmlns:a16="http://schemas.microsoft.com/office/drawing/2014/main" xmlns="" id="{778B44D3-697E-4ABA-A9F7-948CE809072B}"/>
              </a:ext>
            </a:extLst>
          </p:cNvPr>
          <p:cNvSpPr/>
          <p:nvPr/>
        </p:nvSpPr>
        <p:spPr>
          <a:xfrm>
            <a:off x="4501511" y="3332090"/>
            <a:ext cx="439728" cy="43503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情</a:t>
            </a:r>
          </a:p>
        </p:txBody>
      </p:sp>
      <p:sp>
        <p:nvSpPr>
          <p:cNvPr id="10" name="椭圆 9">
            <a:extLst>
              <a:ext uri="{FF2B5EF4-FFF2-40B4-BE49-F238E27FC236}">
                <a16:creationId xmlns:a16="http://schemas.microsoft.com/office/drawing/2014/main" xmlns="" id="{79821945-D547-4B56-B690-8E33A4895B7C}"/>
              </a:ext>
            </a:extLst>
          </p:cNvPr>
          <p:cNvSpPr/>
          <p:nvPr/>
        </p:nvSpPr>
        <p:spPr>
          <a:xfrm>
            <a:off x="5088456" y="3348419"/>
            <a:ext cx="439728" cy="43503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镇</a:t>
            </a:r>
          </a:p>
        </p:txBody>
      </p:sp>
    </p:spTree>
    <p:extLst>
      <p:ext uri="{BB962C8B-B14F-4D97-AF65-F5344CB8AC3E}">
        <p14:creationId xmlns:p14="http://schemas.microsoft.com/office/powerpoint/2010/main" val="2706633252"/>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http://www.ypppt.com/article/2017/3377.html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88098" y="1438325"/>
            <a:ext cx="2237426" cy="646232"/>
          </a:xfrm>
          <a:prstGeom prst="rect">
            <a:avLst/>
          </a:prstGeom>
        </p:spPr>
      </p:pic>
    </p:spTree>
    <p:extLst>
      <p:ext uri="{BB962C8B-B14F-4D97-AF65-F5344CB8AC3E}">
        <p14:creationId xmlns:p14="http://schemas.microsoft.com/office/powerpoint/2010/main" val="156875931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566688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xmlns="" id="{A6B3746D-76AD-4411-B77A-1C302A011463}"/>
              </a:ext>
            </a:extLst>
          </p:cNvPr>
          <p:cNvCxnSpPr/>
          <p:nvPr/>
        </p:nvCxnSpPr>
        <p:spPr>
          <a:xfrm>
            <a:off x="8964080" y="1240806"/>
            <a:ext cx="0" cy="2769506"/>
          </a:xfrm>
          <a:prstGeom prst="line">
            <a:avLst/>
          </a:prstGeom>
          <a:ln w="12700"/>
        </p:spPr>
        <p:style>
          <a:lnRef idx="1">
            <a:schemeClr val="dk1"/>
          </a:lnRef>
          <a:fillRef idx="0">
            <a:schemeClr val="dk1"/>
          </a:fillRef>
          <a:effectRef idx="0">
            <a:schemeClr val="dk1"/>
          </a:effectRef>
          <a:fontRef idx="minor">
            <a:schemeClr val="tx1"/>
          </a:fontRef>
        </p:style>
      </p:cxnSp>
      <p:sp>
        <p:nvSpPr>
          <p:cNvPr id="6" name="文本框 5">
            <a:extLst>
              <a:ext uri="{FF2B5EF4-FFF2-40B4-BE49-F238E27FC236}">
                <a16:creationId xmlns:a16="http://schemas.microsoft.com/office/drawing/2014/main" xmlns="" id="{6B71B4DE-6823-4612-94DF-A1F8E2140096}"/>
              </a:ext>
            </a:extLst>
          </p:cNvPr>
          <p:cNvSpPr txBox="1"/>
          <p:nvPr/>
        </p:nvSpPr>
        <p:spPr>
          <a:xfrm>
            <a:off x="8964078" y="1120676"/>
            <a:ext cx="706972" cy="2862322"/>
          </a:xfrm>
          <a:prstGeom prst="rect">
            <a:avLst/>
          </a:prstGeom>
          <a:noFill/>
        </p:spPr>
        <p:txBody>
          <a:bodyPr vert="horz" wrap="square" rtlCol="0">
            <a:spAutoFit/>
          </a:bodyPr>
          <a:lstStyle/>
          <a:p>
            <a:r>
              <a:rPr lang="zh-CN" altLang="en-US" sz="3600"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旅行方案</a:t>
            </a:r>
            <a:endParaRPr lang="zh-CN" altLang="en-US" sz="36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a:p>
            <a:endParaRPr lang="zh-CN" altLang="en-US" sz="36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 name="文本框 6">
            <a:extLst>
              <a:ext uri="{FF2B5EF4-FFF2-40B4-BE49-F238E27FC236}">
                <a16:creationId xmlns:a16="http://schemas.microsoft.com/office/drawing/2014/main" xmlns="" id="{457EF049-0820-4DDF-89B5-AE032B98D412}"/>
              </a:ext>
            </a:extLst>
          </p:cNvPr>
          <p:cNvSpPr txBox="1"/>
          <p:nvPr/>
        </p:nvSpPr>
        <p:spPr>
          <a:xfrm>
            <a:off x="7532918" y="1824030"/>
            <a:ext cx="1431161" cy="1477328"/>
          </a:xfrm>
          <a:prstGeom prst="rect">
            <a:avLst/>
          </a:prstGeom>
          <a:noFill/>
        </p:spPr>
        <p:txBody>
          <a:bodyPr vert="eaVert" wrap="none" rtlCol="0">
            <a:spAutoFit/>
          </a:bodyPr>
          <a:lstStyle/>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请在这里</a:t>
            </a:r>
            <a:endParaRPr lang="en-US" altLang="zh-CN" dirty="0">
              <a:latin typeface="FZKai-Z03S" panose="03000509000000000000" pitchFamily="65" charset="-122"/>
              <a:ea typeface="FZKai-Z03S" panose="03000509000000000000" pitchFamily="65" charset="-122"/>
              <a:sym typeface="FZKai-Z03S" panose="03000509000000000000" pitchFamily="65" charset="-122"/>
            </a:endParaRPr>
          </a:p>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输入副</a:t>
            </a:r>
            <a:endParaRPr lang="en-US" altLang="zh-CN" dirty="0">
              <a:latin typeface="FZKai-Z03S" panose="03000509000000000000" pitchFamily="65" charset="-122"/>
              <a:ea typeface="FZKai-Z03S" panose="03000509000000000000" pitchFamily="65" charset="-122"/>
              <a:sym typeface="FZKai-Z03S" panose="03000509000000000000" pitchFamily="65" charset="-122"/>
            </a:endParaRPr>
          </a:p>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标题输入文字</a:t>
            </a:r>
          </a:p>
        </p:txBody>
      </p:sp>
      <p:pic>
        <p:nvPicPr>
          <p:cNvPr id="16" name="图片 15">
            <a:extLst>
              <a:ext uri="{FF2B5EF4-FFF2-40B4-BE49-F238E27FC236}">
                <a16:creationId xmlns:a16="http://schemas.microsoft.com/office/drawing/2014/main" xmlns="" id="{1F43F12C-C520-4269-BBAA-9CE8E5198DA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52"/>
          <a:stretch/>
        </p:blipFill>
        <p:spPr>
          <a:xfrm>
            <a:off x="8964078" y="3429000"/>
            <a:ext cx="833972" cy="967711"/>
          </a:xfrm>
          <a:prstGeom prst="rect">
            <a:avLst/>
          </a:prstGeom>
        </p:spPr>
      </p:pic>
    </p:spTree>
    <p:extLst>
      <p:ext uri="{BB962C8B-B14F-4D97-AF65-F5344CB8AC3E}">
        <p14:creationId xmlns:p14="http://schemas.microsoft.com/office/powerpoint/2010/main" val="3927050645"/>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anim calcmode="lin" valueType="num">
                                      <p:cBhvr>
                                        <p:cTn id="1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7">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7">
                                            <p:txEl>
                                              <p:pRg st="0" end="0"/>
                                            </p:txEl>
                                          </p:spTgt>
                                        </p:tgtEl>
                                        <p:attrNameLst>
                                          <p:attrName>ppt_w</p:attrName>
                                        </p:attrNameLst>
                                      </p:cBhvr>
                                    </p:anim>
                                    <p:anim by="(#ppt_w*0.50)" calcmode="lin" valueType="num">
                                      <p:cBhvr>
                                        <p:cTn id="24" dur="500" decel="50000" autoRev="1" fill="hold">
                                          <p:stCondLst>
                                            <p:cond delay="0"/>
                                          </p:stCondLst>
                                        </p:cTn>
                                        <p:tgtEl>
                                          <p:spTgt spid="7">
                                            <p:txEl>
                                              <p:pRg st="0" end="0"/>
                                            </p:txEl>
                                          </p:spTgt>
                                        </p:tgtEl>
                                        <p:attrNameLst>
                                          <p:attrName>ppt_x</p:attrName>
                                        </p:attrNameLst>
                                      </p:cBhvr>
                                    </p:anim>
                                    <p:anim from="(-#ppt_h/2)" to="(#ppt_y)" calcmode="lin" valueType="num">
                                      <p:cBhvr>
                                        <p:cTn id="25" dur="1000" fill="hold">
                                          <p:stCondLst>
                                            <p:cond delay="0"/>
                                          </p:stCondLst>
                                        </p:cTn>
                                        <p:tgtEl>
                                          <p:spTgt spid="7">
                                            <p:txEl>
                                              <p:pRg st="0" end="0"/>
                                            </p:txEl>
                                          </p:spTgt>
                                        </p:tgtEl>
                                        <p:attrNameLst>
                                          <p:attrName>ppt_y</p:attrName>
                                        </p:attrNameLst>
                                      </p:cBhvr>
                                    </p:anim>
                                    <p:animRot by="21600000">
                                      <p:cBhvr>
                                        <p:cTn id="26" dur="1000" fill="hold">
                                          <p:stCondLst>
                                            <p:cond delay="0"/>
                                          </p:stCondLst>
                                        </p:cTn>
                                        <p:tgtEl>
                                          <p:spTgt spid="7">
                                            <p:txEl>
                                              <p:pRg st="0" end="0"/>
                                            </p:txEl>
                                          </p:spTgt>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7">
                                            <p:txEl>
                                              <p:pRg st="1" end="1"/>
                                            </p:txEl>
                                          </p:spTgt>
                                        </p:tgtEl>
                                        <p:attrNameLst>
                                          <p:attrName>style.visibility</p:attrName>
                                        </p:attrNameLst>
                                      </p:cBhvr>
                                      <p:to>
                                        <p:strVal val="visible"/>
                                      </p:to>
                                    </p:set>
                                    <p:anim by="(-#ppt_w*2)" calcmode="lin" valueType="num">
                                      <p:cBhvr rctx="PPT">
                                        <p:cTn id="29" dur="500" autoRev="1" fill="hold">
                                          <p:stCondLst>
                                            <p:cond delay="0"/>
                                          </p:stCondLst>
                                        </p:cTn>
                                        <p:tgtEl>
                                          <p:spTgt spid="7">
                                            <p:txEl>
                                              <p:pRg st="1" end="1"/>
                                            </p:txEl>
                                          </p:spTgt>
                                        </p:tgtEl>
                                        <p:attrNameLst>
                                          <p:attrName>ppt_w</p:attrName>
                                        </p:attrNameLst>
                                      </p:cBhvr>
                                    </p:anim>
                                    <p:anim by="(#ppt_w*0.50)" calcmode="lin" valueType="num">
                                      <p:cBhvr>
                                        <p:cTn id="30" dur="500" decel="50000" autoRev="1" fill="hold">
                                          <p:stCondLst>
                                            <p:cond delay="0"/>
                                          </p:stCondLst>
                                        </p:cTn>
                                        <p:tgtEl>
                                          <p:spTgt spid="7">
                                            <p:txEl>
                                              <p:pRg st="1" end="1"/>
                                            </p:txEl>
                                          </p:spTgt>
                                        </p:tgtEl>
                                        <p:attrNameLst>
                                          <p:attrName>ppt_x</p:attrName>
                                        </p:attrNameLst>
                                      </p:cBhvr>
                                    </p:anim>
                                    <p:anim from="(-#ppt_h/2)" to="(#ppt_y)" calcmode="lin" valueType="num">
                                      <p:cBhvr>
                                        <p:cTn id="31" dur="1000" fill="hold">
                                          <p:stCondLst>
                                            <p:cond delay="0"/>
                                          </p:stCondLst>
                                        </p:cTn>
                                        <p:tgtEl>
                                          <p:spTgt spid="7">
                                            <p:txEl>
                                              <p:pRg st="1" end="1"/>
                                            </p:txEl>
                                          </p:spTgt>
                                        </p:tgtEl>
                                        <p:attrNameLst>
                                          <p:attrName>ppt_y</p:attrName>
                                        </p:attrNameLst>
                                      </p:cBhvr>
                                    </p:anim>
                                    <p:animRot by="21600000">
                                      <p:cBhvr>
                                        <p:cTn id="32" dur="1000" fill="hold">
                                          <p:stCondLst>
                                            <p:cond delay="0"/>
                                          </p:stCondLst>
                                        </p:cTn>
                                        <p:tgtEl>
                                          <p:spTgt spid="7">
                                            <p:txEl>
                                              <p:pRg st="1" end="1"/>
                                            </p:txEl>
                                          </p:spTgt>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7">
                                            <p:txEl>
                                              <p:pRg st="2" end="2"/>
                                            </p:txEl>
                                          </p:spTgt>
                                        </p:tgtEl>
                                        <p:attrNameLst>
                                          <p:attrName>style.visibility</p:attrName>
                                        </p:attrNameLst>
                                      </p:cBhvr>
                                      <p:to>
                                        <p:strVal val="visible"/>
                                      </p:to>
                                    </p:set>
                                    <p:anim by="(-#ppt_w*2)" calcmode="lin" valueType="num">
                                      <p:cBhvr rctx="PPT">
                                        <p:cTn id="35" dur="500" autoRev="1" fill="hold">
                                          <p:stCondLst>
                                            <p:cond delay="0"/>
                                          </p:stCondLst>
                                        </p:cTn>
                                        <p:tgtEl>
                                          <p:spTgt spid="7">
                                            <p:txEl>
                                              <p:pRg st="2" end="2"/>
                                            </p:txEl>
                                          </p:spTgt>
                                        </p:tgtEl>
                                        <p:attrNameLst>
                                          <p:attrName>ppt_w</p:attrName>
                                        </p:attrNameLst>
                                      </p:cBhvr>
                                    </p:anim>
                                    <p:anim by="(#ppt_w*0.50)" calcmode="lin" valueType="num">
                                      <p:cBhvr>
                                        <p:cTn id="36" dur="500" decel="50000" autoRev="1" fill="hold">
                                          <p:stCondLst>
                                            <p:cond delay="0"/>
                                          </p:stCondLst>
                                        </p:cTn>
                                        <p:tgtEl>
                                          <p:spTgt spid="7">
                                            <p:txEl>
                                              <p:pRg st="2" end="2"/>
                                            </p:txEl>
                                          </p:spTgt>
                                        </p:tgtEl>
                                        <p:attrNameLst>
                                          <p:attrName>ppt_x</p:attrName>
                                        </p:attrNameLst>
                                      </p:cBhvr>
                                    </p:anim>
                                    <p:anim from="(-#ppt_h/2)" to="(#ppt_y)" calcmode="lin" valueType="num">
                                      <p:cBhvr>
                                        <p:cTn id="37" dur="1000" fill="hold">
                                          <p:stCondLst>
                                            <p:cond delay="0"/>
                                          </p:stCondLst>
                                        </p:cTn>
                                        <p:tgtEl>
                                          <p:spTgt spid="7">
                                            <p:txEl>
                                              <p:pRg st="2" end="2"/>
                                            </p:txEl>
                                          </p:spTgt>
                                        </p:tgtEl>
                                        <p:attrNameLst>
                                          <p:attrName>ppt_y</p:attrName>
                                        </p:attrNameLst>
                                      </p:cBhvr>
                                    </p:anim>
                                    <p:animRot by="21600000">
                                      <p:cBhvr>
                                        <p:cTn id="38" dur="1000" fill="hold">
                                          <p:stCondLst>
                                            <p:cond delay="0"/>
                                          </p:stCondLst>
                                        </p:cTn>
                                        <p:tgtEl>
                                          <p:spTgt spid="7">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6785762" y="1649934"/>
            <a:ext cx="3390746" cy="1046440"/>
          </a:xfrm>
          <a:prstGeom prst="rect">
            <a:avLst/>
          </a:prstGeom>
          <a:noFill/>
        </p:spPr>
        <p:txBody>
          <a:bodyPr wrap="square" rtlCol="0">
            <a:spAutoFit/>
          </a:bodyPr>
          <a:lstStyle/>
          <a:p>
            <a:r>
              <a:rPr lang="zh-CN" altLang="en-US" sz="20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添加关键字</a:t>
            </a:r>
          </a:p>
          <a:p>
            <a:r>
              <a:rPr lang="zh-CN" altLang="en-US" sz="14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此处添加详细文本描述，建议与标题相关并符合整体语言风格，语言描述尽量简洁生动。</a:t>
            </a:r>
            <a:endParaRPr lang="en-US" altLang="zh-CN" sz="14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2" name="文本框 31"/>
          <p:cNvSpPr txBox="1"/>
          <p:nvPr/>
        </p:nvSpPr>
        <p:spPr>
          <a:xfrm>
            <a:off x="6785762" y="2888425"/>
            <a:ext cx="3390746" cy="1046440"/>
          </a:xfrm>
          <a:prstGeom prst="rect">
            <a:avLst/>
          </a:prstGeom>
          <a:noFill/>
        </p:spPr>
        <p:txBody>
          <a:bodyPr wrap="square" rtlCol="0">
            <a:spAutoFit/>
          </a:bodyPr>
          <a:lstStyle/>
          <a:p>
            <a:r>
              <a:rPr lang="zh-CN" altLang="en-US" sz="20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添加关键字</a:t>
            </a:r>
          </a:p>
          <a:p>
            <a:r>
              <a:rPr lang="zh-CN" altLang="en-US" sz="14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此处添加详细文本描述，建议与标题相关并符合整体语言风格，语言描述尽量简洁生动。</a:t>
            </a:r>
            <a:endParaRPr lang="en-US" altLang="zh-CN" sz="14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3" name="文本框 32"/>
          <p:cNvSpPr txBox="1"/>
          <p:nvPr/>
        </p:nvSpPr>
        <p:spPr>
          <a:xfrm>
            <a:off x="6785762" y="4126916"/>
            <a:ext cx="3390746" cy="1046440"/>
          </a:xfrm>
          <a:prstGeom prst="rect">
            <a:avLst/>
          </a:prstGeom>
          <a:noFill/>
        </p:spPr>
        <p:txBody>
          <a:bodyPr wrap="square" rtlCol="0">
            <a:spAutoFit/>
          </a:bodyPr>
          <a:lstStyle/>
          <a:p>
            <a:r>
              <a:rPr lang="zh-CN" altLang="en-US" sz="20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添加关键字</a:t>
            </a:r>
          </a:p>
          <a:p>
            <a:r>
              <a:rPr lang="zh-CN" altLang="en-US" sz="14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此处添加详细文本描述，建议与标题相关并符合整体语言风格，语言描述尽量简洁生动。</a:t>
            </a:r>
            <a:endParaRPr lang="en-US" altLang="zh-CN" sz="14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34" name="文本框 33"/>
          <p:cNvSpPr txBox="1"/>
          <p:nvPr/>
        </p:nvSpPr>
        <p:spPr>
          <a:xfrm>
            <a:off x="6785762" y="5365407"/>
            <a:ext cx="3390746" cy="1046440"/>
          </a:xfrm>
          <a:prstGeom prst="rect">
            <a:avLst/>
          </a:prstGeom>
          <a:noFill/>
        </p:spPr>
        <p:txBody>
          <a:bodyPr wrap="square" rtlCol="0">
            <a:spAutoFit/>
          </a:bodyPr>
          <a:lstStyle/>
          <a:p>
            <a:r>
              <a:rPr lang="zh-CN" altLang="en-US" sz="20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添加关键字</a:t>
            </a:r>
          </a:p>
          <a:p>
            <a:r>
              <a:rPr lang="zh-CN" altLang="en-US" sz="14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rPr>
              <a:t>此处添加详细文本描述，建议与标题相关并符合整体语言风格，语言描述尽量简洁生动。</a:t>
            </a:r>
            <a:endParaRPr lang="en-US" altLang="zh-CN" sz="1400" dirty="0">
              <a:solidFill>
                <a:schemeClr val="bg1">
                  <a:lumMod val="50000"/>
                </a:schemeClr>
              </a:solidFill>
              <a:latin typeface="FZKai-Z03S" panose="03000509000000000000" pitchFamily="65" charset="-122"/>
              <a:ea typeface="FZKai-Z03S" panose="03000509000000000000" pitchFamily="65" charset="-122"/>
              <a:cs typeface="+mn-ea"/>
              <a:sym typeface="FZKai-Z03S" panose="03000509000000000000" pitchFamily="65" charset="-122"/>
            </a:endParaRPr>
          </a:p>
        </p:txBody>
      </p:sp>
      <p:sp>
        <p:nvSpPr>
          <p:cNvPr id="19" name="文本框 18">
            <a:extLst>
              <a:ext uri="{FF2B5EF4-FFF2-40B4-BE49-F238E27FC236}">
                <a16:creationId xmlns:a16="http://schemas.microsoft.com/office/drawing/2014/main" xmlns="" id="{D44CFF76-75BD-46DD-87FE-33D078C1D679}"/>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6" name="图片 5">
            <a:extLst>
              <a:ext uri="{FF2B5EF4-FFF2-40B4-BE49-F238E27FC236}">
                <a16:creationId xmlns:a16="http://schemas.microsoft.com/office/drawing/2014/main" xmlns="" id="{FC7C4B74-DC86-491E-A9A6-D0C0FA0EB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029" y="1357434"/>
            <a:ext cx="5206043" cy="5053642"/>
          </a:xfrm>
          <a:prstGeom prst="rect">
            <a:avLst/>
          </a:prstGeom>
        </p:spPr>
      </p:pic>
    </p:spTree>
    <p:extLst>
      <p:ext uri="{BB962C8B-B14F-4D97-AF65-F5344CB8AC3E}">
        <p14:creationId xmlns:p14="http://schemas.microsoft.com/office/powerpoint/2010/main" val="346272088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910241"/>
            <a:ext cx="5834743" cy="1644404"/>
          </a:xfrm>
          <a:prstGeom prst="rect">
            <a:avLst/>
          </a:prstGeom>
          <a:solidFill>
            <a:schemeClr val="tx1">
              <a:lumMod val="75000"/>
              <a:lumOff val="25000"/>
            </a:schemeClr>
          </a:solidFill>
          <a:ln>
            <a:noFill/>
          </a:ln>
          <a:effectLst>
            <a:outerShdw blurRad="635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9" name="矩形 8"/>
          <p:cNvSpPr/>
          <p:nvPr/>
        </p:nvSpPr>
        <p:spPr>
          <a:xfrm>
            <a:off x="128467" y="2030186"/>
            <a:ext cx="2236510" cy="400110"/>
          </a:xfrm>
          <a:prstGeom prst="rect">
            <a:avLst/>
          </a:prstGeom>
          <a:noFill/>
        </p:spPr>
        <p:txBody>
          <a:bodyPr wrap="none">
            <a:spAutoFit/>
          </a:bodyPr>
          <a:lstStyle/>
          <a:p>
            <a:pPr algn="ctr" defTabSz="608965"/>
            <a:r>
              <a:rPr lang="zh-CN" altLang="en-US" sz="2000" b="1"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rPr>
              <a:t>点击此处添加标题</a:t>
            </a:r>
          </a:p>
        </p:txBody>
      </p:sp>
      <p:sp>
        <p:nvSpPr>
          <p:cNvPr id="10" name="矩形 9"/>
          <p:cNvSpPr/>
          <p:nvPr/>
        </p:nvSpPr>
        <p:spPr>
          <a:xfrm>
            <a:off x="128467" y="2432602"/>
            <a:ext cx="5577810" cy="1022139"/>
          </a:xfrm>
          <a:prstGeom prst="rect">
            <a:avLst/>
          </a:prstGeom>
        </p:spPr>
        <p:txBody>
          <a:bodyPr wrap="square">
            <a:spAutoFit/>
          </a:bodyPr>
          <a:lstStyle/>
          <a:p>
            <a:pPr defTabSz="608965">
              <a:lnSpc>
                <a:spcPct val="130000"/>
              </a:lnSpc>
            </a:pPr>
            <a:r>
              <a:rPr lang="zh-CN" altLang="en-US" sz="1600"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rPr>
              <a:t>添加标题此处添加标题此处添加标题此处添加标题添加标题此处添加标题此处添加标题添加标题此处添加标题此处添加标题此处添加标题添加标题此处添加标题此处添加标题</a:t>
            </a:r>
          </a:p>
        </p:txBody>
      </p:sp>
      <p:sp>
        <p:nvSpPr>
          <p:cNvPr id="13" name="矩形 12"/>
          <p:cNvSpPr/>
          <p:nvPr/>
        </p:nvSpPr>
        <p:spPr>
          <a:xfrm>
            <a:off x="1815" y="3554645"/>
            <a:ext cx="1301333" cy="2034135"/>
          </a:xfrm>
          <a:prstGeom prst="rect">
            <a:avLst/>
          </a:prstGeom>
          <a:solidFill>
            <a:schemeClr val="accent1"/>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2205" y="3674590"/>
            <a:ext cx="4382320" cy="1981894"/>
          </a:xfrm>
          <a:prstGeom prst="rect">
            <a:avLst/>
          </a:prstGeom>
        </p:spPr>
      </p:pic>
      <p:sp>
        <p:nvSpPr>
          <p:cNvPr id="16" name="文本框 15">
            <a:extLst>
              <a:ext uri="{FF2B5EF4-FFF2-40B4-BE49-F238E27FC236}">
                <a16:creationId xmlns:a16="http://schemas.microsoft.com/office/drawing/2014/main" xmlns="" id="{D645D531-9064-43D5-AC1D-F47155B89409}"/>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22" name="图片 21">
            <a:extLst>
              <a:ext uri="{FF2B5EF4-FFF2-40B4-BE49-F238E27FC236}">
                <a16:creationId xmlns:a16="http://schemas.microsoft.com/office/drawing/2014/main" xmlns="" id="{3B4A47BC-947F-48B2-860E-69059B6966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3227" y="404492"/>
            <a:ext cx="6300306" cy="63003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350"/>
                                </p:stCondLst>
                                <p:childTnLst>
                                  <p:par>
                                    <p:cTn id="15" presetID="2" presetClass="entr" presetSubtype="4" fill="hold" grpId="0" nodeType="afterEffect" p14:presetBounceEnd="20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20000">
                                          <p:cBhvr additive="base">
                                            <p:cTn id="17"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85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300"/>
                                            <p:tgtEl>
                                              <p:spTgt spid="13"/>
                                            </p:tgtEl>
                                          </p:cBhvr>
                                        </p:animEffect>
                                      </p:childTnLst>
                                    </p:cTn>
                                  </p:par>
                                  <p:par>
                                    <p:cTn id="23" presetID="2" presetClass="entr" presetSubtype="8" fill="hold" nodeType="withEffect" p14:presetBounceEnd="40000">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14:bounceEnd="40000">
                                          <p:cBhvr additive="base">
                                            <p:cTn id="25" dur="5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300"/>
                                            <p:tgtEl>
                                              <p:spTgt spid="15"/>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500"/>
                                            <p:tgtEl>
                                              <p:spTgt spid="4"/>
                                            </p:tgtEl>
                                          </p:cBhvr>
                                        </p:animEffect>
                                      </p:childTnLst>
                                    </p:cTn>
                                  </p:par>
                                </p:childTnLst>
                              </p:cTn>
                            </p:par>
                            <p:par>
                              <p:cTn id="23" fill="hold">
                                <p:stCondLst>
                                  <p:cond delay="20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par>
                                    <p:cTn id="29" presetID="2" presetClass="entr" presetSubtype="4" fill="hold" grpId="0" nodeType="withEffect">
                                      <p:stCondLst>
                                        <p:cond delay="0"/>
                                      </p:stCondLst>
                                      <p:iterate type="lt">
                                        <p:tmPct val="5000"/>
                                      </p:iterate>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3224"/>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par>
                                    <p:cTn id="39" presetID="2" presetClass="entr" presetSubtype="4" fill="hold" grpId="0" nodeType="withEffect">
                                      <p:stCondLst>
                                        <p:cond delay="0"/>
                                      </p:stCondLst>
                                      <p:iterate type="lt">
                                        <p:tmPct val="5000"/>
                                      </p:iterate>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4650"/>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childTnLst>
                              </p:cTn>
                            </p:par>
                            <p:par>
                              <p:cTn id="49" fill="hold">
                                <p:stCondLst>
                                  <p:cond delay="5500"/>
                                </p:stCondLst>
                                <p:childTnLst>
                                  <p:par>
                                    <p:cTn id="50" presetID="2" presetClass="entr" presetSubtype="4"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left)">
                                          <p:cBhvr>
                                            <p:cTn id="57" dur="300"/>
                                            <p:tgtEl>
                                              <p:spTgt spid="13"/>
                                            </p:tgtEl>
                                          </p:cBhvr>
                                        </p:animEffect>
                                      </p:childTnLst>
                                    </p:cTn>
                                  </p:par>
                                  <p:par>
                                    <p:cTn id="58" presetID="2" presetClass="entr" presetSubtype="8"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0-#ppt_w/2"/>
                                              </p:val>
                                            </p:tav>
                                            <p:tav tm="100000">
                                              <p:val>
                                                <p:strVal val="#ppt_x"/>
                                              </p:val>
                                            </p:tav>
                                          </p:tavLst>
                                        </p:anim>
                                        <p:anim calcmode="lin" valueType="num">
                                          <p:cBhvr additive="base">
                                            <p:cTn id="61" dur="500" fill="hold"/>
                                            <p:tgtEl>
                                              <p:spTgt spid="17"/>
                                            </p:tgtEl>
                                            <p:attrNameLst>
                                              <p:attrName>ppt_y</p:attrName>
                                            </p:attrNameLst>
                                          </p:cBhvr>
                                          <p:tavLst>
                                            <p:tav tm="0">
                                              <p:val>
                                                <p:strVal val="#ppt_y"/>
                                              </p:val>
                                            </p:tav>
                                            <p:tav tm="100000">
                                              <p:val>
                                                <p:strVal val="#ppt_y"/>
                                              </p:val>
                                            </p:tav>
                                          </p:tavLst>
                                        </p:anim>
                                      </p:childTnLst>
                                    </p:cTn>
                                  </p:par>
                                </p:childTnLst>
                              </p:cTn>
                            </p:par>
                            <p:par>
                              <p:cTn id="62" fill="hold">
                                <p:stCondLst>
                                  <p:cond delay="6500"/>
                                </p:stCondLst>
                                <p:childTnLst>
                                  <p:par>
                                    <p:cTn id="63" presetID="2" presetClass="entr" presetSubtype="8"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0-#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P spid="9" grpId="0"/>
          <p:bldP spid="10" grpId="0"/>
          <p:bldP spid="13" grpId="0" animBg="1"/>
          <p:bldP spid="1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29"/>
          <p:cNvSpPr txBox="1"/>
          <p:nvPr/>
        </p:nvSpPr>
        <p:spPr>
          <a:xfrm>
            <a:off x="1060672" y="2349305"/>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FZKai-Z03S" panose="03000509000000000000" pitchFamily="65" charset="-122"/>
                <a:ea typeface="FZKai-Z03S" panose="03000509000000000000" pitchFamily="65" charset="-122"/>
                <a:sym typeface="FZKai-Z03S" panose="03000509000000000000" pitchFamily="65" charset="-122"/>
              </a:rPr>
              <a:t>添加标题此处添加标题此处添加标题此处添加标题此处添加标题此处添加标题此处添加标题此处添加标题此处添加标题此处添加。</a:t>
            </a:r>
          </a:p>
        </p:txBody>
      </p:sp>
      <p:sp>
        <p:nvSpPr>
          <p:cNvPr id="31" name="文本框 30"/>
          <p:cNvSpPr txBox="1"/>
          <p:nvPr/>
        </p:nvSpPr>
        <p:spPr>
          <a:xfrm>
            <a:off x="1633488" y="1949195"/>
            <a:ext cx="2322752" cy="400110"/>
          </a:xfrm>
          <a:prstGeom prst="rect">
            <a:avLst/>
          </a:prstGeom>
          <a:noFill/>
        </p:spPr>
        <p:txBody>
          <a:bodyPr wrap="none" lIns="0" rIns="0" rtlCol="0">
            <a:spAutoFit/>
          </a:bodyPr>
          <a:lstStyle/>
          <a:p>
            <a:pPr algn="r"/>
            <a:r>
              <a:rPr lang="zh-CN" altLang="en-US" sz="20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rPr>
              <a:t>添加幻灯片正文标题</a:t>
            </a:r>
          </a:p>
        </p:txBody>
      </p:sp>
      <p:sp>
        <p:nvSpPr>
          <p:cNvPr id="32" name="文本框 31"/>
          <p:cNvSpPr txBox="1"/>
          <p:nvPr/>
        </p:nvSpPr>
        <p:spPr>
          <a:xfrm>
            <a:off x="8198292" y="2393983"/>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FZKai-Z03S" panose="03000509000000000000" pitchFamily="65" charset="-122"/>
                <a:ea typeface="FZKai-Z03S" panose="03000509000000000000" pitchFamily="65" charset="-122"/>
                <a:sym typeface="FZKai-Z03S" panose="03000509000000000000" pitchFamily="65" charset="-122"/>
              </a:rPr>
              <a:t>添加标题此处添加标题此处添加标题此处添加标题此处添加标题此处添加标题此处添加标题此处添加标题此处添加标题此处添加。</a:t>
            </a:r>
          </a:p>
        </p:txBody>
      </p:sp>
      <p:sp>
        <p:nvSpPr>
          <p:cNvPr id="33" name="文本框 32"/>
          <p:cNvSpPr txBox="1"/>
          <p:nvPr/>
        </p:nvSpPr>
        <p:spPr>
          <a:xfrm>
            <a:off x="8198292" y="1993873"/>
            <a:ext cx="2322752" cy="400110"/>
          </a:xfrm>
          <a:prstGeom prst="rect">
            <a:avLst/>
          </a:prstGeom>
          <a:noFill/>
        </p:spPr>
        <p:txBody>
          <a:bodyPr wrap="none" lIns="0" rIns="0" rtlCol="0">
            <a:spAutoFit/>
          </a:bodyPr>
          <a:lstStyle/>
          <a:p>
            <a:pPr algn="r"/>
            <a:r>
              <a:rPr lang="zh-CN" altLang="en-US" sz="2000" b="1" dirty="0">
                <a:solidFill>
                  <a:schemeClr val="accent2"/>
                </a:solidFill>
                <a:latin typeface="FZKai-Z03S" panose="03000509000000000000" pitchFamily="65" charset="-122"/>
                <a:ea typeface="FZKai-Z03S" panose="03000509000000000000" pitchFamily="65" charset="-122"/>
                <a:sym typeface="FZKai-Z03S" panose="03000509000000000000" pitchFamily="65" charset="-122"/>
              </a:rPr>
              <a:t>添加幻灯片正文标题</a:t>
            </a:r>
          </a:p>
        </p:txBody>
      </p:sp>
      <p:sp>
        <p:nvSpPr>
          <p:cNvPr id="34" name="文本框 33"/>
          <p:cNvSpPr txBox="1"/>
          <p:nvPr/>
        </p:nvSpPr>
        <p:spPr>
          <a:xfrm>
            <a:off x="1112932" y="4786602"/>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FZKai-Z03S" panose="03000509000000000000" pitchFamily="65" charset="-122"/>
                <a:ea typeface="FZKai-Z03S" panose="03000509000000000000" pitchFamily="65" charset="-122"/>
                <a:sym typeface="FZKai-Z03S" panose="03000509000000000000" pitchFamily="65" charset="-122"/>
              </a:rPr>
              <a:t>添加标题此处添加标题此处添加标题此处添加标题此处添加标题此处添加标题此处添加标题此处添加标题此处添加标题此处添加。</a:t>
            </a:r>
          </a:p>
        </p:txBody>
      </p:sp>
      <p:sp>
        <p:nvSpPr>
          <p:cNvPr id="35" name="文本框 34"/>
          <p:cNvSpPr txBox="1"/>
          <p:nvPr/>
        </p:nvSpPr>
        <p:spPr>
          <a:xfrm>
            <a:off x="1685748" y="4386492"/>
            <a:ext cx="2322752" cy="400110"/>
          </a:xfrm>
          <a:prstGeom prst="rect">
            <a:avLst/>
          </a:prstGeom>
          <a:noFill/>
        </p:spPr>
        <p:txBody>
          <a:bodyPr wrap="none" lIns="0" rIns="0" rtlCol="0">
            <a:spAutoFit/>
          </a:bodyPr>
          <a:lstStyle/>
          <a:p>
            <a:pPr algn="r"/>
            <a:r>
              <a:rPr lang="zh-CN" altLang="en-US" sz="2000" b="1" dirty="0">
                <a:solidFill>
                  <a:schemeClr val="accent4"/>
                </a:solidFill>
                <a:latin typeface="FZKai-Z03S" panose="03000509000000000000" pitchFamily="65" charset="-122"/>
                <a:ea typeface="FZKai-Z03S" panose="03000509000000000000" pitchFamily="65" charset="-122"/>
                <a:sym typeface="FZKai-Z03S" panose="03000509000000000000" pitchFamily="65" charset="-122"/>
              </a:rPr>
              <a:t>添加幻灯片正文标题</a:t>
            </a:r>
          </a:p>
        </p:txBody>
      </p:sp>
      <p:sp>
        <p:nvSpPr>
          <p:cNvPr id="36" name="文本框 35"/>
          <p:cNvSpPr txBox="1"/>
          <p:nvPr/>
        </p:nvSpPr>
        <p:spPr>
          <a:xfrm>
            <a:off x="8198292" y="4787737"/>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a:latin typeface="FZKai-Z03S" panose="03000509000000000000" pitchFamily="65" charset="-122"/>
                <a:ea typeface="FZKai-Z03S" panose="03000509000000000000" pitchFamily="65" charset="-122"/>
                <a:sym typeface="FZKai-Z03S" panose="03000509000000000000" pitchFamily="65" charset="-122"/>
              </a:rPr>
              <a:t>添加标题此处添加标题此处添加标题此处添加标题此处添加标题此处添加标题此处添加标题此处添加标题此处添加标题此处添加。</a:t>
            </a:r>
          </a:p>
        </p:txBody>
      </p:sp>
      <p:sp>
        <p:nvSpPr>
          <p:cNvPr id="37" name="文本框 36"/>
          <p:cNvSpPr txBox="1"/>
          <p:nvPr/>
        </p:nvSpPr>
        <p:spPr>
          <a:xfrm>
            <a:off x="8198292" y="4387627"/>
            <a:ext cx="2322752" cy="400110"/>
          </a:xfrm>
          <a:prstGeom prst="rect">
            <a:avLst/>
          </a:prstGeom>
          <a:noFill/>
        </p:spPr>
        <p:txBody>
          <a:bodyPr wrap="none" lIns="0" rIns="0" rtlCol="0">
            <a:spAutoFit/>
          </a:bodyPr>
          <a:lstStyle/>
          <a:p>
            <a:pPr algn="r"/>
            <a:r>
              <a:rPr lang="zh-CN" altLang="en-US" sz="2000" b="1" dirty="0">
                <a:solidFill>
                  <a:schemeClr val="accent3"/>
                </a:solidFill>
                <a:latin typeface="FZKai-Z03S" panose="03000509000000000000" pitchFamily="65" charset="-122"/>
                <a:ea typeface="FZKai-Z03S" panose="03000509000000000000" pitchFamily="65" charset="-122"/>
                <a:sym typeface="FZKai-Z03S" panose="03000509000000000000" pitchFamily="65" charset="-122"/>
              </a:rPr>
              <a:t>添加幻灯片正文标题</a:t>
            </a:r>
          </a:p>
        </p:txBody>
      </p:sp>
      <p:sp>
        <p:nvSpPr>
          <p:cNvPr id="42" name="文本框 41">
            <a:extLst>
              <a:ext uri="{FF2B5EF4-FFF2-40B4-BE49-F238E27FC236}">
                <a16:creationId xmlns:a16="http://schemas.microsoft.com/office/drawing/2014/main" xmlns="" id="{58CEB8E8-DC8D-4830-AB18-F948BDA4DE4D}"/>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3" name="图片 2">
            <a:extLst>
              <a:ext uri="{FF2B5EF4-FFF2-40B4-BE49-F238E27FC236}">
                <a16:creationId xmlns:a16="http://schemas.microsoft.com/office/drawing/2014/main" xmlns="" id="{E76821BD-A5A1-4136-B5D0-761798C04A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1047" y="523220"/>
            <a:ext cx="6121635" cy="6121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6600" fill="hold" grpId="0" nodeType="afterEffect" p14:presetBounceEnd="26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26000">
                                          <p:cBhvr additive="base">
                                            <p:cTn id="7" dur="400" fill="hold"/>
                                            <p:tgtEl>
                                              <p:spTgt spid="31"/>
                                            </p:tgtEl>
                                            <p:attrNameLst>
                                              <p:attrName>ppt_x</p:attrName>
                                            </p:attrNameLst>
                                          </p:cBhvr>
                                          <p:tavLst>
                                            <p:tav tm="0">
                                              <p:val>
                                                <p:strVal val="0-#ppt_w/2"/>
                                              </p:val>
                                            </p:tav>
                                            <p:tav tm="100000">
                                              <p:val>
                                                <p:strVal val="#ppt_x"/>
                                              </p:val>
                                            </p:tav>
                                          </p:tavLst>
                                        </p:anim>
                                        <p:anim calcmode="lin" valueType="num" p14:bounceEnd="26000">
                                          <p:cBhvr additive="base">
                                            <p:cTn id="8" dur="400" fill="hold"/>
                                            <p:tgtEl>
                                              <p:spTgt spid="31"/>
                                            </p:tgtEl>
                                            <p:attrNameLst>
                                              <p:attrName>ppt_y</p:attrName>
                                            </p:attrNameLst>
                                          </p:cBhvr>
                                          <p:tavLst>
                                            <p:tav tm="0">
                                              <p:val>
                                                <p:strVal val="#ppt_y"/>
                                              </p:val>
                                            </p:tav>
                                            <p:tav tm="100000">
                                              <p:val>
                                                <p:strVal val="#ppt_y"/>
                                              </p:val>
                                            </p:tav>
                                          </p:tavLst>
                                        </p:anim>
                                      </p:childTnLst>
                                    </p:cTn>
                                  </p:par>
                                  <p:par>
                                    <p:cTn id="9" presetID="2" presetClass="entr" presetSubtype="8" accel="26600" fill="hold" grpId="0" nodeType="withEffect" p14:presetBounceEnd="26000">
                                      <p:stCondLst>
                                        <p:cond delay="100"/>
                                      </p:stCondLst>
                                      <p:childTnLst>
                                        <p:set>
                                          <p:cBhvr>
                                            <p:cTn id="10" dur="1" fill="hold">
                                              <p:stCondLst>
                                                <p:cond delay="0"/>
                                              </p:stCondLst>
                                            </p:cTn>
                                            <p:tgtEl>
                                              <p:spTgt spid="30"/>
                                            </p:tgtEl>
                                            <p:attrNameLst>
                                              <p:attrName>style.visibility</p:attrName>
                                            </p:attrNameLst>
                                          </p:cBhvr>
                                          <p:to>
                                            <p:strVal val="visible"/>
                                          </p:to>
                                        </p:set>
                                        <p:anim calcmode="lin" valueType="num" p14:bounceEnd="26000">
                                          <p:cBhvr additive="base">
                                            <p:cTn id="11" dur="400" fill="hold"/>
                                            <p:tgtEl>
                                              <p:spTgt spid="30"/>
                                            </p:tgtEl>
                                            <p:attrNameLst>
                                              <p:attrName>ppt_x</p:attrName>
                                            </p:attrNameLst>
                                          </p:cBhvr>
                                          <p:tavLst>
                                            <p:tav tm="0">
                                              <p:val>
                                                <p:strVal val="0-#ppt_w/2"/>
                                              </p:val>
                                            </p:tav>
                                            <p:tav tm="100000">
                                              <p:val>
                                                <p:strVal val="#ppt_x"/>
                                              </p:val>
                                            </p:tav>
                                          </p:tavLst>
                                        </p:anim>
                                        <p:anim calcmode="lin" valueType="num" p14:bounceEnd="26000">
                                          <p:cBhvr additive="base">
                                            <p:cTn id="12" dur="4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accel="26600" fill="hold" grpId="0" nodeType="afterEffect" p14:presetBounceEnd="26000">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14:bounceEnd="26000">
                                          <p:cBhvr additive="base">
                                            <p:cTn id="16" dur="400" fill="hold"/>
                                            <p:tgtEl>
                                              <p:spTgt spid="33"/>
                                            </p:tgtEl>
                                            <p:attrNameLst>
                                              <p:attrName>ppt_x</p:attrName>
                                            </p:attrNameLst>
                                          </p:cBhvr>
                                          <p:tavLst>
                                            <p:tav tm="0">
                                              <p:val>
                                                <p:strVal val="1+#ppt_w/2"/>
                                              </p:val>
                                            </p:tav>
                                            <p:tav tm="100000">
                                              <p:val>
                                                <p:strVal val="#ppt_x"/>
                                              </p:val>
                                            </p:tav>
                                          </p:tavLst>
                                        </p:anim>
                                        <p:anim calcmode="lin" valueType="num" p14:bounceEnd="26000">
                                          <p:cBhvr additive="base">
                                            <p:cTn id="17" dur="400" fill="hold"/>
                                            <p:tgtEl>
                                              <p:spTgt spid="33"/>
                                            </p:tgtEl>
                                            <p:attrNameLst>
                                              <p:attrName>ppt_y</p:attrName>
                                            </p:attrNameLst>
                                          </p:cBhvr>
                                          <p:tavLst>
                                            <p:tav tm="0">
                                              <p:val>
                                                <p:strVal val="#ppt_y"/>
                                              </p:val>
                                            </p:tav>
                                            <p:tav tm="100000">
                                              <p:val>
                                                <p:strVal val="#ppt_y"/>
                                              </p:val>
                                            </p:tav>
                                          </p:tavLst>
                                        </p:anim>
                                      </p:childTnLst>
                                    </p:cTn>
                                  </p:par>
                                  <p:par>
                                    <p:cTn id="18" presetID="2" presetClass="entr" presetSubtype="2" accel="26600" fill="hold" grpId="0" nodeType="withEffect" p14:presetBounceEnd="26000">
                                      <p:stCondLst>
                                        <p:cond delay="100"/>
                                      </p:stCondLst>
                                      <p:childTnLst>
                                        <p:set>
                                          <p:cBhvr>
                                            <p:cTn id="19" dur="1" fill="hold">
                                              <p:stCondLst>
                                                <p:cond delay="0"/>
                                              </p:stCondLst>
                                            </p:cTn>
                                            <p:tgtEl>
                                              <p:spTgt spid="32"/>
                                            </p:tgtEl>
                                            <p:attrNameLst>
                                              <p:attrName>style.visibility</p:attrName>
                                            </p:attrNameLst>
                                          </p:cBhvr>
                                          <p:to>
                                            <p:strVal val="visible"/>
                                          </p:to>
                                        </p:set>
                                        <p:anim calcmode="lin" valueType="num" p14:bounceEnd="26000">
                                          <p:cBhvr additive="base">
                                            <p:cTn id="20" dur="400" fill="hold"/>
                                            <p:tgtEl>
                                              <p:spTgt spid="32"/>
                                            </p:tgtEl>
                                            <p:attrNameLst>
                                              <p:attrName>ppt_x</p:attrName>
                                            </p:attrNameLst>
                                          </p:cBhvr>
                                          <p:tavLst>
                                            <p:tav tm="0">
                                              <p:val>
                                                <p:strVal val="1+#ppt_w/2"/>
                                              </p:val>
                                            </p:tav>
                                            <p:tav tm="100000">
                                              <p:val>
                                                <p:strVal val="#ppt_x"/>
                                              </p:val>
                                            </p:tav>
                                          </p:tavLst>
                                        </p:anim>
                                        <p:anim calcmode="lin" valueType="num" p14:bounceEnd="26000">
                                          <p:cBhvr additive="base">
                                            <p:cTn id="21" dur="400" fill="hold"/>
                                            <p:tgtEl>
                                              <p:spTgt spid="32"/>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accel="26600" fill="hold" grpId="0" nodeType="afterEffect" p14:presetBounceEnd="26000">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14:bounceEnd="26000">
                                          <p:cBhvr additive="base">
                                            <p:cTn id="25" dur="400" fill="hold"/>
                                            <p:tgtEl>
                                              <p:spTgt spid="35"/>
                                            </p:tgtEl>
                                            <p:attrNameLst>
                                              <p:attrName>ppt_x</p:attrName>
                                            </p:attrNameLst>
                                          </p:cBhvr>
                                          <p:tavLst>
                                            <p:tav tm="0">
                                              <p:val>
                                                <p:strVal val="0-#ppt_w/2"/>
                                              </p:val>
                                            </p:tav>
                                            <p:tav tm="100000">
                                              <p:val>
                                                <p:strVal val="#ppt_x"/>
                                              </p:val>
                                            </p:tav>
                                          </p:tavLst>
                                        </p:anim>
                                        <p:anim calcmode="lin" valueType="num" p14:bounceEnd="26000">
                                          <p:cBhvr additive="base">
                                            <p:cTn id="26" dur="400" fill="hold"/>
                                            <p:tgtEl>
                                              <p:spTgt spid="35"/>
                                            </p:tgtEl>
                                            <p:attrNameLst>
                                              <p:attrName>ppt_y</p:attrName>
                                            </p:attrNameLst>
                                          </p:cBhvr>
                                          <p:tavLst>
                                            <p:tav tm="0">
                                              <p:val>
                                                <p:strVal val="#ppt_y"/>
                                              </p:val>
                                            </p:tav>
                                            <p:tav tm="100000">
                                              <p:val>
                                                <p:strVal val="#ppt_y"/>
                                              </p:val>
                                            </p:tav>
                                          </p:tavLst>
                                        </p:anim>
                                      </p:childTnLst>
                                    </p:cTn>
                                  </p:par>
                                  <p:par>
                                    <p:cTn id="27" presetID="2" presetClass="entr" presetSubtype="8" accel="26600" fill="hold" grpId="0" nodeType="withEffect" p14:presetBounceEnd="26000">
                                      <p:stCondLst>
                                        <p:cond delay="100"/>
                                      </p:stCondLst>
                                      <p:childTnLst>
                                        <p:set>
                                          <p:cBhvr>
                                            <p:cTn id="28" dur="1" fill="hold">
                                              <p:stCondLst>
                                                <p:cond delay="0"/>
                                              </p:stCondLst>
                                            </p:cTn>
                                            <p:tgtEl>
                                              <p:spTgt spid="34"/>
                                            </p:tgtEl>
                                            <p:attrNameLst>
                                              <p:attrName>style.visibility</p:attrName>
                                            </p:attrNameLst>
                                          </p:cBhvr>
                                          <p:to>
                                            <p:strVal val="visible"/>
                                          </p:to>
                                        </p:set>
                                        <p:anim calcmode="lin" valueType="num" p14:bounceEnd="26000">
                                          <p:cBhvr additive="base">
                                            <p:cTn id="29" dur="400" fill="hold"/>
                                            <p:tgtEl>
                                              <p:spTgt spid="34"/>
                                            </p:tgtEl>
                                            <p:attrNameLst>
                                              <p:attrName>ppt_x</p:attrName>
                                            </p:attrNameLst>
                                          </p:cBhvr>
                                          <p:tavLst>
                                            <p:tav tm="0">
                                              <p:val>
                                                <p:strVal val="0-#ppt_w/2"/>
                                              </p:val>
                                            </p:tav>
                                            <p:tav tm="100000">
                                              <p:val>
                                                <p:strVal val="#ppt_x"/>
                                              </p:val>
                                            </p:tav>
                                          </p:tavLst>
                                        </p:anim>
                                        <p:anim calcmode="lin" valueType="num" p14:bounceEnd="26000">
                                          <p:cBhvr additive="base">
                                            <p:cTn id="30" dur="400" fill="hold"/>
                                            <p:tgtEl>
                                              <p:spTgt spid="34"/>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accel="26600" fill="hold" grpId="0" nodeType="afterEffect" p14:presetBounceEnd="26000">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14:bounceEnd="26000">
                                          <p:cBhvr additive="base">
                                            <p:cTn id="34" dur="400" fill="hold"/>
                                            <p:tgtEl>
                                              <p:spTgt spid="37"/>
                                            </p:tgtEl>
                                            <p:attrNameLst>
                                              <p:attrName>ppt_x</p:attrName>
                                            </p:attrNameLst>
                                          </p:cBhvr>
                                          <p:tavLst>
                                            <p:tav tm="0">
                                              <p:val>
                                                <p:strVal val="1+#ppt_w/2"/>
                                              </p:val>
                                            </p:tav>
                                            <p:tav tm="100000">
                                              <p:val>
                                                <p:strVal val="#ppt_x"/>
                                              </p:val>
                                            </p:tav>
                                          </p:tavLst>
                                        </p:anim>
                                        <p:anim calcmode="lin" valueType="num" p14:bounceEnd="26000">
                                          <p:cBhvr additive="base">
                                            <p:cTn id="35" dur="400" fill="hold"/>
                                            <p:tgtEl>
                                              <p:spTgt spid="37"/>
                                            </p:tgtEl>
                                            <p:attrNameLst>
                                              <p:attrName>ppt_y</p:attrName>
                                            </p:attrNameLst>
                                          </p:cBhvr>
                                          <p:tavLst>
                                            <p:tav tm="0">
                                              <p:val>
                                                <p:strVal val="#ppt_y"/>
                                              </p:val>
                                            </p:tav>
                                            <p:tav tm="100000">
                                              <p:val>
                                                <p:strVal val="#ppt_y"/>
                                              </p:val>
                                            </p:tav>
                                          </p:tavLst>
                                        </p:anim>
                                      </p:childTnLst>
                                    </p:cTn>
                                  </p:par>
                                  <p:par>
                                    <p:cTn id="36" presetID="2" presetClass="entr" presetSubtype="2" accel="26600" fill="hold" grpId="0" nodeType="withEffect" p14:presetBounceEnd="26000">
                                      <p:stCondLst>
                                        <p:cond delay="100"/>
                                      </p:stCondLst>
                                      <p:childTnLst>
                                        <p:set>
                                          <p:cBhvr>
                                            <p:cTn id="37" dur="1" fill="hold">
                                              <p:stCondLst>
                                                <p:cond delay="0"/>
                                              </p:stCondLst>
                                            </p:cTn>
                                            <p:tgtEl>
                                              <p:spTgt spid="36"/>
                                            </p:tgtEl>
                                            <p:attrNameLst>
                                              <p:attrName>style.visibility</p:attrName>
                                            </p:attrNameLst>
                                          </p:cBhvr>
                                          <p:to>
                                            <p:strVal val="visible"/>
                                          </p:to>
                                        </p:set>
                                        <p:anim calcmode="lin" valueType="num" p14:bounceEnd="26000">
                                          <p:cBhvr additive="base">
                                            <p:cTn id="38" dur="400" fill="hold"/>
                                            <p:tgtEl>
                                              <p:spTgt spid="36"/>
                                            </p:tgtEl>
                                            <p:attrNameLst>
                                              <p:attrName>ppt_x</p:attrName>
                                            </p:attrNameLst>
                                          </p:cBhvr>
                                          <p:tavLst>
                                            <p:tav tm="0">
                                              <p:val>
                                                <p:strVal val="1+#ppt_w/2"/>
                                              </p:val>
                                            </p:tav>
                                            <p:tav tm="100000">
                                              <p:val>
                                                <p:strVal val="#ppt_x"/>
                                              </p:val>
                                            </p:tav>
                                          </p:tavLst>
                                        </p:anim>
                                        <p:anim calcmode="lin" valueType="num" p14:bounceEnd="26000">
                                          <p:cBhvr additive="base">
                                            <p:cTn id="39" dur="4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12" presetClass="entr" presetSubtype="1"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ppt_y</p:attrName>
                                            </p:attrNameLst>
                                          </p:cBhvr>
                                          <p:tavLst>
                                            <p:tav tm="0">
                                              <p:val>
                                                <p:strVal val="#ppt_y-#ppt_h*1.125000"/>
                                              </p:val>
                                            </p:tav>
                                            <p:tav tm="100000">
                                              <p:val>
                                                <p:strVal val="#ppt_y"/>
                                              </p:val>
                                            </p:tav>
                                          </p:tavLst>
                                        </p:anim>
                                        <p:animEffect transition="in" filter="wipe(down)">
                                          <p:cBhvr>
                                            <p:cTn id="12" dur="500"/>
                                            <p:tgtEl>
                                              <p:spTgt spid="23"/>
                                            </p:tgtEl>
                                          </p:cBhvr>
                                        </p:animEffect>
                                      </p:childTnLst>
                                    </p:cTn>
                                  </p:par>
                                  <p:par>
                                    <p:cTn id="13" presetID="1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p:tgtEl>
                                              <p:spTgt spid="19"/>
                                            </p:tgtEl>
                                            <p:attrNameLst>
                                              <p:attrName>ppt_x</p:attrName>
                                            </p:attrNameLst>
                                          </p:cBhvr>
                                          <p:tavLst>
                                            <p:tav tm="0">
                                              <p:val>
                                                <p:strVal val="#ppt_x+#ppt_w*1.125000"/>
                                              </p:val>
                                            </p:tav>
                                            <p:tav tm="100000">
                                              <p:val>
                                                <p:strVal val="#ppt_x"/>
                                              </p:val>
                                            </p:tav>
                                          </p:tavLst>
                                        </p:anim>
                                        <p:animEffect transition="in" filter="wipe(left)">
                                          <p:cBhvr>
                                            <p:cTn id="16" dur="500"/>
                                            <p:tgtEl>
                                              <p:spTgt spid="19"/>
                                            </p:tgtEl>
                                          </p:cBhvr>
                                        </p:animEffect>
                                      </p:childTnLst>
                                    </p:cTn>
                                  </p:par>
                                  <p:par>
                                    <p:cTn id="17" presetID="1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1000"/>
                                </p:stCondLst>
                                <p:childTnLst>
                                  <p:par>
                                    <p:cTn id="26" presetID="2" presetClass="entr" presetSubtype="8" accel="2660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400" fill="hold"/>
                                            <p:tgtEl>
                                              <p:spTgt spid="31"/>
                                            </p:tgtEl>
                                            <p:attrNameLst>
                                              <p:attrName>ppt_x</p:attrName>
                                            </p:attrNameLst>
                                          </p:cBhvr>
                                          <p:tavLst>
                                            <p:tav tm="0">
                                              <p:val>
                                                <p:strVal val="0-#ppt_w/2"/>
                                              </p:val>
                                            </p:tav>
                                            <p:tav tm="100000">
                                              <p:val>
                                                <p:strVal val="#ppt_x"/>
                                              </p:val>
                                            </p:tav>
                                          </p:tavLst>
                                        </p:anim>
                                        <p:anim calcmode="lin" valueType="num">
                                          <p:cBhvr additive="base">
                                            <p:cTn id="29" dur="4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8" accel="26600" fill="hold" grpId="0" nodeType="withEffect">
                                      <p:stCondLst>
                                        <p:cond delay="1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400" fill="hold"/>
                                            <p:tgtEl>
                                              <p:spTgt spid="30"/>
                                            </p:tgtEl>
                                            <p:attrNameLst>
                                              <p:attrName>ppt_x</p:attrName>
                                            </p:attrNameLst>
                                          </p:cBhvr>
                                          <p:tavLst>
                                            <p:tav tm="0">
                                              <p:val>
                                                <p:strVal val="0-#ppt_w/2"/>
                                              </p:val>
                                            </p:tav>
                                            <p:tav tm="100000">
                                              <p:val>
                                                <p:strVal val="#ppt_x"/>
                                              </p:val>
                                            </p:tav>
                                          </p:tavLst>
                                        </p:anim>
                                        <p:anim calcmode="lin" valueType="num">
                                          <p:cBhvr additive="base">
                                            <p:cTn id="33" dur="400" fill="hold"/>
                                            <p:tgtEl>
                                              <p:spTgt spid="30"/>
                                            </p:tgtEl>
                                            <p:attrNameLst>
                                              <p:attrName>ppt_y</p:attrName>
                                            </p:attrNameLst>
                                          </p:cBhvr>
                                          <p:tavLst>
                                            <p:tav tm="0">
                                              <p:val>
                                                <p:strVal val="#ppt_y"/>
                                              </p:val>
                                            </p:tav>
                                            <p:tav tm="100000">
                                              <p:val>
                                                <p:strVal val="#ppt_y"/>
                                              </p:val>
                                            </p:tav>
                                          </p:tavLst>
                                        </p:anim>
                                      </p:childTnLst>
                                    </p:cTn>
                                  </p:par>
                                </p:childTnLst>
                              </p:cTn>
                            </p:par>
                            <p:par>
                              <p:cTn id="34" fill="hold">
                                <p:stCondLst>
                                  <p:cond delay="1500"/>
                                </p:stCondLst>
                                <p:childTnLst>
                                  <p:par>
                                    <p:cTn id="35" presetID="2" presetClass="entr" presetSubtype="2" accel="2660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400" fill="hold"/>
                                            <p:tgtEl>
                                              <p:spTgt spid="33"/>
                                            </p:tgtEl>
                                            <p:attrNameLst>
                                              <p:attrName>ppt_x</p:attrName>
                                            </p:attrNameLst>
                                          </p:cBhvr>
                                          <p:tavLst>
                                            <p:tav tm="0">
                                              <p:val>
                                                <p:strVal val="1+#ppt_w/2"/>
                                              </p:val>
                                            </p:tav>
                                            <p:tav tm="100000">
                                              <p:val>
                                                <p:strVal val="#ppt_x"/>
                                              </p:val>
                                            </p:tav>
                                          </p:tavLst>
                                        </p:anim>
                                        <p:anim calcmode="lin" valueType="num">
                                          <p:cBhvr additive="base">
                                            <p:cTn id="38" dur="400" fill="hold"/>
                                            <p:tgtEl>
                                              <p:spTgt spid="33"/>
                                            </p:tgtEl>
                                            <p:attrNameLst>
                                              <p:attrName>ppt_y</p:attrName>
                                            </p:attrNameLst>
                                          </p:cBhvr>
                                          <p:tavLst>
                                            <p:tav tm="0">
                                              <p:val>
                                                <p:strVal val="#ppt_y"/>
                                              </p:val>
                                            </p:tav>
                                            <p:tav tm="100000">
                                              <p:val>
                                                <p:strVal val="#ppt_y"/>
                                              </p:val>
                                            </p:tav>
                                          </p:tavLst>
                                        </p:anim>
                                      </p:childTnLst>
                                    </p:cTn>
                                  </p:par>
                                  <p:par>
                                    <p:cTn id="39" presetID="2" presetClass="entr" presetSubtype="2" accel="26600" fill="hold" grpId="0" nodeType="withEffect">
                                      <p:stCondLst>
                                        <p:cond delay="1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400" fill="hold"/>
                                            <p:tgtEl>
                                              <p:spTgt spid="32"/>
                                            </p:tgtEl>
                                            <p:attrNameLst>
                                              <p:attrName>ppt_x</p:attrName>
                                            </p:attrNameLst>
                                          </p:cBhvr>
                                          <p:tavLst>
                                            <p:tav tm="0">
                                              <p:val>
                                                <p:strVal val="1+#ppt_w/2"/>
                                              </p:val>
                                            </p:tav>
                                            <p:tav tm="100000">
                                              <p:val>
                                                <p:strVal val="#ppt_x"/>
                                              </p:val>
                                            </p:tav>
                                          </p:tavLst>
                                        </p:anim>
                                        <p:anim calcmode="lin" valueType="num">
                                          <p:cBhvr additive="base">
                                            <p:cTn id="42" dur="4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 presetClass="entr" presetSubtype="8" accel="266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400" fill="hold"/>
                                            <p:tgtEl>
                                              <p:spTgt spid="35"/>
                                            </p:tgtEl>
                                            <p:attrNameLst>
                                              <p:attrName>ppt_x</p:attrName>
                                            </p:attrNameLst>
                                          </p:cBhvr>
                                          <p:tavLst>
                                            <p:tav tm="0">
                                              <p:val>
                                                <p:strVal val="0-#ppt_w/2"/>
                                              </p:val>
                                            </p:tav>
                                            <p:tav tm="100000">
                                              <p:val>
                                                <p:strVal val="#ppt_x"/>
                                              </p:val>
                                            </p:tav>
                                          </p:tavLst>
                                        </p:anim>
                                        <p:anim calcmode="lin" valueType="num">
                                          <p:cBhvr additive="base">
                                            <p:cTn id="47" dur="4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8" accel="26600" fill="hold" grpId="0" nodeType="withEffect">
                                      <p:stCondLst>
                                        <p:cond delay="1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400" fill="hold"/>
                                            <p:tgtEl>
                                              <p:spTgt spid="34"/>
                                            </p:tgtEl>
                                            <p:attrNameLst>
                                              <p:attrName>ppt_x</p:attrName>
                                            </p:attrNameLst>
                                          </p:cBhvr>
                                          <p:tavLst>
                                            <p:tav tm="0">
                                              <p:val>
                                                <p:strVal val="0-#ppt_w/2"/>
                                              </p:val>
                                            </p:tav>
                                            <p:tav tm="100000">
                                              <p:val>
                                                <p:strVal val="#ppt_x"/>
                                              </p:val>
                                            </p:tav>
                                          </p:tavLst>
                                        </p:anim>
                                        <p:anim calcmode="lin" valueType="num">
                                          <p:cBhvr additive="base">
                                            <p:cTn id="51" dur="400" fill="hold"/>
                                            <p:tgtEl>
                                              <p:spTgt spid="34"/>
                                            </p:tgtEl>
                                            <p:attrNameLst>
                                              <p:attrName>ppt_y</p:attrName>
                                            </p:attrNameLst>
                                          </p:cBhvr>
                                          <p:tavLst>
                                            <p:tav tm="0">
                                              <p:val>
                                                <p:strVal val="#ppt_y"/>
                                              </p:val>
                                            </p:tav>
                                            <p:tav tm="100000">
                                              <p:val>
                                                <p:strVal val="#ppt_y"/>
                                              </p:val>
                                            </p:tav>
                                          </p:tavLst>
                                        </p:anim>
                                      </p:childTnLst>
                                    </p:cTn>
                                  </p:par>
                                </p:childTnLst>
                              </p:cTn>
                            </p:par>
                            <p:par>
                              <p:cTn id="52" fill="hold">
                                <p:stCondLst>
                                  <p:cond delay="2500"/>
                                </p:stCondLst>
                                <p:childTnLst>
                                  <p:par>
                                    <p:cTn id="53" presetID="2" presetClass="entr" presetSubtype="2" accel="2660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additive="base">
                                            <p:cTn id="55" dur="400" fill="hold"/>
                                            <p:tgtEl>
                                              <p:spTgt spid="37"/>
                                            </p:tgtEl>
                                            <p:attrNameLst>
                                              <p:attrName>ppt_x</p:attrName>
                                            </p:attrNameLst>
                                          </p:cBhvr>
                                          <p:tavLst>
                                            <p:tav tm="0">
                                              <p:val>
                                                <p:strVal val="1+#ppt_w/2"/>
                                              </p:val>
                                            </p:tav>
                                            <p:tav tm="100000">
                                              <p:val>
                                                <p:strVal val="#ppt_x"/>
                                              </p:val>
                                            </p:tav>
                                          </p:tavLst>
                                        </p:anim>
                                        <p:anim calcmode="lin" valueType="num">
                                          <p:cBhvr additive="base">
                                            <p:cTn id="56" dur="400" fill="hold"/>
                                            <p:tgtEl>
                                              <p:spTgt spid="37"/>
                                            </p:tgtEl>
                                            <p:attrNameLst>
                                              <p:attrName>ppt_y</p:attrName>
                                            </p:attrNameLst>
                                          </p:cBhvr>
                                          <p:tavLst>
                                            <p:tav tm="0">
                                              <p:val>
                                                <p:strVal val="#ppt_y"/>
                                              </p:val>
                                            </p:tav>
                                            <p:tav tm="100000">
                                              <p:val>
                                                <p:strVal val="#ppt_y"/>
                                              </p:val>
                                            </p:tav>
                                          </p:tavLst>
                                        </p:anim>
                                      </p:childTnLst>
                                    </p:cTn>
                                  </p:par>
                                  <p:par>
                                    <p:cTn id="57" presetID="2" presetClass="entr" presetSubtype="2" accel="26600" fill="hold" grpId="0" nodeType="withEffect">
                                      <p:stCondLst>
                                        <p:cond delay="10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400" fill="hold"/>
                                            <p:tgtEl>
                                              <p:spTgt spid="36"/>
                                            </p:tgtEl>
                                            <p:attrNameLst>
                                              <p:attrName>ppt_x</p:attrName>
                                            </p:attrNameLst>
                                          </p:cBhvr>
                                          <p:tavLst>
                                            <p:tav tm="0">
                                              <p:val>
                                                <p:strVal val="1+#ppt_w/2"/>
                                              </p:val>
                                            </p:tav>
                                            <p:tav tm="100000">
                                              <p:val>
                                                <p:strVal val="#ppt_x"/>
                                              </p:val>
                                            </p:tav>
                                          </p:tavLst>
                                        </p:anim>
                                        <p:anim calcmode="lin" valueType="num">
                                          <p:cBhvr additive="base">
                                            <p:cTn id="60" dur="4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4872" y="1973943"/>
            <a:ext cx="3693629" cy="1611086"/>
          </a:xfrm>
          <a:prstGeom prst="rect">
            <a:avLst/>
          </a:prstGeom>
          <a:solidFill>
            <a:schemeClr val="accent1"/>
          </a:solidFill>
          <a:ln w="12700">
            <a:noFill/>
          </a:ln>
          <a:effectLst>
            <a:outerShdw blurRad="635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3" name="矩形 2"/>
          <p:cNvSpPr/>
          <p:nvPr/>
        </p:nvSpPr>
        <p:spPr>
          <a:xfrm>
            <a:off x="4249186" y="1973943"/>
            <a:ext cx="3693629" cy="1611086"/>
          </a:xfrm>
          <a:prstGeom prst="rect">
            <a:avLst/>
          </a:prstGeom>
          <a:solidFill>
            <a:schemeClr val="accent2"/>
          </a:solidFill>
          <a:ln w="12700">
            <a:noFill/>
          </a:ln>
          <a:effectLst>
            <a:outerShdw blurRad="635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5" name="组合 4"/>
          <p:cNvGrpSpPr/>
          <p:nvPr/>
        </p:nvGrpSpPr>
        <p:grpSpPr>
          <a:xfrm>
            <a:off x="2741418" y="2255742"/>
            <a:ext cx="1044720" cy="1044718"/>
            <a:chOff x="5000616" y="3341948"/>
            <a:chExt cx="1044720" cy="1044718"/>
          </a:xfrm>
        </p:grpSpPr>
        <p:sp>
          <p:nvSpPr>
            <p:cNvPr id="6" name="椭圆 5"/>
            <p:cNvSpPr/>
            <p:nvPr/>
          </p:nvSpPr>
          <p:spPr>
            <a:xfrm>
              <a:off x="5000616" y="3341948"/>
              <a:ext cx="1044720" cy="1044718"/>
            </a:xfrm>
            <a:prstGeom prst="ellipse">
              <a:avLst/>
            </a:prstGeom>
            <a:solidFill>
              <a:schemeClr val="accent1">
                <a:lumMod val="75000"/>
              </a:schemeClr>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sp>
          <p:nvSpPr>
            <p:cNvPr id="7" name="Freeform 26"/>
            <p:cNvSpPr>
              <a:spLocks noEditPoints="1"/>
            </p:cNvSpPr>
            <p:nvPr/>
          </p:nvSpPr>
          <p:spPr bwMode="auto">
            <a:xfrm>
              <a:off x="5270928" y="3650089"/>
              <a:ext cx="507572" cy="428436"/>
            </a:xfrm>
            <a:custGeom>
              <a:avLst/>
              <a:gdLst>
                <a:gd name="T0" fmla="*/ 89 w 110"/>
                <a:gd name="T1" fmla="*/ 23 h 88"/>
                <a:gd name="T2" fmla="*/ 90 w 110"/>
                <a:gd name="T3" fmla="*/ 21 h 88"/>
                <a:gd name="T4" fmla="*/ 80 w 110"/>
                <a:gd name="T5" fmla="*/ 3 h 88"/>
                <a:gd name="T6" fmla="*/ 47 w 110"/>
                <a:gd name="T7" fmla="*/ 9 h 88"/>
                <a:gd name="T8" fmla="*/ 37 w 110"/>
                <a:gd name="T9" fmla="*/ 0 h 88"/>
                <a:gd name="T10" fmla="*/ 18 w 110"/>
                <a:gd name="T11" fmla="*/ 4 h 88"/>
                <a:gd name="T12" fmla="*/ 11 w 110"/>
                <a:gd name="T13" fmla="*/ 16 h 88"/>
                <a:gd name="T14" fmla="*/ 1 w 110"/>
                <a:gd name="T15" fmla="*/ 36 h 88"/>
                <a:gd name="T16" fmla="*/ 5 w 110"/>
                <a:gd name="T17" fmla="*/ 73 h 88"/>
                <a:gd name="T18" fmla="*/ 11 w 110"/>
                <a:gd name="T19" fmla="*/ 83 h 88"/>
                <a:gd name="T20" fmla="*/ 11 w 110"/>
                <a:gd name="T21" fmla="*/ 83 h 88"/>
                <a:gd name="T22" fmla="*/ 11 w 110"/>
                <a:gd name="T23" fmla="*/ 83 h 88"/>
                <a:gd name="T24" fmla="*/ 11 w 110"/>
                <a:gd name="T25" fmla="*/ 52 h 88"/>
                <a:gd name="T26" fmla="*/ 10 w 110"/>
                <a:gd name="T27" fmla="*/ 50 h 88"/>
                <a:gd name="T28" fmla="*/ 15 w 110"/>
                <a:gd name="T29" fmla="*/ 36 h 88"/>
                <a:gd name="T30" fmla="*/ 28 w 110"/>
                <a:gd name="T31" fmla="*/ 29 h 88"/>
                <a:gd name="T32" fmla="*/ 89 w 110"/>
                <a:gd name="T33" fmla="*/ 23 h 88"/>
                <a:gd name="T34" fmla="*/ 109 w 110"/>
                <a:gd name="T35" fmla="*/ 31 h 88"/>
                <a:gd name="T36" fmla="*/ 107 w 110"/>
                <a:gd name="T37" fmla="*/ 30 h 88"/>
                <a:gd name="T38" fmla="*/ 106 w 110"/>
                <a:gd name="T39" fmla="*/ 30 h 88"/>
                <a:gd name="T40" fmla="*/ 88 w 110"/>
                <a:gd name="T41" fmla="*/ 32 h 88"/>
                <a:gd name="T42" fmla="*/ 29 w 110"/>
                <a:gd name="T43" fmla="*/ 37 h 88"/>
                <a:gd name="T44" fmla="*/ 22 w 110"/>
                <a:gd name="T45" fmla="*/ 41 h 88"/>
                <a:gd name="T46" fmla="*/ 19 w 110"/>
                <a:gd name="T47" fmla="*/ 50 h 88"/>
                <a:gd name="T48" fmla="*/ 19 w 110"/>
                <a:gd name="T49" fmla="*/ 52 h 88"/>
                <a:gd name="T50" fmla="*/ 19 w 110"/>
                <a:gd name="T51" fmla="*/ 52 h 88"/>
                <a:gd name="T52" fmla="*/ 19 w 110"/>
                <a:gd name="T53" fmla="*/ 82 h 88"/>
                <a:gd name="T54" fmla="*/ 19 w 110"/>
                <a:gd name="T55" fmla="*/ 84 h 88"/>
                <a:gd name="T56" fmla="*/ 26 w 110"/>
                <a:gd name="T57" fmla="*/ 88 h 88"/>
                <a:gd name="T58" fmla="*/ 26 w 110"/>
                <a:gd name="T59" fmla="*/ 88 h 88"/>
                <a:gd name="T60" fmla="*/ 80 w 110"/>
                <a:gd name="T61" fmla="*/ 83 h 88"/>
                <a:gd name="T62" fmla="*/ 87 w 110"/>
                <a:gd name="T63" fmla="*/ 80 h 88"/>
                <a:gd name="T64" fmla="*/ 92 w 110"/>
                <a:gd name="T65" fmla="*/ 73 h 88"/>
                <a:gd name="T66" fmla="*/ 92 w 110"/>
                <a:gd name="T67" fmla="*/ 73 h 88"/>
                <a:gd name="T68" fmla="*/ 109 w 110"/>
                <a:gd name="T69" fmla="*/ 42 h 88"/>
                <a:gd name="T70" fmla="*/ 110 w 110"/>
                <a:gd name="T71" fmla="*/ 35 h 88"/>
                <a:gd name="T72" fmla="*/ 109 w 110"/>
                <a:gd name="T73" fmla="*/ 3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88">
                  <a:moveTo>
                    <a:pt x="89" y="23"/>
                  </a:moveTo>
                  <a:cubicBezTo>
                    <a:pt x="90" y="21"/>
                    <a:pt x="90" y="21"/>
                    <a:pt x="90" y="21"/>
                  </a:cubicBezTo>
                  <a:cubicBezTo>
                    <a:pt x="92" y="10"/>
                    <a:pt x="87" y="2"/>
                    <a:pt x="80" y="3"/>
                  </a:cubicBezTo>
                  <a:cubicBezTo>
                    <a:pt x="47" y="9"/>
                    <a:pt x="47" y="9"/>
                    <a:pt x="47" y="9"/>
                  </a:cubicBezTo>
                  <a:cubicBezTo>
                    <a:pt x="47" y="3"/>
                    <a:pt x="40" y="0"/>
                    <a:pt x="37" y="0"/>
                  </a:cubicBezTo>
                  <a:cubicBezTo>
                    <a:pt x="18" y="4"/>
                    <a:pt x="18" y="4"/>
                    <a:pt x="18" y="4"/>
                  </a:cubicBezTo>
                  <a:cubicBezTo>
                    <a:pt x="15" y="5"/>
                    <a:pt x="11" y="10"/>
                    <a:pt x="11" y="16"/>
                  </a:cubicBezTo>
                  <a:cubicBezTo>
                    <a:pt x="4" y="17"/>
                    <a:pt x="0" y="26"/>
                    <a:pt x="1" y="36"/>
                  </a:cubicBezTo>
                  <a:cubicBezTo>
                    <a:pt x="5" y="73"/>
                    <a:pt x="5" y="73"/>
                    <a:pt x="5" y="73"/>
                  </a:cubicBezTo>
                  <a:cubicBezTo>
                    <a:pt x="6" y="78"/>
                    <a:pt x="8" y="82"/>
                    <a:pt x="11" y="83"/>
                  </a:cubicBezTo>
                  <a:cubicBezTo>
                    <a:pt x="11" y="83"/>
                    <a:pt x="11" y="83"/>
                    <a:pt x="11" y="83"/>
                  </a:cubicBezTo>
                  <a:cubicBezTo>
                    <a:pt x="11" y="83"/>
                    <a:pt x="11" y="83"/>
                    <a:pt x="11" y="83"/>
                  </a:cubicBezTo>
                  <a:cubicBezTo>
                    <a:pt x="11" y="52"/>
                    <a:pt x="11" y="52"/>
                    <a:pt x="11" y="52"/>
                  </a:cubicBezTo>
                  <a:cubicBezTo>
                    <a:pt x="11" y="52"/>
                    <a:pt x="10" y="51"/>
                    <a:pt x="10" y="50"/>
                  </a:cubicBezTo>
                  <a:cubicBezTo>
                    <a:pt x="10" y="45"/>
                    <a:pt x="12" y="40"/>
                    <a:pt x="15" y="36"/>
                  </a:cubicBezTo>
                  <a:cubicBezTo>
                    <a:pt x="18" y="32"/>
                    <a:pt x="23" y="29"/>
                    <a:pt x="28" y="29"/>
                  </a:cubicBezTo>
                  <a:lnTo>
                    <a:pt x="89" y="23"/>
                  </a:lnTo>
                  <a:close/>
                  <a:moveTo>
                    <a:pt x="109" y="31"/>
                  </a:moveTo>
                  <a:cubicBezTo>
                    <a:pt x="109" y="31"/>
                    <a:pt x="108" y="30"/>
                    <a:pt x="107" y="30"/>
                  </a:cubicBezTo>
                  <a:cubicBezTo>
                    <a:pt x="106" y="30"/>
                    <a:pt x="106" y="30"/>
                    <a:pt x="106" y="30"/>
                  </a:cubicBezTo>
                  <a:cubicBezTo>
                    <a:pt x="88" y="32"/>
                    <a:pt x="88" y="32"/>
                    <a:pt x="88" y="32"/>
                  </a:cubicBezTo>
                  <a:cubicBezTo>
                    <a:pt x="29" y="37"/>
                    <a:pt x="29" y="37"/>
                    <a:pt x="29" y="37"/>
                  </a:cubicBezTo>
                  <a:cubicBezTo>
                    <a:pt x="26" y="37"/>
                    <a:pt x="24" y="38"/>
                    <a:pt x="22" y="41"/>
                  </a:cubicBezTo>
                  <a:cubicBezTo>
                    <a:pt x="20" y="43"/>
                    <a:pt x="19" y="47"/>
                    <a:pt x="19" y="50"/>
                  </a:cubicBezTo>
                  <a:cubicBezTo>
                    <a:pt x="19" y="51"/>
                    <a:pt x="19" y="51"/>
                    <a:pt x="19" y="52"/>
                  </a:cubicBezTo>
                  <a:cubicBezTo>
                    <a:pt x="19" y="52"/>
                    <a:pt x="19" y="52"/>
                    <a:pt x="19" y="52"/>
                  </a:cubicBezTo>
                  <a:cubicBezTo>
                    <a:pt x="19" y="82"/>
                    <a:pt x="19" y="82"/>
                    <a:pt x="19" y="82"/>
                  </a:cubicBezTo>
                  <a:cubicBezTo>
                    <a:pt x="19" y="83"/>
                    <a:pt x="19" y="84"/>
                    <a:pt x="19" y="84"/>
                  </a:cubicBezTo>
                  <a:cubicBezTo>
                    <a:pt x="20" y="86"/>
                    <a:pt x="23" y="88"/>
                    <a:pt x="26" y="88"/>
                  </a:cubicBezTo>
                  <a:cubicBezTo>
                    <a:pt x="26" y="88"/>
                    <a:pt x="26" y="88"/>
                    <a:pt x="26" y="88"/>
                  </a:cubicBezTo>
                  <a:cubicBezTo>
                    <a:pt x="80" y="83"/>
                    <a:pt x="80" y="83"/>
                    <a:pt x="80" y="83"/>
                  </a:cubicBezTo>
                  <a:cubicBezTo>
                    <a:pt x="82" y="83"/>
                    <a:pt x="85" y="82"/>
                    <a:pt x="87" y="80"/>
                  </a:cubicBezTo>
                  <a:cubicBezTo>
                    <a:pt x="89" y="78"/>
                    <a:pt x="91" y="76"/>
                    <a:pt x="92" y="73"/>
                  </a:cubicBezTo>
                  <a:cubicBezTo>
                    <a:pt x="92" y="73"/>
                    <a:pt x="92" y="73"/>
                    <a:pt x="92" y="73"/>
                  </a:cubicBezTo>
                  <a:cubicBezTo>
                    <a:pt x="109" y="42"/>
                    <a:pt x="109" y="42"/>
                    <a:pt x="109" y="42"/>
                  </a:cubicBezTo>
                  <a:cubicBezTo>
                    <a:pt x="110" y="39"/>
                    <a:pt x="110" y="37"/>
                    <a:pt x="110" y="35"/>
                  </a:cubicBezTo>
                  <a:cubicBezTo>
                    <a:pt x="110" y="33"/>
                    <a:pt x="110" y="32"/>
                    <a:pt x="109" y="31"/>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FZKai-Z03S" panose="03000509000000000000" pitchFamily="65" charset="-122"/>
                <a:ea typeface="FZKai-Z03S" panose="03000509000000000000" pitchFamily="65" charset="-122"/>
                <a:sym typeface="FZKai-Z03S" panose="03000509000000000000" pitchFamily="65" charset="-122"/>
              </a:endParaRPr>
            </a:p>
          </p:txBody>
        </p:sp>
      </p:grpSp>
      <p:grpSp>
        <p:nvGrpSpPr>
          <p:cNvPr id="8" name="组合 7"/>
          <p:cNvGrpSpPr/>
          <p:nvPr/>
        </p:nvGrpSpPr>
        <p:grpSpPr>
          <a:xfrm>
            <a:off x="6535389" y="2255742"/>
            <a:ext cx="1044720" cy="1044718"/>
            <a:chOff x="7524553" y="3341948"/>
            <a:chExt cx="1044720" cy="1044718"/>
          </a:xfrm>
        </p:grpSpPr>
        <p:sp>
          <p:nvSpPr>
            <p:cNvPr id="9" name="椭圆 8"/>
            <p:cNvSpPr/>
            <p:nvPr/>
          </p:nvSpPr>
          <p:spPr>
            <a:xfrm>
              <a:off x="7524553" y="3341948"/>
              <a:ext cx="1044720" cy="1044718"/>
            </a:xfrm>
            <a:prstGeom prst="ellipse">
              <a:avLst/>
            </a:prstGeom>
            <a:solidFill>
              <a:schemeClr val="accent2">
                <a:lumMod val="75000"/>
              </a:schemeClr>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FZKai-Z03S" panose="03000509000000000000" pitchFamily="65" charset="-122"/>
                <a:ea typeface="FZKai-Z03S" panose="03000509000000000000" pitchFamily="65" charset="-122"/>
                <a:sym typeface="FZKai-Z03S" panose="03000509000000000000" pitchFamily="65" charset="-122"/>
              </a:endParaRPr>
            </a:p>
          </p:txBody>
        </p:sp>
        <p:grpSp>
          <p:nvGrpSpPr>
            <p:cNvPr id="10" name="组合 9"/>
            <p:cNvGrpSpPr/>
            <p:nvPr/>
          </p:nvGrpSpPr>
          <p:grpSpPr>
            <a:xfrm>
              <a:off x="7828214" y="3681913"/>
              <a:ext cx="435947" cy="383835"/>
              <a:chOff x="7089751" y="4287159"/>
              <a:chExt cx="471664" cy="415282"/>
            </a:xfrm>
            <a:solidFill>
              <a:schemeClr val="bg1"/>
            </a:solidFill>
          </p:grpSpPr>
          <p:sp>
            <p:nvSpPr>
              <p:cNvPr id="11" name="Freeform 238"/>
              <p:cNvSpPr>
                <a:spLocks noEditPoints="1"/>
              </p:cNvSpPr>
              <p:nvPr/>
            </p:nvSpPr>
            <p:spPr bwMode="auto">
              <a:xfrm>
                <a:off x="7089751" y="4287159"/>
                <a:ext cx="438051" cy="389258"/>
              </a:xfrm>
              <a:custGeom>
                <a:avLst/>
                <a:gdLst>
                  <a:gd name="T0" fmla="*/ 112 w 171"/>
                  <a:gd name="T1" fmla="*/ 141 h 152"/>
                  <a:gd name="T2" fmla="*/ 11 w 171"/>
                  <a:gd name="T3" fmla="*/ 141 h 152"/>
                  <a:gd name="T4" fmla="*/ 11 w 171"/>
                  <a:gd name="T5" fmla="*/ 38 h 152"/>
                  <a:gd name="T6" fmla="*/ 160 w 171"/>
                  <a:gd name="T7" fmla="*/ 38 h 152"/>
                  <a:gd name="T8" fmla="*/ 160 w 171"/>
                  <a:gd name="T9" fmla="*/ 106 h 152"/>
                  <a:gd name="T10" fmla="*/ 171 w 171"/>
                  <a:gd name="T11" fmla="*/ 113 h 152"/>
                  <a:gd name="T12" fmla="*/ 171 w 171"/>
                  <a:gd name="T13" fmla="*/ 5 h 152"/>
                  <a:gd name="T14" fmla="*/ 166 w 171"/>
                  <a:gd name="T15" fmla="*/ 0 h 152"/>
                  <a:gd name="T16" fmla="*/ 6 w 171"/>
                  <a:gd name="T17" fmla="*/ 0 h 152"/>
                  <a:gd name="T18" fmla="*/ 0 w 171"/>
                  <a:gd name="T19" fmla="*/ 5 h 152"/>
                  <a:gd name="T20" fmla="*/ 0 w 171"/>
                  <a:gd name="T21" fmla="*/ 146 h 152"/>
                  <a:gd name="T22" fmla="*/ 6 w 171"/>
                  <a:gd name="T23" fmla="*/ 152 h 152"/>
                  <a:gd name="T24" fmla="*/ 128 w 171"/>
                  <a:gd name="T25" fmla="*/ 152 h 152"/>
                  <a:gd name="T26" fmla="*/ 112 w 171"/>
                  <a:gd name="T27" fmla="*/ 141 h 152"/>
                  <a:gd name="T28" fmla="*/ 153 w 171"/>
                  <a:gd name="T29" fmla="*/ 12 h 152"/>
                  <a:gd name="T30" fmla="*/ 160 w 171"/>
                  <a:gd name="T31" fmla="*/ 19 h 152"/>
                  <a:gd name="T32" fmla="*/ 153 w 171"/>
                  <a:gd name="T33" fmla="*/ 26 h 152"/>
                  <a:gd name="T34" fmla="*/ 146 w 171"/>
                  <a:gd name="T35" fmla="*/ 19 h 152"/>
                  <a:gd name="T36" fmla="*/ 153 w 171"/>
                  <a:gd name="T37" fmla="*/ 12 h 152"/>
                  <a:gd name="T38" fmla="*/ 132 w 171"/>
                  <a:gd name="T39" fmla="*/ 12 h 152"/>
                  <a:gd name="T40" fmla="*/ 139 w 171"/>
                  <a:gd name="T41" fmla="*/ 19 h 152"/>
                  <a:gd name="T42" fmla="*/ 132 w 171"/>
                  <a:gd name="T43" fmla="*/ 26 h 152"/>
                  <a:gd name="T44" fmla="*/ 124 w 171"/>
                  <a:gd name="T45" fmla="*/ 19 h 152"/>
                  <a:gd name="T46" fmla="*/ 132 w 171"/>
                  <a:gd name="T47" fmla="*/ 12 h 152"/>
                  <a:gd name="T48" fmla="*/ 110 w 171"/>
                  <a:gd name="T49" fmla="*/ 12 h 152"/>
                  <a:gd name="T50" fmla="*/ 118 w 171"/>
                  <a:gd name="T51" fmla="*/ 19 h 152"/>
                  <a:gd name="T52" fmla="*/ 110 w 171"/>
                  <a:gd name="T53" fmla="*/ 26 h 152"/>
                  <a:gd name="T54" fmla="*/ 103 w 171"/>
                  <a:gd name="T55" fmla="*/ 19 h 152"/>
                  <a:gd name="T56" fmla="*/ 110 w 171"/>
                  <a:gd name="T57" fmla="*/ 1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12" y="141"/>
                    </a:moveTo>
                    <a:cubicBezTo>
                      <a:pt x="11" y="141"/>
                      <a:pt x="11" y="141"/>
                      <a:pt x="11" y="141"/>
                    </a:cubicBezTo>
                    <a:cubicBezTo>
                      <a:pt x="11" y="38"/>
                      <a:pt x="11" y="38"/>
                      <a:pt x="11" y="38"/>
                    </a:cubicBezTo>
                    <a:cubicBezTo>
                      <a:pt x="160" y="38"/>
                      <a:pt x="160" y="38"/>
                      <a:pt x="160" y="38"/>
                    </a:cubicBezTo>
                    <a:cubicBezTo>
                      <a:pt x="160" y="106"/>
                      <a:pt x="160" y="106"/>
                      <a:pt x="160" y="106"/>
                    </a:cubicBezTo>
                    <a:cubicBezTo>
                      <a:pt x="171" y="113"/>
                      <a:pt x="171" y="113"/>
                      <a:pt x="171" y="113"/>
                    </a:cubicBezTo>
                    <a:cubicBezTo>
                      <a:pt x="171" y="5"/>
                      <a:pt x="171" y="5"/>
                      <a:pt x="171" y="5"/>
                    </a:cubicBezTo>
                    <a:cubicBezTo>
                      <a:pt x="171" y="2"/>
                      <a:pt x="169" y="0"/>
                      <a:pt x="166" y="0"/>
                    </a:cubicBezTo>
                    <a:cubicBezTo>
                      <a:pt x="6" y="0"/>
                      <a:pt x="6" y="0"/>
                      <a:pt x="6" y="0"/>
                    </a:cubicBezTo>
                    <a:cubicBezTo>
                      <a:pt x="3" y="0"/>
                      <a:pt x="0" y="2"/>
                      <a:pt x="0" y="5"/>
                    </a:cubicBezTo>
                    <a:cubicBezTo>
                      <a:pt x="0" y="146"/>
                      <a:pt x="0" y="146"/>
                      <a:pt x="0" y="146"/>
                    </a:cubicBezTo>
                    <a:cubicBezTo>
                      <a:pt x="0" y="149"/>
                      <a:pt x="3" y="152"/>
                      <a:pt x="6" y="152"/>
                    </a:cubicBezTo>
                    <a:cubicBezTo>
                      <a:pt x="128" y="152"/>
                      <a:pt x="128" y="152"/>
                      <a:pt x="128" y="152"/>
                    </a:cubicBezTo>
                    <a:lnTo>
                      <a:pt x="112" y="141"/>
                    </a:lnTo>
                    <a:close/>
                    <a:moveTo>
                      <a:pt x="153" y="12"/>
                    </a:moveTo>
                    <a:cubicBezTo>
                      <a:pt x="157" y="12"/>
                      <a:pt x="160" y="15"/>
                      <a:pt x="160" y="19"/>
                    </a:cubicBezTo>
                    <a:cubicBezTo>
                      <a:pt x="160" y="23"/>
                      <a:pt x="157" y="26"/>
                      <a:pt x="153" y="26"/>
                    </a:cubicBezTo>
                    <a:cubicBezTo>
                      <a:pt x="149" y="26"/>
                      <a:pt x="146" y="23"/>
                      <a:pt x="146" y="19"/>
                    </a:cubicBezTo>
                    <a:cubicBezTo>
                      <a:pt x="146" y="15"/>
                      <a:pt x="149" y="12"/>
                      <a:pt x="153" y="12"/>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FZKai-Z03S" panose="03000509000000000000" pitchFamily="65" charset="-122"/>
                  <a:ea typeface="FZKai-Z03S" panose="03000509000000000000" pitchFamily="65" charset="-122"/>
                  <a:sym typeface="FZKai-Z03S" panose="03000509000000000000" pitchFamily="65" charset="-122"/>
                </a:endParaRPr>
              </a:p>
            </p:txBody>
          </p:sp>
          <p:sp>
            <p:nvSpPr>
              <p:cNvPr id="12" name="Freeform 239"/>
              <p:cNvSpPr/>
              <p:nvPr/>
            </p:nvSpPr>
            <p:spPr bwMode="auto">
              <a:xfrm>
                <a:off x="7219865" y="4430285"/>
                <a:ext cx="341550" cy="272156"/>
              </a:xfrm>
              <a:custGeom>
                <a:avLst/>
                <a:gdLst>
                  <a:gd name="T0" fmla="*/ 132 w 133"/>
                  <a:gd name="T1" fmla="*/ 80 h 106"/>
                  <a:gd name="T2" fmla="*/ 128 w 133"/>
                  <a:gd name="T3" fmla="*/ 73 h 106"/>
                  <a:gd name="T4" fmla="*/ 66 w 133"/>
                  <a:gd name="T5" fmla="*/ 35 h 106"/>
                  <a:gd name="T6" fmla="*/ 51 w 133"/>
                  <a:gd name="T7" fmla="*/ 7 h 106"/>
                  <a:gd name="T8" fmla="*/ 16 w 133"/>
                  <a:gd name="T9" fmla="*/ 7 h 106"/>
                  <a:gd name="T10" fmla="*/ 37 w 133"/>
                  <a:gd name="T11" fmla="*/ 21 h 106"/>
                  <a:gd name="T12" fmla="*/ 38 w 133"/>
                  <a:gd name="T13" fmla="*/ 26 h 106"/>
                  <a:gd name="T14" fmla="*/ 29 w 133"/>
                  <a:gd name="T15" fmla="*/ 41 h 106"/>
                  <a:gd name="T16" fmla="*/ 23 w 133"/>
                  <a:gd name="T17" fmla="*/ 42 h 106"/>
                  <a:gd name="T18" fmla="*/ 2 w 133"/>
                  <a:gd name="T19" fmla="*/ 29 h 106"/>
                  <a:gd name="T20" fmla="*/ 16 w 133"/>
                  <a:gd name="T21" fmla="*/ 61 h 106"/>
                  <a:gd name="T22" fmla="*/ 48 w 133"/>
                  <a:gd name="T23" fmla="*/ 63 h 106"/>
                  <a:gd name="T24" fmla="*/ 109 w 133"/>
                  <a:gd name="T25" fmla="*/ 104 h 106"/>
                  <a:gd name="T26" fmla="*/ 117 w 133"/>
                  <a:gd name="T27" fmla="*/ 105 h 106"/>
                  <a:gd name="T28" fmla="*/ 132 w 133"/>
                  <a:gd name="T29" fmla="*/ 8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06">
                    <a:moveTo>
                      <a:pt x="132" y="80"/>
                    </a:moveTo>
                    <a:cubicBezTo>
                      <a:pt x="132" y="78"/>
                      <a:pt x="130" y="75"/>
                      <a:pt x="128" y="73"/>
                    </a:cubicBezTo>
                    <a:cubicBezTo>
                      <a:pt x="108" y="61"/>
                      <a:pt x="87" y="48"/>
                      <a:pt x="66" y="35"/>
                    </a:cubicBezTo>
                    <a:cubicBezTo>
                      <a:pt x="66" y="24"/>
                      <a:pt x="61" y="13"/>
                      <a:pt x="51" y="7"/>
                    </a:cubicBezTo>
                    <a:cubicBezTo>
                      <a:pt x="40" y="0"/>
                      <a:pt x="26" y="0"/>
                      <a:pt x="16" y="7"/>
                    </a:cubicBezTo>
                    <a:cubicBezTo>
                      <a:pt x="37" y="21"/>
                      <a:pt x="37" y="21"/>
                      <a:pt x="37" y="21"/>
                    </a:cubicBezTo>
                    <a:cubicBezTo>
                      <a:pt x="39" y="22"/>
                      <a:pt x="39" y="25"/>
                      <a:pt x="38" y="26"/>
                    </a:cubicBezTo>
                    <a:cubicBezTo>
                      <a:pt x="29" y="41"/>
                      <a:pt x="29" y="41"/>
                      <a:pt x="29" y="41"/>
                    </a:cubicBezTo>
                    <a:cubicBezTo>
                      <a:pt x="27" y="43"/>
                      <a:pt x="25" y="43"/>
                      <a:pt x="23" y="42"/>
                    </a:cubicBezTo>
                    <a:cubicBezTo>
                      <a:pt x="2" y="29"/>
                      <a:pt x="2" y="29"/>
                      <a:pt x="2" y="29"/>
                    </a:cubicBezTo>
                    <a:cubicBezTo>
                      <a:pt x="0" y="41"/>
                      <a:pt x="5" y="54"/>
                      <a:pt x="16" y="61"/>
                    </a:cubicBezTo>
                    <a:cubicBezTo>
                      <a:pt x="26" y="68"/>
                      <a:pt x="38" y="68"/>
                      <a:pt x="48" y="63"/>
                    </a:cubicBezTo>
                    <a:cubicBezTo>
                      <a:pt x="68" y="77"/>
                      <a:pt x="88" y="90"/>
                      <a:pt x="109" y="104"/>
                    </a:cubicBezTo>
                    <a:cubicBezTo>
                      <a:pt x="110" y="105"/>
                      <a:pt x="114" y="106"/>
                      <a:pt x="117" y="105"/>
                    </a:cubicBezTo>
                    <a:cubicBezTo>
                      <a:pt x="126" y="101"/>
                      <a:pt x="133" y="91"/>
                      <a:pt x="132"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FZKai-Z03S" panose="03000509000000000000" pitchFamily="65" charset="-122"/>
                  <a:ea typeface="FZKai-Z03S" panose="03000509000000000000" pitchFamily="65" charset="-122"/>
                  <a:sym typeface="FZKai-Z03S" panose="03000509000000000000" pitchFamily="65" charset="-122"/>
                </a:endParaRPr>
              </a:p>
            </p:txBody>
          </p:sp>
        </p:grpSp>
      </p:grpSp>
      <p:sp>
        <p:nvSpPr>
          <p:cNvPr id="25" name="矩形 24"/>
          <p:cNvSpPr/>
          <p:nvPr/>
        </p:nvSpPr>
        <p:spPr>
          <a:xfrm>
            <a:off x="415300" y="2603104"/>
            <a:ext cx="2236510" cy="400110"/>
          </a:xfrm>
          <a:prstGeom prst="rect">
            <a:avLst/>
          </a:prstGeom>
          <a:noFill/>
        </p:spPr>
        <p:txBody>
          <a:bodyPr wrap="none">
            <a:spAutoFit/>
          </a:bodyPr>
          <a:lstStyle/>
          <a:p>
            <a:pPr algn="ctr" defTabSz="608965"/>
            <a:r>
              <a:rPr lang="zh-CN" altLang="en-US" sz="2000" b="1"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rPr>
              <a:t>点击此处添加标题</a:t>
            </a:r>
          </a:p>
        </p:txBody>
      </p:sp>
      <p:sp>
        <p:nvSpPr>
          <p:cNvPr id="26" name="矩形 25"/>
          <p:cNvSpPr/>
          <p:nvPr/>
        </p:nvSpPr>
        <p:spPr>
          <a:xfrm>
            <a:off x="4268276" y="2606473"/>
            <a:ext cx="2236510" cy="400110"/>
          </a:xfrm>
          <a:prstGeom prst="rect">
            <a:avLst/>
          </a:prstGeom>
          <a:noFill/>
        </p:spPr>
        <p:txBody>
          <a:bodyPr wrap="none">
            <a:spAutoFit/>
          </a:bodyPr>
          <a:lstStyle/>
          <a:p>
            <a:pPr algn="ctr" defTabSz="608965"/>
            <a:r>
              <a:rPr lang="zh-CN" altLang="en-US" sz="2000" b="1" dirty="0">
                <a:solidFill>
                  <a:schemeClr val="bg1"/>
                </a:solidFill>
                <a:latin typeface="FZKai-Z03S" panose="03000509000000000000" pitchFamily="65" charset="-122"/>
                <a:ea typeface="FZKai-Z03S" panose="03000509000000000000" pitchFamily="65" charset="-122"/>
                <a:cs typeface="+mn-ea"/>
                <a:sym typeface="FZKai-Z03S" panose="03000509000000000000" pitchFamily="65" charset="-122"/>
              </a:rPr>
              <a:t>点击此处添加标题</a:t>
            </a:r>
          </a:p>
        </p:txBody>
      </p:sp>
      <p:sp>
        <p:nvSpPr>
          <p:cNvPr id="28" name="矩形 27"/>
          <p:cNvSpPr/>
          <p:nvPr/>
        </p:nvSpPr>
        <p:spPr>
          <a:xfrm>
            <a:off x="554376" y="3929621"/>
            <a:ext cx="3217248" cy="2012859"/>
          </a:xfrm>
          <a:prstGeom prst="rect">
            <a:avLst/>
          </a:prstGeom>
        </p:spPr>
        <p:txBody>
          <a:bodyPr wrap="square">
            <a:spAutoFit/>
          </a:bodyPr>
          <a:lstStyle/>
          <a:p>
            <a:pPr algn="ctr" defTabSz="608965">
              <a:lnSpc>
                <a:spcPct val="130000"/>
              </a:lnSpc>
            </a:pPr>
            <a:r>
              <a:rPr lang="zh-CN" altLang="en-US" sz="1600" dirty="0">
                <a:latin typeface="FZKai-Z03S" panose="03000509000000000000" pitchFamily="65" charset="-122"/>
                <a:ea typeface="FZKai-Z03S" panose="03000509000000000000" pitchFamily="65" charset="-122"/>
                <a:cs typeface="+mn-ea"/>
                <a:sym typeface="FZKai-Z03S" panose="03000509000000000000" pitchFamily="65" charset="-122"/>
              </a:rPr>
              <a:t>添加标题此处添加标题此处添加标题此处添加标题添加标题此处添加标题此处添加标题添加标题此处添加标题此处添加标题此处添加标题添加标题此处添加标题此处添加标题</a:t>
            </a:r>
          </a:p>
        </p:txBody>
      </p:sp>
      <p:sp>
        <p:nvSpPr>
          <p:cNvPr id="29" name="矩形 28"/>
          <p:cNvSpPr/>
          <p:nvPr/>
        </p:nvSpPr>
        <p:spPr>
          <a:xfrm>
            <a:off x="4445701" y="3932990"/>
            <a:ext cx="3217248" cy="2012859"/>
          </a:xfrm>
          <a:prstGeom prst="rect">
            <a:avLst/>
          </a:prstGeom>
        </p:spPr>
        <p:txBody>
          <a:bodyPr wrap="square">
            <a:spAutoFit/>
          </a:bodyPr>
          <a:lstStyle/>
          <a:p>
            <a:pPr algn="ctr" defTabSz="608965">
              <a:lnSpc>
                <a:spcPct val="130000"/>
              </a:lnSpc>
            </a:pPr>
            <a:r>
              <a:rPr lang="zh-CN" altLang="en-US" sz="1600" dirty="0">
                <a:latin typeface="FZKai-Z03S" panose="03000509000000000000" pitchFamily="65" charset="-122"/>
                <a:ea typeface="FZKai-Z03S" panose="03000509000000000000" pitchFamily="65" charset="-122"/>
                <a:cs typeface="+mn-ea"/>
                <a:sym typeface="FZKai-Z03S" panose="03000509000000000000" pitchFamily="65" charset="-122"/>
              </a:rPr>
              <a:t>添加标题此处添加标题此处添加标题此处添加标题添加标题此处添加标题此处添加标题添加标题此处添加标题此处添加标题此处添加标题添加标题此处添加标题此处添加标题</a:t>
            </a:r>
          </a:p>
        </p:txBody>
      </p:sp>
      <p:sp>
        <p:nvSpPr>
          <p:cNvPr id="23" name="文本框 22">
            <a:extLst>
              <a:ext uri="{FF2B5EF4-FFF2-40B4-BE49-F238E27FC236}">
                <a16:creationId xmlns:a16="http://schemas.microsoft.com/office/drawing/2014/main" xmlns="" id="{20B58A37-5B83-4EF7-AB4A-1850EDBCE02E}"/>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13" name="图片 12">
            <a:extLst>
              <a:ext uri="{FF2B5EF4-FFF2-40B4-BE49-F238E27FC236}">
                <a16:creationId xmlns:a16="http://schemas.microsoft.com/office/drawing/2014/main" xmlns="" id="{185AE52B-4DD6-4173-A062-A18DC811FA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90752" y="1739279"/>
            <a:ext cx="5151119"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450" decel="100000" fill="hold"/>
                                        <p:tgtEl>
                                          <p:spTgt spid="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450" decel="100000" fill="hold"/>
                                        <p:tgtEl>
                                          <p:spTgt spid="3"/>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1000"/>
                            </p:stCondLst>
                            <p:childTnLst>
                              <p:par>
                                <p:cTn id="24" presetID="53" presetClass="entr" presetSubtype="16"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1500"/>
                            </p:stCondLst>
                            <p:childTnLst>
                              <p:par>
                                <p:cTn id="30" presetID="53" presetClass="entr" presetSubtype="16" fill="hold" grpId="0" nodeType="afterEffect">
                                  <p:stCondLst>
                                    <p:cond delay="0"/>
                                  </p:stCondLst>
                                  <p:iterate type="lt">
                                    <p:tmPct val="10000"/>
                                  </p:iterate>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childTnLst>
                          </p:cTn>
                        </p:par>
                        <p:par>
                          <p:cTn id="35" fill="hold">
                            <p:stCondLst>
                              <p:cond delay="2599"/>
                            </p:stCondLst>
                            <p:childTnLst>
                              <p:par>
                                <p:cTn id="36" presetID="42"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anim calcmode="lin" valueType="num">
                                      <p:cBhvr>
                                        <p:cTn id="39" dur="500" fill="hold"/>
                                        <p:tgtEl>
                                          <p:spTgt spid="28"/>
                                        </p:tgtEl>
                                        <p:attrNameLst>
                                          <p:attrName>ppt_x</p:attrName>
                                        </p:attrNameLst>
                                      </p:cBhvr>
                                      <p:tavLst>
                                        <p:tav tm="0">
                                          <p:val>
                                            <p:strVal val="#ppt_x"/>
                                          </p:val>
                                        </p:tav>
                                        <p:tav tm="100000">
                                          <p:val>
                                            <p:strVal val="#ppt_x"/>
                                          </p:val>
                                        </p:tav>
                                      </p:tavLst>
                                    </p:anim>
                                    <p:anim calcmode="lin" valueType="num">
                                      <p:cBhvr>
                                        <p:cTn id="40" dur="500" fill="hold"/>
                                        <p:tgtEl>
                                          <p:spTgt spid="28"/>
                                        </p:tgtEl>
                                        <p:attrNameLst>
                                          <p:attrName>ppt_y</p:attrName>
                                        </p:attrNameLst>
                                      </p:cBhvr>
                                      <p:tavLst>
                                        <p:tav tm="0">
                                          <p:val>
                                            <p:strVal val="#ppt_y+.1"/>
                                          </p:val>
                                        </p:tav>
                                        <p:tav tm="100000">
                                          <p:val>
                                            <p:strVal val="#ppt_y"/>
                                          </p:val>
                                        </p:tav>
                                      </p:tavLst>
                                    </p:anim>
                                  </p:childTnLst>
                                </p:cTn>
                              </p:par>
                            </p:childTnLst>
                          </p:cTn>
                        </p:par>
                        <p:par>
                          <p:cTn id="41" fill="hold">
                            <p:stCondLst>
                              <p:cond delay="3099"/>
                            </p:stCondLst>
                            <p:childTnLst>
                              <p:par>
                                <p:cTn id="42" presetID="53" presetClass="entr" presetSubtype="16" fill="hold" grpId="0" nodeType="afterEffect">
                                  <p:stCondLst>
                                    <p:cond delay="0"/>
                                  </p:stCondLst>
                                  <p:iterate type="lt">
                                    <p:tmPct val="10000"/>
                                  </p:iterate>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3950"/>
                            </p:stCondLst>
                            <p:childTnLst>
                              <p:par>
                                <p:cTn id="48" presetID="42" presetClass="entr" presetSubtype="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anim calcmode="lin" valueType="num">
                                      <p:cBhvr>
                                        <p:cTn id="51" dur="500" fill="hold"/>
                                        <p:tgtEl>
                                          <p:spTgt spid="29"/>
                                        </p:tgtEl>
                                        <p:attrNameLst>
                                          <p:attrName>ppt_x</p:attrName>
                                        </p:attrNameLst>
                                      </p:cBhvr>
                                      <p:tavLst>
                                        <p:tav tm="0">
                                          <p:val>
                                            <p:strVal val="#ppt_x"/>
                                          </p:val>
                                        </p:tav>
                                        <p:tav tm="100000">
                                          <p:val>
                                            <p:strVal val="#ppt_x"/>
                                          </p:val>
                                        </p:tav>
                                      </p:tavLst>
                                    </p:anim>
                                    <p:anim calcmode="lin" valueType="num">
                                      <p:cBhvr>
                                        <p:cTn id="52"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25" grpId="0"/>
      <p:bldP spid="26"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a:extLst>
              <a:ext uri="{FF2B5EF4-FFF2-40B4-BE49-F238E27FC236}">
                <a16:creationId xmlns:a16="http://schemas.microsoft.com/office/drawing/2014/main" xmlns="" id="{A6B3746D-76AD-4411-B77A-1C302A011463}"/>
              </a:ext>
            </a:extLst>
          </p:cNvPr>
          <p:cNvCxnSpPr/>
          <p:nvPr/>
        </p:nvCxnSpPr>
        <p:spPr>
          <a:xfrm>
            <a:off x="8964080" y="1240806"/>
            <a:ext cx="0" cy="2769506"/>
          </a:xfrm>
          <a:prstGeom prst="line">
            <a:avLst/>
          </a:prstGeom>
          <a:ln w="12700"/>
        </p:spPr>
        <p:style>
          <a:lnRef idx="1">
            <a:schemeClr val="dk1"/>
          </a:lnRef>
          <a:fillRef idx="0">
            <a:schemeClr val="dk1"/>
          </a:fillRef>
          <a:effectRef idx="0">
            <a:schemeClr val="dk1"/>
          </a:effectRef>
          <a:fontRef idx="minor">
            <a:schemeClr val="tx1"/>
          </a:fontRef>
        </p:style>
      </p:cxnSp>
      <p:sp>
        <p:nvSpPr>
          <p:cNvPr id="6" name="文本框 5">
            <a:extLst>
              <a:ext uri="{FF2B5EF4-FFF2-40B4-BE49-F238E27FC236}">
                <a16:creationId xmlns:a16="http://schemas.microsoft.com/office/drawing/2014/main" xmlns="" id="{6B71B4DE-6823-4612-94DF-A1F8E2140096}"/>
              </a:ext>
            </a:extLst>
          </p:cNvPr>
          <p:cNvSpPr txBox="1"/>
          <p:nvPr/>
        </p:nvSpPr>
        <p:spPr>
          <a:xfrm>
            <a:off x="8964078" y="1120676"/>
            <a:ext cx="706972" cy="2862322"/>
          </a:xfrm>
          <a:prstGeom prst="rect">
            <a:avLst/>
          </a:prstGeom>
          <a:noFill/>
        </p:spPr>
        <p:txBody>
          <a:bodyPr vert="horz" wrap="square" rtlCol="0">
            <a:spAutoFit/>
          </a:bodyPr>
          <a:lstStyle/>
          <a:p>
            <a:pPr algn="dist"/>
            <a:r>
              <a:rPr lang="zh-CN" altLang="en-US" sz="3600" dirty="0">
                <a:solidFill>
                  <a:schemeClr val="accent1"/>
                </a:solidFill>
                <a:latin typeface="FZKai-Z03S" panose="03000509000000000000" pitchFamily="65" charset="-122"/>
                <a:ea typeface="FZKai-Z03S" panose="03000509000000000000" pitchFamily="65" charset="-122"/>
                <a:cs typeface="+mn-ea"/>
                <a:sym typeface="FZKai-Z03S" panose="03000509000000000000" pitchFamily="65" charset="-122"/>
              </a:rPr>
              <a:t>旅行足迹</a:t>
            </a:r>
            <a:endParaRPr lang="zh-CN" altLang="en-US" sz="3600"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a:p>
            <a:endParaRPr lang="zh-CN" altLang="en-US" sz="3600" b="1" dirty="0">
              <a:solidFill>
                <a:schemeClr val="accent1"/>
              </a:solidFill>
              <a:latin typeface="FZKai-Z03S" panose="03000509000000000000" pitchFamily="65" charset="-122"/>
              <a:ea typeface="FZKai-Z03S" panose="03000509000000000000" pitchFamily="65" charset="-122"/>
              <a:sym typeface="FZKai-Z03S" panose="03000509000000000000" pitchFamily="65" charset="-122"/>
            </a:endParaRPr>
          </a:p>
        </p:txBody>
      </p:sp>
      <p:sp>
        <p:nvSpPr>
          <p:cNvPr id="7" name="文本框 6">
            <a:extLst>
              <a:ext uri="{FF2B5EF4-FFF2-40B4-BE49-F238E27FC236}">
                <a16:creationId xmlns:a16="http://schemas.microsoft.com/office/drawing/2014/main" xmlns="" id="{457EF049-0820-4DDF-89B5-AE032B98D412}"/>
              </a:ext>
            </a:extLst>
          </p:cNvPr>
          <p:cNvSpPr txBox="1"/>
          <p:nvPr/>
        </p:nvSpPr>
        <p:spPr>
          <a:xfrm>
            <a:off x="7532918" y="1824030"/>
            <a:ext cx="1431161" cy="1477328"/>
          </a:xfrm>
          <a:prstGeom prst="rect">
            <a:avLst/>
          </a:prstGeom>
          <a:noFill/>
        </p:spPr>
        <p:txBody>
          <a:bodyPr vert="eaVert" wrap="none" rtlCol="0">
            <a:spAutoFit/>
          </a:bodyPr>
          <a:lstStyle/>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请在这里</a:t>
            </a:r>
            <a:endParaRPr lang="en-US" altLang="zh-CN" dirty="0">
              <a:latin typeface="FZKai-Z03S" panose="03000509000000000000" pitchFamily="65" charset="-122"/>
              <a:ea typeface="FZKai-Z03S" panose="03000509000000000000" pitchFamily="65" charset="-122"/>
              <a:sym typeface="FZKai-Z03S" panose="03000509000000000000" pitchFamily="65" charset="-122"/>
            </a:endParaRPr>
          </a:p>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输入副</a:t>
            </a:r>
            <a:endParaRPr lang="en-US" altLang="zh-CN" dirty="0">
              <a:latin typeface="FZKai-Z03S" panose="03000509000000000000" pitchFamily="65" charset="-122"/>
              <a:ea typeface="FZKai-Z03S" panose="03000509000000000000" pitchFamily="65" charset="-122"/>
              <a:sym typeface="FZKai-Z03S" panose="03000509000000000000" pitchFamily="65" charset="-122"/>
            </a:endParaRPr>
          </a:p>
          <a:p>
            <a:pPr>
              <a:lnSpc>
                <a:spcPct val="150000"/>
              </a:lnSpc>
            </a:pPr>
            <a:r>
              <a:rPr lang="zh-CN" altLang="en-US" dirty="0">
                <a:latin typeface="FZKai-Z03S" panose="03000509000000000000" pitchFamily="65" charset="-122"/>
                <a:ea typeface="FZKai-Z03S" panose="03000509000000000000" pitchFamily="65" charset="-122"/>
                <a:sym typeface="FZKai-Z03S" panose="03000509000000000000" pitchFamily="65" charset="-122"/>
              </a:rPr>
              <a:t>标题输入文字</a:t>
            </a:r>
          </a:p>
        </p:txBody>
      </p:sp>
      <p:pic>
        <p:nvPicPr>
          <p:cNvPr id="16" name="图片 15">
            <a:extLst>
              <a:ext uri="{FF2B5EF4-FFF2-40B4-BE49-F238E27FC236}">
                <a16:creationId xmlns:a16="http://schemas.microsoft.com/office/drawing/2014/main" xmlns="" id="{1F43F12C-C520-4269-BBAA-9CE8E5198DA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52"/>
          <a:stretch/>
        </p:blipFill>
        <p:spPr>
          <a:xfrm>
            <a:off x="8964078" y="3429000"/>
            <a:ext cx="833972" cy="967711"/>
          </a:xfrm>
          <a:prstGeom prst="rect">
            <a:avLst/>
          </a:prstGeom>
        </p:spPr>
      </p:pic>
    </p:spTree>
    <p:extLst>
      <p:ext uri="{BB962C8B-B14F-4D97-AF65-F5344CB8AC3E}">
        <p14:creationId xmlns:p14="http://schemas.microsoft.com/office/powerpoint/2010/main" val="414228322"/>
      </p:ext>
    </p:extLst>
  </p:cSld>
  <p:clrMapOvr>
    <a:masterClrMapping/>
  </p:clrMapOvr>
  <mc:AlternateContent xmlns:mc="http://schemas.openxmlformats.org/markup-compatibility/2006">
    <mc:Choice xmlns:p14="http://schemas.microsoft.com/office/powerpoint/2010/main" Requires="p14">
      <p:transition spd="slow" p14:dur="125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
                                        </p:tgtEl>
                                        <p:attrNameLst>
                                          <p:attrName>ppt_y</p:attrName>
                                        </p:attrNameLst>
                                      </p:cBhvr>
                                      <p:tavLst>
                                        <p:tav tm="0">
                                          <p:val>
                                            <p:strVal val="#ppt_y"/>
                                          </p:val>
                                        </p:tav>
                                        <p:tav tm="100000">
                                          <p:val>
                                            <p:strVal val="#ppt_y"/>
                                          </p:val>
                                        </p:tav>
                                      </p:tavLst>
                                    </p:anim>
                                    <p:anim calcmode="lin" valueType="num">
                                      <p:cBhvr>
                                        <p:cTn id="1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7">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7">
                                            <p:txEl>
                                              <p:pRg st="0" end="0"/>
                                            </p:txEl>
                                          </p:spTgt>
                                        </p:tgtEl>
                                        <p:attrNameLst>
                                          <p:attrName>ppt_w</p:attrName>
                                        </p:attrNameLst>
                                      </p:cBhvr>
                                    </p:anim>
                                    <p:anim by="(#ppt_w*0.50)" calcmode="lin" valueType="num">
                                      <p:cBhvr>
                                        <p:cTn id="24" dur="500" decel="50000" autoRev="1" fill="hold">
                                          <p:stCondLst>
                                            <p:cond delay="0"/>
                                          </p:stCondLst>
                                        </p:cTn>
                                        <p:tgtEl>
                                          <p:spTgt spid="7">
                                            <p:txEl>
                                              <p:pRg st="0" end="0"/>
                                            </p:txEl>
                                          </p:spTgt>
                                        </p:tgtEl>
                                        <p:attrNameLst>
                                          <p:attrName>ppt_x</p:attrName>
                                        </p:attrNameLst>
                                      </p:cBhvr>
                                    </p:anim>
                                    <p:anim from="(-#ppt_h/2)" to="(#ppt_y)" calcmode="lin" valueType="num">
                                      <p:cBhvr>
                                        <p:cTn id="25" dur="1000" fill="hold">
                                          <p:stCondLst>
                                            <p:cond delay="0"/>
                                          </p:stCondLst>
                                        </p:cTn>
                                        <p:tgtEl>
                                          <p:spTgt spid="7">
                                            <p:txEl>
                                              <p:pRg st="0" end="0"/>
                                            </p:txEl>
                                          </p:spTgt>
                                        </p:tgtEl>
                                        <p:attrNameLst>
                                          <p:attrName>ppt_y</p:attrName>
                                        </p:attrNameLst>
                                      </p:cBhvr>
                                    </p:anim>
                                    <p:animRot by="21600000">
                                      <p:cBhvr>
                                        <p:cTn id="26" dur="1000" fill="hold">
                                          <p:stCondLst>
                                            <p:cond delay="0"/>
                                          </p:stCondLst>
                                        </p:cTn>
                                        <p:tgtEl>
                                          <p:spTgt spid="7">
                                            <p:txEl>
                                              <p:pRg st="0" end="0"/>
                                            </p:txEl>
                                          </p:spTgt>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7">
                                            <p:txEl>
                                              <p:pRg st="1" end="1"/>
                                            </p:txEl>
                                          </p:spTgt>
                                        </p:tgtEl>
                                        <p:attrNameLst>
                                          <p:attrName>style.visibility</p:attrName>
                                        </p:attrNameLst>
                                      </p:cBhvr>
                                      <p:to>
                                        <p:strVal val="visible"/>
                                      </p:to>
                                    </p:set>
                                    <p:anim by="(-#ppt_w*2)" calcmode="lin" valueType="num">
                                      <p:cBhvr rctx="PPT">
                                        <p:cTn id="29" dur="500" autoRev="1" fill="hold">
                                          <p:stCondLst>
                                            <p:cond delay="0"/>
                                          </p:stCondLst>
                                        </p:cTn>
                                        <p:tgtEl>
                                          <p:spTgt spid="7">
                                            <p:txEl>
                                              <p:pRg st="1" end="1"/>
                                            </p:txEl>
                                          </p:spTgt>
                                        </p:tgtEl>
                                        <p:attrNameLst>
                                          <p:attrName>ppt_w</p:attrName>
                                        </p:attrNameLst>
                                      </p:cBhvr>
                                    </p:anim>
                                    <p:anim by="(#ppt_w*0.50)" calcmode="lin" valueType="num">
                                      <p:cBhvr>
                                        <p:cTn id="30" dur="500" decel="50000" autoRev="1" fill="hold">
                                          <p:stCondLst>
                                            <p:cond delay="0"/>
                                          </p:stCondLst>
                                        </p:cTn>
                                        <p:tgtEl>
                                          <p:spTgt spid="7">
                                            <p:txEl>
                                              <p:pRg st="1" end="1"/>
                                            </p:txEl>
                                          </p:spTgt>
                                        </p:tgtEl>
                                        <p:attrNameLst>
                                          <p:attrName>ppt_x</p:attrName>
                                        </p:attrNameLst>
                                      </p:cBhvr>
                                    </p:anim>
                                    <p:anim from="(-#ppt_h/2)" to="(#ppt_y)" calcmode="lin" valueType="num">
                                      <p:cBhvr>
                                        <p:cTn id="31" dur="1000" fill="hold">
                                          <p:stCondLst>
                                            <p:cond delay="0"/>
                                          </p:stCondLst>
                                        </p:cTn>
                                        <p:tgtEl>
                                          <p:spTgt spid="7">
                                            <p:txEl>
                                              <p:pRg st="1" end="1"/>
                                            </p:txEl>
                                          </p:spTgt>
                                        </p:tgtEl>
                                        <p:attrNameLst>
                                          <p:attrName>ppt_y</p:attrName>
                                        </p:attrNameLst>
                                      </p:cBhvr>
                                    </p:anim>
                                    <p:animRot by="21600000">
                                      <p:cBhvr>
                                        <p:cTn id="32" dur="1000" fill="hold">
                                          <p:stCondLst>
                                            <p:cond delay="0"/>
                                          </p:stCondLst>
                                        </p:cTn>
                                        <p:tgtEl>
                                          <p:spTgt spid="7">
                                            <p:txEl>
                                              <p:pRg st="1" end="1"/>
                                            </p:txEl>
                                          </p:spTgt>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7">
                                            <p:txEl>
                                              <p:pRg st="2" end="2"/>
                                            </p:txEl>
                                          </p:spTgt>
                                        </p:tgtEl>
                                        <p:attrNameLst>
                                          <p:attrName>style.visibility</p:attrName>
                                        </p:attrNameLst>
                                      </p:cBhvr>
                                      <p:to>
                                        <p:strVal val="visible"/>
                                      </p:to>
                                    </p:set>
                                    <p:anim by="(-#ppt_w*2)" calcmode="lin" valueType="num">
                                      <p:cBhvr rctx="PPT">
                                        <p:cTn id="35" dur="500" autoRev="1" fill="hold">
                                          <p:stCondLst>
                                            <p:cond delay="0"/>
                                          </p:stCondLst>
                                        </p:cTn>
                                        <p:tgtEl>
                                          <p:spTgt spid="7">
                                            <p:txEl>
                                              <p:pRg st="2" end="2"/>
                                            </p:txEl>
                                          </p:spTgt>
                                        </p:tgtEl>
                                        <p:attrNameLst>
                                          <p:attrName>ppt_w</p:attrName>
                                        </p:attrNameLst>
                                      </p:cBhvr>
                                    </p:anim>
                                    <p:anim by="(#ppt_w*0.50)" calcmode="lin" valueType="num">
                                      <p:cBhvr>
                                        <p:cTn id="36" dur="500" decel="50000" autoRev="1" fill="hold">
                                          <p:stCondLst>
                                            <p:cond delay="0"/>
                                          </p:stCondLst>
                                        </p:cTn>
                                        <p:tgtEl>
                                          <p:spTgt spid="7">
                                            <p:txEl>
                                              <p:pRg st="2" end="2"/>
                                            </p:txEl>
                                          </p:spTgt>
                                        </p:tgtEl>
                                        <p:attrNameLst>
                                          <p:attrName>ppt_x</p:attrName>
                                        </p:attrNameLst>
                                      </p:cBhvr>
                                    </p:anim>
                                    <p:anim from="(-#ppt_h/2)" to="(#ppt_y)" calcmode="lin" valueType="num">
                                      <p:cBhvr>
                                        <p:cTn id="37" dur="1000" fill="hold">
                                          <p:stCondLst>
                                            <p:cond delay="0"/>
                                          </p:stCondLst>
                                        </p:cTn>
                                        <p:tgtEl>
                                          <p:spTgt spid="7">
                                            <p:txEl>
                                              <p:pRg st="2" end="2"/>
                                            </p:txEl>
                                          </p:spTgt>
                                        </p:tgtEl>
                                        <p:attrNameLst>
                                          <p:attrName>ppt_y</p:attrName>
                                        </p:attrNameLst>
                                      </p:cBhvr>
                                    </p:anim>
                                    <p:animRot by="21600000">
                                      <p:cBhvr>
                                        <p:cTn id="38" dur="1000" fill="hold">
                                          <p:stCondLst>
                                            <p:cond delay="0"/>
                                          </p:stCondLst>
                                        </p:cTn>
                                        <p:tgtEl>
                                          <p:spTgt spid="7">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4"/>
          <p:cNvSpPr txBox="1"/>
          <p:nvPr/>
        </p:nvSpPr>
        <p:spPr>
          <a:xfrm>
            <a:off x="673972" y="3401568"/>
            <a:ext cx="3837015" cy="830972"/>
          </a:xfrm>
          <a:prstGeom prst="rect">
            <a:avLst/>
          </a:prstGeom>
          <a:noFill/>
        </p:spPr>
        <p:txBody>
          <a:bodyPr wrap="square" lIns="91416" tIns="45708" rIns="91416" bIns="45708" rtlCol="0">
            <a:spAutoFit/>
          </a:bodyPr>
          <a:lstStyle/>
          <a:p>
            <a:pPr algn="just"/>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a:t>
            </a:r>
          </a:p>
        </p:txBody>
      </p:sp>
      <p:sp>
        <p:nvSpPr>
          <p:cNvPr id="3" name="TextBox 55"/>
          <p:cNvSpPr txBox="1"/>
          <p:nvPr/>
        </p:nvSpPr>
        <p:spPr>
          <a:xfrm>
            <a:off x="4876800" y="2755928"/>
            <a:ext cx="4132161" cy="830972"/>
          </a:xfrm>
          <a:prstGeom prst="rect">
            <a:avLst/>
          </a:prstGeom>
          <a:noFill/>
        </p:spPr>
        <p:txBody>
          <a:bodyPr wrap="square" lIns="91416" tIns="45708" rIns="91416" bIns="45708" rtlCol="0">
            <a:spAutoFit/>
          </a:bodyPr>
          <a:lstStyle/>
          <a:p>
            <a:pPr algn="just"/>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a:t>
            </a:r>
          </a:p>
        </p:txBody>
      </p:sp>
      <p:sp>
        <p:nvSpPr>
          <p:cNvPr id="4" name="TextBox 56"/>
          <p:cNvSpPr txBox="1"/>
          <p:nvPr/>
        </p:nvSpPr>
        <p:spPr>
          <a:xfrm>
            <a:off x="5984296" y="1678735"/>
            <a:ext cx="4465990" cy="584751"/>
          </a:xfrm>
          <a:prstGeom prst="rect">
            <a:avLst/>
          </a:prstGeom>
          <a:noFill/>
        </p:spPr>
        <p:txBody>
          <a:bodyPr wrap="square" lIns="91416" tIns="45708" rIns="91416" bIns="45708" rtlCol="0">
            <a:spAutoFit/>
          </a:bodyPr>
          <a:lstStyle/>
          <a:p>
            <a:pPr algn="just"/>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a:t>
            </a:r>
          </a:p>
        </p:txBody>
      </p:sp>
      <p:sp>
        <p:nvSpPr>
          <p:cNvPr id="5" name="TextBox 57"/>
          <p:cNvSpPr txBox="1"/>
          <p:nvPr/>
        </p:nvSpPr>
        <p:spPr>
          <a:xfrm>
            <a:off x="673972" y="1678735"/>
            <a:ext cx="4202828" cy="830972"/>
          </a:xfrm>
          <a:prstGeom prst="rect">
            <a:avLst/>
          </a:prstGeom>
          <a:noFill/>
        </p:spPr>
        <p:txBody>
          <a:bodyPr wrap="square" lIns="91416" tIns="45708" rIns="91416" bIns="45708" rtlCol="0">
            <a:spAutoFit/>
          </a:bodyPr>
          <a:lstStyle/>
          <a:p>
            <a:pPr algn="just"/>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r>
              <a:rPr lang="zh-CN" altLang="en-US" sz="1600" dirty="0">
                <a:latin typeface="FZKai-Z03S" panose="03000509000000000000" pitchFamily="65" charset="-122"/>
                <a:ea typeface="FZKai-Z03S" panose="03000509000000000000" pitchFamily="65" charset="-122"/>
                <a:sym typeface="FZKai-Z03S" panose="03000509000000000000" pitchFamily="65" charset="-122"/>
              </a:rPr>
              <a:t>点击添加文本 </a:t>
            </a:r>
            <a:r>
              <a:rPr lang="en-US" altLang="zh-CN" sz="1600" dirty="0">
                <a:latin typeface="FZKai-Z03S" panose="03000509000000000000" pitchFamily="65" charset="-122"/>
                <a:ea typeface="FZKai-Z03S" panose="03000509000000000000" pitchFamily="65" charset="-122"/>
                <a:sym typeface="FZKai-Z03S" panose="03000509000000000000" pitchFamily="65" charset="-122"/>
              </a:rPr>
              <a:t>,</a:t>
            </a:r>
            <a:endParaRPr lang="zh-CN" altLang="en-US" sz="1600" dirty="0">
              <a:latin typeface="FZKai-Z03S" panose="03000509000000000000" pitchFamily="65" charset="-122"/>
              <a:ea typeface="FZKai-Z03S" panose="03000509000000000000" pitchFamily="65" charset="-122"/>
              <a:sym typeface="FZKai-Z03S" panose="03000509000000000000" pitchFamily="65" charset="-122"/>
            </a:endParaRPr>
          </a:p>
        </p:txBody>
      </p:sp>
      <p:sp>
        <p:nvSpPr>
          <p:cNvPr id="8" name="文本框 7">
            <a:extLst>
              <a:ext uri="{FF2B5EF4-FFF2-40B4-BE49-F238E27FC236}">
                <a16:creationId xmlns:a16="http://schemas.microsoft.com/office/drawing/2014/main" xmlns="" id="{EEFA0B80-D140-4F7D-94AF-8FB00AC318C6}"/>
              </a:ext>
            </a:extLst>
          </p:cNvPr>
          <p:cNvSpPr txBox="1"/>
          <p:nvPr/>
        </p:nvSpPr>
        <p:spPr>
          <a:xfrm>
            <a:off x="434429" y="213145"/>
            <a:ext cx="2698175" cy="523220"/>
          </a:xfrm>
          <a:prstGeom prst="rect">
            <a:avLst/>
          </a:prstGeom>
          <a:noFill/>
        </p:spPr>
        <p:txBody>
          <a:bodyPr wrap="none">
            <a:spAutoFit/>
          </a:bodyPr>
          <a:lstStyle/>
          <a:p>
            <a:pPr fontAlgn="auto">
              <a:spcBef>
                <a:spcPts val="0"/>
              </a:spcBef>
              <a:spcAft>
                <a:spcPts val="0"/>
              </a:spcAft>
              <a:defRPr/>
            </a:pPr>
            <a:r>
              <a:rPr lang="zh-CN" altLang="en-US" sz="2800" dirty="0">
                <a:solidFill>
                  <a:schemeClr val="tx1">
                    <a:lumMod val="75000"/>
                    <a:lumOff val="25000"/>
                  </a:schemeClr>
                </a:solidFill>
                <a:latin typeface="FZKai-Z03S" panose="03000509000000000000" pitchFamily="65" charset="-122"/>
                <a:ea typeface="FZKai-Z03S" panose="03000509000000000000" pitchFamily="65" charset="-122"/>
                <a:cs typeface="+mn-ea"/>
                <a:sym typeface="FZKai-Z03S" panose="03000509000000000000" pitchFamily="65" charset="-122"/>
              </a:rPr>
              <a:t>请输入标题内容</a:t>
            </a:r>
          </a:p>
        </p:txBody>
      </p:sp>
      <p:pic>
        <p:nvPicPr>
          <p:cNvPr id="11" name="图片 10">
            <a:extLst>
              <a:ext uri="{FF2B5EF4-FFF2-40B4-BE49-F238E27FC236}">
                <a16:creationId xmlns:a16="http://schemas.microsoft.com/office/drawing/2014/main" xmlns="" id="{FA2305BA-2214-467E-8864-EEA15E40275D}"/>
              </a:ext>
            </a:extLst>
          </p:cNvPr>
          <p:cNvPicPr>
            <a:picLocks noChangeAspect="1"/>
          </p:cNvPicPr>
          <p:nvPr/>
        </p:nvPicPr>
        <p:blipFill rotWithShape="1">
          <a:blip r:embed="rId3">
            <a:extLst>
              <a:ext uri="{28A0092B-C50C-407E-A947-70E740481C1C}">
                <a14:useLocalDpi xmlns:a14="http://schemas.microsoft.com/office/drawing/2010/main" val="0"/>
              </a:ext>
            </a:extLst>
          </a:blip>
          <a:srcRect t="41955" b="5871"/>
          <a:stretch/>
        </p:blipFill>
        <p:spPr>
          <a:xfrm>
            <a:off x="0" y="2509707"/>
            <a:ext cx="12192000" cy="4348293"/>
          </a:xfrm>
          <a:custGeom>
            <a:avLst/>
            <a:gdLst>
              <a:gd name="connsiteX0" fmla="*/ 0 w 9753600"/>
              <a:gd name="connsiteY0" fmla="*/ 0 h 2139175"/>
              <a:gd name="connsiteX1" fmla="*/ 296365 w 9753600"/>
              <a:gd name="connsiteY1" fmla="*/ 0 h 2139175"/>
              <a:gd name="connsiteX2" fmla="*/ 276529 w 9753600"/>
              <a:gd name="connsiteY2" fmla="*/ 172083 h 2139175"/>
              <a:gd name="connsiteX3" fmla="*/ 1410004 w 9753600"/>
              <a:gd name="connsiteY3" fmla="*/ 1163389 h 2139175"/>
              <a:gd name="connsiteX4" fmla="*/ 2543479 w 9753600"/>
              <a:gd name="connsiteY4" fmla="*/ 172083 h 2139175"/>
              <a:gd name="connsiteX5" fmla="*/ 2523644 w 9753600"/>
              <a:gd name="connsiteY5" fmla="*/ 0 h 2139175"/>
              <a:gd name="connsiteX6" fmla="*/ 9753600 w 9753600"/>
              <a:gd name="connsiteY6" fmla="*/ 0 h 2139175"/>
              <a:gd name="connsiteX7" fmla="*/ 9753600 w 9753600"/>
              <a:gd name="connsiteY7" fmla="*/ 2139175 h 2139175"/>
              <a:gd name="connsiteX8" fmla="*/ 0 w 9753600"/>
              <a:gd name="connsiteY8" fmla="*/ 2139175 h 213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753600" h="2139175">
                <a:moveTo>
                  <a:pt x="0" y="0"/>
                </a:moveTo>
                <a:lnTo>
                  <a:pt x="296365" y="0"/>
                </a:lnTo>
                <a:lnTo>
                  <a:pt x="276529" y="172083"/>
                </a:lnTo>
                <a:cubicBezTo>
                  <a:pt x="276529" y="719566"/>
                  <a:pt x="784003" y="1163389"/>
                  <a:pt x="1410004" y="1163389"/>
                </a:cubicBezTo>
                <a:cubicBezTo>
                  <a:pt x="2036005" y="1163389"/>
                  <a:pt x="2543479" y="719566"/>
                  <a:pt x="2543479" y="172083"/>
                </a:cubicBezTo>
                <a:lnTo>
                  <a:pt x="2523644" y="0"/>
                </a:lnTo>
                <a:lnTo>
                  <a:pt x="9753600" y="0"/>
                </a:lnTo>
                <a:lnTo>
                  <a:pt x="9753600" y="2139175"/>
                </a:lnTo>
                <a:lnTo>
                  <a:pt x="0" y="2139175"/>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theme/theme1.xml><?xml version="1.0" encoding="utf-8"?>
<a:theme xmlns:a="http://schemas.openxmlformats.org/drawingml/2006/main" name="Office 主题​​">
  <a:themeElements>
    <a:clrScheme name="自定义 613">
      <a:dk1>
        <a:sysClr val="windowText" lastClr="000000"/>
      </a:dk1>
      <a:lt1>
        <a:sysClr val="window" lastClr="FFFFFF"/>
      </a:lt1>
      <a:dk2>
        <a:srgbClr val="44546A"/>
      </a:dk2>
      <a:lt2>
        <a:srgbClr val="E7E6E6"/>
      </a:lt2>
      <a:accent1>
        <a:srgbClr val="E61F18"/>
      </a:accent1>
      <a:accent2>
        <a:srgbClr val="262626"/>
      </a:accent2>
      <a:accent3>
        <a:srgbClr val="E61F18"/>
      </a:accent3>
      <a:accent4>
        <a:srgbClr val="262626"/>
      </a:accent4>
      <a:accent5>
        <a:srgbClr val="E61F18"/>
      </a:accent5>
      <a:accent6>
        <a:srgbClr val="262626"/>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TotalTime>
  <Words>3079</Words>
  <Application>Microsoft Office PowerPoint</Application>
  <PresentationFormat>宽屏</PresentationFormat>
  <Paragraphs>173</Paragraphs>
  <Slides>26</Slides>
  <Notes>18</Notes>
  <HiddenSlides>0</HiddenSlides>
  <MMClips>0</MMClips>
  <ScaleCrop>false</ScaleCrop>
  <HeadingPairs>
    <vt:vector size="6" baseType="variant">
      <vt:variant>
        <vt:lpstr>已用的字体</vt:lpstr>
      </vt:variant>
      <vt:variant>
        <vt:i4>9</vt:i4>
      </vt:variant>
      <vt:variant>
        <vt:lpstr>主题</vt:lpstr>
      </vt:variant>
      <vt:variant>
        <vt:i4>3</vt:i4>
      </vt:variant>
      <vt:variant>
        <vt:lpstr>幻灯片标题</vt:lpstr>
      </vt:variant>
      <vt:variant>
        <vt:i4>26</vt:i4>
      </vt:variant>
    </vt:vector>
  </HeadingPairs>
  <TitlesOfParts>
    <vt:vector size="38" baseType="lpstr">
      <vt:lpstr>FZKai-Z03S</vt:lpstr>
      <vt:lpstr>Meiryo</vt:lpstr>
      <vt:lpstr>等线</vt:lpstr>
      <vt:lpstr>等线 Light</vt:lpstr>
      <vt:lpstr>宋体</vt:lpstr>
      <vt:lpstr>微软雅黑</vt:lpstr>
      <vt:lpstr>Arial</vt:lpstr>
      <vt:lpstr>Calibri</vt:lpstr>
      <vt:lpstr>Calibri Light</vt:lpstr>
      <vt:lpstr>Office 主题​​</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52</cp:revision>
  <dcterms:created xsi:type="dcterms:W3CDTF">2018-09-03T08:10:27Z</dcterms:created>
  <dcterms:modified xsi:type="dcterms:W3CDTF">2018-10-01T16:46:52Z</dcterms:modified>
</cp:coreProperties>
</file>