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8" r:id="rId3"/>
    <p:sldId id="256" r:id="rId4"/>
    <p:sldId id="257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FDE4B-53B4-4A86-89B6-F739F2EB1361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189A82-F398-4F4A-9D3F-D95C00B8EF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542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8984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D72BA-A3F2-45CE-BA38-C0CFC420CEEA}" type="datetimeFigureOut">
              <a:rPr lang="ko-KR" altLang="en-US" smtClean="0"/>
              <a:t>2017-02-25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DCAE-7EF3-422E-B2A7-5479222282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4129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D72BA-A3F2-45CE-BA38-C0CFC420CEEA}" type="datetimeFigureOut">
              <a:rPr lang="ko-KR" altLang="en-US" smtClean="0"/>
              <a:t>2017-02-25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DCAE-7EF3-422E-B2A7-5479222282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3692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D72BA-A3F2-45CE-BA38-C0CFC420CEEA}" type="datetimeFigureOut">
              <a:rPr lang="ko-KR" altLang="en-US" smtClean="0"/>
              <a:t>2017-02-25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DCAE-7EF3-422E-B2A7-5479222282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4040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945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743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948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513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915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7824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2598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054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D72BA-A3F2-45CE-BA38-C0CFC420CEEA}" type="datetimeFigureOut">
              <a:rPr lang="ko-KR" altLang="en-US" smtClean="0"/>
              <a:t>2017-02-25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DCAE-7EF3-422E-B2A7-5479222282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32602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5162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6170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497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D72BA-A3F2-45CE-BA38-C0CFC420CEEA}" type="datetimeFigureOut">
              <a:rPr lang="ko-KR" altLang="en-US" smtClean="0"/>
              <a:t>2017-02-25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DCAE-7EF3-422E-B2A7-5479222282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9819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D72BA-A3F2-45CE-BA38-C0CFC420CEEA}" type="datetimeFigureOut">
              <a:rPr lang="ko-KR" altLang="en-US" smtClean="0"/>
              <a:t>2017-02-25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DCAE-7EF3-422E-B2A7-5479222282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375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D72BA-A3F2-45CE-BA38-C0CFC420CEEA}" type="datetimeFigureOut">
              <a:rPr lang="ko-KR" altLang="en-US" smtClean="0"/>
              <a:t>2017-02-25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DCAE-7EF3-422E-B2A7-5479222282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1095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D72BA-A3F2-45CE-BA38-C0CFC420CEEA}" type="datetimeFigureOut">
              <a:rPr lang="ko-KR" altLang="en-US" smtClean="0"/>
              <a:t>2017-02-25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DCAE-7EF3-422E-B2A7-5479222282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3990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D72BA-A3F2-45CE-BA38-C0CFC420CEEA}" type="datetimeFigureOut">
              <a:rPr lang="ko-KR" altLang="en-US" smtClean="0"/>
              <a:t>2017-02-25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DCAE-7EF3-422E-B2A7-5479222282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9995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D72BA-A3F2-45CE-BA38-C0CFC420CEEA}" type="datetimeFigureOut">
              <a:rPr lang="ko-KR" altLang="en-US" smtClean="0"/>
              <a:t>2017-02-25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DCAE-7EF3-422E-B2A7-5479222282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1924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D72BA-A3F2-45CE-BA38-C0CFC420CEEA}" type="datetimeFigureOut">
              <a:rPr lang="ko-KR" altLang="en-US" smtClean="0"/>
              <a:t>2017-02-25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DCAE-7EF3-422E-B2A7-5479222282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8362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D72BA-A3F2-45CE-BA38-C0CFC420CEEA}" type="datetimeFigureOut">
              <a:rPr lang="ko-KR" altLang="en-US" smtClean="0"/>
              <a:t>2017-02-25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8DCAE-7EF3-422E-B2A7-5479222282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353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latinLnBrk="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 latinLnBrk="0"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latinLnBrk="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latinLnBrk="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 latinLnBrk="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43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6501588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0" y="5862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762380" y="3041084"/>
            <a:ext cx="300114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6600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60" pitchFamily="18" charset="-127"/>
                <a:ea typeface="-윤고딕360" pitchFamily="18" charset="-127"/>
              </a:rPr>
              <a:t>MUSIC</a:t>
            </a:r>
            <a:endParaRPr lang="ko-KR" altLang="en-US" sz="6600" dirty="0">
              <a:ln>
                <a:solidFill>
                  <a:schemeClr val="bg1">
                    <a:alpha val="0"/>
                  </a:schemeClr>
                </a:solidFill>
              </a:ln>
              <a:latin typeface="-윤고딕360" pitchFamily="18" charset="-127"/>
              <a:ea typeface="-윤고딕360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00350" y="4149081"/>
            <a:ext cx="16562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rPr>
              <a:t>Speaker - </a:t>
            </a:r>
            <a:r>
              <a:rPr lang="ko-KR" altLang="en-US" sz="1400" dirty="0" err="1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rPr>
              <a:t>책쟁이</a:t>
            </a:r>
            <a:endParaRPr lang="ko-KR" altLang="en-US" sz="1400" dirty="0">
              <a:ln>
                <a:solidFill>
                  <a:schemeClr val="bg1">
                    <a:alpha val="0"/>
                  </a:schemeClr>
                </a:solidFill>
              </a:ln>
              <a:latin typeface="-윤고딕330" pitchFamily="18" charset="-127"/>
              <a:ea typeface="-윤고딕330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048" y="1599470"/>
            <a:ext cx="3991224" cy="399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3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1524001" y="1843914"/>
            <a:ext cx="9132533" cy="255628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>
            <a:off x="6981328" y="2072724"/>
            <a:ext cx="3758809" cy="2995043"/>
            <a:chOff x="6357427" y="2072723"/>
            <a:chExt cx="3758809" cy="2995043"/>
          </a:xfrm>
        </p:grpSpPr>
        <p:sp>
          <p:nvSpPr>
            <p:cNvPr id="5" name="TextBox 4"/>
            <p:cNvSpPr txBox="1"/>
            <p:nvPr/>
          </p:nvSpPr>
          <p:spPr>
            <a:xfrm>
              <a:off x="8663594" y="2420888"/>
              <a:ext cx="1452642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600" dirty="0">
                  <a:latin typeface="-윤고딕360" pitchFamily="18" charset="-127"/>
                  <a:ea typeface="-윤고딕360" pitchFamily="18" charset="-127"/>
                </a:rPr>
                <a:t>4</a:t>
              </a:r>
              <a:endParaRPr lang="ko-KR" altLang="en-US" sz="16600" dirty="0">
                <a:latin typeface="-윤고딕360" pitchFamily="18" charset="-127"/>
                <a:ea typeface="-윤고딕360" pitchFamily="18" charset="-127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57427" y="3934797"/>
              <a:ext cx="28584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latin typeface="-윤고딕330" pitchFamily="18" charset="-127"/>
                  <a:ea typeface="-윤고딕330" pitchFamily="18" charset="-127"/>
                </a:rPr>
                <a:t>CONTENTS</a:t>
              </a:r>
              <a:endParaRPr lang="ko-KR" altLang="en-US" sz="3600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2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2619" y="2072723"/>
              <a:ext cx="1800200" cy="1800200"/>
            </a:xfrm>
            <a:prstGeom prst="rect">
              <a:avLst/>
            </a:prstGeom>
          </p:spPr>
        </p:pic>
      </p:grpSp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689278"/>
            <a:ext cx="5940152" cy="334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15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5"/>
          <p:cNvSpPr/>
          <p:nvPr/>
        </p:nvSpPr>
        <p:spPr>
          <a:xfrm>
            <a:off x="0" y="5862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89" y="4149080"/>
            <a:ext cx="2664296" cy="2664296"/>
          </a:xfrm>
          <a:prstGeom prst="rect">
            <a:avLst/>
          </a:prstGeom>
        </p:spPr>
      </p:pic>
      <p:sp>
        <p:nvSpPr>
          <p:cNvPr id="10" name="직사각형 4"/>
          <p:cNvSpPr/>
          <p:nvPr/>
        </p:nvSpPr>
        <p:spPr>
          <a:xfrm>
            <a:off x="0" y="6501588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068"/>
            <a:ext cx="780290" cy="780290"/>
          </a:xfrm>
          <a:prstGeom prst="rect">
            <a:avLst/>
          </a:prstGeom>
        </p:spPr>
      </p:pic>
      <p:sp>
        <p:nvSpPr>
          <p:cNvPr id="12" name="TextBox 14"/>
          <p:cNvSpPr txBox="1"/>
          <p:nvPr/>
        </p:nvSpPr>
        <p:spPr>
          <a:xfrm>
            <a:off x="1343472" y="595026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rPr>
              <a:t>Contents</a:t>
            </a:r>
            <a:endParaRPr lang="ko-KR" altLang="en-US" dirty="0">
              <a:ln>
                <a:solidFill>
                  <a:schemeClr val="bg1">
                    <a:alpha val="0"/>
                  </a:schemeClr>
                </a:solidFill>
              </a:ln>
              <a:latin typeface="-윤고딕330" pitchFamily="18" charset="-127"/>
              <a:ea typeface="-윤고딕33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7245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6501588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0" y="5862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470754" y="3429000"/>
            <a:ext cx="21387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6600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rPr>
              <a:t>Q&amp;A</a:t>
            </a:r>
            <a:endParaRPr lang="ko-KR" altLang="en-US" sz="6600" dirty="0">
              <a:ln>
                <a:solidFill>
                  <a:schemeClr val="bg1">
                    <a:alpha val="0"/>
                  </a:schemeClr>
                </a:solidFill>
              </a:ln>
              <a:latin typeface="-윤고딕330" pitchFamily="18" charset="-127"/>
              <a:ea typeface="-윤고딕330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805928"/>
            <a:ext cx="3991224" cy="399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8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6501588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0" y="5862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537151" y="3429000"/>
            <a:ext cx="448231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6600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rPr>
              <a:t>Thank you</a:t>
            </a:r>
            <a:endParaRPr lang="ko-KR" altLang="en-US" sz="6600" dirty="0">
              <a:ln>
                <a:solidFill>
                  <a:schemeClr val="bg1">
                    <a:alpha val="0"/>
                  </a:schemeClr>
                </a:solidFill>
              </a:ln>
              <a:latin typeface="-윤고딕330" pitchFamily="18" charset="-127"/>
              <a:ea typeface="-윤고딕330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805928"/>
            <a:ext cx="3991224" cy="399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805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latinLnBrk="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 latinLnBrk="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 latinLnBrk="0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latinLnBrk="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 latinLnBrk="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latinLnBrk="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latinLnBrk="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3970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724" y="455804"/>
            <a:ext cx="6501588" cy="6501588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0" y="6501588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0" y="5862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762380" y="3041084"/>
            <a:ext cx="300114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6600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60" pitchFamily="18" charset="-127"/>
                <a:ea typeface="-윤고딕360" pitchFamily="18" charset="-127"/>
              </a:rPr>
              <a:t>MUSIC</a:t>
            </a:r>
            <a:endParaRPr lang="ko-KR" altLang="en-US" sz="6600" dirty="0">
              <a:ln>
                <a:solidFill>
                  <a:schemeClr val="bg1">
                    <a:alpha val="0"/>
                  </a:schemeClr>
                </a:solidFill>
              </a:ln>
              <a:latin typeface="-윤고딕360" pitchFamily="18" charset="-127"/>
              <a:ea typeface="-윤고딕360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00350" y="4149081"/>
            <a:ext cx="16562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rPr>
              <a:t>Speaker - </a:t>
            </a:r>
            <a:r>
              <a:rPr lang="ko-KR" altLang="en-US" sz="1400" dirty="0" err="1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rPr>
              <a:t>책쟁이</a:t>
            </a:r>
            <a:endParaRPr lang="ko-KR" altLang="en-US" sz="1400" dirty="0">
              <a:ln>
                <a:solidFill>
                  <a:schemeClr val="bg1">
                    <a:alpha val="0"/>
                  </a:schemeClr>
                </a:solidFill>
              </a:ln>
              <a:latin typeface="-윤고딕330" pitchFamily="18" charset="-127"/>
              <a:ea typeface="-윤고딕33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3037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6501588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0" y="5862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599190" y="1157001"/>
            <a:ext cx="17716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6600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60" pitchFamily="18" charset="-127"/>
                <a:ea typeface="-윤고딕360" pitchFamily="18" charset="-127"/>
              </a:rPr>
              <a:t>I</a:t>
            </a:r>
            <a:r>
              <a:rPr lang="en-US" altLang="ko-KR" sz="4400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60" pitchFamily="18" charset="-127"/>
                <a:ea typeface="-윤고딕360" pitchFamily="18" charset="-127"/>
              </a:rPr>
              <a:t>ndex</a:t>
            </a:r>
            <a:endParaRPr lang="ko-KR" altLang="en-US" sz="4400" dirty="0">
              <a:ln>
                <a:solidFill>
                  <a:schemeClr val="bg1">
                    <a:alpha val="0"/>
                  </a:schemeClr>
                </a:solidFill>
              </a:ln>
              <a:latin typeface="-윤고딕360" pitchFamily="18" charset="-127"/>
              <a:ea typeface="-윤고딕360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9198" y="2376756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rPr>
              <a:t>Contents</a:t>
            </a:r>
            <a:endParaRPr lang="ko-KR" altLang="en-US" dirty="0">
              <a:ln>
                <a:solidFill>
                  <a:schemeClr val="bg1">
                    <a:alpha val="0"/>
                  </a:schemeClr>
                </a:solidFill>
              </a:ln>
              <a:latin typeface="-윤고딕330" pitchFamily="18" charset="-127"/>
              <a:ea typeface="-윤고딕330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66364">
            <a:off x="6850586" y="154134"/>
            <a:ext cx="3672408" cy="367240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49198" y="3068960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rPr>
              <a:t>Contents</a:t>
            </a:r>
            <a:endParaRPr lang="ko-KR" altLang="en-US" dirty="0">
              <a:ln>
                <a:solidFill>
                  <a:schemeClr val="bg1">
                    <a:alpha val="0"/>
                  </a:schemeClr>
                </a:solidFill>
              </a:ln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9198" y="3789040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rPr>
              <a:t>Contents</a:t>
            </a:r>
            <a:endParaRPr lang="ko-KR" altLang="en-US" dirty="0">
              <a:ln>
                <a:solidFill>
                  <a:schemeClr val="bg1">
                    <a:alpha val="0"/>
                  </a:schemeClr>
                </a:solidFill>
              </a:ln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9198" y="4509120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rPr>
              <a:t>Contents</a:t>
            </a:r>
            <a:endParaRPr lang="ko-KR" altLang="en-US" dirty="0">
              <a:ln>
                <a:solidFill>
                  <a:schemeClr val="bg1">
                    <a:alpha val="0"/>
                  </a:schemeClr>
                </a:solidFill>
              </a:ln>
              <a:latin typeface="-윤고딕330" pitchFamily="18" charset="-127"/>
              <a:ea typeface="-윤고딕330" pitchFamily="18" charset="-127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2483725" y="2561422"/>
            <a:ext cx="0" cy="2132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4355933" y="2561422"/>
            <a:ext cx="0" cy="2132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>
            <a:off x="1524000" y="1990338"/>
            <a:ext cx="62281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50" y="2348881"/>
            <a:ext cx="357287" cy="357287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709" y="3071714"/>
            <a:ext cx="357287" cy="357287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68" y="3791794"/>
            <a:ext cx="357287" cy="357287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627" y="4511874"/>
            <a:ext cx="357287" cy="357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28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1524001" y="1843914"/>
            <a:ext cx="9132533" cy="255628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>
            <a:off x="6981328" y="2072724"/>
            <a:ext cx="3758809" cy="2995043"/>
            <a:chOff x="6357427" y="2072723"/>
            <a:chExt cx="3758809" cy="2995043"/>
          </a:xfrm>
        </p:grpSpPr>
        <p:sp>
          <p:nvSpPr>
            <p:cNvPr id="5" name="TextBox 4"/>
            <p:cNvSpPr txBox="1"/>
            <p:nvPr/>
          </p:nvSpPr>
          <p:spPr>
            <a:xfrm>
              <a:off x="8663594" y="2420888"/>
              <a:ext cx="1452642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600" dirty="0">
                  <a:latin typeface="-윤고딕360" pitchFamily="18" charset="-127"/>
                  <a:ea typeface="-윤고딕360" pitchFamily="18" charset="-127"/>
                </a:rPr>
                <a:t>1</a:t>
              </a:r>
              <a:endParaRPr lang="ko-KR" altLang="en-US" sz="16600" dirty="0">
                <a:latin typeface="-윤고딕360" pitchFamily="18" charset="-127"/>
                <a:ea typeface="-윤고딕360" pitchFamily="18" charset="-127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57427" y="3934797"/>
              <a:ext cx="28584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latin typeface="-윤고딕330" pitchFamily="18" charset="-127"/>
                  <a:ea typeface="-윤고딕330" pitchFamily="18" charset="-127"/>
                </a:rPr>
                <a:t>CONTENTS</a:t>
              </a:r>
              <a:endParaRPr lang="ko-KR" altLang="en-US" sz="3600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2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2619" y="2072723"/>
              <a:ext cx="1800200" cy="1800200"/>
            </a:xfrm>
            <a:prstGeom prst="rect">
              <a:avLst/>
            </a:prstGeom>
          </p:spPr>
        </p:pic>
      </p:grpSp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689278"/>
            <a:ext cx="5940152" cy="334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92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0" y="5862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89" y="4149080"/>
            <a:ext cx="2664296" cy="2664296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0" y="6501588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068"/>
            <a:ext cx="780290" cy="78029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43472" y="595026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rPr>
              <a:t>Contents</a:t>
            </a:r>
            <a:endParaRPr lang="ko-KR" altLang="en-US" dirty="0">
              <a:ln>
                <a:solidFill>
                  <a:schemeClr val="bg1">
                    <a:alpha val="0"/>
                  </a:schemeClr>
                </a:solidFill>
              </a:ln>
              <a:latin typeface="-윤고딕330" pitchFamily="18" charset="-127"/>
              <a:ea typeface="-윤고딕33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7571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1524001" y="1843914"/>
            <a:ext cx="9132533" cy="255628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>
            <a:off x="6981328" y="2072724"/>
            <a:ext cx="3758809" cy="2995043"/>
            <a:chOff x="6357427" y="2072723"/>
            <a:chExt cx="3758809" cy="2995043"/>
          </a:xfrm>
        </p:grpSpPr>
        <p:sp>
          <p:nvSpPr>
            <p:cNvPr id="5" name="TextBox 4"/>
            <p:cNvSpPr txBox="1"/>
            <p:nvPr/>
          </p:nvSpPr>
          <p:spPr>
            <a:xfrm>
              <a:off x="8663594" y="2420888"/>
              <a:ext cx="1452642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600" dirty="0">
                  <a:latin typeface="-윤고딕360" pitchFamily="18" charset="-127"/>
                  <a:ea typeface="-윤고딕360" pitchFamily="18" charset="-127"/>
                </a:rPr>
                <a:t>2</a:t>
              </a:r>
              <a:endParaRPr lang="ko-KR" altLang="en-US" sz="16600" dirty="0">
                <a:latin typeface="-윤고딕360" pitchFamily="18" charset="-127"/>
                <a:ea typeface="-윤고딕360" pitchFamily="18" charset="-127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57427" y="3934797"/>
              <a:ext cx="28584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latin typeface="-윤고딕330" pitchFamily="18" charset="-127"/>
                  <a:ea typeface="-윤고딕330" pitchFamily="18" charset="-127"/>
                </a:rPr>
                <a:t>CONTENTS</a:t>
              </a:r>
              <a:endParaRPr lang="ko-KR" altLang="en-US" sz="3600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2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2619" y="2072723"/>
              <a:ext cx="1800200" cy="1800200"/>
            </a:xfrm>
            <a:prstGeom prst="rect">
              <a:avLst/>
            </a:prstGeom>
          </p:spPr>
        </p:pic>
      </p:grpSp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689278"/>
            <a:ext cx="5940152" cy="334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57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5"/>
          <p:cNvSpPr/>
          <p:nvPr/>
        </p:nvSpPr>
        <p:spPr>
          <a:xfrm>
            <a:off x="0" y="5862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89" y="4149080"/>
            <a:ext cx="2664296" cy="2664296"/>
          </a:xfrm>
          <a:prstGeom prst="rect">
            <a:avLst/>
          </a:prstGeom>
        </p:spPr>
      </p:pic>
      <p:sp>
        <p:nvSpPr>
          <p:cNvPr id="11" name="직사각형 4"/>
          <p:cNvSpPr/>
          <p:nvPr/>
        </p:nvSpPr>
        <p:spPr>
          <a:xfrm>
            <a:off x="0" y="6501588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068"/>
            <a:ext cx="780290" cy="780290"/>
          </a:xfrm>
          <a:prstGeom prst="rect">
            <a:avLst/>
          </a:prstGeom>
        </p:spPr>
      </p:pic>
      <p:sp>
        <p:nvSpPr>
          <p:cNvPr id="13" name="TextBox 14"/>
          <p:cNvSpPr txBox="1"/>
          <p:nvPr/>
        </p:nvSpPr>
        <p:spPr>
          <a:xfrm>
            <a:off x="1343472" y="595026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rPr>
              <a:t>Contents</a:t>
            </a:r>
            <a:endParaRPr lang="ko-KR" altLang="en-US" dirty="0">
              <a:ln>
                <a:solidFill>
                  <a:schemeClr val="bg1">
                    <a:alpha val="0"/>
                  </a:schemeClr>
                </a:solidFill>
              </a:ln>
              <a:latin typeface="-윤고딕330" pitchFamily="18" charset="-127"/>
              <a:ea typeface="-윤고딕33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9763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1524001" y="1843914"/>
            <a:ext cx="9132533" cy="255628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>
            <a:off x="6981328" y="2072724"/>
            <a:ext cx="3758809" cy="2995043"/>
            <a:chOff x="6357427" y="2072723"/>
            <a:chExt cx="3758809" cy="2995043"/>
          </a:xfrm>
        </p:grpSpPr>
        <p:sp>
          <p:nvSpPr>
            <p:cNvPr id="5" name="TextBox 4"/>
            <p:cNvSpPr txBox="1"/>
            <p:nvPr/>
          </p:nvSpPr>
          <p:spPr>
            <a:xfrm>
              <a:off x="8663594" y="2420888"/>
              <a:ext cx="1452642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600" dirty="0">
                  <a:latin typeface="-윤고딕360" pitchFamily="18" charset="-127"/>
                  <a:ea typeface="-윤고딕360" pitchFamily="18" charset="-127"/>
                </a:rPr>
                <a:t>3</a:t>
              </a:r>
              <a:endParaRPr lang="ko-KR" altLang="en-US" sz="16600" dirty="0">
                <a:latin typeface="-윤고딕360" pitchFamily="18" charset="-127"/>
                <a:ea typeface="-윤고딕360" pitchFamily="18" charset="-127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57427" y="3934797"/>
              <a:ext cx="28584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latin typeface="-윤고딕330" pitchFamily="18" charset="-127"/>
                  <a:ea typeface="-윤고딕330" pitchFamily="18" charset="-127"/>
                </a:rPr>
                <a:t>CONTENTS</a:t>
              </a:r>
              <a:endParaRPr lang="ko-KR" altLang="en-US" sz="3600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2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2619" y="2072723"/>
              <a:ext cx="1800200" cy="1800200"/>
            </a:xfrm>
            <a:prstGeom prst="rect">
              <a:avLst/>
            </a:prstGeom>
          </p:spPr>
        </p:pic>
      </p:grpSp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689278"/>
            <a:ext cx="5940152" cy="334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44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5"/>
          <p:cNvSpPr/>
          <p:nvPr/>
        </p:nvSpPr>
        <p:spPr>
          <a:xfrm>
            <a:off x="0" y="5862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89" y="4149080"/>
            <a:ext cx="2664296" cy="2664296"/>
          </a:xfrm>
          <a:prstGeom prst="rect">
            <a:avLst/>
          </a:prstGeom>
        </p:spPr>
      </p:pic>
      <p:sp>
        <p:nvSpPr>
          <p:cNvPr id="10" name="직사각형 4"/>
          <p:cNvSpPr/>
          <p:nvPr/>
        </p:nvSpPr>
        <p:spPr>
          <a:xfrm>
            <a:off x="0" y="6501588"/>
            <a:ext cx="12192000" cy="3564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068"/>
            <a:ext cx="780290" cy="780290"/>
          </a:xfrm>
          <a:prstGeom prst="rect">
            <a:avLst/>
          </a:prstGeom>
        </p:spPr>
      </p:pic>
      <p:sp>
        <p:nvSpPr>
          <p:cNvPr id="12" name="TextBox 14"/>
          <p:cNvSpPr txBox="1"/>
          <p:nvPr/>
        </p:nvSpPr>
        <p:spPr>
          <a:xfrm>
            <a:off x="1343472" y="595026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n>
                  <a:solidFill>
                    <a:schemeClr val="bg1">
                      <a:alpha val="0"/>
                    </a:schemeClr>
                  </a:solidFill>
                </a:ln>
                <a:latin typeface="-윤고딕330" pitchFamily="18" charset="-127"/>
                <a:ea typeface="-윤고딕330" pitchFamily="18" charset="-127"/>
              </a:rPr>
              <a:t>Contents</a:t>
            </a:r>
            <a:endParaRPr lang="ko-KR" altLang="en-US" dirty="0">
              <a:ln>
                <a:solidFill>
                  <a:schemeClr val="bg1">
                    <a:alpha val="0"/>
                  </a:schemeClr>
                </a:solidFill>
              </a:ln>
              <a:latin typeface="-윤고딕330" pitchFamily="18" charset="-127"/>
              <a:ea typeface="-윤고딕33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4412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101</Words>
  <Application>Microsoft Office PowerPoint</Application>
  <PresentationFormat>宽屏</PresentationFormat>
  <Paragraphs>30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맑은 고딕</vt:lpstr>
      <vt:lpstr>Meiryo</vt:lpstr>
      <vt:lpstr>宋体</vt:lpstr>
      <vt:lpstr>微软雅黑</vt:lpstr>
      <vt:lpstr>-윤고딕330</vt:lpstr>
      <vt:lpstr>-윤고딕360</vt:lpstr>
      <vt:lpstr>Arial</vt:lpstr>
      <vt:lpstr>Calibri</vt:lpstr>
      <vt:lpstr>Calibri Light</vt:lpstr>
      <vt:lpstr>Office 테마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8</cp:revision>
  <dcterms:created xsi:type="dcterms:W3CDTF">2011-12-15T00:36:32Z</dcterms:created>
  <dcterms:modified xsi:type="dcterms:W3CDTF">2017-02-25T09:03:58Z</dcterms:modified>
</cp:coreProperties>
</file>