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7"/>
  </p:notesMasterIdLst>
  <p:sldIdLst>
    <p:sldId id="257" r:id="rId4"/>
    <p:sldId id="264" r:id="rId5"/>
    <p:sldId id="266" r:id="rId6"/>
    <p:sldId id="270" r:id="rId7"/>
    <p:sldId id="272" r:id="rId8"/>
    <p:sldId id="273" r:id="rId9"/>
    <p:sldId id="275" r:id="rId10"/>
    <p:sldId id="271" r:id="rId11"/>
    <p:sldId id="267" r:id="rId12"/>
    <p:sldId id="274" r:id="rId13"/>
    <p:sldId id="276" r:id="rId14"/>
    <p:sldId id="277" r:id="rId15"/>
    <p:sldId id="279" r:id="rId16"/>
    <p:sldId id="278" r:id="rId17"/>
    <p:sldId id="268" r:id="rId18"/>
    <p:sldId id="281" r:id="rId19"/>
    <p:sldId id="282" r:id="rId20"/>
    <p:sldId id="284" r:id="rId21"/>
    <p:sldId id="283" r:id="rId22"/>
    <p:sldId id="280" r:id="rId23"/>
    <p:sldId id="269" r:id="rId24"/>
    <p:sldId id="285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7B34"/>
    <a:srgbClr val="F9A146"/>
    <a:srgbClr val="CD0000"/>
    <a:srgbClr val="F87300"/>
    <a:srgbClr val="001700"/>
    <a:srgbClr val="EF863F"/>
    <a:srgbClr val="E70400"/>
    <a:srgbClr val="000000"/>
    <a:srgbClr val="ED1900"/>
    <a:srgbClr val="FDA7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7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9DBB2-88FE-4E30-B5B9-A52401833993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6967D2-A00A-416E-91D7-E81DC5F735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652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967D2-A00A-416E-91D7-E81DC5F735A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304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119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01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339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6975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635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709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7488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0781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019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8530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0617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1422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0383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593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5605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9573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0164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1847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543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485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3247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6195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32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684DF-2FA4-41A2-88DF-B3123EE1EACE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BD4F8-AC96-4EE4-8B62-894A08CB7E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74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015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34041" cy="690612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41318" y="2352257"/>
            <a:ext cx="6109365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文艺范儿</a:t>
            </a:r>
            <a:endParaRPr lang="en-US" altLang="zh-CN" sz="11500" b="1" dirty="0" smtClean="0">
              <a:solidFill>
                <a:schemeClr val="bg1"/>
              </a:solidFill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36831" y="4109600"/>
            <a:ext cx="32944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DFLiHei-Bd" panose="020B0709000000000000" pitchFamily="49" charset="-120"/>
                <a:ea typeface="DFLiHei-Bd" panose="020B0709000000000000" pitchFamily="49" charset="-120"/>
              </a:rPr>
              <a:t>Design by PPTer_Tang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27411" y="964414"/>
            <a:ext cx="1895877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8298009" y="2112219"/>
            <a:ext cx="2944834" cy="1126462"/>
            <a:chOff x="1904506" y="2736335"/>
            <a:chExt cx="2944834" cy="1126462"/>
          </a:xfrm>
        </p:grpSpPr>
        <p:sp>
          <p:nvSpPr>
            <p:cNvPr id="9" name="矩形 8"/>
            <p:cNvSpPr/>
            <p:nvPr/>
          </p:nvSpPr>
          <p:spPr>
            <a:xfrm>
              <a:off x="190450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04506" y="3105667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98009" y="3701536"/>
            <a:ext cx="2944834" cy="1126462"/>
            <a:chOff x="1904506" y="2736335"/>
            <a:chExt cx="2944834" cy="1126462"/>
          </a:xfrm>
        </p:grpSpPr>
        <p:sp>
          <p:nvSpPr>
            <p:cNvPr id="12" name="矩形 11"/>
            <p:cNvSpPr/>
            <p:nvPr/>
          </p:nvSpPr>
          <p:spPr>
            <a:xfrm>
              <a:off x="190450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04506" y="3105667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98009" y="5290853"/>
            <a:ext cx="2944834" cy="1126462"/>
            <a:chOff x="1904506" y="2736335"/>
            <a:chExt cx="2944834" cy="1126462"/>
          </a:xfrm>
        </p:grpSpPr>
        <p:sp>
          <p:nvSpPr>
            <p:cNvPr id="15" name="矩形 14"/>
            <p:cNvSpPr/>
            <p:nvPr/>
          </p:nvSpPr>
          <p:spPr>
            <a:xfrm>
              <a:off x="190450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904506" y="3105667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0" t="26878" r="14849" b="17249"/>
          <a:stretch>
            <a:fillRect/>
          </a:stretch>
        </p:blipFill>
        <p:spPr>
          <a:xfrm>
            <a:off x="960120" y="1388776"/>
            <a:ext cx="6705600" cy="50588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27411" y="964414"/>
            <a:ext cx="1952321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123329" y="2916360"/>
            <a:ext cx="3767985" cy="1126462"/>
            <a:chOff x="1904505" y="2736335"/>
            <a:chExt cx="3767985" cy="1126462"/>
          </a:xfrm>
        </p:grpSpPr>
        <p:sp>
          <p:nvSpPr>
            <p:cNvPr id="9" name="矩形 8"/>
            <p:cNvSpPr/>
            <p:nvPr/>
          </p:nvSpPr>
          <p:spPr>
            <a:xfrm>
              <a:off x="190450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04505" y="3105667"/>
              <a:ext cx="3767985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23329" y="1917856"/>
            <a:ext cx="5582271" cy="904863"/>
            <a:chOff x="1904505" y="2736335"/>
            <a:chExt cx="5582271" cy="904863"/>
          </a:xfrm>
        </p:grpSpPr>
        <p:sp>
          <p:nvSpPr>
            <p:cNvPr id="15" name="矩形 14"/>
            <p:cNvSpPr/>
            <p:nvPr/>
          </p:nvSpPr>
          <p:spPr>
            <a:xfrm>
              <a:off x="190450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904505" y="3105667"/>
              <a:ext cx="558227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23330" y="3914865"/>
            <a:ext cx="2519756" cy="1348061"/>
            <a:chOff x="1904506" y="2736335"/>
            <a:chExt cx="2519756" cy="1348061"/>
          </a:xfrm>
        </p:grpSpPr>
        <p:sp>
          <p:nvSpPr>
            <p:cNvPr id="21" name="矩形 20"/>
            <p:cNvSpPr/>
            <p:nvPr/>
          </p:nvSpPr>
          <p:spPr>
            <a:xfrm>
              <a:off x="190450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904506" y="3105667"/>
              <a:ext cx="251975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65178" y="5163046"/>
            <a:ext cx="918030" cy="111869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069698" y="1436261"/>
            <a:ext cx="918030" cy="111869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6" t="6137" r="4709" b="24445"/>
          <a:stretch>
            <a:fillRect/>
          </a:stretch>
        </p:blipFill>
        <p:spPr>
          <a:xfrm>
            <a:off x="2946402" y="1440553"/>
            <a:ext cx="8246593" cy="62038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27412" y="964414"/>
            <a:ext cx="1929744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975598" y="4478051"/>
            <a:ext cx="2944834" cy="1126462"/>
            <a:chOff x="1077191" y="4579649"/>
            <a:chExt cx="2944834" cy="1126462"/>
          </a:xfrm>
        </p:grpSpPr>
        <p:sp>
          <p:nvSpPr>
            <p:cNvPr id="9" name="矩形 8"/>
            <p:cNvSpPr/>
            <p:nvPr/>
          </p:nvSpPr>
          <p:spPr>
            <a:xfrm>
              <a:off x="107719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77191" y="4948981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5598" y="2634737"/>
            <a:ext cx="2944834" cy="1126462"/>
            <a:chOff x="1904506" y="2736335"/>
            <a:chExt cx="2944834" cy="1126462"/>
          </a:xfrm>
        </p:grpSpPr>
        <p:sp>
          <p:nvSpPr>
            <p:cNvPr id="12" name="矩形 11"/>
            <p:cNvSpPr/>
            <p:nvPr/>
          </p:nvSpPr>
          <p:spPr>
            <a:xfrm>
              <a:off x="190450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04506" y="3105667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76276" y="4478051"/>
            <a:ext cx="2944834" cy="1126462"/>
            <a:chOff x="7347361" y="4579649"/>
            <a:chExt cx="2944834" cy="1126462"/>
          </a:xfrm>
        </p:grpSpPr>
        <p:sp>
          <p:nvSpPr>
            <p:cNvPr id="15" name="矩形 14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47361" y="4948981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76276" y="2634737"/>
            <a:ext cx="2944834" cy="1126462"/>
            <a:chOff x="8174676" y="2736335"/>
            <a:chExt cx="2944834" cy="1126462"/>
          </a:xfrm>
        </p:grpSpPr>
        <p:sp>
          <p:nvSpPr>
            <p:cNvPr id="18" name="矩形 17"/>
            <p:cNvSpPr/>
            <p:nvPr/>
          </p:nvSpPr>
          <p:spPr>
            <a:xfrm>
              <a:off x="817467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174676" y="3105667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0" t="13545" r="19757" b="14709"/>
          <a:stretch>
            <a:fillRect/>
          </a:stretch>
        </p:blipFill>
        <p:spPr>
          <a:xfrm>
            <a:off x="4204239" y="1608507"/>
            <a:ext cx="3994881" cy="49991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27411" y="964414"/>
            <a:ext cx="1888459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7115871" y="1973940"/>
            <a:ext cx="4118188" cy="1126462"/>
            <a:chOff x="7347361" y="4579649"/>
            <a:chExt cx="4118188" cy="1126462"/>
          </a:xfrm>
        </p:grpSpPr>
        <p:sp>
          <p:nvSpPr>
            <p:cNvPr id="10" name="矩形 9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15871" y="3585026"/>
            <a:ext cx="4118188" cy="1126462"/>
            <a:chOff x="7347361" y="4579649"/>
            <a:chExt cx="4118188" cy="1126462"/>
          </a:xfrm>
        </p:grpSpPr>
        <p:sp>
          <p:nvSpPr>
            <p:cNvPr id="13" name="矩形 12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15871" y="5196111"/>
            <a:ext cx="4118188" cy="1126462"/>
            <a:chOff x="7347361" y="4579649"/>
            <a:chExt cx="4118188" cy="1126462"/>
          </a:xfrm>
        </p:grpSpPr>
        <p:sp>
          <p:nvSpPr>
            <p:cNvPr id="16" name="矩形 15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7" t="15238" r="11693" b="14497"/>
          <a:stretch>
            <a:fillRect/>
          </a:stretch>
        </p:blipFill>
        <p:spPr>
          <a:xfrm>
            <a:off x="957940" y="1495356"/>
            <a:ext cx="5442859" cy="51046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27412" y="964414"/>
            <a:ext cx="1907166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975598" y="4478051"/>
            <a:ext cx="2944834" cy="1126462"/>
            <a:chOff x="1077191" y="4579649"/>
            <a:chExt cx="2944834" cy="1126462"/>
          </a:xfrm>
        </p:grpSpPr>
        <p:sp>
          <p:nvSpPr>
            <p:cNvPr id="14" name="矩形 13"/>
            <p:cNvSpPr/>
            <p:nvPr/>
          </p:nvSpPr>
          <p:spPr>
            <a:xfrm>
              <a:off x="107719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77191" y="4948981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75598" y="2634737"/>
            <a:ext cx="2944834" cy="1126462"/>
            <a:chOff x="1904506" y="2736335"/>
            <a:chExt cx="2944834" cy="1126462"/>
          </a:xfrm>
        </p:grpSpPr>
        <p:sp>
          <p:nvSpPr>
            <p:cNvPr id="17" name="矩形 16"/>
            <p:cNvSpPr/>
            <p:nvPr/>
          </p:nvSpPr>
          <p:spPr>
            <a:xfrm>
              <a:off x="190450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904506" y="3105667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76276" y="4478051"/>
            <a:ext cx="2944834" cy="1126462"/>
            <a:chOff x="7347361" y="4579649"/>
            <a:chExt cx="2944834" cy="1126462"/>
          </a:xfrm>
        </p:grpSpPr>
        <p:sp>
          <p:nvSpPr>
            <p:cNvPr id="20" name="矩形 19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347361" y="4948981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76276" y="2634737"/>
            <a:ext cx="2944834" cy="1126462"/>
            <a:chOff x="8174676" y="2736335"/>
            <a:chExt cx="2944834" cy="1126462"/>
          </a:xfrm>
        </p:grpSpPr>
        <p:sp>
          <p:nvSpPr>
            <p:cNvPr id="23" name="矩形 22"/>
            <p:cNvSpPr/>
            <p:nvPr/>
          </p:nvSpPr>
          <p:spPr>
            <a:xfrm>
              <a:off x="817467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174676" y="3105667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4" t="22434" r="21852" b="20000"/>
          <a:stretch>
            <a:fillRect/>
          </a:stretch>
        </p:blipFill>
        <p:spPr>
          <a:xfrm>
            <a:off x="3725660" y="1781214"/>
            <a:ext cx="4401973" cy="45182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4990" y="-14990"/>
            <a:ext cx="10230480" cy="68804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1824" y="2767281"/>
            <a:ext cx="4288353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未来规划</a:t>
            </a:r>
            <a:endParaRPr lang="en-US" altLang="zh-CN" sz="8000" dirty="0" smtClean="0">
              <a:solidFill>
                <a:schemeClr val="bg1"/>
              </a:solidFill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" t="27725" r="12540" b="17037"/>
          <a:stretch>
            <a:fillRect/>
          </a:stretch>
        </p:blipFill>
        <p:spPr>
          <a:xfrm flipH="1">
            <a:off x="8979109" y="4869429"/>
            <a:ext cx="3212891" cy="2075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27411" y="964414"/>
            <a:ext cx="1895877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961812" y="1973940"/>
            <a:ext cx="4118188" cy="1348061"/>
            <a:chOff x="7347361" y="4579649"/>
            <a:chExt cx="4118188" cy="1348061"/>
          </a:xfrm>
        </p:grpSpPr>
        <p:sp>
          <p:nvSpPr>
            <p:cNvPr id="9" name="矩形 8"/>
            <p:cNvSpPr/>
            <p:nvPr/>
          </p:nvSpPr>
          <p:spPr>
            <a:xfrm>
              <a:off x="7347361" y="4579649"/>
              <a:ext cx="1114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347361" y="4948981"/>
              <a:ext cx="4118188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。诞生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1812" y="3585026"/>
            <a:ext cx="4118188" cy="1348061"/>
            <a:chOff x="7347361" y="4579649"/>
            <a:chExt cx="4118188" cy="1348061"/>
          </a:xfrm>
        </p:grpSpPr>
        <p:sp>
          <p:nvSpPr>
            <p:cNvPr id="12" name="矩形 11"/>
            <p:cNvSpPr/>
            <p:nvPr/>
          </p:nvSpPr>
          <p:spPr>
            <a:xfrm>
              <a:off x="7347361" y="4579649"/>
              <a:ext cx="1114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347361" y="4948981"/>
              <a:ext cx="4118188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。诞生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1812" y="5196111"/>
            <a:ext cx="4118188" cy="1348061"/>
            <a:chOff x="7347361" y="4579649"/>
            <a:chExt cx="4118188" cy="1348061"/>
          </a:xfrm>
        </p:grpSpPr>
        <p:sp>
          <p:nvSpPr>
            <p:cNvPr id="15" name="矩形 14"/>
            <p:cNvSpPr/>
            <p:nvPr/>
          </p:nvSpPr>
          <p:spPr>
            <a:xfrm>
              <a:off x="7347361" y="4579649"/>
              <a:ext cx="1114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47361" y="4948981"/>
              <a:ext cx="4118188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。诞生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9" t="10370" r="16984" b="23809"/>
          <a:stretch>
            <a:fillRect/>
          </a:stretch>
        </p:blipFill>
        <p:spPr>
          <a:xfrm>
            <a:off x="5747658" y="952896"/>
            <a:ext cx="5949726" cy="54422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27412" y="964414"/>
            <a:ext cx="1941032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8" t="23280" r="12328" b="31429"/>
          <a:stretch>
            <a:fillRect/>
          </a:stretch>
        </p:blipFill>
        <p:spPr>
          <a:xfrm>
            <a:off x="3077030" y="1747868"/>
            <a:ext cx="5834744" cy="350740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933450" y="5508054"/>
            <a:ext cx="10300607" cy="956801"/>
            <a:chOff x="933450" y="5508054"/>
            <a:chExt cx="10300607" cy="956801"/>
          </a:xfrm>
        </p:grpSpPr>
        <p:sp>
          <p:nvSpPr>
            <p:cNvPr id="8" name="矩形 7"/>
            <p:cNvSpPr/>
            <p:nvPr/>
          </p:nvSpPr>
          <p:spPr>
            <a:xfrm>
              <a:off x="5526549" y="5508054"/>
              <a:ext cx="1114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33450" y="5877386"/>
              <a:ext cx="10300607" cy="587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57632" y="1454548"/>
            <a:ext cx="1306285" cy="26706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424384" y="1759347"/>
            <a:ext cx="1429717" cy="17422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15057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593240" y="964414"/>
            <a:ext cx="1912004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" b="825"/>
          <a:stretch>
            <a:fillRect/>
          </a:stretch>
        </p:blipFill>
        <p:spPr>
          <a:xfrm>
            <a:off x="-1" y="-12891"/>
            <a:ext cx="5033468" cy="688540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115871" y="1973940"/>
            <a:ext cx="4118188" cy="1126462"/>
            <a:chOff x="7347361" y="4579649"/>
            <a:chExt cx="4118188" cy="1126462"/>
          </a:xfrm>
        </p:grpSpPr>
        <p:sp>
          <p:nvSpPr>
            <p:cNvPr id="9" name="矩形 8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15871" y="3585026"/>
            <a:ext cx="4118188" cy="1126462"/>
            <a:chOff x="7347361" y="4579649"/>
            <a:chExt cx="4118188" cy="1126462"/>
          </a:xfrm>
        </p:grpSpPr>
        <p:sp>
          <p:nvSpPr>
            <p:cNvPr id="12" name="矩形 11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115871" y="5196111"/>
            <a:ext cx="4118188" cy="1126462"/>
            <a:chOff x="7347361" y="4579649"/>
            <a:chExt cx="4118188" cy="1126462"/>
          </a:xfrm>
        </p:grpSpPr>
        <p:sp>
          <p:nvSpPr>
            <p:cNvPr id="15" name="矩形 14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4229" y="3689942"/>
            <a:ext cx="1849750" cy="2254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27412" y="964414"/>
            <a:ext cx="1929744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984706" y="1939099"/>
            <a:ext cx="4606693" cy="1871412"/>
            <a:chOff x="984706" y="1939099"/>
            <a:chExt cx="4606693" cy="187141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04" t="24974" r="5979" b="30370"/>
            <a:stretch>
              <a:fillRect/>
            </a:stretch>
          </p:blipFill>
          <p:spPr>
            <a:xfrm>
              <a:off x="984706" y="1939099"/>
              <a:ext cx="2739723" cy="1489901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2646565" y="2684049"/>
              <a:ext cx="2944834" cy="1126462"/>
              <a:chOff x="1904506" y="2736335"/>
              <a:chExt cx="2944834" cy="112646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904506" y="2736335"/>
                <a:ext cx="12170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17B34"/>
                    </a:solidFill>
                    <a:latin typeface="書體坊顏體㊣" panose="02010600030101010101" pitchFamily="2" charset="-122"/>
                    <a:ea typeface="書體坊顏體㊣" panose="02010600030101010101" pitchFamily="2" charset="-122"/>
                  </a:rPr>
                  <a:t>添加文字</a:t>
                </a:r>
                <a:endParaRPr lang="zh-CN" altLang="en-US" sz="2000" b="1" dirty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904506" y="3105667"/>
                <a:ext cx="294483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 number etc. can be changed by clicking and reentering. You can change the font, font size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616247" y="1939099"/>
            <a:ext cx="4606693" cy="1871412"/>
            <a:chOff x="984706" y="1939099"/>
            <a:chExt cx="4606693" cy="187141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04" t="24974" r="5979" b="30370"/>
            <a:stretch>
              <a:fillRect/>
            </a:stretch>
          </p:blipFill>
          <p:spPr>
            <a:xfrm>
              <a:off x="984706" y="1939099"/>
              <a:ext cx="2739723" cy="1489901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2646565" y="2684049"/>
              <a:ext cx="2944834" cy="1126462"/>
              <a:chOff x="1904506" y="2736335"/>
              <a:chExt cx="2944834" cy="112646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904506" y="2736335"/>
                <a:ext cx="12170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17B34"/>
                    </a:solidFill>
                    <a:latin typeface="書體坊顏體㊣" panose="02010600030101010101" pitchFamily="2" charset="-122"/>
                    <a:ea typeface="書體坊顏體㊣" panose="02010600030101010101" pitchFamily="2" charset="-122"/>
                  </a:rPr>
                  <a:t>添加文字</a:t>
                </a:r>
                <a:endParaRPr lang="zh-CN" altLang="en-US" sz="2000" b="1" dirty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904506" y="3105667"/>
                <a:ext cx="294483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 number etc. can be changed by clicking and reentering. You can change the font, font size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984706" y="4029156"/>
            <a:ext cx="4606693" cy="1871412"/>
            <a:chOff x="984706" y="1939099"/>
            <a:chExt cx="4606693" cy="187141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04" t="24974" r="5979" b="30370"/>
            <a:stretch>
              <a:fillRect/>
            </a:stretch>
          </p:blipFill>
          <p:spPr>
            <a:xfrm>
              <a:off x="984706" y="1939099"/>
              <a:ext cx="2739723" cy="1489901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2646565" y="2684049"/>
              <a:ext cx="2944834" cy="1126462"/>
              <a:chOff x="1904506" y="2736335"/>
              <a:chExt cx="2944834" cy="112646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904506" y="2736335"/>
                <a:ext cx="12170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17B34"/>
                    </a:solidFill>
                    <a:latin typeface="書體坊顏體㊣" panose="02010600030101010101" pitchFamily="2" charset="-122"/>
                    <a:ea typeface="書體坊顏體㊣" panose="02010600030101010101" pitchFamily="2" charset="-122"/>
                  </a:rPr>
                  <a:t>添加文字</a:t>
                </a:r>
                <a:endParaRPr lang="zh-CN" altLang="en-US" sz="2000" b="1" dirty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904506" y="3105667"/>
                <a:ext cx="294483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 number etc. can be changed by clicking and reentering. You can change the font, font size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616247" y="4029156"/>
            <a:ext cx="4606693" cy="1871412"/>
            <a:chOff x="984706" y="1939099"/>
            <a:chExt cx="4606693" cy="187141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04" t="24974" r="5979" b="30370"/>
            <a:stretch>
              <a:fillRect/>
            </a:stretch>
          </p:blipFill>
          <p:spPr>
            <a:xfrm>
              <a:off x="984706" y="1939099"/>
              <a:ext cx="2739723" cy="1489901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2646565" y="2684049"/>
              <a:ext cx="2944834" cy="1126462"/>
              <a:chOff x="1904506" y="2736335"/>
              <a:chExt cx="2944834" cy="1126462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904506" y="2736335"/>
                <a:ext cx="12170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17B34"/>
                    </a:solidFill>
                    <a:latin typeface="書體坊顏體㊣" panose="02010600030101010101" pitchFamily="2" charset="-122"/>
                    <a:ea typeface="書體坊顏體㊣" panose="02010600030101010101" pitchFamily="2" charset="-122"/>
                  </a:rPr>
                  <a:t>添加文字</a:t>
                </a:r>
                <a:endParaRPr lang="zh-CN" altLang="en-US" sz="2000" b="1" dirty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904506" y="3105667"/>
                <a:ext cx="294483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 number etc. can be changed by clicking and reentering. You can change the font, font size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384" y="129494"/>
            <a:ext cx="8975527" cy="68580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020991" y="3369201"/>
            <a:ext cx="2236511" cy="707886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書體坊顏體㊣" panose="02010600030101010101" pitchFamily="2" charset="-122"/>
                <a:ea typeface="書體坊顏體㊣" panose="02010600030101010101" pitchFamily="2" charset="-122"/>
              </a:rPr>
              <a:t>主要成员</a:t>
            </a:r>
            <a:endParaRPr lang="en-US" altLang="zh-CN" sz="4000" dirty="0" smtClean="0"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78608" y="4018874"/>
            <a:ext cx="2236511" cy="707886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書體坊顏體㊣" panose="02010600030101010101" pitchFamily="2" charset="-122"/>
                <a:ea typeface="書體坊顏體㊣" panose="02010600030101010101" pitchFamily="2" charset="-122"/>
              </a:rPr>
              <a:t>团队简介</a:t>
            </a:r>
            <a:endParaRPr lang="en-US" altLang="zh-CN" sz="4000" dirty="0" smtClean="0"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89129" y="5071882"/>
            <a:ext cx="2236510" cy="707886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000" dirty="0" smtClean="0">
                <a:latin typeface="書體坊顏體㊣" panose="02010600030101010101" pitchFamily="2" charset="-122"/>
                <a:ea typeface="書體坊顏體㊣" panose="02010600030101010101" pitchFamily="2" charset="-122"/>
              </a:rPr>
              <a:t>未来规划</a:t>
            </a:r>
            <a:endParaRPr lang="en-US" altLang="zh-CN" sz="4000" dirty="0" smtClean="0"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4514" y="-29029"/>
            <a:ext cx="1767114" cy="16197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49530" y="4694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27411" y="964414"/>
            <a:ext cx="1918455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933450" y="5508054"/>
            <a:ext cx="10300607" cy="956801"/>
            <a:chOff x="933450" y="5508054"/>
            <a:chExt cx="10300607" cy="956801"/>
          </a:xfrm>
        </p:grpSpPr>
        <p:sp>
          <p:nvSpPr>
            <p:cNvPr id="9" name="矩形 8"/>
            <p:cNvSpPr/>
            <p:nvPr/>
          </p:nvSpPr>
          <p:spPr>
            <a:xfrm>
              <a:off x="5475253" y="5508054"/>
              <a:ext cx="121700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33450" y="5877386"/>
              <a:ext cx="10300607" cy="587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6946" y="1686777"/>
            <a:ext cx="1306285" cy="26706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7" b="17884"/>
          <a:stretch>
            <a:fillRect/>
          </a:stretch>
        </p:blipFill>
        <p:spPr>
          <a:xfrm>
            <a:off x="3363231" y="1413511"/>
            <a:ext cx="5011057" cy="387097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23307" y="1686777"/>
            <a:ext cx="1429717" cy="17422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34041" cy="690612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41318" y="2497976"/>
            <a:ext cx="6109365" cy="18620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谢谢欣赏</a:t>
            </a:r>
            <a:endParaRPr lang="en-US" altLang="zh-CN" sz="11500" b="1" dirty="0" smtClean="0">
              <a:solidFill>
                <a:schemeClr val="bg1"/>
              </a:solidFill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http://www.ypppt.com/article/2017/3688.html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72613"/>
            <a:ext cx="225571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40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8068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4990" y="-14990"/>
            <a:ext cx="10230480" cy="68804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1824" y="2767281"/>
            <a:ext cx="4288353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团队简介</a:t>
            </a:r>
            <a:endParaRPr lang="en-US" altLang="zh-CN" sz="8000" dirty="0" smtClean="0">
              <a:solidFill>
                <a:schemeClr val="bg1"/>
              </a:solidFill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" t="27725" r="12540" b="17037"/>
          <a:stretch>
            <a:fillRect/>
          </a:stretch>
        </p:blipFill>
        <p:spPr>
          <a:xfrm flipH="1">
            <a:off x="8979109" y="4869429"/>
            <a:ext cx="3212891" cy="2075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" r="1659"/>
          <a:stretch>
            <a:fillRect/>
          </a:stretch>
        </p:blipFill>
        <p:spPr>
          <a:xfrm>
            <a:off x="4325258" y="1770742"/>
            <a:ext cx="3767182" cy="471312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39612" y="443080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</a:t>
            </a:r>
            <a:r>
              <a:rPr lang="zh-CN" altLang="en-US" sz="2800" b="1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击此处添加您的标题文</a:t>
            </a:r>
            <a:r>
              <a:rPr lang="zh-CN" altLang="en-US" sz="2800" b="1" dirty="0" smtClean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字</a:t>
            </a:r>
            <a:endParaRPr lang="zh-CN" altLang="en-US" sz="2800" dirty="0">
              <a:solidFill>
                <a:srgbClr val="CD0000"/>
              </a:solidFill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77191" y="4579649"/>
            <a:ext cx="2944834" cy="1126462"/>
            <a:chOff x="1077191" y="4579649"/>
            <a:chExt cx="2944834" cy="1126462"/>
          </a:xfrm>
        </p:grpSpPr>
        <p:sp>
          <p:nvSpPr>
            <p:cNvPr id="8" name="矩形 7"/>
            <p:cNvSpPr/>
            <p:nvPr/>
          </p:nvSpPr>
          <p:spPr>
            <a:xfrm>
              <a:off x="107719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77191" y="4948981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904506" y="2736335"/>
            <a:ext cx="2944834" cy="1126462"/>
            <a:chOff x="1904506" y="2736335"/>
            <a:chExt cx="2944834" cy="1126462"/>
          </a:xfrm>
        </p:grpSpPr>
        <p:sp>
          <p:nvSpPr>
            <p:cNvPr id="12" name="矩形 11"/>
            <p:cNvSpPr/>
            <p:nvPr/>
          </p:nvSpPr>
          <p:spPr>
            <a:xfrm>
              <a:off x="1904506" y="2736335"/>
              <a:ext cx="193510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04506" y="3105667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347361" y="4579649"/>
            <a:ext cx="2944834" cy="1126462"/>
            <a:chOff x="7347361" y="4579649"/>
            <a:chExt cx="2944834" cy="1126462"/>
          </a:xfrm>
        </p:grpSpPr>
        <p:sp>
          <p:nvSpPr>
            <p:cNvPr id="15" name="矩形 14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47361" y="4948981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174676" y="2736335"/>
            <a:ext cx="2944834" cy="1126462"/>
            <a:chOff x="8174676" y="2736335"/>
            <a:chExt cx="2944834" cy="1126462"/>
          </a:xfrm>
        </p:grpSpPr>
        <p:sp>
          <p:nvSpPr>
            <p:cNvPr id="18" name="矩形 17"/>
            <p:cNvSpPr/>
            <p:nvPr/>
          </p:nvSpPr>
          <p:spPr>
            <a:xfrm>
              <a:off x="817467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174676" y="3105667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57422" y="964414"/>
            <a:ext cx="1894922" cy="498598"/>
            <a:chOff x="5227412" y="964414"/>
            <a:chExt cx="1724932" cy="498598"/>
          </a:xfrm>
        </p:grpSpPr>
        <p:sp>
          <p:nvSpPr>
            <p:cNvPr id="20" name="矩形 19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39609" y="443080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</a:t>
            </a:r>
            <a:r>
              <a:rPr lang="zh-CN" altLang="en-US" sz="2800" b="1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击此处添加您的标题文</a:t>
            </a:r>
            <a:r>
              <a:rPr lang="zh-CN" altLang="en-US" sz="2800" b="1" dirty="0" smtClean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字</a:t>
            </a:r>
            <a:endParaRPr lang="zh-CN" altLang="en-US" sz="2800" dirty="0">
              <a:solidFill>
                <a:srgbClr val="CD0000"/>
              </a:solidFill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27411" y="964414"/>
            <a:ext cx="1888459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115871" y="1973940"/>
            <a:ext cx="4118188" cy="1126462"/>
            <a:chOff x="7347361" y="4579649"/>
            <a:chExt cx="4118188" cy="1126462"/>
          </a:xfrm>
        </p:grpSpPr>
        <p:sp>
          <p:nvSpPr>
            <p:cNvPr id="19" name="矩形 18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115871" y="3585026"/>
            <a:ext cx="4118188" cy="1126462"/>
            <a:chOff x="7347361" y="4579649"/>
            <a:chExt cx="4118188" cy="1126462"/>
          </a:xfrm>
        </p:grpSpPr>
        <p:sp>
          <p:nvSpPr>
            <p:cNvPr id="22" name="矩形 21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115871" y="5196111"/>
            <a:ext cx="4118188" cy="1126462"/>
            <a:chOff x="7347361" y="4579649"/>
            <a:chExt cx="4118188" cy="1126462"/>
          </a:xfrm>
        </p:grpSpPr>
        <p:sp>
          <p:nvSpPr>
            <p:cNvPr id="25" name="矩形 24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1" t="12699" r="30529" b="22751"/>
          <a:stretch>
            <a:fillRect/>
          </a:stretch>
        </p:blipFill>
        <p:spPr>
          <a:xfrm>
            <a:off x="827312" y="1152154"/>
            <a:ext cx="5558974" cy="57866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27411" y="964414"/>
            <a:ext cx="1918455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338452" y="4478051"/>
            <a:ext cx="2944834" cy="1126462"/>
            <a:chOff x="1077191" y="4579649"/>
            <a:chExt cx="2944834" cy="1126462"/>
          </a:xfrm>
        </p:grpSpPr>
        <p:sp>
          <p:nvSpPr>
            <p:cNvPr id="9" name="矩形 8"/>
            <p:cNvSpPr/>
            <p:nvPr/>
          </p:nvSpPr>
          <p:spPr>
            <a:xfrm>
              <a:off x="107719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77191" y="4948981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38452" y="2634737"/>
            <a:ext cx="2944834" cy="1126462"/>
            <a:chOff x="1904506" y="2736335"/>
            <a:chExt cx="2944834" cy="1126462"/>
          </a:xfrm>
        </p:grpSpPr>
        <p:sp>
          <p:nvSpPr>
            <p:cNvPr id="12" name="矩形 11"/>
            <p:cNvSpPr/>
            <p:nvPr/>
          </p:nvSpPr>
          <p:spPr>
            <a:xfrm>
              <a:off x="190450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04506" y="3105667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29532" y="4478051"/>
            <a:ext cx="2944834" cy="1126462"/>
            <a:chOff x="7347361" y="4579649"/>
            <a:chExt cx="2944834" cy="1126462"/>
          </a:xfrm>
        </p:grpSpPr>
        <p:sp>
          <p:nvSpPr>
            <p:cNvPr id="15" name="矩形 14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47361" y="4948981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29532" y="2634737"/>
            <a:ext cx="2944834" cy="1126462"/>
            <a:chOff x="8174676" y="2736335"/>
            <a:chExt cx="2944834" cy="1126462"/>
          </a:xfrm>
        </p:grpSpPr>
        <p:sp>
          <p:nvSpPr>
            <p:cNvPr id="18" name="矩形 17"/>
            <p:cNvSpPr/>
            <p:nvPr/>
          </p:nvSpPr>
          <p:spPr>
            <a:xfrm>
              <a:off x="8174676" y="2736335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174676" y="3105667"/>
              <a:ext cx="294483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5" t="11005" r="18254" b="8995"/>
          <a:stretch>
            <a:fillRect/>
          </a:stretch>
        </p:blipFill>
        <p:spPr>
          <a:xfrm>
            <a:off x="4831080" y="1641951"/>
            <a:ext cx="2803437" cy="47344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227411" y="964414"/>
            <a:ext cx="1918455" cy="498598"/>
            <a:chOff x="5227412" y="964414"/>
            <a:chExt cx="1724932" cy="498598"/>
          </a:xfrm>
        </p:grpSpPr>
        <p:sp>
          <p:nvSpPr>
            <p:cNvPr id="6" name="矩形 5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978559" y="1793395"/>
            <a:ext cx="4628492" cy="1959812"/>
            <a:chOff x="978559" y="1836937"/>
            <a:chExt cx="4628492" cy="1959812"/>
          </a:xfrm>
        </p:grpSpPr>
        <p:grpSp>
          <p:nvGrpSpPr>
            <p:cNvPr id="10" name="组合 9"/>
            <p:cNvGrpSpPr/>
            <p:nvPr/>
          </p:nvGrpSpPr>
          <p:grpSpPr>
            <a:xfrm>
              <a:off x="2662217" y="2364412"/>
              <a:ext cx="2944834" cy="1126462"/>
              <a:chOff x="8174676" y="2736335"/>
              <a:chExt cx="2944834" cy="112646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8174676" y="2736335"/>
                <a:ext cx="12170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17B34"/>
                    </a:solidFill>
                    <a:latin typeface="書體坊顏體㊣" panose="02010600030101010101" pitchFamily="2" charset="-122"/>
                    <a:ea typeface="書體坊顏體㊣" panose="02010600030101010101" pitchFamily="2" charset="-122"/>
                  </a:rPr>
                  <a:t>添加文字</a:t>
                </a:r>
                <a:endParaRPr lang="zh-CN" altLang="en-US" sz="2000" b="1" dirty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174676" y="3105667"/>
                <a:ext cx="294483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 number etc. can be changed by clicking and reentering. You can change the font, font size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0" t="16508" r="33281" b="36931"/>
            <a:stretch>
              <a:fillRect/>
            </a:stretch>
          </p:blipFill>
          <p:spPr>
            <a:xfrm>
              <a:off x="978559" y="1836937"/>
              <a:ext cx="1683657" cy="1959812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587219" y="1793395"/>
            <a:ext cx="4628492" cy="1959812"/>
            <a:chOff x="978559" y="1836937"/>
            <a:chExt cx="4628492" cy="1959812"/>
          </a:xfrm>
        </p:grpSpPr>
        <p:grpSp>
          <p:nvGrpSpPr>
            <p:cNvPr id="32" name="组合 31"/>
            <p:cNvGrpSpPr/>
            <p:nvPr/>
          </p:nvGrpSpPr>
          <p:grpSpPr>
            <a:xfrm>
              <a:off x="2662217" y="2364412"/>
              <a:ext cx="2944834" cy="1126462"/>
              <a:chOff x="8174676" y="2736335"/>
              <a:chExt cx="2944834" cy="112646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174676" y="2736335"/>
                <a:ext cx="12170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17B34"/>
                    </a:solidFill>
                    <a:latin typeface="書體坊顏體㊣" panose="02010600030101010101" pitchFamily="2" charset="-122"/>
                    <a:ea typeface="書體坊顏體㊣" panose="02010600030101010101" pitchFamily="2" charset="-122"/>
                  </a:rPr>
                  <a:t>添加文字</a:t>
                </a:r>
                <a:endParaRPr lang="zh-CN" altLang="en-US" sz="2000" b="1" dirty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8174676" y="3105667"/>
                <a:ext cx="294483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 number etc. can be changed by clicking and reentering. You can change the font, font size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0" t="16508" r="33281" b="36931"/>
            <a:stretch>
              <a:fillRect/>
            </a:stretch>
          </p:blipFill>
          <p:spPr>
            <a:xfrm>
              <a:off x="978559" y="1836937"/>
              <a:ext cx="1683657" cy="1959812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978559" y="4391454"/>
            <a:ext cx="4628492" cy="1959812"/>
            <a:chOff x="978559" y="1836937"/>
            <a:chExt cx="4628492" cy="1959812"/>
          </a:xfrm>
        </p:grpSpPr>
        <p:grpSp>
          <p:nvGrpSpPr>
            <p:cNvPr id="37" name="组合 36"/>
            <p:cNvGrpSpPr/>
            <p:nvPr/>
          </p:nvGrpSpPr>
          <p:grpSpPr>
            <a:xfrm>
              <a:off x="2662217" y="2364412"/>
              <a:ext cx="2944834" cy="1126462"/>
              <a:chOff x="8174676" y="2736335"/>
              <a:chExt cx="2944834" cy="112646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8174676" y="2736335"/>
                <a:ext cx="12170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17B34"/>
                    </a:solidFill>
                    <a:latin typeface="書體坊顏體㊣" panose="02010600030101010101" pitchFamily="2" charset="-122"/>
                    <a:ea typeface="書體坊顏體㊣" panose="02010600030101010101" pitchFamily="2" charset="-122"/>
                  </a:rPr>
                  <a:t>添加文字</a:t>
                </a:r>
                <a:endParaRPr lang="zh-CN" altLang="en-US" sz="2000" b="1" dirty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8174676" y="3105667"/>
                <a:ext cx="294483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 number etc. can be changed by clicking and reentering. You can change the font, font size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0" t="16508" r="33281" b="36931"/>
            <a:stretch>
              <a:fillRect/>
            </a:stretch>
          </p:blipFill>
          <p:spPr>
            <a:xfrm>
              <a:off x="978559" y="1836937"/>
              <a:ext cx="1683657" cy="1959812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6587219" y="4391454"/>
            <a:ext cx="4628492" cy="1959812"/>
            <a:chOff x="978559" y="1836937"/>
            <a:chExt cx="4628492" cy="1959812"/>
          </a:xfrm>
        </p:grpSpPr>
        <p:grpSp>
          <p:nvGrpSpPr>
            <p:cNvPr id="42" name="组合 41"/>
            <p:cNvGrpSpPr/>
            <p:nvPr/>
          </p:nvGrpSpPr>
          <p:grpSpPr>
            <a:xfrm>
              <a:off x="2662217" y="2364412"/>
              <a:ext cx="2944834" cy="1126462"/>
              <a:chOff x="8174676" y="2736335"/>
              <a:chExt cx="2944834" cy="1126462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8174676" y="2736335"/>
                <a:ext cx="12170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17B34"/>
                    </a:solidFill>
                    <a:latin typeface="書體坊顏體㊣" panose="02010600030101010101" pitchFamily="2" charset="-122"/>
                    <a:ea typeface="書體坊顏體㊣" panose="02010600030101010101" pitchFamily="2" charset="-122"/>
                  </a:rPr>
                  <a:t>添加文字</a:t>
                </a:r>
                <a:endParaRPr lang="zh-CN" altLang="en-US" sz="2000" b="1" dirty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8174676" y="3105667"/>
                <a:ext cx="2944834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Title, number etc. can be changed by clicking and reentering. You can change the font, font size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0" t="16508" r="33281" b="36931"/>
            <a:stretch>
              <a:fillRect/>
            </a:stretch>
          </p:blipFill>
          <p:spPr>
            <a:xfrm>
              <a:off x="978559" y="1836937"/>
              <a:ext cx="1683657" cy="195981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49229" y="443080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D0000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单击此处添加您的标题文字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27412" y="964414"/>
            <a:ext cx="1929744" cy="498598"/>
            <a:chOff x="5227412" y="964414"/>
            <a:chExt cx="1724932" cy="498598"/>
          </a:xfrm>
        </p:grpSpPr>
        <p:sp>
          <p:nvSpPr>
            <p:cNvPr id="4" name="矩形 3"/>
            <p:cNvSpPr/>
            <p:nvPr/>
          </p:nvSpPr>
          <p:spPr>
            <a:xfrm>
              <a:off x="5561240" y="964414"/>
              <a:ext cx="1069521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www.ypppt.com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227412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572705" y="1111986"/>
              <a:ext cx="379639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961812" y="1973940"/>
            <a:ext cx="4118188" cy="1126462"/>
            <a:chOff x="7347361" y="4579649"/>
            <a:chExt cx="4118188" cy="1126462"/>
          </a:xfrm>
        </p:grpSpPr>
        <p:sp>
          <p:nvSpPr>
            <p:cNvPr id="24" name="矩形 23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61812" y="3585026"/>
            <a:ext cx="4118188" cy="1126462"/>
            <a:chOff x="7347361" y="4579649"/>
            <a:chExt cx="4118188" cy="1126462"/>
          </a:xfrm>
        </p:grpSpPr>
        <p:sp>
          <p:nvSpPr>
            <p:cNvPr id="27" name="矩形 26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1812" y="5196111"/>
            <a:ext cx="4118188" cy="1126462"/>
            <a:chOff x="7347361" y="4579649"/>
            <a:chExt cx="4118188" cy="1126462"/>
          </a:xfrm>
        </p:grpSpPr>
        <p:sp>
          <p:nvSpPr>
            <p:cNvPr id="30" name="矩形 29"/>
            <p:cNvSpPr/>
            <p:nvPr/>
          </p:nvSpPr>
          <p:spPr>
            <a:xfrm>
              <a:off x="7347361" y="4579649"/>
              <a:ext cx="1217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17B34"/>
                  </a:solidFill>
                  <a:latin typeface="書體坊顏體㊣" panose="02010600030101010101" pitchFamily="2" charset="-122"/>
                  <a:ea typeface="書體坊顏體㊣" panose="02010600030101010101" pitchFamily="2" charset="-122"/>
                </a:rPr>
                <a:t>添加文字</a:t>
              </a:r>
              <a:endParaRPr lang="zh-CN" altLang="en-US" sz="2000" b="1" dirty="0">
                <a:solidFill>
                  <a:srgbClr val="F17B34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347361" y="4948981"/>
              <a:ext cx="41181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Title, number etc. can be changed by clicking and reentering. You can change the font, font size, color, space on the Home tab. Title, number etc.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8" t="15449" r="11693" b="16849"/>
          <a:stretch>
            <a:fillRect/>
          </a:stretch>
        </p:blipFill>
        <p:spPr>
          <a:xfrm>
            <a:off x="5776024" y="1487634"/>
            <a:ext cx="5956509" cy="5397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4990" y="-14990"/>
            <a:ext cx="10230480" cy="68804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1824" y="2767281"/>
            <a:ext cx="4288353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書體坊顏體㊣" panose="02010600030101010101" pitchFamily="2" charset="-122"/>
                <a:ea typeface="書體坊顏體㊣" panose="02010600030101010101" pitchFamily="2" charset="-122"/>
              </a:rPr>
              <a:t>主要成员</a:t>
            </a:r>
            <a:endParaRPr lang="en-US" altLang="zh-CN" sz="8000" dirty="0" smtClean="0">
              <a:solidFill>
                <a:schemeClr val="bg1"/>
              </a:solidFill>
              <a:latin typeface="書體坊顏體㊣" panose="02010600030101010101" pitchFamily="2" charset="-122"/>
              <a:ea typeface="書體坊顏體㊣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" t="27725" r="12540" b="17037"/>
          <a:stretch>
            <a:fillRect/>
          </a:stretch>
        </p:blipFill>
        <p:spPr>
          <a:xfrm flipH="1">
            <a:off x="8979109" y="4869429"/>
            <a:ext cx="3212891" cy="2075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1770</Words>
  <Application>Microsoft Office PowerPoint</Application>
  <PresentationFormat>宽屏</PresentationFormat>
  <Paragraphs>147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DFLiHei-Bd</vt:lpstr>
      <vt:lpstr>Meiryo</vt:lpstr>
      <vt:lpstr>書體坊顏體㊣</vt:lpstr>
      <vt:lpstr>宋体</vt:lpstr>
      <vt:lpstr>微软雅黑</vt:lpstr>
      <vt:lpstr>Arial</vt:lpstr>
      <vt:lpstr>Calibri</vt:lpstr>
      <vt:lpstr>Calibri Light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ypppt</cp:lastModifiedBy>
  <cp:revision>80</cp:revision>
  <dcterms:created xsi:type="dcterms:W3CDTF">2015-06-05T06:31:00Z</dcterms:created>
  <dcterms:modified xsi:type="dcterms:W3CDTF">2017-02-14T01:43:38Z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