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62" r:id="rId5"/>
    <p:sldId id="259" r:id="rId6"/>
    <p:sldId id="263" r:id="rId7"/>
    <p:sldId id="264" r:id="rId8"/>
    <p:sldId id="260" r:id="rId9"/>
    <p:sldId id="258" r:id="rId10"/>
    <p:sldId id="261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0080625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9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792" y="126"/>
      </p:cViewPr>
      <p:guideLst>
        <p:guide orient="horz" pos="1800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6D5DD-73EF-44AC-AF15-987EFC68870F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06438" y="1143000"/>
            <a:ext cx="5445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F672D-BBF2-4421-8DAD-4EFDFB9D0F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143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6438" y="1143000"/>
            <a:ext cx="54451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783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6048" y="1775358"/>
            <a:ext cx="8568532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2095" y="3238500"/>
            <a:ext cx="7056438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453" y="228867"/>
            <a:ext cx="226814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031" y="228867"/>
            <a:ext cx="6636412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935302"/>
            <a:ext cx="7560469" cy="1989667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001698"/>
            <a:ext cx="7560469" cy="1379802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0" indent="0" algn="ctr">
              <a:buNone/>
              <a:defRPr sz="1654"/>
            </a:lvl2pPr>
            <a:lvl3pPr marL="756020" indent="0" algn="ctr">
              <a:buNone/>
              <a:defRPr sz="1488"/>
            </a:lvl3pPr>
            <a:lvl4pPr marL="1134030" indent="0" algn="ctr">
              <a:buNone/>
              <a:defRPr sz="1323"/>
            </a:lvl4pPr>
            <a:lvl5pPr marL="1512040" indent="0" algn="ctr">
              <a:buNone/>
              <a:defRPr sz="1323"/>
            </a:lvl5pPr>
            <a:lvl6pPr marL="1890049" indent="0" algn="ctr">
              <a:buNone/>
              <a:defRPr sz="1323"/>
            </a:lvl6pPr>
            <a:lvl7pPr marL="2268059" indent="0" algn="ctr">
              <a:buNone/>
              <a:defRPr sz="1323"/>
            </a:lvl7pPr>
            <a:lvl8pPr marL="2646069" indent="0" algn="ctr">
              <a:buNone/>
              <a:defRPr sz="1323"/>
            </a:lvl8pPr>
            <a:lvl9pPr marL="3024079" indent="0" algn="ctr">
              <a:buNone/>
              <a:defRPr sz="132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61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106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424782"/>
            <a:ext cx="8694539" cy="2377281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3824553"/>
            <a:ext cx="8694539" cy="1250156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0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0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4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4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5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07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984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521354"/>
            <a:ext cx="4284266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521354"/>
            <a:ext cx="4284266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295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04271"/>
            <a:ext cx="8694539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6" y="1400969"/>
            <a:ext cx="4264577" cy="686593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0" indent="0">
              <a:buNone/>
              <a:defRPr sz="1654" b="1"/>
            </a:lvl2pPr>
            <a:lvl3pPr marL="756020" indent="0">
              <a:buNone/>
              <a:defRPr sz="1488" b="1"/>
            </a:lvl3pPr>
            <a:lvl4pPr marL="1134030" indent="0">
              <a:buNone/>
              <a:defRPr sz="1323" b="1"/>
            </a:lvl4pPr>
            <a:lvl5pPr marL="1512040" indent="0">
              <a:buNone/>
              <a:defRPr sz="1323" b="1"/>
            </a:lvl5pPr>
            <a:lvl6pPr marL="1890049" indent="0">
              <a:buNone/>
              <a:defRPr sz="1323" b="1"/>
            </a:lvl6pPr>
            <a:lvl7pPr marL="2268059" indent="0">
              <a:buNone/>
              <a:defRPr sz="1323" b="1"/>
            </a:lvl7pPr>
            <a:lvl8pPr marL="2646069" indent="0">
              <a:buNone/>
              <a:defRPr sz="1323" b="1"/>
            </a:lvl8pPr>
            <a:lvl9pPr marL="3024079" indent="0">
              <a:buNone/>
              <a:defRPr sz="132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6" y="2087563"/>
            <a:ext cx="4264577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400969"/>
            <a:ext cx="4285578" cy="686593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0" indent="0">
              <a:buNone/>
              <a:defRPr sz="1654" b="1"/>
            </a:lvl2pPr>
            <a:lvl3pPr marL="756020" indent="0">
              <a:buNone/>
              <a:defRPr sz="1488" b="1"/>
            </a:lvl3pPr>
            <a:lvl4pPr marL="1134030" indent="0">
              <a:buNone/>
              <a:defRPr sz="1323" b="1"/>
            </a:lvl4pPr>
            <a:lvl5pPr marL="1512040" indent="0">
              <a:buNone/>
              <a:defRPr sz="1323" b="1"/>
            </a:lvl5pPr>
            <a:lvl6pPr marL="1890049" indent="0">
              <a:buNone/>
              <a:defRPr sz="1323" b="1"/>
            </a:lvl6pPr>
            <a:lvl7pPr marL="2268059" indent="0">
              <a:buNone/>
              <a:defRPr sz="1323" b="1"/>
            </a:lvl7pPr>
            <a:lvl8pPr marL="2646069" indent="0">
              <a:buNone/>
              <a:defRPr sz="1323" b="1"/>
            </a:lvl8pPr>
            <a:lvl9pPr marL="3024079" indent="0">
              <a:buNone/>
              <a:defRPr sz="132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087563"/>
            <a:ext cx="4285578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98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947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095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81000"/>
            <a:ext cx="3251264" cy="1333500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822855"/>
            <a:ext cx="5103316" cy="406135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714500"/>
            <a:ext cx="3251264" cy="3176323"/>
          </a:xfrm>
        </p:spPr>
        <p:txBody>
          <a:bodyPr/>
          <a:lstStyle>
            <a:lvl1pPr marL="0" indent="0">
              <a:buNone/>
              <a:defRPr sz="1323"/>
            </a:lvl1pPr>
            <a:lvl2pPr marL="378010" indent="0">
              <a:buNone/>
              <a:defRPr sz="1157"/>
            </a:lvl2pPr>
            <a:lvl3pPr marL="756020" indent="0">
              <a:buNone/>
              <a:defRPr sz="992"/>
            </a:lvl3pPr>
            <a:lvl4pPr marL="1134030" indent="0">
              <a:buNone/>
              <a:defRPr sz="827"/>
            </a:lvl4pPr>
            <a:lvl5pPr marL="1512040" indent="0">
              <a:buNone/>
              <a:defRPr sz="827"/>
            </a:lvl5pPr>
            <a:lvl6pPr marL="1890049" indent="0">
              <a:buNone/>
              <a:defRPr sz="827"/>
            </a:lvl6pPr>
            <a:lvl7pPr marL="2268059" indent="0">
              <a:buNone/>
              <a:defRPr sz="827"/>
            </a:lvl7pPr>
            <a:lvl8pPr marL="2646069" indent="0">
              <a:buNone/>
              <a:defRPr sz="827"/>
            </a:lvl8pPr>
            <a:lvl9pPr marL="3024079" indent="0">
              <a:buNone/>
              <a:defRPr sz="82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38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81000"/>
            <a:ext cx="3251264" cy="1333500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822855"/>
            <a:ext cx="5103316" cy="406135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0" indent="0">
              <a:buNone/>
              <a:defRPr sz="2315"/>
            </a:lvl2pPr>
            <a:lvl3pPr marL="756020" indent="0">
              <a:buNone/>
              <a:defRPr sz="1984"/>
            </a:lvl3pPr>
            <a:lvl4pPr marL="1134030" indent="0">
              <a:buNone/>
              <a:defRPr sz="1654"/>
            </a:lvl4pPr>
            <a:lvl5pPr marL="1512040" indent="0">
              <a:buNone/>
              <a:defRPr sz="1654"/>
            </a:lvl5pPr>
            <a:lvl6pPr marL="1890049" indent="0">
              <a:buNone/>
              <a:defRPr sz="1654"/>
            </a:lvl6pPr>
            <a:lvl7pPr marL="2268059" indent="0">
              <a:buNone/>
              <a:defRPr sz="1654"/>
            </a:lvl7pPr>
            <a:lvl8pPr marL="2646069" indent="0">
              <a:buNone/>
              <a:defRPr sz="1654"/>
            </a:lvl8pPr>
            <a:lvl9pPr marL="3024079" indent="0">
              <a:buNone/>
              <a:defRPr sz="1654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714500"/>
            <a:ext cx="3251264" cy="3176323"/>
          </a:xfrm>
        </p:spPr>
        <p:txBody>
          <a:bodyPr/>
          <a:lstStyle>
            <a:lvl1pPr marL="0" indent="0">
              <a:buNone/>
              <a:defRPr sz="1323"/>
            </a:lvl1pPr>
            <a:lvl2pPr marL="378010" indent="0">
              <a:buNone/>
              <a:defRPr sz="1157"/>
            </a:lvl2pPr>
            <a:lvl3pPr marL="756020" indent="0">
              <a:buNone/>
              <a:defRPr sz="992"/>
            </a:lvl3pPr>
            <a:lvl4pPr marL="1134030" indent="0">
              <a:buNone/>
              <a:defRPr sz="827"/>
            </a:lvl4pPr>
            <a:lvl5pPr marL="1512040" indent="0">
              <a:buNone/>
              <a:defRPr sz="827"/>
            </a:lvl5pPr>
            <a:lvl6pPr marL="1890049" indent="0">
              <a:buNone/>
              <a:defRPr sz="827"/>
            </a:lvl6pPr>
            <a:lvl7pPr marL="2268059" indent="0">
              <a:buNone/>
              <a:defRPr sz="827"/>
            </a:lvl7pPr>
            <a:lvl8pPr marL="2646069" indent="0">
              <a:buNone/>
              <a:defRPr sz="827"/>
            </a:lvl8pPr>
            <a:lvl9pPr marL="3024079" indent="0">
              <a:buNone/>
              <a:defRPr sz="82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780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231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04271"/>
            <a:ext cx="217363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04271"/>
            <a:ext cx="6394897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9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300" y="3672420"/>
            <a:ext cx="8568532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6300" y="2422261"/>
            <a:ext cx="8568532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032" y="1333501"/>
            <a:ext cx="4452276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24318" y="1333501"/>
            <a:ext cx="4452276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2" y="1279264"/>
            <a:ext cx="4454026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032" y="1812396"/>
            <a:ext cx="4454026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20821" y="1279264"/>
            <a:ext cx="4455777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20821" y="1812396"/>
            <a:ext cx="4455777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035" y="227545"/>
            <a:ext cx="3316457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1244" y="227543"/>
            <a:ext cx="5635349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4035" y="1195919"/>
            <a:ext cx="3316457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5873" y="4000500"/>
            <a:ext cx="6048375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75873" y="510646"/>
            <a:ext cx="6048375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75873" y="4472782"/>
            <a:ext cx="6048375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4032" y="228865"/>
            <a:ext cx="9072563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2" y="1333501"/>
            <a:ext cx="9072563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4031" y="5296961"/>
            <a:ext cx="235214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44214" y="5296961"/>
            <a:ext cx="319219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24448" y="5296961"/>
            <a:ext cx="235214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04271"/>
            <a:ext cx="8694539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521354"/>
            <a:ext cx="8694539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5296959"/>
            <a:ext cx="2268141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5602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56020"/>
              <a:t>2017/1/31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5296959"/>
            <a:ext cx="3402211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5602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5296959"/>
            <a:ext cx="2268141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5602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5602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0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6020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5" indent="-189005" algn="l" defTabSz="75602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5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25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35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44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54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64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74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084" indent="-189005" algn="l" defTabSz="75602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0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0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0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40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49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59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69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079" algn="l" defTabSz="756020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5.png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5.png"/><Relationship Id="rId4" Type="http://schemas.openxmlformats.org/officeDocument/2006/relationships/image" Target="../media/image7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7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4.png"/><Relationship Id="rId4" Type="http://schemas.openxmlformats.org/officeDocument/2006/relationships/image" Target="../media/image8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32.png"/><Relationship Id="rId5" Type="http://schemas.openxmlformats.org/officeDocument/2006/relationships/image" Target="../media/image27.jpeg"/><Relationship Id="rId10" Type="http://schemas.openxmlformats.org/officeDocument/2006/relationships/image" Target="../media/image31.png"/><Relationship Id="rId4" Type="http://schemas.openxmlformats.org/officeDocument/2006/relationships/image" Target="../media/image26.jpe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5.png"/><Relationship Id="rId7" Type="http://schemas.openxmlformats.org/officeDocument/2006/relationships/image" Target="../media/image3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6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.png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10274" cy="571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31" y="1247715"/>
            <a:ext cx="54498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096" y="1492984"/>
            <a:ext cx="704215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青花瓷ppt素材\88_5153461_4fd9bda3294708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23" y="2869873"/>
            <a:ext cx="2232001" cy="281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61" y="0"/>
            <a:ext cx="3048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dministrator\Desktop\青花瓷ppt素材\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7359">
            <a:off x="7675532" y="3437159"/>
            <a:ext cx="939451" cy="58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3" y="1777380"/>
            <a:ext cx="512127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75" y="2654473"/>
            <a:ext cx="52498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青花瓷ppt素材\处理后的素材\144211dit5hi2eiiqzi28l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49588"/>
            <a:ext cx="1889383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 flipV="1">
            <a:off x="-34147" y="-6128"/>
            <a:ext cx="10114772" cy="8985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1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3"/>
          <a:srcRect t="-3296"/>
          <a:stretch>
            <a:fillRect/>
          </a:stretch>
        </p:blipFill>
        <p:spPr bwMode="auto">
          <a:xfrm>
            <a:off x="-183594" y="-191017"/>
            <a:ext cx="1263466" cy="126830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 descr="C:\Users\Administrator\Desktop\青花瓷ppt素材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595" y="1"/>
            <a:ext cx="2281436" cy="228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1" y="3809389"/>
            <a:ext cx="438893" cy="947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9871" y="218026"/>
            <a:ext cx="45054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超以象外，得其</a:t>
            </a:r>
            <a:r>
              <a:rPr lang="zh-CN" altLang="en-US" sz="3200" b="1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环</a:t>
            </a:r>
            <a:r>
              <a:rPr lang="zh-CN" altLang="en-US" sz="32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中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849388"/>
            <a:ext cx="86693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32" y="2808139"/>
            <a:ext cx="90297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365" y="4085629"/>
            <a:ext cx="2719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20" y="2989469"/>
            <a:ext cx="27241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305" y="300632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47" y="1273324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dministrator\Desktop\青花瓷ppt素材\QQ截图2012082915073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08" y="1029295"/>
            <a:ext cx="23907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1454" y="1773897"/>
            <a:ext cx="63367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伫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倚危楼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风细细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，望极春愁，黯黯生天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际</a:t>
            </a:r>
            <a:r>
              <a:rPr lang="zh-CN" altLang="en-US" sz="2000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endParaRPr lang="en-US" altLang="zh-CN" sz="2000" dirty="0" smtClean="0">
              <a:solidFill>
                <a:srgbClr val="28498B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en-US" altLang="zh-CN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en-US" altLang="zh-CN" sz="2000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             </a:t>
            </a:r>
            <a:r>
              <a:rPr lang="zh-CN" altLang="en-US" sz="2000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草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色烟光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残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照里，</a:t>
            </a:r>
            <a:r>
              <a:rPr lang="zh-CN" altLang="en-US" sz="2000" dirty="0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无言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谁会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凭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栏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意。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72973" y="2758197"/>
            <a:ext cx="56971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拟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把疏狂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图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一醉，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对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酒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当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歌，强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乐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还无味</a:t>
            </a:r>
            <a:r>
              <a:rPr lang="zh-CN" altLang="en-US" sz="2000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endParaRPr lang="en-US" altLang="zh-CN" sz="2000" dirty="0" smtClean="0">
              <a:solidFill>
                <a:srgbClr val="28498B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r>
              <a:rPr lang="en-US" altLang="zh-CN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</a:t>
            </a:r>
            <a:r>
              <a:rPr lang="en-US" altLang="zh-CN" sz="2000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        </a:t>
            </a:r>
            <a:r>
              <a:rPr lang="zh-CN" altLang="en-US" sz="2000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衣</a:t>
            </a:r>
            <a:r>
              <a:rPr lang="zh-CN" altLang="en-US" sz="2000" b="1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带渐宽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终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不悔，</a:t>
            </a:r>
            <a:r>
              <a:rPr lang="zh-CN" altLang="en-US" sz="2000" b="1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为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伊消得</a:t>
            </a:r>
            <a:r>
              <a:rPr lang="zh-CN" altLang="en-US" sz="2000" dirty="0">
                <a:solidFill>
                  <a:srgbClr val="FF000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人憔悴</a:t>
            </a:r>
            <a:r>
              <a:rPr lang="zh-CN" altLang="en-US" sz="2000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。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r>
              <a:rPr lang="zh-CN" altLang="en-US" sz="2000" dirty="0"/>
              <a:t/>
            </a:r>
            <a:br>
              <a:rPr lang="zh-CN" altLang="en-US" sz="2000" dirty="0"/>
            </a:b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160001" y="3712304"/>
            <a:ext cx="302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ypeLand 康熙字典體試用版" pitchFamily="50" charset="-120"/>
                <a:ea typeface="TypeLand 康熙字典體試用版" pitchFamily="50" charset="-120"/>
              </a:rPr>
              <a:t>—</a:t>
            </a:r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柳永</a:t>
            </a:r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《</a:t>
            </a:r>
            <a:r>
              <a:rPr lang="zh-CN" altLang="en-US" dirty="0">
                <a:latin typeface="TypeLand 康熙字典體試用版" pitchFamily="50" charset="-120"/>
                <a:ea typeface="TypeLand 康熙字典體試用版" pitchFamily="50" charset="-120"/>
              </a:rPr>
              <a:t>蝶恋花</a:t>
            </a:r>
            <a:r>
              <a:rPr lang="en-US" altLang="zh-CN" dirty="0">
                <a:latin typeface="TypeLand 康熙字典體試用版" pitchFamily="50" charset="-120"/>
                <a:ea typeface="TypeLand 康熙字典體試用版" pitchFamily="50" charset="-120"/>
              </a:rPr>
              <a:t>》 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0" y="179510"/>
            <a:ext cx="3384128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「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833769" y="999044"/>
            <a:ext cx="3529012" cy="4105275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582229" y="970190"/>
            <a:ext cx="3527425" cy="4103688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19" name="Picture 3" descr="C:\Users\Administrator\Desktop\青花瓷ppt素材\BeijingOpera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168" y="162022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880072" y="30843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」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764"/>
            <a:ext cx="10080625" cy="4812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4" y="193204"/>
            <a:ext cx="2146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1583928" y="841276"/>
            <a:ext cx="7822734" cy="4032448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34925">
            <a:solidFill>
              <a:srgbClr val="28498B"/>
            </a:solidFill>
            <a:prstDash val="sys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" name="Picture 6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62" y="2205916"/>
            <a:ext cx="1604962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5472360" y="913284"/>
            <a:ext cx="0" cy="1512168"/>
          </a:xfrm>
          <a:prstGeom prst="line">
            <a:avLst/>
          </a:prstGeom>
          <a:solidFill>
            <a:schemeClr val="bg1"/>
          </a:solidFill>
          <a:ln w="34925">
            <a:solidFill>
              <a:srgbClr val="0033CC"/>
            </a:solidFill>
            <a:prstDash val="sys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2" name="Picture 2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461" y="-330292"/>
            <a:ext cx="1513164" cy="234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2PPT\2。ppt中国风元素\水墨的山\水墨山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782" y="4307591"/>
            <a:ext cx="1931843" cy="140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400050"/>
            <a:ext cx="1176337" cy="491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3"/>
          <p:cNvSpPr>
            <a:spLocks noChangeArrowheads="1"/>
          </p:cNvSpPr>
          <p:nvPr/>
        </p:nvSpPr>
        <p:spPr bwMode="auto">
          <a:xfrm>
            <a:off x="668949" y="841375"/>
            <a:ext cx="8740775" cy="20161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28575">
            <a:solidFill>
              <a:srgbClr val="28498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668949" y="3001615"/>
            <a:ext cx="8740775" cy="20161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28575">
            <a:solidFill>
              <a:srgbClr val="28498B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66" name="Picture 2" descr="G:\2PPT\2。ppt中国风元素\水墨具体图案\金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023" y="4081636"/>
            <a:ext cx="594701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G:\2PPT\2。ppt中国风元素\水墨具体图案\19196593411685774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28" y="1947205"/>
            <a:ext cx="4754382" cy="153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G:\2PPT\2。ppt中国风元素\青花瓷\W020070314380404093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37" y="1036302"/>
            <a:ext cx="1026711" cy="88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G:\2PPT\2。ppt中国风元素\青花瓷\W020070314380404093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662" y="3496916"/>
            <a:ext cx="1026711" cy="88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3384128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880072" y="30843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」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4" y="203547"/>
            <a:ext cx="2146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54164" y="2458358"/>
            <a:ext cx="493531" cy="54305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56020">
              <a:defRPr/>
            </a:pPr>
            <a:endParaRPr lang="zh-CN" altLang="en-US" sz="148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41645" y="2461340"/>
            <a:ext cx="7738980" cy="54340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8828" tIns="0" rIns="148828" bIns="0" anchor="ctr"/>
          <a:lstStyle/>
          <a:p>
            <a:pPr algn="ctr" defTabSz="756020">
              <a:defRPr/>
            </a:pPr>
            <a:r>
              <a:rPr lang="en-US" altLang="zh-CN" sz="231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15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826528"/>
            <a:ext cx="7699603" cy="6410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56020">
              <a:defRPr/>
            </a:pPr>
            <a:r>
              <a:rPr lang="zh-CN" altLang="en-US" sz="2646" spc="165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15" spc="165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699603" y="1823188"/>
            <a:ext cx="705859" cy="64435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56020">
              <a:defRPr/>
            </a:pPr>
            <a:endParaRPr lang="zh-CN" altLang="en-US" sz="148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4716" y="3264315"/>
            <a:ext cx="5710377" cy="139962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56020">
              <a:lnSpc>
                <a:spcPts val="1984"/>
              </a:lnSpc>
            </a:pP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9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56020">
              <a:lnSpc>
                <a:spcPts val="1984"/>
              </a:lnSpc>
            </a:pP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9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56020">
              <a:lnSpc>
                <a:spcPts val="1984"/>
              </a:lnSpc>
            </a:pP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9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1421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H="1">
            <a:off x="5760392" y="431594"/>
            <a:ext cx="851836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294322" y="625252"/>
            <a:ext cx="865837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2492573" y="1096661"/>
            <a:ext cx="4077606" cy="25309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57" y="1205621"/>
            <a:ext cx="2531603" cy="3359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3" name="直接连接符 32"/>
          <p:cNvCxnSpPr/>
          <p:nvPr/>
        </p:nvCxnSpPr>
        <p:spPr>
          <a:xfrm flipH="1" flipV="1">
            <a:off x="8496696" y="5233309"/>
            <a:ext cx="936104" cy="456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784728" y="5386164"/>
            <a:ext cx="800472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433" y="2004135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59" y="866975"/>
            <a:ext cx="2880320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40619" y="2726333"/>
            <a:ext cx="3390898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4585692"/>
            <a:ext cx="3232340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16459" y="2549574"/>
            <a:ext cx="3744416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59" y="704627"/>
            <a:ext cx="1609725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221" y="528042"/>
            <a:ext cx="12858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42" y="4513683"/>
            <a:ext cx="10180422" cy="15244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672" y="841276"/>
            <a:ext cx="1054292" cy="1684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782" y="2769485"/>
            <a:ext cx="1123911" cy="700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46" y="2769484"/>
            <a:ext cx="719073" cy="4480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018" y="1345332"/>
            <a:ext cx="951771" cy="4916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43653" y="299351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—</a:t>
            </a:r>
            <a:r>
              <a:rPr lang="zh-CN" altLang="en-US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摘</a:t>
            </a:r>
            <a:r>
              <a:rPr lang="en-US" altLang="zh-CN" dirty="0" smtClean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《</a:t>
            </a:r>
            <a:r>
              <a:rPr lang="zh-CN" altLang="en-US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诗经邶风击鼓</a:t>
            </a:r>
            <a:r>
              <a:rPr lang="en-US" altLang="zh-CN" dirty="0">
                <a:solidFill>
                  <a:srgbClr val="28498B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》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888" y="1756221"/>
            <a:ext cx="66214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04" y="2234852"/>
            <a:ext cx="64690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264" y="1885229"/>
            <a:ext cx="3810532" cy="5077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8744" y="0"/>
            <a:ext cx="1151881" cy="571500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92" y="243601"/>
            <a:ext cx="438893" cy="9475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893242" y="1899103"/>
            <a:ext cx="1138773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上邪</a:t>
            </a:r>
            <a:endParaRPr lang="en-US" altLang="zh-CN" sz="4400" dirty="0">
              <a:solidFill>
                <a:schemeClr val="bg1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740" y="1573237"/>
            <a:ext cx="52070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80" y="2114630"/>
            <a:ext cx="48831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67" y="2797274"/>
            <a:ext cx="513397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379" y="4767490"/>
            <a:ext cx="438893" cy="94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" y="0"/>
            <a:ext cx="1795591" cy="571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250" y="0"/>
            <a:ext cx="1795591" cy="5715000"/>
          </a:xfrm>
          <a:prstGeom prst="rect">
            <a:avLst/>
          </a:prstGeom>
        </p:spPr>
      </p:pic>
      <p:grpSp>
        <p:nvGrpSpPr>
          <p:cNvPr id="9" name="Group 51"/>
          <p:cNvGrpSpPr/>
          <p:nvPr/>
        </p:nvGrpSpPr>
        <p:grpSpPr bwMode="auto">
          <a:xfrm>
            <a:off x="3528890" y="1201345"/>
            <a:ext cx="3603625" cy="623888"/>
            <a:chOff x="2117" y="1186"/>
            <a:chExt cx="2270" cy="393"/>
          </a:xfrm>
        </p:grpSpPr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51"/>
          <p:cNvGrpSpPr/>
          <p:nvPr/>
        </p:nvGrpSpPr>
        <p:grpSpPr bwMode="auto">
          <a:xfrm>
            <a:off x="3508129" y="1873572"/>
            <a:ext cx="3603625" cy="623888"/>
            <a:chOff x="2117" y="1186"/>
            <a:chExt cx="2270" cy="393"/>
          </a:xfrm>
        </p:grpSpPr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 51"/>
          <p:cNvGrpSpPr/>
          <p:nvPr/>
        </p:nvGrpSpPr>
        <p:grpSpPr bwMode="auto">
          <a:xfrm>
            <a:off x="3528144" y="2497460"/>
            <a:ext cx="3603625" cy="623888"/>
            <a:chOff x="2117" y="1186"/>
            <a:chExt cx="2270" cy="393"/>
          </a:xfrm>
        </p:grpSpPr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51"/>
          <p:cNvGrpSpPr/>
          <p:nvPr/>
        </p:nvGrpSpPr>
        <p:grpSpPr bwMode="auto">
          <a:xfrm>
            <a:off x="3528144" y="3073524"/>
            <a:ext cx="3603625" cy="623888"/>
            <a:chOff x="2117" y="1186"/>
            <a:chExt cx="2270" cy="393"/>
          </a:xfrm>
        </p:grpSpPr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51"/>
          <p:cNvGrpSpPr/>
          <p:nvPr/>
        </p:nvGrpSpPr>
        <p:grpSpPr bwMode="auto">
          <a:xfrm>
            <a:off x="3528144" y="3649588"/>
            <a:ext cx="3603625" cy="623888"/>
            <a:chOff x="2117" y="1186"/>
            <a:chExt cx="2270" cy="393"/>
          </a:xfrm>
        </p:grpSpPr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9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 descr="C:\Users\Administrator\Desktop\青花瓷ppt素材\青花瓷数字\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088" y="1399196"/>
            <a:ext cx="409948" cy="40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青花瓷ppt素材\青花瓷数字\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588" y="2065412"/>
            <a:ext cx="424548" cy="42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青花瓷ppt素材\青花瓷数字\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7" y="2711963"/>
            <a:ext cx="420925" cy="42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青花瓷ppt素材\青花瓷数字\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8" y="3288028"/>
            <a:ext cx="409686" cy="40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青花瓷ppt素材\青花瓷数字\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7" y="3865612"/>
            <a:ext cx="433569" cy="4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240" y="418121"/>
            <a:ext cx="19875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" y="0"/>
            <a:ext cx="2380044" cy="20654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24" y="3658870"/>
            <a:ext cx="2232001" cy="205902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1633364"/>
            <a:ext cx="4316413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2065412"/>
            <a:ext cx="5237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2516188"/>
            <a:ext cx="39449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2947913"/>
            <a:ext cx="53832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87" y="3615035"/>
            <a:ext cx="27130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36" y="2647530"/>
            <a:ext cx="1223889" cy="3067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1627"/>
            <a:ext cx="4248224" cy="14839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4098" name="Picture 2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790" y="731865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70" y="607387"/>
            <a:ext cx="986541" cy="57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Desktop\青花瓷ppt素材\QQ截图2012082915073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72" y="14511"/>
            <a:ext cx="23907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129" y="1821879"/>
            <a:ext cx="78406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137" y="2497460"/>
            <a:ext cx="784066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673" y="3460601"/>
            <a:ext cx="22129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V="1">
            <a:off x="-13968" y="4873231"/>
            <a:ext cx="10166847" cy="8985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6" y="4877857"/>
            <a:ext cx="936103" cy="9361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80" y="4646341"/>
            <a:ext cx="998515" cy="998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786" y="4209496"/>
            <a:ext cx="663735" cy="663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0" y="4920062"/>
            <a:ext cx="851694" cy="8516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8" y="4395498"/>
            <a:ext cx="831348" cy="8313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5" y="3906636"/>
            <a:ext cx="1121341" cy="11213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397" y="2641476"/>
            <a:ext cx="1580282" cy="13726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035" y="1129308"/>
            <a:ext cx="7705725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955" y="2281436"/>
            <a:ext cx="74628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Administrator\Desktop\青花瓷ppt素材\透明远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85692"/>
            <a:ext cx="10071968" cy="123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istrator\Desktop\青花瓷ppt素材\image03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7990"/>
            <a:ext cx="2015977" cy="17272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 flipV="1">
            <a:off x="8563467" y="-1"/>
            <a:ext cx="710406" cy="216217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5125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51" y="103934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2" y="154755"/>
            <a:ext cx="438893" cy="94751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1817811"/>
            <a:ext cx="73152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373" y="3149525"/>
            <a:ext cx="2719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</Words>
  <Application>Microsoft Office PowerPoint</Application>
  <PresentationFormat>自定义</PresentationFormat>
  <Paragraphs>19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Meiryo</vt:lpstr>
      <vt:lpstr>TypeLand 康熙字典體試用版</vt:lpstr>
      <vt:lpstr>方正姚体</vt:lpstr>
      <vt:lpstr>宋体</vt:lpstr>
      <vt:lpstr>微软雅黑</vt:lpstr>
      <vt:lpstr>Arial</vt:lpstr>
      <vt:lpstr>Calibri</vt:lpstr>
      <vt:lpstr>Calibri Light</vt:lpstr>
      <vt:lpstr>新浪微博：@注龙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/>
  <cp:lastModifiedBy>Administrator</cp:lastModifiedBy>
  <cp:revision>45</cp:revision>
  <dcterms:created xsi:type="dcterms:W3CDTF">2012-08-29T03:07:00Z</dcterms:created>
  <dcterms:modified xsi:type="dcterms:W3CDTF">2017-01-31T13:01:31Z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