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256" r:id="rId4"/>
    <p:sldId id="258" r:id="rId5"/>
    <p:sldId id="259" r:id="rId6"/>
    <p:sldId id="276" r:id="rId7"/>
    <p:sldId id="263" r:id="rId8"/>
    <p:sldId id="264" r:id="rId9"/>
    <p:sldId id="265" r:id="rId10"/>
    <p:sldId id="275" r:id="rId11"/>
    <p:sldId id="260" r:id="rId12"/>
    <p:sldId id="277" r:id="rId13"/>
    <p:sldId id="266" r:id="rId14"/>
    <p:sldId id="267" r:id="rId15"/>
    <p:sldId id="268" r:id="rId16"/>
    <p:sldId id="269" r:id="rId17"/>
    <p:sldId id="261" r:id="rId18"/>
    <p:sldId id="278" r:id="rId19"/>
    <p:sldId id="270" r:id="rId20"/>
    <p:sldId id="271" r:id="rId21"/>
    <p:sldId id="272" r:id="rId22"/>
    <p:sldId id="262" r:id="rId23"/>
    <p:sldId id="279" r:id="rId24"/>
    <p:sldId id="273" r:id="rId25"/>
    <p:sldId id="274" r:id="rId26"/>
    <p:sldId id="280" r:id="rId27"/>
    <p:sldId id="257" r:id="rId28"/>
    <p:sldId id="281" r:id="rId29"/>
    <p:sldId id="28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B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88BF6-9CAB-49BC-BFE5-5C570BE1611C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1F65FA-429F-4373-9479-4C6A1C931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14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F65FA-429F-4373-9479-4C6A1C9316A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514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1F65FA-429F-4373-9479-4C6A1C9316A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429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9336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C54E52-2D99-4B28-8DB2-3FE40F876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9BCF6539-1A64-40DE-A6F8-6AE90375C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C32E05-774E-493C-AF26-D4080FD42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67BDBDA-6FBD-48FF-B32F-785EB30AC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CE80AE5-2F7B-4BD4-909E-AA6CE8279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05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731490-74C2-4660-B589-604947754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8183A20-C350-4FE8-BB0F-E24451C9CE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7BEBDEC-6965-41F3-92E6-81E08F639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A8BF6E3-F8A4-422F-AB17-5F07A8F76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86839A5-4D84-4C21-BDA4-EDEFCB3AF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69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F454DB8A-C0EB-4DC3-B392-1C29F3E3C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0709D61C-E3C1-4EA9-839D-39E541BBA7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A43F909-B866-4CA7-AB7E-4BCBEDB49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C3D3D92-1C5C-4E71-A16B-9E2717E50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B443D61-17CB-4B3B-BE44-B7B5F14C7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25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2414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666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573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51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239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51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360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4162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B52B3B2-37B1-4B5B-B73F-CB95BD656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F84CA8D-18AA-44EE-A44F-8507934DBA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B16D175-47BF-47DF-AA2B-FF81F2C5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EF0206D-BE3E-452C-995F-1F9961EE4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AF83358-AE6C-4E18-AD5A-2B0C9E1D0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5416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385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0458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340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100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2053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5673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6119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650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5128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2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FC20C42-3928-4CE1-9CB4-9E6261281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AAFBF549-832D-4D3C-9851-3989A4AB94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35A6C46-A841-4329-88F1-4380736A4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4173D89-F62D-4D6F-9321-4EA3934FB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908AB0E-193A-4E71-9568-94A78CD2A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2010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2169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8914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8004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12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7CB22C4-74A5-450F-8C6F-DF2D7C7159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087BD93-5701-4A32-9AE5-9D28268855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ABCD202-FCA7-483A-975B-2C0012847A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AF38B73-18E8-40F6-8AF4-27083A805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A036A4F-A7FC-4789-B1B5-52E8AF0D3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A14B9D6-EA43-4F17-B329-9ABE3AAC4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45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0C17B72-672C-4F18-8394-B9F216A2A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6F2578A-C2E8-40AD-95A0-41D71AECDC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2FEA44-D19D-4106-BE9C-57C3942FA0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DA09B58-381A-4510-AE35-85E8BAEFCB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7950DF69-1E28-4D13-84E7-AB7A321E49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8C66190-DF12-42AD-869F-623A72CFA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F1A96699-E829-4A5D-B3CD-26F45EE8D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03AF7FA6-3190-47AF-811A-49B6CBBE7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931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848F4A-C9A9-4B20-9855-47027E06B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EB793A2-84D2-48E2-BCE2-69882BA6A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9CE3062-E955-4D9C-A5D5-577B6497E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4C5B9B23-0631-4B55-BF2A-13C406E3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11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729B014-E729-4221-B6A0-5B19CF20D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8C0F5A6-89DB-4B77-862A-092FABD77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58637BF-4F02-443E-AA3D-0D1D55EE8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57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E5F5F87-85C8-4EC9-9791-176B8FE5B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C803F00-0147-4AB6-91F0-267EC8246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AD70294-465A-4F8F-8523-E099AF2E26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3E05F3C-33CB-403B-A1F4-7FAE2E4C1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4C3B23D-E740-4AC4-82C6-A85A7FBA2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4FD6376-AAC8-481D-95CB-4C8C28189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963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BCF1C96-C983-4897-B388-7226F9573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CBE86B3-F457-47FD-91AF-CD28989C2B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9F3C280-3564-41B8-B055-9B402380A6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9AD9C5C-5ABC-4B82-BD46-65999EDB6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90652C7-50A4-432B-874B-4D6EAB8A8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EEB58C7-E8D6-462B-A0D2-D9A722250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8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9EA9DDC5-7B74-4F36-94DF-1F2D20BBC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6E02DEF-AB2C-4357-A91D-052B9FF26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3CD2388-5DDE-4FA0-9101-2E1C7E5247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662AC-A369-4D70-88AD-1C73A87EEAD0}" type="datetimeFigureOut">
              <a:rPr lang="zh-CN" altLang="en-US" smtClean="0"/>
              <a:t>2018/7/14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72B0D2E-BAD2-4035-8B13-76947A7B6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BDDCF87-C285-442E-BE41-CFF46AC943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447A0-8F3A-4CEC-AF03-0972B3128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689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3531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0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BB64585-B727-401C-A96D-E9225F9169AE}"/>
              </a:ext>
            </a:extLst>
          </p:cNvPr>
          <p:cNvGrpSpPr/>
          <p:nvPr/>
        </p:nvGrpSpPr>
        <p:grpSpPr>
          <a:xfrm>
            <a:off x="1913354" y="810456"/>
            <a:ext cx="8609130" cy="1384878"/>
            <a:chOff x="197963" y="5473122"/>
            <a:chExt cx="8609130" cy="1384878"/>
          </a:xfrm>
        </p:grpSpPr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927250DE-E8BE-4263-84E0-EA6391F770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1F5C5E6A-7D0F-4AA7-ADE3-C2E147777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867629B2-4CA4-4E96-A533-2AE2D94878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EB2C8BCB-FB27-48CE-9B3D-4394F4C6EE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BAEBFEA-D1C3-4A78-9225-98B1F2BF5E2A}"/>
              </a:ext>
            </a:extLst>
          </p:cNvPr>
          <p:cNvSpPr/>
          <p:nvPr/>
        </p:nvSpPr>
        <p:spPr>
          <a:xfrm>
            <a:off x="562707" y="5008964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8AA3D69-97A1-4ABC-A929-FA638C401DA9}"/>
              </a:ext>
            </a:extLst>
          </p:cNvPr>
          <p:cNvSpPr/>
          <p:nvPr/>
        </p:nvSpPr>
        <p:spPr>
          <a:xfrm>
            <a:off x="562707" y="2195334"/>
            <a:ext cx="11310425" cy="2715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4D65E8E-1423-4C00-9FAB-53D9CA418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1DFEA2A-0570-4BB2-8ECE-F995FAFC5C5A}"/>
              </a:ext>
            </a:extLst>
          </p:cNvPr>
          <p:cNvSpPr txBox="1"/>
          <p:nvPr/>
        </p:nvSpPr>
        <p:spPr>
          <a:xfrm>
            <a:off x="2112867" y="2781569"/>
            <a:ext cx="5731481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可爱</a:t>
            </a:r>
            <a:r>
              <a:rPr lang="zh-CN" altLang="en-US" sz="48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的</a:t>
            </a:r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小动物</a:t>
            </a:r>
            <a:r>
              <a:rPr lang="zh-CN" altLang="en-US" sz="48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模</a:t>
            </a:r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板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AC8CDE6-3844-4C38-A863-2CFCFE5DC6EB}"/>
              </a:ext>
            </a:extLst>
          </p:cNvPr>
          <p:cNvSpPr/>
          <p:nvPr/>
        </p:nvSpPr>
        <p:spPr>
          <a:xfrm>
            <a:off x="2247107" y="3699917"/>
            <a:ext cx="3517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汇报人</a:t>
            </a:r>
            <a:r>
              <a:rPr lang="zh-CN" altLang="en-US" sz="1200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：</a:t>
            </a: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优</a:t>
            </a:r>
            <a:r>
              <a:rPr lang="zh-CN" altLang="en-US" sz="1200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品</a:t>
            </a:r>
            <a:r>
              <a:rPr lang="en-US" altLang="zh-CN" sz="1200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PPT</a:t>
            </a:r>
            <a:r>
              <a:rPr lang="zh-CN" altLang="en-US" sz="1200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     </a:t>
            </a: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汇报时间：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XX</a:t>
            </a: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年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XX</a:t>
            </a:r>
            <a:r>
              <a:rPr lang="zh-CN" alt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月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DDA3321-F698-41BE-A588-C69953692E0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74006" y="-60621"/>
            <a:ext cx="3401612" cy="35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5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62707" y="589226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9E43DF0-3130-45CB-9032-65244C91DE1D}"/>
              </a:ext>
            </a:extLst>
          </p:cNvPr>
          <p:cNvSpPr/>
          <p:nvPr/>
        </p:nvSpPr>
        <p:spPr>
          <a:xfrm>
            <a:off x="562707" y="2195334"/>
            <a:ext cx="11310425" cy="3552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7D70F8-9822-4633-9614-1B67243EAB28}"/>
              </a:ext>
            </a:extLst>
          </p:cNvPr>
          <p:cNvGrpSpPr/>
          <p:nvPr/>
        </p:nvGrpSpPr>
        <p:grpSpPr>
          <a:xfrm>
            <a:off x="6096473" y="1266092"/>
            <a:ext cx="5776660" cy="929242"/>
            <a:chOff x="197963" y="5473122"/>
            <a:chExt cx="8609130" cy="138487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3AA957E-5D65-4711-BB21-DBC0A9E05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469CA7B-504A-4FF7-8A8F-27696D3C0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79F150A-E114-45FE-B452-C6662474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B72E97-F7F4-4BE5-A55F-0E705046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FEB6F7D-F973-426E-95FA-B141179796BA}"/>
              </a:ext>
            </a:extLst>
          </p:cNvPr>
          <p:cNvSpPr txBox="1"/>
          <p:nvPr/>
        </p:nvSpPr>
        <p:spPr>
          <a:xfrm>
            <a:off x="3702284" y="3044360"/>
            <a:ext cx="4273890" cy="76944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章 节 提 要 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E51984E-B920-4DD7-8FA2-4BEA20E22D75}"/>
              </a:ext>
            </a:extLst>
          </p:cNvPr>
          <p:cNvSpPr/>
          <p:nvPr/>
        </p:nvSpPr>
        <p:spPr>
          <a:xfrm>
            <a:off x="3702283" y="3875357"/>
            <a:ext cx="7481323" cy="1167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only. Just for today I will try to live through this day only and not tackle my whole life problem at once. Just for today I will try to live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06211A-41FE-4E66-BED0-F8C8671B2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4674" y="1908085"/>
            <a:ext cx="4339792" cy="44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Rectangle 80">
            <a:extLst>
              <a:ext uri="{FF2B5EF4-FFF2-40B4-BE49-F238E27FC236}">
                <a16:creationId xmlns="" xmlns:a16="http://schemas.microsoft.com/office/drawing/2014/main" id="{68881A2D-FB92-4C67-A0EA-EF9E9635F467}"/>
              </a:ext>
            </a:extLst>
          </p:cNvPr>
          <p:cNvSpPr/>
          <p:nvPr/>
        </p:nvSpPr>
        <p:spPr>
          <a:xfrm>
            <a:off x="5122202" y="1628749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TextBox 84">
            <a:extLst>
              <a:ext uri="{FF2B5EF4-FFF2-40B4-BE49-F238E27FC236}">
                <a16:creationId xmlns="" xmlns:a16="http://schemas.microsoft.com/office/drawing/2014/main" id="{E6BB56E1-3AC1-48C4-B624-4E83C5013512}"/>
              </a:ext>
            </a:extLst>
          </p:cNvPr>
          <p:cNvSpPr txBox="1"/>
          <p:nvPr/>
        </p:nvSpPr>
        <p:spPr>
          <a:xfrm>
            <a:off x="5122202" y="2085390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8" name="Rectangle 80">
            <a:extLst>
              <a:ext uri="{FF2B5EF4-FFF2-40B4-BE49-F238E27FC236}">
                <a16:creationId xmlns="" xmlns:a16="http://schemas.microsoft.com/office/drawing/2014/main" id="{10266741-59A4-4B5F-9BD9-5D066EECA5D5}"/>
              </a:ext>
            </a:extLst>
          </p:cNvPr>
          <p:cNvSpPr/>
          <p:nvPr/>
        </p:nvSpPr>
        <p:spPr>
          <a:xfrm>
            <a:off x="5143302" y="3048685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TextBox 84">
            <a:extLst>
              <a:ext uri="{FF2B5EF4-FFF2-40B4-BE49-F238E27FC236}">
                <a16:creationId xmlns="" xmlns:a16="http://schemas.microsoft.com/office/drawing/2014/main" id="{863B4385-0F99-40C6-95CB-E6D7B3E6DF2D}"/>
              </a:ext>
            </a:extLst>
          </p:cNvPr>
          <p:cNvSpPr txBox="1"/>
          <p:nvPr/>
        </p:nvSpPr>
        <p:spPr>
          <a:xfrm>
            <a:off x="5143302" y="3505326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0" name="Rectangle 80">
            <a:extLst>
              <a:ext uri="{FF2B5EF4-FFF2-40B4-BE49-F238E27FC236}">
                <a16:creationId xmlns="" xmlns:a16="http://schemas.microsoft.com/office/drawing/2014/main" id="{5570AF5F-4568-4B58-8518-8A6399258D52}"/>
              </a:ext>
            </a:extLst>
          </p:cNvPr>
          <p:cNvSpPr/>
          <p:nvPr/>
        </p:nvSpPr>
        <p:spPr>
          <a:xfrm>
            <a:off x="5177072" y="4528797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1" name="TextBox 84">
            <a:extLst>
              <a:ext uri="{FF2B5EF4-FFF2-40B4-BE49-F238E27FC236}">
                <a16:creationId xmlns="" xmlns:a16="http://schemas.microsoft.com/office/drawing/2014/main" id="{B9875A53-5A34-4387-80E4-BBD4F9D1C585}"/>
              </a:ext>
            </a:extLst>
          </p:cNvPr>
          <p:cNvSpPr txBox="1"/>
          <p:nvPr/>
        </p:nvSpPr>
        <p:spPr>
          <a:xfrm>
            <a:off x="5177072" y="4985438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77C52B7-916E-4A0F-952C-6B7D2958F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39" y="1628749"/>
            <a:ext cx="4675163" cy="4548163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12690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9D87DAC-3067-4F23-95B6-8E267DE033BC}"/>
              </a:ext>
            </a:extLst>
          </p:cNvPr>
          <p:cNvGrpSpPr/>
          <p:nvPr/>
        </p:nvGrpSpPr>
        <p:grpSpPr>
          <a:xfrm>
            <a:off x="3598278" y="2383530"/>
            <a:ext cx="2482703" cy="2955923"/>
            <a:chOff x="1827008" y="2120901"/>
            <a:chExt cx="2298700" cy="2736849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96CBBF12-01AA-40D3-B9BC-214756A44146}"/>
                </a:ext>
              </a:extLst>
            </p:cNvPr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ysClr val="windowText" lastClr="000000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01C71686-171F-4B75-BA82-8F3DB4F2762D}"/>
                </a:ext>
              </a:extLst>
            </p:cNvPr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ysClr val="windowText" lastClr="000000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565413AA-0A3C-4180-81BA-F6FEE9B110EC}"/>
              </a:ext>
            </a:extLst>
          </p:cNvPr>
          <p:cNvGrpSpPr/>
          <p:nvPr/>
        </p:nvGrpSpPr>
        <p:grpSpPr>
          <a:xfrm>
            <a:off x="776047" y="2383530"/>
            <a:ext cx="2482703" cy="2955923"/>
            <a:chOff x="1827008" y="2120901"/>
            <a:chExt cx="2298700" cy="2736849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32C07F9-2D6A-4D5F-ABA0-8DA33555B602}"/>
                </a:ext>
              </a:extLst>
            </p:cNvPr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091185DC-9BC9-47A7-BFEB-CC5C54E89553}"/>
                </a:ext>
              </a:extLst>
            </p:cNvPr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rgbClr val="94BC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12" name="文本框 29">
            <a:extLst>
              <a:ext uri="{FF2B5EF4-FFF2-40B4-BE49-F238E27FC236}">
                <a16:creationId xmlns="" xmlns:a16="http://schemas.microsoft.com/office/drawing/2014/main" id="{9B7E2D15-DBFF-4814-9072-D1E6E855BDB9}"/>
              </a:ext>
            </a:extLst>
          </p:cNvPr>
          <p:cNvSpPr txBox="1"/>
          <p:nvPr/>
        </p:nvSpPr>
        <p:spPr>
          <a:xfrm>
            <a:off x="1182827" y="2411209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项目一</a:t>
            </a:r>
          </a:p>
        </p:txBody>
      </p:sp>
      <p:sp>
        <p:nvSpPr>
          <p:cNvPr id="13" name="文本框 31">
            <a:extLst>
              <a:ext uri="{FF2B5EF4-FFF2-40B4-BE49-F238E27FC236}">
                <a16:creationId xmlns="" xmlns:a16="http://schemas.microsoft.com/office/drawing/2014/main" id="{690BB70E-B4F6-4030-A072-A6B45A07D0B1}"/>
              </a:ext>
            </a:extLst>
          </p:cNvPr>
          <p:cNvSpPr txBox="1"/>
          <p:nvPr/>
        </p:nvSpPr>
        <p:spPr>
          <a:xfrm>
            <a:off x="4005058" y="2411209"/>
            <a:ext cx="16691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项目二</a:t>
            </a:r>
          </a:p>
        </p:txBody>
      </p:sp>
      <p:sp>
        <p:nvSpPr>
          <p:cNvPr id="14" name="文本框 33">
            <a:extLst>
              <a:ext uri="{FF2B5EF4-FFF2-40B4-BE49-F238E27FC236}">
                <a16:creationId xmlns="" xmlns:a16="http://schemas.microsoft.com/office/drawing/2014/main" id="{68FC1359-48DF-4CC9-9258-73156296CE16}"/>
              </a:ext>
            </a:extLst>
          </p:cNvPr>
          <p:cNvSpPr txBox="1"/>
          <p:nvPr/>
        </p:nvSpPr>
        <p:spPr>
          <a:xfrm>
            <a:off x="1070284" y="3169355"/>
            <a:ext cx="1869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5" name="文本框 34">
            <a:extLst>
              <a:ext uri="{FF2B5EF4-FFF2-40B4-BE49-F238E27FC236}">
                <a16:creationId xmlns="" xmlns:a16="http://schemas.microsoft.com/office/drawing/2014/main" id="{F66E7402-BBBB-47E1-BDCD-CEC352DCCFB8}"/>
              </a:ext>
            </a:extLst>
          </p:cNvPr>
          <p:cNvSpPr txBox="1"/>
          <p:nvPr/>
        </p:nvSpPr>
        <p:spPr>
          <a:xfrm>
            <a:off x="3899058" y="3169355"/>
            <a:ext cx="1869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 whole life problem at once.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全字库正楷体" panose="0201060400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85E4375-511E-458B-AF74-C170E15868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6956" y="1311343"/>
            <a:ext cx="4716010" cy="510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75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FE8D833-EC2C-4B2E-81C4-A367D093FBDA}"/>
              </a:ext>
            </a:extLst>
          </p:cNvPr>
          <p:cNvSpPr/>
          <p:nvPr/>
        </p:nvSpPr>
        <p:spPr>
          <a:xfrm>
            <a:off x="2715064" y="4656406"/>
            <a:ext cx="7765367" cy="380502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13" name="文本框 22">
            <a:extLst>
              <a:ext uri="{FF2B5EF4-FFF2-40B4-BE49-F238E27FC236}">
                <a16:creationId xmlns="" xmlns:a16="http://schemas.microsoft.com/office/drawing/2014/main" id="{0989C30A-6B57-40F4-B5F6-C036830BDD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8012" y="1839366"/>
            <a:ext cx="4663543" cy="4616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添加标题</a:t>
            </a:r>
            <a:endParaRPr lang="zh-CN" altLang="en-US" sz="2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4" name="矩形 23">
            <a:extLst>
              <a:ext uri="{FF2B5EF4-FFF2-40B4-BE49-F238E27FC236}">
                <a16:creationId xmlns="" xmlns:a16="http://schemas.microsoft.com/office/drawing/2014/main" id="{037C06FF-6F40-43B6-8CF6-4AB8977FD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013" y="3199369"/>
            <a:ext cx="5375581" cy="289310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</a:t>
            </a:r>
          </a:p>
          <a:p>
            <a:pPr eaLnBrk="1" hangingPunct="1"/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today I will try to live through this day only and not tackle my whole life problem at once. I can do for twelve hours that</a:t>
            </a:r>
          </a:p>
          <a:p>
            <a:pPr eaLnBrk="1" hangingPunct="1"/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endParaRPr lang="en-US" altLang="zh-CN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today I will try to live through this day only and not tackle my whole</a:t>
            </a:r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3E06473-8C0B-418F-82FB-1433B1C114CC}"/>
              </a:ext>
            </a:extLst>
          </p:cNvPr>
          <p:cNvSpPr/>
          <p:nvPr/>
        </p:nvSpPr>
        <p:spPr>
          <a:xfrm>
            <a:off x="5208013" y="2569476"/>
            <a:ext cx="53755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I CAN DO SOMETHING FOR TWELVE HOURS THAT</a:t>
            </a:r>
            <a:endParaRPr lang="zh-CN" altLang="en-US" sz="1600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010356EE-0BA5-427E-873F-CC2166E415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627" y="1131509"/>
            <a:ext cx="3479410" cy="525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956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256B78E-7AD9-4A78-ACB3-C72B6C41F4A6}"/>
              </a:ext>
            </a:extLst>
          </p:cNvPr>
          <p:cNvGrpSpPr/>
          <p:nvPr/>
        </p:nvGrpSpPr>
        <p:grpSpPr>
          <a:xfrm>
            <a:off x="999451" y="2444227"/>
            <a:ext cx="10574198" cy="2525132"/>
            <a:chOff x="999451" y="2444227"/>
            <a:chExt cx="10574198" cy="2525132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C7897683-7F00-4E77-8F19-31D3B4FAFC9F}"/>
                </a:ext>
              </a:extLst>
            </p:cNvPr>
            <p:cNvSpPr/>
            <p:nvPr/>
          </p:nvSpPr>
          <p:spPr>
            <a:xfrm>
              <a:off x="1875811" y="4359759"/>
              <a:ext cx="596347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01</a:t>
              </a:r>
              <a:endParaRPr lang="zh-CN" altLang="en-US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8" name="文本框 22">
              <a:extLst>
                <a:ext uri="{FF2B5EF4-FFF2-40B4-BE49-F238E27FC236}">
                  <a16:creationId xmlns="" xmlns:a16="http://schemas.microsoft.com/office/drawing/2014/main" id="{8FD5698B-6456-4FD9-A928-1E6DA6872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451" y="2444227"/>
              <a:ext cx="2475054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000" dirty="0" smtClean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9" name="矩形 23">
              <a:extLst>
                <a:ext uri="{FF2B5EF4-FFF2-40B4-BE49-F238E27FC236}">
                  <a16:creationId xmlns="" xmlns:a16="http://schemas.microsoft.com/office/drawing/2014/main" id="{4F477505-2B4A-43A0-B0D5-6684620A7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096" y="3024967"/>
              <a:ext cx="2278526" cy="95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400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Just for today I will try to live through this day only and not tackle my whole life</a:t>
              </a:r>
              <a:endPara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E0DB920B-67AB-4081-A50E-B0B0066FA98B}"/>
                </a:ext>
              </a:extLst>
            </p:cNvPr>
            <p:cNvSpPr/>
            <p:nvPr/>
          </p:nvSpPr>
          <p:spPr>
            <a:xfrm>
              <a:off x="4485661" y="4359759"/>
              <a:ext cx="596347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02</a:t>
              </a:r>
              <a:endParaRPr lang="zh-CN" altLang="en-US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1" name="文本框 22">
              <a:extLst>
                <a:ext uri="{FF2B5EF4-FFF2-40B4-BE49-F238E27FC236}">
                  <a16:creationId xmlns="" xmlns:a16="http://schemas.microsoft.com/office/drawing/2014/main" id="{6497E534-0629-43B8-90C0-FE1FC2D164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9301" y="2444227"/>
              <a:ext cx="2475054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000" dirty="0" smtClean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2" name="矩形 23">
              <a:extLst>
                <a:ext uri="{FF2B5EF4-FFF2-40B4-BE49-F238E27FC236}">
                  <a16:creationId xmlns="" xmlns:a16="http://schemas.microsoft.com/office/drawing/2014/main" id="{BFA4EB28-CA62-424F-8B46-74CE1C917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946" y="3024967"/>
              <a:ext cx="2278526" cy="95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400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Just for today I will try to live through this day only and not tackle my whole life</a:t>
              </a:r>
              <a:endPara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4988C4C-1F47-4F5E-A0D2-6B9DD0F66FD5}"/>
                </a:ext>
              </a:extLst>
            </p:cNvPr>
            <p:cNvSpPr/>
            <p:nvPr/>
          </p:nvSpPr>
          <p:spPr>
            <a:xfrm>
              <a:off x="7230308" y="4359759"/>
              <a:ext cx="596347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03</a:t>
              </a:r>
              <a:endParaRPr lang="zh-CN" altLang="en-US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4" name="文本框 22">
              <a:extLst>
                <a:ext uri="{FF2B5EF4-FFF2-40B4-BE49-F238E27FC236}">
                  <a16:creationId xmlns="" xmlns:a16="http://schemas.microsoft.com/office/drawing/2014/main" id="{8D25FE53-EFD7-46F1-99F0-75432BD08C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3948" y="2444227"/>
              <a:ext cx="2475054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000" dirty="0" smtClean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5" name="矩形 23">
              <a:extLst>
                <a:ext uri="{FF2B5EF4-FFF2-40B4-BE49-F238E27FC236}">
                  <a16:creationId xmlns="" xmlns:a16="http://schemas.microsoft.com/office/drawing/2014/main" id="{A8F01B66-9CEE-4E69-9F68-591990F82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6593" y="3024967"/>
              <a:ext cx="2278526" cy="95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400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Just for today I will try to live through this day only and not tackle my whole life</a:t>
              </a:r>
              <a:endPara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8EA347D3-055C-428A-A022-5AE78D869179}"/>
                </a:ext>
              </a:extLst>
            </p:cNvPr>
            <p:cNvSpPr/>
            <p:nvPr/>
          </p:nvSpPr>
          <p:spPr>
            <a:xfrm>
              <a:off x="9974955" y="4359759"/>
              <a:ext cx="596347" cy="6096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04</a:t>
              </a:r>
              <a:endParaRPr lang="zh-CN" altLang="en-US" sz="24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7" name="文本框 22">
              <a:extLst>
                <a:ext uri="{FF2B5EF4-FFF2-40B4-BE49-F238E27FC236}">
                  <a16:creationId xmlns="" xmlns:a16="http://schemas.microsoft.com/office/drawing/2014/main" id="{8838AA62-007E-492D-BF80-2852C66414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98595" y="2444227"/>
              <a:ext cx="2475054" cy="40011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zh-CN" altLang="en-US" sz="2000" dirty="0" smtClean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  <a:sym typeface="微软雅黑" panose="020B0503020204020204" pitchFamily="34" charset="-122"/>
                </a:rPr>
                <a:t>添加标题</a:t>
              </a:r>
              <a:endParaRPr lang="zh-CN" altLang="en-US" sz="20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  <p:sp>
          <p:nvSpPr>
            <p:cNvPr id="18" name="矩形 23">
              <a:extLst>
                <a:ext uri="{FF2B5EF4-FFF2-40B4-BE49-F238E27FC236}">
                  <a16:creationId xmlns="" xmlns:a16="http://schemas.microsoft.com/office/drawing/2014/main" id="{2A4E3450-06EB-4A9D-828B-42327064D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1240" y="3024967"/>
              <a:ext cx="2278526" cy="9541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1400" dirty="0">
                  <a:latin typeface="汉仪黑荔枝体简" panose="00020600040101010101" pitchFamily="18" charset="-122"/>
                  <a:ea typeface="汉仪黑荔枝体简" panose="00020600040101010101" pitchFamily="18" charset="-122"/>
                  <a:cs typeface="全字库正楷体" panose="02010604000101010101" pitchFamily="2" charset="-122"/>
                </a:rPr>
                <a:t>Just for today I will try to live through this day only and not tackle my whole life</a:t>
              </a:r>
              <a:endParaRPr lang="zh-CN" altLang="en-US" sz="14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263E1BF-55A9-4706-9285-B4EDE068FFC2}"/>
              </a:ext>
            </a:extLst>
          </p:cNvPr>
          <p:cNvGrpSpPr/>
          <p:nvPr/>
        </p:nvGrpSpPr>
        <p:grpSpPr>
          <a:xfrm>
            <a:off x="197963" y="5473122"/>
            <a:ext cx="8609130" cy="1384878"/>
            <a:chOff x="197963" y="5473122"/>
            <a:chExt cx="8609130" cy="1384878"/>
          </a:xfrm>
        </p:grpSpPr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7AB31F47-09BE-45DB-8F29-A1984934FE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11A49B9B-EA88-4C70-A40F-EAC09D06C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54FAD084-8E7C-4418-8AE1-27F73F86E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02EC535B-EF4A-41E3-A2E2-3FD5E0721B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184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4C0AA2-8BBE-4755-BBEF-44B9DE64714D}"/>
              </a:ext>
            </a:extLst>
          </p:cNvPr>
          <p:cNvSpPr/>
          <p:nvPr/>
        </p:nvSpPr>
        <p:spPr>
          <a:xfrm>
            <a:off x="970670" y="4713541"/>
            <a:ext cx="10902462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B0D9D10-3B2C-428D-B4CB-8AF2F2C4D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3ED832D-3DB9-4F13-8810-AAD9A0A36350}"/>
              </a:ext>
            </a:extLst>
          </p:cNvPr>
          <p:cNvSpPr txBox="1"/>
          <p:nvPr/>
        </p:nvSpPr>
        <p:spPr>
          <a:xfrm>
            <a:off x="970670" y="2785519"/>
            <a:ext cx="7216670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第 三 部 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3EAE2B6-5A39-49D3-B365-6832CFD8B2C5}"/>
              </a:ext>
            </a:extLst>
          </p:cNvPr>
          <p:cNvSpPr/>
          <p:nvPr/>
        </p:nvSpPr>
        <p:spPr>
          <a:xfrm>
            <a:off x="970670" y="3616516"/>
            <a:ext cx="655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73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62707" y="589226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9E43DF0-3130-45CB-9032-65244C91DE1D}"/>
              </a:ext>
            </a:extLst>
          </p:cNvPr>
          <p:cNvSpPr/>
          <p:nvPr/>
        </p:nvSpPr>
        <p:spPr>
          <a:xfrm>
            <a:off x="562707" y="2195334"/>
            <a:ext cx="11310425" cy="3552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7D70F8-9822-4633-9614-1B67243EAB28}"/>
              </a:ext>
            </a:extLst>
          </p:cNvPr>
          <p:cNvGrpSpPr/>
          <p:nvPr/>
        </p:nvGrpSpPr>
        <p:grpSpPr>
          <a:xfrm>
            <a:off x="6096473" y="1266092"/>
            <a:ext cx="5776660" cy="929242"/>
            <a:chOff x="197963" y="5473122"/>
            <a:chExt cx="8609130" cy="138487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3AA957E-5D65-4711-BB21-DBC0A9E05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469CA7B-504A-4FF7-8A8F-27696D3C0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79F150A-E114-45FE-B452-C6662474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B72E97-F7F4-4BE5-A55F-0E705046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FEB6F7D-F973-426E-95FA-B141179796BA}"/>
              </a:ext>
            </a:extLst>
          </p:cNvPr>
          <p:cNvSpPr txBox="1"/>
          <p:nvPr/>
        </p:nvSpPr>
        <p:spPr>
          <a:xfrm>
            <a:off x="3702284" y="3044360"/>
            <a:ext cx="4273890" cy="76944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章 节 提 要 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E51984E-B920-4DD7-8FA2-4BEA20E22D75}"/>
              </a:ext>
            </a:extLst>
          </p:cNvPr>
          <p:cNvSpPr/>
          <p:nvPr/>
        </p:nvSpPr>
        <p:spPr>
          <a:xfrm>
            <a:off x="3702283" y="3875357"/>
            <a:ext cx="7481323" cy="1167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only. Just for today I will try to live through this day only and not tackle my whole life problem at once. Just for today I will try to live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06211A-41FE-4E66-BED0-F8C8671B2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4674" y="1908085"/>
            <a:ext cx="4339792" cy="44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E25F3FC0-E5A4-4C3E-A05B-814F78B87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856" y="1498331"/>
            <a:ext cx="4260787" cy="273088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Rectangle 80">
            <a:extLst>
              <a:ext uri="{FF2B5EF4-FFF2-40B4-BE49-F238E27FC236}">
                <a16:creationId xmlns="" xmlns:a16="http://schemas.microsoft.com/office/drawing/2014/main" id="{10BAC72E-EC61-4887-A14A-609DD06BAD79}"/>
              </a:ext>
            </a:extLst>
          </p:cNvPr>
          <p:cNvSpPr/>
          <p:nvPr/>
        </p:nvSpPr>
        <p:spPr>
          <a:xfrm>
            <a:off x="6744699" y="2759998"/>
            <a:ext cx="1475457" cy="529339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0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TextBox 84">
            <a:extLst>
              <a:ext uri="{FF2B5EF4-FFF2-40B4-BE49-F238E27FC236}">
                <a16:creationId xmlns="" xmlns:a16="http://schemas.microsoft.com/office/drawing/2014/main" id="{777825F0-02C5-4B37-8BB5-5D1AA20DA1A6}"/>
              </a:ext>
            </a:extLst>
          </p:cNvPr>
          <p:cNvSpPr txBox="1"/>
          <p:nvPr/>
        </p:nvSpPr>
        <p:spPr>
          <a:xfrm>
            <a:off x="6719255" y="3123150"/>
            <a:ext cx="4638457" cy="83096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8" name="Rectangle 85">
            <a:extLst>
              <a:ext uri="{FF2B5EF4-FFF2-40B4-BE49-F238E27FC236}">
                <a16:creationId xmlns="" xmlns:a16="http://schemas.microsoft.com/office/drawing/2014/main" id="{69C04B52-A0E5-412A-83F9-6D11C6FCF743}"/>
              </a:ext>
            </a:extLst>
          </p:cNvPr>
          <p:cNvSpPr/>
          <p:nvPr/>
        </p:nvSpPr>
        <p:spPr>
          <a:xfrm>
            <a:off x="5690902" y="4059386"/>
            <a:ext cx="1475457" cy="529339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0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altLang="zh-CN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TextBox 86">
            <a:extLst>
              <a:ext uri="{FF2B5EF4-FFF2-40B4-BE49-F238E27FC236}">
                <a16:creationId xmlns="" xmlns:a16="http://schemas.microsoft.com/office/drawing/2014/main" id="{8D7C5D70-FB6C-4D59-B01B-F1F87260A61D}"/>
              </a:ext>
            </a:extLst>
          </p:cNvPr>
          <p:cNvSpPr txBox="1"/>
          <p:nvPr/>
        </p:nvSpPr>
        <p:spPr>
          <a:xfrm>
            <a:off x="5665459" y="4422538"/>
            <a:ext cx="4737970" cy="83096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0" name="Rectangle 87">
            <a:extLst>
              <a:ext uri="{FF2B5EF4-FFF2-40B4-BE49-F238E27FC236}">
                <a16:creationId xmlns="" xmlns:a16="http://schemas.microsoft.com/office/drawing/2014/main" id="{5644D56D-89D5-4976-9F73-39CA0F461C6C}"/>
              </a:ext>
            </a:extLst>
          </p:cNvPr>
          <p:cNvSpPr/>
          <p:nvPr/>
        </p:nvSpPr>
        <p:spPr>
          <a:xfrm>
            <a:off x="4530365" y="5230889"/>
            <a:ext cx="1475457" cy="529339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0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altLang="zh-CN" sz="20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11" name="TextBox 88">
            <a:extLst>
              <a:ext uri="{FF2B5EF4-FFF2-40B4-BE49-F238E27FC236}">
                <a16:creationId xmlns="" xmlns:a16="http://schemas.microsoft.com/office/drawing/2014/main" id="{19BF58CF-DF4E-4CCA-877F-A8F17B3065D4}"/>
              </a:ext>
            </a:extLst>
          </p:cNvPr>
          <p:cNvSpPr txBox="1"/>
          <p:nvPr/>
        </p:nvSpPr>
        <p:spPr>
          <a:xfrm>
            <a:off x="4504922" y="5594041"/>
            <a:ext cx="4637044" cy="830960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grpSp>
        <p:nvGrpSpPr>
          <p:cNvPr id="12" name="Group 19">
            <a:extLst>
              <a:ext uri="{FF2B5EF4-FFF2-40B4-BE49-F238E27FC236}">
                <a16:creationId xmlns="" xmlns:a16="http://schemas.microsoft.com/office/drawing/2014/main" id="{C12B1686-BF43-4C17-B839-836EA784692D}"/>
              </a:ext>
            </a:extLst>
          </p:cNvPr>
          <p:cNvGrpSpPr/>
          <p:nvPr/>
        </p:nvGrpSpPr>
        <p:grpSpPr>
          <a:xfrm>
            <a:off x="5706964" y="2815909"/>
            <a:ext cx="1002060" cy="1002321"/>
            <a:chOff x="14361737" y="2978422"/>
            <a:chExt cx="1999231" cy="1999752"/>
          </a:xfrm>
        </p:grpSpPr>
        <p:grpSp>
          <p:nvGrpSpPr>
            <p:cNvPr id="13" name="Group 70">
              <a:extLst>
                <a:ext uri="{FF2B5EF4-FFF2-40B4-BE49-F238E27FC236}">
                  <a16:creationId xmlns="" xmlns:a16="http://schemas.microsoft.com/office/drawing/2014/main" id="{C148DA91-69C6-4004-84C8-81C153DC9526}"/>
                </a:ext>
              </a:extLst>
            </p:cNvPr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15" name="Oval 71">
                <a:extLst>
                  <a:ext uri="{FF2B5EF4-FFF2-40B4-BE49-F238E27FC236}">
                    <a16:creationId xmlns="" xmlns:a16="http://schemas.microsoft.com/office/drawing/2014/main" id="{DF98B5F1-1DC7-4000-8465-EA9128DD95FB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  <p:sp>
            <p:nvSpPr>
              <p:cNvPr id="16" name="Oval 72">
                <a:extLst>
                  <a:ext uri="{FF2B5EF4-FFF2-40B4-BE49-F238E27FC236}">
                    <a16:creationId xmlns="" xmlns:a16="http://schemas.microsoft.com/office/drawing/2014/main" id="{42215870-E9C6-47DE-983E-7F569A43C64C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94BC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  <p:sp>
          <p:nvSpPr>
            <p:cNvPr id="14" name="Freeform 22">
              <a:extLst>
                <a:ext uri="{FF2B5EF4-FFF2-40B4-BE49-F238E27FC236}">
                  <a16:creationId xmlns="" xmlns:a16="http://schemas.microsoft.com/office/drawing/2014/main" id="{E320149A-DEC1-4048-8627-6E474FB11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1050" dirty="0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17" name="Group 15">
            <a:extLst>
              <a:ext uri="{FF2B5EF4-FFF2-40B4-BE49-F238E27FC236}">
                <a16:creationId xmlns="" xmlns:a16="http://schemas.microsoft.com/office/drawing/2014/main" id="{1970F56A-2DD1-4404-A276-1F6C21BEF352}"/>
              </a:ext>
            </a:extLst>
          </p:cNvPr>
          <p:cNvGrpSpPr/>
          <p:nvPr/>
        </p:nvGrpSpPr>
        <p:grpSpPr>
          <a:xfrm>
            <a:off x="4627683" y="3966740"/>
            <a:ext cx="1002060" cy="1002321"/>
            <a:chOff x="12208441" y="5274469"/>
            <a:chExt cx="1999231" cy="1999752"/>
          </a:xfrm>
        </p:grpSpPr>
        <p:grpSp>
          <p:nvGrpSpPr>
            <p:cNvPr id="18" name="Group 67">
              <a:extLst>
                <a:ext uri="{FF2B5EF4-FFF2-40B4-BE49-F238E27FC236}">
                  <a16:creationId xmlns="" xmlns:a16="http://schemas.microsoft.com/office/drawing/2014/main" id="{38E27844-31BF-4E41-B990-84D3938130FD}"/>
                </a:ext>
              </a:extLst>
            </p:cNvPr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20" name="Oval 68">
                <a:extLst>
                  <a:ext uri="{FF2B5EF4-FFF2-40B4-BE49-F238E27FC236}">
                    <a16:creationId xmlns="" xmlns:a16="http://schemas.microsoft.com/office/drawing/2014/main" id="{8997CB89-013D-46EF-964B-9058C15F0B28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  <p:sp>
            <p:nvSpPr>
              <p:cNvPr id="21" name="Oval 69">
                <a:extLst>
                  <a:ext uri="{FF2B5EF4-FFF2-40B4-BE49-F238E27FC236}">
                    <a16:creationId xmlns="" xmlns:a16="http://schemas.microsoft.com/office/drawing/2014/main" id="{BBC783C6-0113-4F48-A365-C3D7FFC267C9}"/>
                  </a:ext>
                </a:extLst>
              </p:cNvPr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  <p:sp>
          <p:nvSpPr>
            <p:cNvPr id="19" name="Freeform 101">
              <a:extLst>
                <a:ext uri="{FF2B5EF4-FFF2-40B4-BE49-F238E27FC236}">
                  <a16:creationId xmlns="" xmlns:a16="http://schemas.microsoft.com/office/drawing/2014/main" id="{F6BFF218-47CC-41F9-94FB-F573675D4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0806" y="5933248"/>
              <a:ext cx="804670" cy="619523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1050" dirty="0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grpSp>
        <p:nvGrpSpPr>
          <p:cNvPr id="22" name="Group 14">
            <a:extLst>
              <a:ext uri="{FF2B5EF4-FFF2-40B4-BE49-F238E27FC236}">
                <a16:creationId xmlns="" xmlns:a16="http://schemas.microsoft.com/office/drawing/2014/main" id="{24333AEE-8362-4C8D-8258-3453E9AD9286}"/>
              </a:ext>
            </a:extLst>
          </p:cNvPr>
          <p:cNvGrpSpPr/>
          <p:nvPr/>
        </p:nvGrpSpPr>
        <p:grpSpPr>
          <a:xfrm>
            <a:off x="3474505" y="5148375"/>
            <a:ext cx="1002060" cy="1002321"/>
            <a:chOff x="9907711" y="7463571"/>
            <a:chExt cx="1999231" cy="1999752"/>
          </a:xfrm>
        </p:grpSpPr>
        <p:grpSp>
          <p:nvGrpSpPr>
            <p:cNvPr id="23" name="Group 64">
              <a:extLst>
                <a:ext uri="{FF2B5EF4-FFF2-40B4-BE49-F238E27FC236}">
                  <a16:creationId xmlns="" xmlns:a16="http://schemas.microsoft.com/office/drawing/2014/main" id="{CD18C31E-7F43-4EB1-B022-EDDBA20036D0}"/>
                </a:ext>
              </a:extLst>
            </p:cNvPr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25" name="Oval 65">
                <a:extLst>
                  <a:ext uri="{FF2B5EF4-FFF2-40B4-BE49-F238E27FC236}">
                    <a16:creationId xmlns="" xmlns:a16="http://schemas.microsoft.com/office/drawing/2014/main" id="{E4651410-57BB-472A-87ED-83C485F761A4}"/>
                  </a:ext>
                </a:extLst>
              </p:cNvPr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  <p:sp>
            <p:nvSpPr>
              <p:cNvPr id="26" name="Oval 66">
                <a:extLst>
                  <a:ext uri="{FF2B5EF4-FFF2-40B4-BE49-F238E27FC236}">
                    <a16:creationId xmlns="" xmlns:a16="http://schemas.microsoft.com/office/drawing/2014/main" id="{F3C896AC-A1FD-4A50-8BCC-23E79F5E737F}"/>
                  </a:ext>
                </a:extLst>
              </p:cNvPr>
              <p:cNvSpPr/>
              <p:nvPr/>
            </p:nvSpPr>
            <p:spPr>
              <a:xfrm>
                <a:off x="5238837" y="5328783"/>
                <a:ext cx="2832535" cy="2833273"/>
              </a:xfrm>
              <a:prstGeom prst="ellipse">
                <a:avLst/>
              </a:prstGeom>
              <a:solidFill>
                <a:srgbClr val="94BC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219419" tIns="109710" rIns="219419" bIns="109710" rtlCol="0" anchor="ctr"/>
              <a:lstStyle/>
              <a:p>
                <a:pPr algn="ctr"/>
                <a:endParaRPr lang="bg-BG" sz="1050" dirty="0">
                  <a:latin typeface="汉仪黑荔枝体简" panose="00020600040101010101" pitchFamily="18" charset="-122"/>
                  <a:ea typeface="汉仪黑荔枝体简" panose="00020600040101010101" pitchFamily="18" charset="-122"/>
                </a:endParaRPr>
              </a:p>
            </p:txBody>
          </p:sp>
        </p:grpSp>
        <p:sp>
          <p:nvSpPr>
            <p:cNvPr id="24" name="Freeform 104">
              <a:extLst>
                <a:ext uri="{FF2B5EF4-FFF2-40B4-BE49-F238E27FC236}">
                  <a16:creationId xmlns="" xmlns:a16="http://schemas.microsoft.com/office/drawing/2014/main" id="{03693204-C9F3-4ADC-949C-2127240C0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sz="1050" dirty="0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6583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Rectangle 80">
            <a:extLst>
              <a:ext uri="{FF2B5EF4-FFF2-40B4-BE49-F238E27FC236}">
                <a16:creationId xmlns="" xmlns:a16="http://schemas.microsoft.com/office/drawing/2014/main" id="{D117CF62-22E7-47DD-BECB-BF5D4C287A5C}"/>
              </a:ext>
            </a:extLst>
          </p:cNvPr>
          <p:cNvSpPr/>
          <p:nvPr/>
        </p:nvSpPr>
        <p:spPr>
          <a:xfrm>
            <a:off x="3949738" y="2163322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TextBox 84">
            <a:extLst>
              <a:ext uri="{FF2B5EF4-FFF2-40B4-BE49-F238E27FC236}">
                <a16:creationId xmlns="" xmlns:a16="http://schemas.microsoft.com/office/drawing/2014/main" id="{9D583BEB-FDCA-444C-9A5A-20C700C46E65}"/>
              </a:ext>
            </a:extLst>
          </p:cNvPr>
          <p:cNvSpPr txBox="1"/>
          <p:nvPr/>
        </p:nvSpPr>
        <p:spPr>
          <a:xfrm>
            <a:off x="1297530" y="2563692"/>
            <a:ext cx="4353949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8" name="Rectangle 80">
            <a:extLst>
              <a:ext uri="{FF2B5EF4-FFF2-40B4-BE49-F238E27FC236}">
                <a16:creationId xmlns="" xmlns:a16="http://schemas.microsoft.com/office/drawing/2014/main" id="{54CF62A7-6B77-4A53-838D-C98E778A6F38}"/>
              </a:ext>
            </a:extLst>
          </p:cNvPr>
          <p:cNvSpPr/>
          <p:nvPr/>
        </p:nvSpPr>
        <p:spPr>
          <a:xfrm>
            <a:off x="3970837" y="3754751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TextBox 84">
            <a:extLst>
              <a:ext uri="{FF2B5EF4-FFF2-40B4-BE49-F238E27FC236}">
                <a16:creationId xmlns="" xmlns:a16="http://schemas.microsoft.com/office/drawing/2014/main" id="{A849DC8A-6C02-4414-829B-403DA6257B35}"/>
              </a:ext>
            </a:extLst>
          </p:cNvPr>
          <p:cNvSpPr txBox="1"/>
          <p:nvPr/>
        </p:nvSpPr>
        <p:spPr>
          <a:xfrm>
            <a:off x="1318629" y="4155121"/>
            <a:ext cx="4353949" cy="119105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4729668-614B-4225-8CBD-562E3D9DA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729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58667" y="938443"/>
            <a:ext cx="3133333" cy="5466667"/>
          </a:xfrm>
          <a:prstGeom prst="rect">
            <a:avLst/>
          </a:prstGeom>
        </p:spPr>
      </p:pic>
      <p:sp>
        <p:nvSpPr>
          <p:cNvPr id="3" name="等腰三角形 2">
            <a:extLst>
              <a:ext uri="{FF2B5EF4-FFF2-40B4-BE49-F238E27FC236}">
                <a16:creationId xmlns="" xmlns:a16="http://schemas.microsoft.com/office/drawing/2014/main" id="{F7517DB5-9DBD-4C7C-9D35-89E4D8028C59}"/>
              </a:ext>
            </a:extLst>
          </p:cNvPr>
          <p:cNvSpPr/>
          <p:nvPr/>
        </p:nvSpPr>
        <p:spPr>
          <a:xfrm rot="2187414">
            <a:off x="6548284" y="1415845"/>
            <a:ext cx="4559189" cy="3930335"/>
          </a:xfrm>
          <a:prstGeom prst="triangle">
            <a:avLst/>
          </a:prstGeom>
          <a:noFill/>
          <a:ln>
            <a:solidFill>
              <a:srgbClr val="94BC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8942CBF-A865-4312-86E1-6651301E9B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53" b="98434" l="792" r="9841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522571" y="1078928"/>
            <a:ext cx="5288808" cy="535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0409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511A961-73C9-4831-8553-D20FCBAC7251}"/>
              </a:ext>
            </a:extLst>
          </p:cNvPr>
          <p:cNvSpPr txBox="1"/>
          <p:nvPr/>
        </p:nvSpPr>
        <p:spPr>
          <a:xfrm>
            <a:off x="1568327" y="2082018"/>
            <a:ext cx="1264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94BC7F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01</a:t>
            </a:r>
            <a:endParaRPr lang="zh-CN" altLang="en-US" sz="6000" b="1" dirty="0">
              <a:solidFill>
                <a:srgbClr val="94BC7F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6BA7514-6FBA-42EC-ACFC-CDFFFA7358D9}"/>
              </a:ext>
            </a:extLst>
          </p:cNvPr>
          <p:cNvSpPr txBox="1"/>
          <p:nvPr/>
        </p:nvSpPr>
        <p:spPr>
          <a:xfrm>
            <a:off x="4027827" y="2096086"/>
            <a:ext cx="14519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94BC7F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02</a:t>
            </a:r>
            <a:endParaRPr lang="zh-CN" altLang="en-US" sz="6000" b="1" dirty="0">
              <a:solidFill>
                <a:srgbClr val="94BC7F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7BDB59DA-B142-473E-B86C-DD3861BEE73F}"/>
              </a:ext>
            </a:extLst>
          </p:cNvPr>
          <p:cNvSpPr txBox="1"/>
          <p:nvPr/>
        </p:nvSpPr>
        <p:spPr>
          <a:xfrm>
            <a:off x="6628006" y="2096086"/>
            <a:ext cx="1394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94BC7F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03</a:t>
            </a:r>
            <a:endParaRPr lang="zh-CN" altLang="en-US" sz="6000" b="1" dirty="0">
              <a:solidFill>
                <a:srgbClr val="94BC7F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B361ACA-E01C-4AA5-8882-8FF4E9DADE0C}"/>
              </a:ext>
            </a:extLst>
          </p:cNvPr>
          <p:cNvSpPr txBox="1"/>
          <p:nvPr/>
        </p:nvSpPr>
        <p:spPr>
          <a:xfrm>
            <a:off x="9157845" y="2096086"/>
            <a:ext cx="13975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94BC7F"/>
                </a:solidFill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04</a:t>
            </a:r>
            <a:endParaRPr lang="zh-CN" altLang="en-US" sz="6000" b="1" dirty="0">
              <a:solidFill>
                <a:srgbClr val="94BC7F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5A279D8B-DB3E-4D3A-9E90-3E6A0CAB23D4}"/>
              </a:ext>
            </a:extLst>
          </p:cNvPr>
          <p:cNvCxnSpPr/>
          <p:nvPr/>
        </p:nvCxnSpPr>
        <p:spPr>
          <a:xfrm>
            <a:off x="1807483" y="3033484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A1BB0CB2-E6CC-409E-A2D9-1B79D3CA3417}"/>
              </a:ext>
            </a:extLst>
          </p:cNvPr>
          <p:cNvCxnSpPr/>
          <p:nvPr/>
        </p:nvCxnSpPr>
        <p:spPr>
          <a:xfrm>
            <a:off x="4353736" y="3047552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6414F4B-BD23-40FC-A438-AAC183D87EC0}"/>
              </a:ext>
            </a:extLst>
          </p:cNvPr>
          <p:cNvCxnSpPr/>
          <p:nvPr/>
        </p:nvCxnSpPr>
        <p:spPr>
          <a:xfrm>
            <a:off x="6928123" y="3054138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88375159-6FCE-401D-891A-76CA683BB4F4}"/>
              </a:ext>
            </a:extLst>
          </p:cNvPr>
          <p:cNvCxnSpPr/>
          <p:nvPr/>
        </p:nvCxnSpPr>
        <p:spPr>
          <a:xfrm>
            <a:off x="9488444" y="3068206"/>
            <a:ext cx="872197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9177380-5676-44D6-A671-DB0A8C55D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32" y="3303244"/>
            <a:ext cx="2664873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="" xmlns:a16="http://schemas.microsoft.com/office/drawing/2014/main" id="{FBA7C269-4374-4D9C-9EC3-42D94F86BAF2}"/>
              </a:ext>
            </a:extLst>
          </p:cNvPr>
          <p:cNvSpPr txBox="1"/>
          <p:nvPr/>
        </p:nvSpPr>
        <p:spPr>
          <a:xfrm>
            <a:off x="964375" y="3802066"/>
            <a:ext cx="2355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4D0651C3-3869-4DAE-A393-F7988EF15E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7946" y="3303244"/>
            <a:ext cx="2664873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7" name="TextBox 13">
            <a:extLst>
              <a:ext uri="{FF2B5EF4-FFF2-40B4-BE49-F238E27FC236}">
                <a16:creationId xmlns="" xmlns:a16="http://schemas.microsoft.com/office/drawing/2014/main" id="{E1777BB5-84DF-4A54-B6FD-2FAB4AD66B95}"/>
              </a:ext>
            </a:extLst>
          </p:cNvPr>
          <p:cNvSpPr txBox="1"/>
          <p:nvPr/>
        </p:nvSpPr>
        <p:spPr>
          <a:xfrm>
            <a:off x="3592689" y="3802066"/>
            <a:ext cx="2355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5405E82-4D96-4C60-AEA3-FFC8B58F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6260" y="3303244"/>
            <a:ext cx="2664873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="" xmlns:a16="http://schemas.microsoft.com/office/drawing/2014/main" id="{B8AC0E92-C41C-4984-AFA1-F56DB2F27D52}"/>
              </a:ext>
            </a:extLst>
          </p:cNvPr>
          <p:cNvSpPr txBox="1"/>
          <p:nvPr/>
        </p:nvSpPr>
        <p:spPr>
          <a:xfrm>
            <a:off x="6221003" y="3802066"/>
            <a:ext cx="2355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02309D0-3D34-4539-96A4-47688A8F40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4574" y="3303244"/>
            <a:ext cx="2664873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sym typeface="微软雅黑" panose="020B0503020204020204" pitchFamily="34" charset="-122"/>
              </a:rPr>
              <a:t>添加标题</a:t>
            </a:r>
            <a:endParaRPr lang="zh-CN" altLang="en-US" b="1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37221C90-A155-4A29-9790-1743927BF876}"/>
              </a:ext>
            </a:extLst>
          </p:cNvPr>
          <p:cNvSpPr txBox="1"/>
          <p:nvPr/>
        </p:nvSpPr>
        <p:spPr>
          <a:xfrm>
            <a:off x="8849317" y="3802066"/>
            <a:ext cx="23553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</p:spTree>
    <p:extLst>
      <p:ext uri="{BB962C8B-B14F-4D97-AF65-F5344CB8AC3E}">
        <p14:creationId xmlns:p14="http://schemas.microsoft.com/office/powerpoint/2010/main" val="270134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菱形 3">
            <a:extLst>
              <a:ext uri="{FF2B5EF4-FFF2-40B4-BE49-F238E27FC236}">
                <a16:creationId xmlns="" xmlns:a16="http://schemas.microsoft.com/office/drawing/2014/main" id="{6D5E3183-CC5F-40EF-A4D9-823675D3BCA0}"/>
              </a:ext>
            </a:extLst>
          </p:cNvPr>
          <p:cNvSpPr/>
          <p:nvPr/>
        </p:nvSpPr>
        <p:spPr>
          <a:xfrm>
            <a:off x="1758048" y="3767286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="" xmlns:a16="http://schemas.microsoft.com/office/drawing/2014/main" id="{C554B42F-468D-496F-9C13-4DDA6A4F33A3}"/>
              </a:ext>
            </a:extLst>
          </p:cNvPr>
          <p:cNvSpPr/>
          <p:nvPr/>
        </p:nvSpPr>
        <p:spPr>
          <a:xfrm>
            <a:off x="4530616" y="3767286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="" xmlns:a16="http://schemas.microsoft.com/office/drawing/2014/main" id="{693E0849-77F1-41AB-9DD3-171652E90A83}"/>
              </a:ext>
            </a:extLst>
          </p:cNvPr>
          <p:cNvSpPr/>
          <p:nvPr/>
        </p:nvSpPr>
        <p:spPr>
          <a:xfrm>
            <a:off x="7303185" y="3767285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D423A7CD-973A-4610-B515-B7043CDB3B4A}"/>
              </a:ext>
            </a:extLst>
          </p:cNvPr>
          <p:cNvSpPr/>
          <p:nvPr/>
        </p:nvSpPr>
        <p:spPr>
          <a:xfrm>
            <a:off x="10047618" y="3767284"/>
            <a:ext cx="742121" cy="742121"/>
          </a:xfrm>
          <a:prstGeom prst="diamond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="" xmlns:a16="http://schemas.microsoft.com/office/drawing/2014/main" id="{752AEDB6-B388-4916-B8C4-A5B0D7AF5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094" y="5353671"/>
            <a:ext cx="2772216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</a:p>
        </p:txBody>
      </p:sp>
      <p:sp>
        <p:nvSpPr>
          <p:cNvPr id="9" name="矩形 23">
            <a:extLst>
              <a:ext uri="{FF2B5EF4-FFF2-40B4-BE49-F238E27FC236}">
                <a16:creationId xmlns="" xmlns:a16="http://schemas.microsoft.com/office/drawing/2014/main" id="{173ABCE5-0413-4092-AA8C-988EA28C7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662" y="5353671"/>
            <a:ext cx="2772216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</a:p>
        </p:txBody>
      </p:sp>
      <p:sp>
        <p:nvSpPr>
          <p:cNvPr id="10" name="矩形 23">
            <a:extLst>
              <a:ext uri="{FF2B5EF4-FFF2-40B4-BE49-F238E27FC236}">
                <a16:creationId xmlns="" xmlns:a16="http://schemas.microsoft.com/office/drawing/2014/main" id="{3E8FDAC9-A78C-4295-B158-6B065D6640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229" y="5353670"/>
            <a:ext cx="2772216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</a:p>
        </p:txBody>
      </p:sp>
      <p:sp>
        <p:nvSpPr>
          <p:cNvPr id="11" name="矩形 23">
            <a:extLst>
              <a:ext uri="{FF2B5EF4-FFF2-40B4-BE49-F238E27FC236}">
                <a16:creationId xmlns="" xmlns:a16="http://schemas.microsoft.com/office/drawing/2014/main" id="{3273B9CA-E304-409F-98B1-039E97078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664" y="5353670"/>
            <a:ext cx="2772216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1740AC4-8E0F-4233-A55B-FC5B5169B950}"/>
              </a:ext>
            </a:extLst>
          </p:cNvPr>
          <p:cNvSpPr txBox="1"/>
          <p:nvPr/>
        </p:nvSpPr>
        <p:spPr>
          <a:xfrm>
            <a:off x="1844186" y="393828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AA9D7FB-1274-4C2C-B6B6-8832AC102C11}"/>
              </a:ext>
            </a:extLst>
          </p:cNvPr>
          <p:cNvSpPr txBox="1"/>
          <p:nvPr/>
        </p:nvSpPr>
        <p:spPr>
          <a:xfrm>
            <a:off x="4610128" y="393828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8961456-D19E-4505-A5D1-DE465DA0AE27}"/>
              </a:ext>
            </a:extLst>
          </p:cNvPr>
          <p:cNvSpPr txBox="1"/>
          <p:nvPr/>
        </p:nvSpPr>
        <p:spPr>
          <a:xfrm>
            <a:off x="7395951" y="396224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222374A3-4D9E-4A70-9CB4-AE9A196D1CB7}"/>
              </a:ext>
            </a:extLst>
          </p:cNvPr>
          <p:cNvSpPr txBox="1"/>
          <p:nvPr/>
        </p:nvSpPr>
        <p:spPr>
          <a:xfrm>
            <a:off x="10133757" y="3938289"/>
            <a:ext cx="569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6" name="文本框 22">
            <a:extLst>
              <a:ext uri="{FF2B5EF4-FFF2-40B4-BE49-F238E27FC236}">
                <a16:creationId xmlns="" xmlns:a16="http://schemas.microsoft.com/office/drawing/2014/main" id="{BF31BD1D-E88B-4B52-B0F7-1ED88CDD9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1004" y="4782557"/>
            <a:ext cx="2116205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1529600-97A9-42CF-A375-3FB4140607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6946" y="4782553"/>
            <a:ext cx="2116205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8" name="文本框 22">
            <a:extLst>
              <a:ext uri="{FF2B5EF4-FFF2-40B4-BE49-F238E27FC236}">
                <a16:creationId xmlns="" xmlns:a16="http://schemas.microsoft.com/office/drawing/2014/main" id="{59E3D70A-7E9A-46E0-88E7-85C01BA0B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6629" y="4769302"/>
            <a:ext cx="2116205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文本框 22">
            <a:extLst>
              <a:ext uri="{FF2B5EF4-FFF2-40B4-BE49-F238E27FC236}">
                <a16:creationId xmlns="" xmlns:a16="http://schemas.microsoft.com/office/drawing/2014/main" id="{4C193667-AE69-4CF2-8235-D5FE1098A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8176" y="4769301"/>
            <a:ext cx="2116205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2000" b="1" dirty="0" smtClean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添加标题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FAACBA8-AB2A-45F4-A301-56668B44B3C0}"/>
              </a:ext>
            </a:extLst>
          </p:cNvPr>
          <p:cNvSpPr txBox="1"/>
          <p:nvPr/>
        </p:nvSpPr>
        <p:spPr>
          <a:xfrm>
            <a:off x="3275793" y="1184423"/>
            <a:ext cx="5274222" cy="707886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Castellar" panose="020A0402060406010301" pitchFamily="18" charset="0"/>
                <a:ea typeface="微软雅黑" panose="020B0503020204020204" pitchFamily="34" charset="-122"/>
              </a:rPr>
              <a:t>CONTENT</a:t>
            </a:r>
            <a:endParaRPr lang="zh-CN" altLang="en-US" sz="4000" dirty="0">
              <a:latin typeface="Castellar" panose="020A0402060406010301" pitchFamily="18" charset="0"/>
              <a:ea typeface="微软雅黑" panose="020B0503020204020204" pitchFamily="34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8E0D049-4C91-4EFD-91C2-65B9CE851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261" b="100000" l="17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4298" y="749693"/>
            <a:ext cx="1818536" cy="171750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F02E4B7-4334-4375-96BB-27F7A481F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261" b="100000" l="17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144750" y="819916"/>
            <a:ext cx="1744182" cy="1647283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B2E0C28-67A1-4DCC-AEA7-0D2F498665F1}"/>
              </a:ext>
            </a:extLst>
          </p:cNvPr>
          <p:cNvGrpSpPr/>
          <p:nvPr/>
        </p:nvGrpSpPr>
        <p:grpSpPr>
          <a:xfrm>
            <a:off x="1739877" y="2399103"/>
            <a:ext cx="8426548" cy="804375"/>
            <a:chOff x="0" y="5716103"/>
            <a:chExt cx="11962390" cy="1141897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D55ADADC-42E6-4FD2-A685-3E21480FE83C}"/>
                </a:ext>
              </a:extLst>
            </p:cNvPr>
            <p:cNvGrpSpPr/>
            <p:nvPr/>
          </p:nvGrpSpPr>
          <p:grpSpPr>
            <a:xfrm>
              <a:off x="0" y="5757791"/>
              <a:ext cx="6839480" cy="1100209"/>
              <a:chOff x="197963" y="5473122"/>
              <a:chExt cx="8609130" cy="1384878"/>
            </a:xfrm>
          </p:grpSpPr>
          <p:pic>
            <p:nvPicPr>
              <p:cNvPr id="27" name="图片 26">
                <a:extLst>
                  <a:ext uri="{FF2B5EF4-FFF2-40B4-BE49-F238E27FC236}">
                    <a16:creationId xmlns="" xmlns:a16="http://schemas.microsoft.com/office/drawing/2014/main" id="{8CA471B2-0680-401F-A7E7-B75839EA56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58679" y="5473124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28" name="图片 27">
                <a:extLst>
                  <a:ext uri="{FF2B5EF4-FFF2-40B4-BE49-F238E27FC236}">
                    <a16:creationId xmlns="" xmlns:a16="http://schemas.microsoft.com/office/drawing/2014/main" id="{C168CD0D-B371-4EDD-A1A3-4AA1521673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963" y="5473125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9D7B5CEB-77EB-4BE0-8D60-07A6FAA675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46377" y="5473122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="" xmlns:a16="http://schemas.microsoft.com/office/drawing/2014/main" id="{1C34221A-EE69-4AE7-9189-933EC09E90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5661" y="5473123"/>
                <a:ext cx="2160716" cy="1384875"/>
              </a:xfrm>
              <a:prstGeom prst="rect">
                <a:avLst/>
              </a:prstGeom>
            </p:spPr>
          </p:pic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33BA03E8-3F56-4B37-80B2-272CE8011B86}"/>
                </a:ext>
              </a:extLst>
            </p:cNvPr>
            <p:cNvGrpSpPr/>
            <p:nvPr/>
          </p:nvGrpSpPr>
          <p:grpSpPr>
            <a:xfrm>
              <a:off x="6839480" y="5716103"/>
              <a:ext cx="5122910" cy="1100208"/>
              <a:chOff x="197963" y="5473123"/>
              <a:chExt cx="6448414" cy="1384877"/>
            </a:xfrm>
          </p:grpSpPr>
          <p:pic>
            <p:nvPicPr>
              <p:cNvPr id="32" name="图片 31">
                <a:extLst>
                  <a:ext uri="{FF2B5EF4-FFF2-40B4-BE49-F238E27FC236}">
                    <a16:creationId xmlns="" xmlns:a16="http://schemas.microsoft.com/office/drawing/2014/main" id="{08C583DE-FEFD-464F-8392-FCC1F29075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358679" y="5473124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="" xmlns:a16="http://schemas.microsoft.com/office/drawing/2014/main" id="{FAF35B12-AF80-48C0-B795-455921B45D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963" y="5473125"/>
                <a:ext cx="2160716" cy="1384875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="" xmlns:a16="http://schemas.microsoft.com/office/drawing/2014/main" id="{73F386D5-E279-4C5B-AE28-E8A82A1C6C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85661" y="5473123"/>
                <a:ext cx="2160716" cy="13848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1399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4C0AA2-8BBE-4755-BBEF-44B9DE64714D}"/>
              </a:ext>
            </a:extLst>
          </p:cNvPr>
          <p:cNvSpPr/>
          <p:nvPr/>
        </p:nvSpPr>
        <p:spPr>
          <a:xfrm>
            <a:off x="970670" y="4713541"/>
            <a:ext cx="10902462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B0D9D10-3B2C-428D-B4CB-8AF2F2C4D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3ED832D-3DB9-4F13-8810-AAD9A0A36350}"/>
              </a:ext>
            </a:extLst>
          </p:cNvPr>
          <p:cNvSpPr txBox="1"/>
          <p:nvPr/>
        </p:nvSpPr>
        <p:spPr>
          <a:xfrm>
            <a:off x="970670" y="2785519"/>
            <a:ext cx="7216670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第 四 部 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3EAE2B6-5A39-49D3-B365-6832CFD8B2C5}"/>
              </a:ext>
            </a:extLst>
          </p:cNvPr>
          <p:cNvSpPr/>
          <p:nvPr/>
        </p:nvSpPr>
        <p:spPr>
          <a:xfrm>
            <a:off x="970670" y="3616516"/>
            <a:ext cx="655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22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62707" y="589226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9E43DF0-3130-45CB-9032-65244C91DE1D}"/>
              </a:ext>
            </a:extLst>
          </p:cNvPr>
          <p:cNvSpPr/>
          <p:nvPr/>
        </p:nvSpPr>
        <p:spPr>
          <a:xfrm>
            <a:off x="562707" y="2195334"/>
            <a:ext cx="11310425" cy="3552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7D70F8-9822-4633-9614-1B67243EAB28}"/>
              </a:ext>
            </a:extLst>
          </p:cNvPr>
          <p:cNvGrpSpPr/>
          <p:nvPr/>
        </p:nvGrpSpPr>
        <p:grpSpPr>
          <a:xfrm>
            <a:off x="6096473" y="1266092"/>
            <a:ext cx="5776660" cy="929242"/>
            <a:chOff x="197963" y="5473122"/>
            <a:chExt cx="8609130" cy="138487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3AA957E-5D65-4711-BB21-DBC0A9E05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469CA7B-504A-4FF7-8A8F-27696D3C0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79F150A-E114-45FE-B452-C6662474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B72E97-F7F4-4BE5-A55F-0E705046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FEB6F7D-F973-426E-95FA-B141179796BA}"/>
              </a:ext>
            </a:extLst>
          </p:cNvPr>
          <p:cNvSpPr txBox="1"/>
          <p:nvPr/>
        </p:nvSpPr>
        <p:spPr>
          <a:xfrm>
            <a:off x="3702284" y="3044360"/>
            <a:ext cx="4273890" cy="76944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章 节 提 要 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E51984E-B920-4DD7-8FA2-4BEA20E22D75}"/>
              </a:ext>
            </a:extLst>
          </p:cNvPr>
          <p:cNvSpPr/>
          <p:nvPr/>
        </p:nvSpPr>
        <p:spPr>
          <a:xfrm>
            <a:off x="3702283" y="3875357"/>
            <a:ext cx="7481323" cy="1167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only. Just for today I will try to live through this day only and not tackle my whole life problem at once. Just for today I will try to live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06211A-41FE-4E66-BED0-F8C8671B2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4674" y="1908085"/>
            <a:ext cx="4339792" cy="44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227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07275CF0-CFF0-4020-8676-010155C77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1366" y="1697264"/>
            <a:ext cx="2546278" cy="2477109"/>
          </a:xfrm>
          <a:prstGeom prst="ellipse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2952417-2942-46B1-AE71-29925D72A8EB}"/>
              </a:ext>
            </a:extLst>
          </p:cNvPr>
          <p:cNvSpPr/>
          <p:nvPr/>
        </p:nvSpPr>
        <p:spPr>
          <a:xfrm>
            <a:off x="1658471" y="4740128"/>
            <a:ext cx="3503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</a:p>
        </p:txBody>
      </p:sp>
      <p:sp>
        <p:nvSpPr>
          <p:cNvPr id="8" name="文本框 5">
            <a:extLst>
              <a:ext uri="{FF2B5EF4-FFF2-40B4-BE49-F238E27FC236}">
                <a16:creationId xmlns="" xmlns:a16="http://schemas.microsoft.com/office/drawing/2014/main" id="{F82DF589-39EE-4D97-ACC0-7C823C978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4327" y="4261418"/>
            <a:ext cx="1697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输入标题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666F6152-F4A5-4117-908C-7B4AE5222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5760" y="1697264"/>
            <a:ext cx="2546278" cy="2477109"/>
          </a:xfrm>
          <a:prstGeom prst="ellipse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883BF8E-B66B-4018-9CA1-8389F48330CD}"/>
              </a:ext>
            </a:extLst>
          </p:cNvPr>
          <p:cNvSpPr/>
          <p:nvPr/>
        </p:nvSpPr>
        <p:spPr>
          <a:xfrm>
            <a:off x="7212865" y="4740128"/>
            <a:ext cx="3503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="" xmlns:a16="http://schemas.microsoft.com/office/drawing/2014/main" id="{6F242921-EB75-4CE4-9A85-A41DDF406D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721" y="4261418"/>
            <a:ext cx="169778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552967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D9DAC76-1D4A-48F2-A942-A7803AA8C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4790"/>
            <a:ext cx="4515729" cy="557321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Rectangle 80">
            <a:extLst>
              <a:ext uri="{FF2B5EF4-FFF2-40B4-BE49-F238E27FC236}">
                <a16:creationId xmlns="" xmlns:a16="http://schemas.microsoft.com/office/drawing/2014/main" id="{48F72439-4DA9-469E-9096-44350326E0B8}"/>
              </a:ext>
            </a:extLst>
          </p:cNvPr>
          <p:cNvSpPr/>
          <p:nvPr/>
        </p:nvSpPr>
        <p:spPr>
          <a:xfrm>
            <a:off x="4757110" y="3190263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TextBox 84">
            <a:extLst>
              <a:ext uri="{FF2B5EF4-FFF2-40B4-BE49-F238E27FC236}">
                <a16:creationId xmlns="" xmlns:a16="http://schemas.microsoft.com/office/drawing/2014/main" id="{0FF5BA87-C980-4C07-9D02-76439C281EEE}"/>
              </a:ext>
            </a:extLst>
          </p:cNvPr>
          <p:cNvSpPr txBox="1"/>
          <p:nvPr/>
        </p:nvSpPr>
        <p:spPr>
          <a:xfrm>
            <a:off x="4757110" y="3646904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8" name="Rectangle 80">
            <a:extLst>
              <a:ext uri="{FF2B5EF4-FFF2-40B4-BE49-F238E27FC236}">
                <a16:creationId xmlns="" xmlns:a16="http://schemas.microsoft.com/office/drawing/2014/main" id="{2469C199-6108-41E1-A903-DD17459E955B}"/>
              </a:ext>
            </a:extLst>
          </p:cNvPr>
          <p:cNvSpPr/>
          <p:nvPr/>
        </p:nvSpPr>
        <p:spPr>
          <a:xfrm>
            <a:off x="4778210" y="4610199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TextBox 84">
            <a:extLst>
              <a:ext uri="{FF2B5EF4-FFF2-40B4-BE49-F238E27FC236}">
                <a16:creationId xmlns="" xmlns:a16="http://schemas.microsoft.com/office/drawing/2014/main" id="{003B4E2C-E9E1-471A-8BF3-5CFCAD291ABD}"/>
              </a:ext>
            </a:extLst>
          </p:cNvPr>
          <p:cNvSpPr txBox="1"/>
          <p:nvPr/>
        </p:nvSpPr>
        <p:spPr>
          <a:xfrm>
            <a:off x="4778210" y="5066840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1679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7D70F8-9822-4633-9614-1B67243EAB28}"/>
              </a:ext>
            </a:extLst>
          </p:cNvPr>
          <p:cNvGrpSpPr/>
          <p:nvPr/>
        </p:nvGrpSpPr>
        <p:grpSpPr>
          <a:xfrm>
            <a:off x="562707" y="1341085"/>
            <a:ext cx="5776660" cy="929242"/>
            <a:chOff x="197963" y="5473122"/>
            <a:chExt cx="8609130" cy="138487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3AA957E-5D65-4711-BB21-DBC0A9E05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469CA7B-504A-4FF7-8A8F-27696D3C0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79F150A-E114-45FE-B452-C6662474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B72E97-F7F4-4BE5-A55F-0E705046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62707" y="589226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9E43DF0-3130-45CB-9032-65244C91DE1D}"/>
              </a:ext>
            </a:extLst>
          </p:cNvPr>
          <p:cNvSpPr/>
          <p:nvPr/>
        </p:nvSpPr>
        <p:spPr>
          <a:xfrm>
            <a:off x="562707" y="2195334"/>
            <a:ext cx="11310425" cy="3552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FEB6F7D-F973-426E-95FA-B141179796BA}"/>
              </a:ext>
            </a:extLst>
          </p:cNvPr>
          <p:cNvSpPr txBox="1"/>
          <p:nvPr/>
        </p:nvSpPr>
        <p:spPr>
          <a:xfrm>
            <a:off x="1794447" y="2896953"/>
            <a:ext cx="4273890" cy="76944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结 束 语 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E51984E-B920-4DD7-8FA2-4BEA20E22D75}"/>
              </a:ext>
            </a:extLst>
          </p:cNvPr>
          <p:cNvSpPr/>
          <p:nvPr/>
        </p:nvSpPr>
        <p:spPr>
          <a:xfrm>
            <a:off x="1794446" y="3727950"/>
            <a:ext cx="7481323" cy="1167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only. Just for today I will try to live through this day only and not tackle my whole life problem at once. Just for today I will try to live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06211A-41FE-4E66-BED0-F8C8671B2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846878" y="1416077"/>
            <a:ext cx="5152862" cy="531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2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BAEBFEA-D1C3-4A78-9225-98B1F2BF5E2A}"/>
              </a:ext>
            </a:extLst>
          </p:cNvPr>
          <p:cNvSpPr/>
          <p:nvPr/>
        </p:nvSpPr>
        <p:spPr>
          <a:xfrm>
            <a:off x="562707" y="4783881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8AA3D69-97A1-4ABC-A929-FA638C401DA9}"/>
              </a:ext>
            </a:extLst>
          </p:cNvPr>
          <p:cNvSpPr/>
          <p:nvPr/>
        </p:nvSpPr>
        <p:spPr>
          <a:xfrm>
            <a:off x="562707" y="1970251"/>
            <a:ext cx="11310425" cy="27150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94D65E8E-1423-4C00-9FAB-53D9CA4185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1DFEA2A-0570-4BB2-8ECE-F995FAFC5C5A}"/>
              </a:ext>
            </a:extLst>
          </p:cNvPr>
          <p:cNvSpPr txBox="1"/>
          <p:nvPr/>
        </p:nvSpPr>
        <p:spPr>
          <a:xfrm>
            <a:off x="1252025" y="2418464"/>
            <a:ext cx="7216670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感 谢 您 的 观 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AC8CDE6-3844-4C38-A863-2CFCFE5DC6EB}"/>
              </a:ext>
            </a:extLst>
          </p:cNvPr>
          <p:cNvSpPr/>
          <p:nvPr/>
        </p:nvSpPr>
        <p:spPr>
          <a:xfrm>
            <a:off x="1252025" y="3249461"/>
            <a:ext cx="655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3DDA3321-F698-41BE-A588-C69953692E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74006" y="-285704"/>
            <a:ext cx="3401612" cy="350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97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http://www.ypppt.com/article/2018/4915.html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030" y="1445090"/>
            <a:ext cx="250567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98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698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4C0AA2-8BBE-4755-BBEF-44B9DE64714D}"/>
              </a:ext>
            </a:extLst>
          </p:cNvPr>
          <p:cNvSpPr/>
          <p:nvPr/>
        </p:nvSpPr>
        <p:spPr>
          <a:xfrm>
            <a:off x="970670" y="4713541"/>
            <a:ext cx="10902462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B0D9D10-3B2C-428D-B4CB-8AF2F2C4D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3ED832D-3DB9-4F13-8810-AAD9A0A36350}"/>
              </a:ext>
            </a:extLst>
          </p:cNvPr>
          <p:cNvSpPr txBox="1"/>
          <p:nvPr/>
        </p:nvSpPr>
        <p:spPr>
          <a:xfrm>
            <a:off x="970670" y="2785519"/>
            <a:ext cx="7216670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第 一 部 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3EAE2B6-5A39-49D3-B365-6832CFD8B2C5}"/>
              </a:ext>
            </a:extLst>
          </p:cNvPr>
          <p:cNvSpPr/>
          <p:nvPr/>
        </p:nvSpPr>
        <p:spPr>
          <a:xfrm>
            <a:off x="970670" y="3616516"/>
            <a:ext cx="655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032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B79FA80-6D59-453C-B9C5-3C92A7EF7E76}"/>
              </a:ext>
            </a:extLst>
          </p:cNvPr>
          <p:cNvSpPr/>
          <p:nvPr/>
        </p:nvSpPr>
        <p:spPr>
          <a:xfrm>
            <a:off x="562707" y="5892269"/>
            <a:ext cx="11310425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9E43DF0-3130-45CB-9032-65244C91DE1D}"/>
              </a:ext>
            </a:extLst>
          </p:cNvPr>
          <p:cNvSpPr/>
          <p:nvPr/>
        </p:nvSpPr>
        <p:spPr>
          <a:xfrm>
            <a:off x="562707" y="2195334"/>
            <a:ext cx="11310425" cy="35528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97D70F8-9822-4633-9614-1B67243EAB28}"/>
              </a:ext>
            </a:extLst>
          </p:cNvPr>
          <p:cNvGrpSpPr/>
          <p:nvPr/>
        </p:nvGrpSpPr>
        <p:grpSpPr>
          <a:xfrm>
            <a:off x="6096473" y="1266092"/>
            <a:ext cx="5776660" cy="929242"/>
            <a:chOff x="197963" y="5473122"/>
            <a:chExt cx="8609130" cy="138487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E3AA957E-5D65-4711-BB21-DBC0A9E05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58679" y="5473124"/>
              <a:ext cx="2160716" cy="138487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8469CA7B-504A-4FF7-8A8F-27696D3C0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963" y="5473125"/>
              <a:ext cx="2160716" cy="138487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A79F150A-E114-45FE-B452-C66624745B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46377" y="5473122"/>
              <a:ext cx="2160716" cy="1384875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FB72E97-F7F4-4BE5-A55F-0E705046997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85661" y="5473123"/>
              <a:ext cx="2160716" cy="1384875"/>
            </a:xfrm>
            <a:prstGeom prst="rect">
              <a:avLst/>
            </a:prstGeom>
          </p:spPr>
        </p:pic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FEB6F7D-F973-426E-95FA-B141179796BA}"/>
              </a:ext>
            </a:extLst>
          </p:cNvPr>
          <p:cNvSpPr txBox="1"/>
          <p:nvPr/>
        </p:nvSpPr>
        <p:spPr>
          <a:xfrm>
            <a:off x="3702284" y="3044360"/>
            <a:ext cx="4273890" cy="769441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章 节 提 要 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E51984E-B920-4DD7-8FA2-4BEA20E22D75}"/>
              </a:ext>
            </a:extLst>
          </p:cNvPr>
          <p:cNvSpPr/>
          <p:nvPr/>
        </p:nvSpPr>
        <p:spPr>
          <a:xfrm>
            <a:off x="3702283" y="3875357"/>
            <a:ext cx="7481323" cy="1167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only. Just for today I will try to live through this day only and not tackle my whole life problem at once. Just for today I will try to live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5A06211A-41FE-4E66-BED0-F8C8671B27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4674" y="1908085"/>
            <a:ext cx="4339792" cy="44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8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D808BCA-E3B8-49E0-8FE9-EA6BA13367F6}"/>
              </a:ext>
            </a:extLst>
          </p:cNvPr>
          <p:cNvSpPr/>
          <p:nvPr/>
        </p:nvSpPr>
        <p:spPr>
          <a:xfrm>
            <a:off x="3656208" y="2150555"/>
            <a:ext cx="7805415" cy="122554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sz="160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04F0017-87D1-44E5-8AAF-972ED0D804F5}"/>
              </a:ext>
            </a:extLst>
          </p:cNvPr>
          <p:cNvSpPr/>
          <p:nvPr/>
        </p:nvSpPr>
        <p:spPr>
          <a:xfrm>
            <a:off x="4488600" y="1936776"/>
            <a:ext cx="4689352" cy="463658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="" xmlns:a16="http://schemas.microsoft.com/office/drawing/2014/main" id="{AC9150FF-7391-4BE2-A493-278177C47D74}"/>
              </a:ext>
            </a:extLst>
          </p:cNvPr>
          <p:cNvSpPr txBox="1"/>
          <p:nvPr/>
        </p:nvSpPr>
        <p:spPr>
          <a:xfrm>
            <a:off x="3970847" y="2400434"/>
            <a:ext cx="6861278" cy="923362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hours that Just for today I will try to live through this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51F443A-E58B-4B49-A38D-0010F2C56366}"/>
              </a:ext>
            </a:extLst>
          </p:cNvPr>
          <p:cNvSpPr/>
          <p:nvPr/>
        </p:nvSpPr>
        <p:spPr>
          <a:xfrm>
            <a:off x="3656208" y="3806739"/>
            <a:ext cx="7805415" cy="122554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endParaRPr lang="zh-CN" altLang="en-US" sz="160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EA9A7CB-CE7E-4C4B-825E-4F1C0BA7DE19}"/>
              </a:ext>
            </a:extLst>
          </p:cNvPr>
          <p:cNvSpPr/>
          <p:nvPr/>
        </p:nvSpPr>
        <p:spPr>
          <a:xfrm>
            <a:off x="4488600" y="3592960"/>
            <a:ext cx="4689352" cy="463658"/>
          </a:xfrm>
          <a:prstGeom prst="rect">
            <a:avLst/>
          </a:prstGeom>
          <a:solidFill>
            <a:srgbClr val="94B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sz="240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点击添加标题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="" xmlns:a16="http://schemas.microsoft.com/office/drawing/2014/main" id="{D27ABB95-CFCD-48AB-A6F1-38B6E6D411B7}"/>
              </a:ext>
            </a:extLst>
          </p:cNvPr>
          <p:cNvSpPr txBox="1"/>
          <p:nvPr/>
        </p:nvSpPr>
        <p:spPr>
          <a:xfrm>
            <a:off x="3970847" y="4056618"/>
            <a:ext cx="6861278" cy="923362"/>
          </a:xfrm>
          <a:prstGeom prst="rect">
            <a:avLst/>
          </a:prstGeom>
          <a:noFill/>
        </p:spPr>
        <p:txBody>
          <a:bodyPr wrap="square" lIns="91472" tIns="45736" rIns="91472" bIns="4573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hours that Just for today I will try to live through this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2716D16-93CD-4E2E-91B8-38E80DDFA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261" b="100000" l="17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97963" y="2322697"/>
            <a:ext cx="4390431" cy="4146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1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9" grpId="1"/>
          <p:bldP spid="10" grpId="0" animBg="1"/>
          <p:bldP spid="11" grpId="0" animBg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1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1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23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2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/>
          <p:bldP spid="9" grpId="1"/>
          <p:bldP spid="10" grpId="0" animBg="1"/>
          <p:bldP spid="11" grpId="0" animBg="1"/>
          <p:bldP spid="12" grpId="0"/>
          <p:bldP spid="12" grpId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Rectangle 80">
            <a:extLst>
              <a:ext uri="{FF2B5EF4-FFF2-40B4-BE49-F238E27FC236}">
                <a16:creationId xmlns="" xmlns:a16="http://schemas.microsoft.com/office/drawing/2014/main" id="{4BD3C46C-C64F-448B-926D-869A640CAE8E}"/>
              </a:ext>
            </a:extLst>
          </p:cNvPr>
          <p:cNvSpPr/>
          <p:nvPr/>
        </p:nvSpPr>
        <p:spPr>
          <a:xfrm>
            <a:off x="4887976" y="2092983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7" name="TextBox 84">
            <a:extLst>
              <a:ext uri="{FF2B5EF4-FFF2-40B4-BE49-F238E27FC236}">
                <a16:creationId xmlns="" xmlns:a16="http://schemas.microsoft.com/office/drawing/2014/main" id="{3B189235-228A-46D6-BD21-44018C18EF22}"/>
              </a:ext>
            </a:extLst>
          </p:cNvPr>
          <p:cNvSpPr txBox="1"/>
          <p:nvPr/>
        </p:nvSpPr>
        <p:spPr>
          <a:xfrm>
            <a:off x="359292" y="2493353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8" name="Rectangle 80">
            <a:extLst>
              <a:ext uri="{FF2B5EF4-FFF2-40B4-BE49-F238E27FC236}">
                <a16:creationId xmlns="" xmlns:a16="http://schemas.microsoft.com/office/drawing/2014/main" id="{CBBCDC70-69E5-4393-B2D8-2AD856493238}"/>
              </a:ext>
            </a:extLst>
          </p:cNvPr>
          <p:cNvSpPr/>
          <p:nvPr/>
        </p:nvSpPr>
        <p:spPr>
          <a:xfrm>
            <a:off x="4909076" y="3512919"/>
            <a:ext cx="1680642" cy="590895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pPr algn="r"/>
            <a:r>
              <a:rPr lang="zh-CN" altLang="en-US" sz="2400" b="1" dirty="0" smtClean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添加标题</a:t>
            </a:r>
            <a:endParaRPr lang="en-US" sz="2400" b="1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sp>
        <p:nvSpPr>
          <p:cNvPr id="9" name="TextBox 84">
            <a:extLst>
              <a:ext uri="{FF2B5EF4-FFF2-40B4-BE49-F238E27FC236}">
                <a16:creationId xmlns="" xmlns:a16="http://schemas.microsoft.com/office/drawing/2014/main" id="{70D2CFD9-6B07-4D80-A005-BA47F3AC4FCC}"/>
              </a:ext>
            </a:extLst>
          </p:cNvPr>
          <p:cNvSpPr txBox="1"/>
          <p:nvPr/>
        </p:nvSpPr>
        <p:spPr>
          <a:xfrm>
            <a:off x="380392" y="3913289"/>
            <a:ext cx="6230426" cy="867894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Just for today I will try to live through this day only and not tackle my whole life at once. I can do Just for today I will try</a:t>
            </a:r>
            <a:endParaRPr 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  <a:cs typeface="Aparajita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9286EEDA-7073-4944-920F-EE12928BCD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50" b="100000" l="2475" r="9967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6463" y="1008366"/>
            <a:ext cx="5771429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444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TextBox 101">
            <a:extLst>
              <a:ext uri="{FF2B5EF4-FFF2-40B4-BE49-F238E27FC236}">
                <a16:creationId xmlns="" xmlns:a16="http://schemas.microsoft.com/office/drawing/2014/main" id="{58324950-A0D7-4236-9338-2D49737D3D91}"/>
              </a:ext>
            </a:extLst>
          </p:cNvPr>
          <p:cNvSpPr txBox="1"/>
          <p:nvPr/>
        </p:nvSpPr>
        <p:spPr>
          <a:xfrm>
            <a:off x="4604319" y="4555896"/>
            <a:ext cx="1010458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3</a:t>
            </a:r>
          </a:p>
        </p:txBody>
      </p:sp>
      <p:sp>
        <p:nvSpPr>
          <p:cNvPr id="7" name="TextBox 109">
            <a:extLst>
              <a:ext uri="{FF2B5EF4-FFF2-40B4-BE49-F238E27FC236}">
                <a16:creationId xmlns="" xmlns:a16="http://schemas.microsoft.com/office/drawing/2014/main" id="{B412282B-D8A6-4ED8-A7CE-AA44FBCF1A14}"/>
              </a:ext>
            </a:extLst>
          </p:cNvPr>
          <p:cNvSpPr txBox="1"/>
          <p:nvPr/>
        </p:nvSpPr>
        <p:spPr>
          <a:xfrm>
            <a:off x="4617572" y="1808361"/>
            <a:ext cx="1010458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1</a:t>
            </a:r>
          </a:p>
        </p:txBody>
      </p:sp>
      <p:sp>
        <p:nvSpPr>
          <p:cNvPr id="8" name="TextBox 105">
            <a:extLst>
              <a:ext uri="{FF2B5EF4-FFF2-40B4-BE49-F238E27FC236}">
                <a16:creationId xmlns="" xmlns:a16="http://schemas.microsoft.com/office/drawing/2014/main" id="{FCEFB35C-3E40-4288-B9AF-956FAEC1F762}"/>
              </a:ext>
            </a:extLst>
          </p:cNvPr>
          <p:cNvSpPr txBox="1"/>
          <p:nvPr/>
        </p:nvSpPr>
        <p:spPr>
          <a:xfrm>
            <a:off x="4622227" y="3193765"/>
            <a:ext cx="1010458" cy="1415736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80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Aparajita" panose="020B0604020202020204" pitchFamily="34" charset="0"/>
              </a:rPr>
              <a:t>2</a:t>
            </a:r>
          </a:p>
        </p:txBody>
      </p:sp>
      <p:sp>
        <p:nvSpPr>
          <p:cNvPr id="9" name="矩形 52">
            <a:extLst>
              <a:ext uri="{FF2B5EF4-FFF2-40B4-BE49-F238E27FC236}">
                <a16:creationId xmlns="" xmlns:a16="http://schemas.microsoft.com/office/drawing/2014/main" id="{EFE50A29-36F9-4C59-8ECF-F9E42AD78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2901" y="3569683"/>
            <a:ext cx="4966187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0" name="矩形 52">
            <a:extLst>
              <a:ext uri="{FF2B5EF4-FFF2-40B4-BE49-F238E27FC236}">
                <a16:creationId xmlns="" xmlns:a16="http://schemas.microsoft.com/office/drawing/2014/main" id="{D824156C-2B2A-4B00-B286-6C9F4BAEB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124" y="2184279"/>
            <a:ext cx="4966187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1" name="矩形 52">
            <a:extLst>
              <a:ext uri="{FF2B5EF4-FFF2-40B4-BE49-F238E27FC236}">
                <a16:creationId xmlns="" xmlns:a16="http://schemas.microsoft.com/office/drawing/2014/main" id="{6D4AF6F5-F158-47C0-AE2E-70B4036E7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124" y="4936682"/>
            <a:ext cx="4966187" cy="64633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hours that Just for today I will try to live through this day only and not tackle my whole life problem at</a:t>
            </a:r>
            <a:endParaRPr lang="zh-CN" altLang="en-US" sz="12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14C69408-D7DC-41F3-8DB3-DDEB5DC985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12" b="100000" l="3900" r="98329"/>
                    </a14:imgEffect>
                  </a14:imgLayer>
                </a14:imgProps>
              </a:ext>
            </a:extLst>
          </a:blip>
          <a:srcRect t="35385"/>
          <a:stretch/>
        </p:blipFill>
        <p:spPr>
          <a:xfrm>
            <a:off x="337143" y="1921779"/>
            <a:ext cx="4431804" cy="473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88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8653D65-A456-4D2A-BD39-57E939642C67}"/>
              </a:ext>
            </a:extLst>
          </p:cNvPr>
          <p:cNvSpPr/>
          <p:nvPr/>
        </p:nvSpPr>
        <p:spPr>
          <a:xfrm>
            <a:off x="473612" y="565755"/>
            <a:ext cx="11718388" cy="179833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1F1CCE1-0902-4785-9DDD-7611951CD3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195" b="100000" l="5651" r="100000"/>
                    </a14:imgEffect>
                  </a14:imgLayer>
                </a14:imgProps>
              </a:ext>
            </a:extLst>
          </a:blip>
          <a:srcRect t="50811"/>
          <a:stretch/>
        </p:blipFill>
        <p:spPr>
          <a:xfrm>
            <a:off x="197963" y="0"/>
            <a:ext cx="3276542" cy="113150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DCCCF9D-5AFB-43C8-A43A-7D187F20F47B}"/>
              </a:ext>
            </a:extLst>
          </p:cNvPr>
          <p:cNvSpPr/>
          <p:nvPr/>
        </p:nvSpPr>
        <p:spPr>
          <a:xfrm>
            <a:off x="716564" y="4300428"/>
            <a:ext cx="3204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</a:p>
        </p:txBody>
      </p:sp>
      <p:sp>
        <p:nvSpPr>
          <p:cNvPr id="7" name="文本框 5">
            <a:extLst>
              <a:ext uri="{FF2B5EF4-FFF2-40B4-BE49-F238E27FC236}">
                <a16:creationId xmlns="" xmlns:a16="http://schemas.microsoft.com/office/drawing/2014/main" id="{80C8B6E0-A28F-4385-8496-73162AB18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20" y="3821718"/>
            <a:ext cx="15527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输入标题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1EF67A9-86D1-4797-A0A0-A6051B075F3C}"/>
              </a:ext>
            </a:extLst>
          </p:cNvPr>
          <p:cNvSpPr/>
          <p:nvPr/>
        </p:nvSpPr>
        <p:spPr>
          <a:xfrm>
            <a:off x="4412572" y="4298080"/>
            <a:ext cx="3204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</a:p>
        </p:txBody>
      </p:sp>
      <p:sp>
        <p:nvSpPr>
          <p:cNvPr id="9" name="文本框 5">
            <a:extLst>
              <a:ext uri="{FF2B5EF4-FFF2-40B4-BE49-F238E27FC236}">
                <a16:creationId xmlns="" xmlns:a16="http://schemas.microsoft.com/office/drawing/2014/main" id="{C57E5141-A05A-4A00-8C98-5CAC9E522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428" y="3819370"/>
            <a:ext cx="15527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输入标题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95B170A-88B5-4DB1-8D7D-6954479F9425}"/>
              </a:ext>
            </a:extLst>
          </p:cNvPr>
          <p:cNvSpPr/>
          <p:nvPr/>
        </p:nvSpPr>
        <p:spPr>
          <a:xfrm>
            <a:off x="8108580" y="4298080"/>
            <a:ext cx="32044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three ways. I will do somebody a good turn</a:t>
            </a:r>
            <a:r>
              <a:rPr lang="en-US" altLang="zh-CN" sz="1200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Just for today I will try to live through this day only and not tackle my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="" xmlns:a16="http://schemas.microsoft.com/office/drawing/2014/main" id="{F0CA908B-450D-4218-9351-412C7E5B20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4436" y="3819370"/>
            <a:ext cx="15527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latin typeface="汉仪黑荔枝体简" panose="00020600040101010101" pitchFamily="18" charset="-122"/>
                <a:ea typeface="汉仪黑荔枝体简" panose="00020600040101010101" pitchFamily="18" charset="-122"/>
                <a:cs typeface="全字库正楷体" panose="02010604000101010101" pitchFamily="2" charset="-122"/>
              </a:rPr>
              <a:t>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A590A20-81D4-477B-A340-6FAF719C96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58079" y="1429950"/>
            <a:ext cx="2116426" cy="218376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85ED7AD2-A6D7-44F4-B15D-B2B4C6380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56604" y="1429950"/>
            <a:ext cx="2116426" cy="218376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3FB057D-9B03-4EBD-B6B5-F19A0744C7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780" l="0" r="986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55129" y="1366092"/>
            <a:ext cx="2116426" cy="218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377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4C0AA2-8BBE-4755-BBEF-44B9DE64714D}"/>
              </a:ext>
            </a:extLst>
          </p:cNvPr>
          <p:cNvSpPr/>
          <p:nvPr/>
        </p:nvSpPr>
        <p:spPr>
          <a:xfrm>
            <a:off x="970670" y="4713541"/>
            <a:ext cx="10902462" cy="349647"/>
          </a:xfrm>
          <a:prstGeom prst="rect">
            <a:avLst/>
          </a:prstGeom>
          <a:solidFill>
            <a:srgbClr val="94BC7F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B0D9D10-3B2C-428D-B4CB-8AF2F2C4D1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41671" y="647115"/>
            <a:ext cx="6748803" cy="59989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3ED832D-3DB9-4F13-8810-AAD9A0A36350}"/>
              </a:ext>
            </a:extLst>
          </p:cNvPr>
          <p:cNvSpPr txBox="1"/>
          <p:nvPr/>
        </p:nvSpPr>
        <p:spPr>
          <a:xfrm>
            <a:off x="970670" y="2785519"/>
            <a:ext cx="7216670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汉仪黑荔枝体简" panose="00020600040101010101" pitchFamily="18" charset="-122"/>
                <a:ea typeface="汉仪黑荔枝体简" panose="00020600040101010101" pitchFamily="18" charset="-122"/>
              </a:rPr>
              <a:t>第 二 部 分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3EAE2B6-5A39-49D3-B365-6832CFD8B2C5}"/>
              </a:ext>
            </a:extLst>
          </p:cNvPr>
          <p:cNvSpPr/>
          <p:nvPr/>
        </p:nvSpPr>
        <p:spPr>
          <a:xfrm>
            <a:off x="970670" y="3616516"/>
            <a:ext cx="65540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Just for today I will try to live through this day only and not tackle my whole life problem at once. Just for today I will try to live through this day only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8277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2136</Words>
  <Application>Microsoft Office PowerPoint</Application>
  <PresentationFormat>宽屏</PresentationFormat>
  <Paragraphs>130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Meiryo</vt:lpstr>
      <vt:lpstr>等线</vt:lpstr>
      <vt:lpstr>等线 Light</vt:lpstr>
      <vt:lpstr>汉仪黑荔枝体简</vt:lpstr>
      <vt:lpstr>全字库正楷体</vt:lpstr>
      <vt:lpstr>宋体</vt:lpstr>
      <vt:lpstr>微软雅黑</vt:lpstr>
      <vt:lpstr>Aparajita</vt:lpstr>
      <vt:lpstr>Arial</vt:lpstr>
      <vt:lpstr>Calibri</vt:lpstr>
      <vt:lpstr>Calibri Light</vt:lpstr>
      <vt:lpstr>Castellar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2017-11-05T02:32:51Z</dcterms:created>
  <dcterms:modified xsi:type="dcterms:W3CDTF">2018-07-14T04:59:26Z</dcterms:modified>
</cp:coreProperties>
</file>