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>
  <p:sldMasterIdLst>
    <p:sldMasterId id="2147483660" r:id="rId1"/>
    <p:sldMasterId id="2147483665" r:id="rId2"/>
  </p:sldMasterIdLst>
  <p:notesMasterIdLst>
    <p:notesMasterId r:id="rId15"/>
  </p:notesMasterIdLst>
  <p:sldIdLst>
    <p:sldId id="313" r:id="rId3"/>
    <p:sldId id="314" r:id="rId4"/>
    <p:sldId id="315" r:id="rId5"/>
    <p:sldId id="316" r:id="rId6"/>
    <p:sldId id="317" r:id="rId7"/>
    <p:sldId id="318" r:id="rId8"/>
    <p:sldId id="319" r:id="rId9"/>
    <p:sldId id="320" r:id="rId10"/>
    <p:sldId id="324" r:id="rId11"/>
    <p:sldId id="322" r:id="rId12"/>
    <p:sldId id="325" r:id="rId13"/>
    <p:sldId id="326" r:id="rId14"/>
  </p:sldIdLst>
  <p:sldSz cx="9144000" cy="5143500" type="screen16x9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5050"/>
    <a:srgbClr val="FF0000"/>
    <a:srgbClr val="004EB0"/>
    <a:srgbClr val="DA5D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40" d="100"/>
          <a:sy n="140" d="100"/>
        </p:scale>
        <p:origin x="-8094" y="-161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74" d="100"/>
        <a:sy n="174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36239FDD-71E6-4E29-B451-D279FB322929}" type="datetimeFigureOut">
              <a:rPr lang="zh-CN" altLang="en-US"/>
              <a:pPr>
                <a:defRPr/>
              </a:pPr>
              <a:t>2018/5/26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0E8EB0B3-918A-4231-905F-E4B71329906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693171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70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7171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FE6668A7-D2BD-428B-B615-159BEAA4CF2F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62153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9515925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218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9219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FF922405-7ABF-441B-A8BC-8B911D9901C6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836411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266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1267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C9E9F7E7-9191-4D52-B7B2-E29B34C45758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01867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314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3315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BE5ED94F-5EBD-4C6A-BDA4-B9BF18CB60EC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612760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5363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B1A70868-BD1F-44CF-B381-5CC45DEE7C71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846001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0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7411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BF068170-4FE4-4AC0-BB33-A052ADC1E121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152932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58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9459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19902094-90F1-448A-A863-C5CFB9A6B6AF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765817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6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1507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BBC0701-4711-459A-9057-71DEA5F926BE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707048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554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3555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1ACE156-4462-49B3-8BF7-BCBA3E86A97F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18163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" name="Picture 2" descr="E:\无图  展板\圣诞展架\ppt\65657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928" y="0"/>
            <a:ext cx="9174928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PPECLOGO-eff-0-1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2667000" y="1282700"/>
            <a:ext cx="835025" cy="633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3" descr="PPECLOGO-eff-0-2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6130925" y="1265238"/>
            <a:ext cx="773113" cy="722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PPECLOGO-eff-0-3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>
            <a:off x="220663" y="120650"/>
            <a:ext cx="2373312" cy="188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 descr="PPECLOGO-eff-0-1"/>
          <p:cNvPicPr>
            <a:picLocks noChangeAspect="1" noChangeArrowheads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2919413" y="1905000"/>
            <a:ext cx="412750" cy="31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 descr="PPECLOGO-eff-0-1"/>
          <p:cNvPicPr>
            <a:picLocks noChangeAspect="1" noChangeArrowheads="1"/>
          </p:cNvPicPr>
          <p:nvPr userDrawn="1"/>
        </p:nvPicPr>
        <p:blipFill>
          <a:blip r:embed="rId7"/>
          <a:srcRect/>
          <a:stretch>
            <a:fillRect/>
          </a:stretch>
        </p:blipFill>
        <p:spPr bwMode="auto">
          <a:xfrm>
            <a:off x="5210175" y="1374775"/>
            <a:ext cx="315913" cy="30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7" descr="PPECLOGO-eff-0-1"/>
          <p:cNvPicPr>
            <a:picLocks noChangeAspect="1" noChangeArrowheads="1"/>
          </p:cNvPicPr>
          <p:nvPr userDrawn="1"/>
        </p:nvPicPr>
        <p:blipFill>
          <a:blip r:embed="rId8"/>
          <a:srcRect/>
          <a:stretch>
            <a:fillRect/>
          </a:stretch>
        </p:blipFill>
        <p:spPr bwMode="auto">
          <a:xfrm>
            <a:off x="3841750" y="1985963"/>
            <a:ext cx="155575" cy="119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8" descr="PPECLOGO-eff-0-2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3544888" y="1030288"/>
            <a:ext cx="773112" cy="71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9" descr="PPECLOGO-eff-5-4"/>
          <p:cNvPicPr>
            <a:picLocks noChangeAspect="1" noChangeArrowheads="1"/>
          </p:cNvPicPr>
          <p:nvPr userDrawn="1"/>
        </p:nvPicPr>
        <p:blipFill>
          <a:blip r:embed="rId9"/>
          <a:srcRect/>
          <a:stretch>
            <a:fillRect/>
          </a:stretch>
        </p:blipFill>
        <p:spPr bwMode="auto">
          <a:xfrm>
            <a:off x="2355850" y="1209675"/>
            <a:ext cx="1449388" cy="1293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10" descr="PPECLOGO-eff-5-2"/>
          <p:cNvPicPr>
            <a:picLocks noChangeAspect="1" noChangeArrowheads="1"/>
          </p:cNvPicPr>
          <p:nvPr userDrawn="1"/>
        </p:nvPicPr>
        <p:blipFill>
          <a:blip r:embed="rId10"/>
          <a:srcRect/>
          <a:stretch>
            <a:fillRect/>
          </a:stretch>
        </p:blipFill>
        <p:spPr bwMode="auto">
          <a:xfrm>
            <a:off x="3649663" y="1030288"/>
            <a:ext cx="2268537" cy="2205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11" descr="PPECLOGO-eff-5-4"/>
          <p:cNvPicPr>
            <a:picLocks noChangeAspect="1" noChangeArrowheads="1"/>
          </p:cNvPicPr>
          <p:nvPr userDrawn="1"/>
        </p:nvPicPr>
        <p:blipFill>
          <a:blip r:embed="rId9"/>
          <a:srcRect/>
          <a:stretch>
            <a:fillRect/>
          </a:stretch>
        </p:blipFill>
        <p:spPr bwMode="auto">
          <a:xfrm>
            <a:off x="6664325" y="650875"/>
            <a:ext cx="1401763" cy="1317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12" descr="PPECLOGO-eff-0-1"/>
          <p:cNvPicPr>
            <a:picLocks noChangeAspect="1" noChangeArrowheads="1"/>
          </p:cNvPicPr>
          <p:nvPr userDrawn="1"/>
        </p:nvPicPr>
        <p:blipFill>
          <a:blip r:embed="rId11"/>
          <a:srcRect/>
          <a:stretch>
            <a:fillRect/>
          </a:stretch>
        </p:blipFill>
        <p:spPr bwMode="auto">
          <a:xfrm>
            <a:off x="5656263" y="1812925"/>
            <a:ext cx="411162" cy="39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13" descr="PPECLOGO-eff-0-1"/>
          <p:cNvPicPr>
            <a:picLocks noChangeAspect="1" noChangeArrowheads="1"/>
          </p:cNvPicPr>
          <p:nvPr userDrawn="1"/>
        </p:nvPicPr>
        <p:blipFill>
          <a:blip r:embed="rId11"/>
          <a:srcRect/>
          <a:stretch>
            <a:fillRect/>
          </a:stretch>
        </p:blipFill>
        <p:spPr bwMode="auto">
          <a:xfrm>
            <a:off x="8264525" y="1019175"/>
            <a:ext cx="411163" cy="312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14" descr="PPECLOGO-eff2-1-2"/>
          <p:cNvPicPr>
            <a:picLocks noChangeAspect="1" noChangeArrowheads="1"/>
          </p:cNvPicPr>
          <p:nvPr userDrawn="1"/>
        </p:nvPicPr>
        <p:blipFill>
          <a:blip r:embed="rId12"/>
          <a:srcRect/>
          <a:stretch>
            <a:fillRect/>
          </a:stretch>
        </p:blipFill>
        <p:spPr bwMode="auto">
          <a:xfrm>
            <a:off x="1019175" y="1123950"/>
            <a:ext cx="1336675" cy="1131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15" descr="PPECLOGO-eff2-1-3"/>
          <p:cNvPicPr>
            <a:picLocks noChangeAspect="1" noChangeArrowheads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2070100" y="1420813"/>
            <a:ext cx="344488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16" descr="PPECLOGO-eff2-1-4"/>
          <p:cNvPicPr>
            <a:picLocks noChangeAspect="1" noChangeArrowheads="1"/>
          </p:cNvPicPr>
          <p:nvPr userDrawn="1"/>
        </p:nvPicPr>
        <p:blipFill>
          <a:blip r:embed="rId14"/>
          <a:srcRect/>
          <a:stretch>
            <a:fillRect/>
          </a:stretch>
        </p:blipFill>
        <p:spPr bwMode="auto">
          <a:xfrm>
            <a:off x="6110288" y="1543050"/>
            <a:ext cx="554037" cy="712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17" descr="PPECLOGO-eff2-1-3"/>
          <p:cNvPicPr>
            <a:picLocks noChangeAspect="1" noChangeArrowheads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6677025" y="1377950"/>
            <a:ext cx="284163" cy="239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18" descr="PPECLOGO-eff2-1-3"/>
          <p:cNvPicPr>
            <a:picLocks noChangeAspect="1" noChangeArrowheads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7075488" y="1725613"/>
            <a:ext cx="222250" cy="188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椭圆 20"/>
          <p:cNvSpPr/>
          <p:nvPr userDrawn="1"/>
        </p:nvSpPr>
        <p:spPr>
          <a:xfrm rot="2270211">
            <a:off x="4456113" y="-1181100"/>
            <a:ext cx="196850" cy="201612"/>
          </a:xfrm>
          <a:prstGeom prst="ellipse">
            <a:avLst/>
          </a:prstGeom>
          <a:gradFill>
            <a:gsLst>
              <a:gs pos="0">
                <a:srgbClr val="FFD85D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" name="椭圆 21"/>
          <p:cNvSpPr/>
          <p:nvPr userDrawn="1"/>
        </p:nvSpPr>
        <p:spPr>
          <a:xfrm rot="4680544">
            <a:off x="4754562" y="-1800225"/>
            <a:ext cx="187325" cy="190500"/>
          </a:xfrm>
          <a:prstGeom prst="ellipse">
            <a:avLst/>
          </a:prstGeom>
          <a:gradFill>
            <a:gsLst>
              <a:gs pos="0">
                <a:srgbClr val="FFD85D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" name="椭圆 22"/>
          <p:cNvSpPr/>
          <p:nvPr userDrawn="1"/>
        </p:nvSpPr>
        <p:spPr>
          <a:xfrm rot="2084213" flipH="1">
            <a:off x="4041775" y="-1816100"/>
            <a:ext cx="106363" cy="107950"/>
          </a:xfrm>
          <a:prstGeom prst="ellipse">
            <a:avLst/>
          </a:prstGeom>
          <a:gradFill>
            <a:gsLst>
              <a:gs pos="0">
                <a:srgbClr val="FFD85D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3" name="椭圆 23"/>
          <p:cNvSpPr/>
          <p:nvPr userDrawn="1"/>
        </p:nvSpPr>
        <p:spPr>
          <a:xfrm rot="3120000">
            <a:off x="4816476" y="-1671638"/>
            <a:ext cx="131762" cy="134937"/>
          </a:xfrm>
          <a:prstGeom prst="ellipse">
            <a:avLst/>
          </a:prstGeom>
          <a:gradFill>
            <a:gsLst>
              <a:gs pos="0">
                <a:srgbClr val="FFD85D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椭圆 25"/>
          <p:cNvSpPr/>
          <p:nvPr userDrawn="1"/>
        </p:nvSpPr>
        <p:spPr>
          <a:xfrm rot="3006897">
            <a:off x="5184775" y="-1204912"/>
            <a:ext cx="185737" cy="188912"/>
          </a:xfrm>
          <a:prstGeom prst="ellipse">
            <a:avLst/>
          </a:prstGeom>
          <a:gradFill>
            <a:gsLst>
              <a:gs pos="0">
                <a:srgbClr val="FFD85D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5" name="椭圆 26"/>
          <p:cNvSpPr/>
          <p:nvPr userDrawn="1"/>
        </p:nvSpPr>
        <p:spPr>
          <a:xfrm rot="1199333">
            <a:off x="4171950" y="-1455738"/>
            <a:ext cx="179388" cy="182563"/>
          </a:xfrm>
          <a:prstGeom prst="ellipse">
            <a:avLst/>
          </a:prstGeom>
          <a:gradFill>
            <a:gsLst>
              <a:gs pos="0">
                <a:srgbClr val="FFD85D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6" name="椭圆 27"/>
          <p:cNvSpPr/>
          <p:nvPr userDrawn="1"/>
        </p:nvSpPr>
        <p:spPr>
          <a:xfrm rot="2270211">
            <a:off x="4432300" y="-1181100"/>
            <a:ext cx="196850" cy="201612"/>
          </a:xfrm>
          <a:prstGeom prst="ellipse">
            <a:avLst/>
          </a:prstGeom>
          <a:gradFill>
            <a:gsLst>
              <a:gs pos="0">
                <a:srgbClr val="FFD85D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7" name="椭圆 28"/>
          <p:cNvSpPr/>
          <p:nvPr userDrawn="1"/>
        </p:nvSpPr>
        <p:spPr>
          <a:xfrm rot="4680544">
            <a:off x="4730750" y="-1800225"/>
            <a:ext cx="187325" cy="190500"/>
          </a:xfrm>
          <a:prstGeom prst="ellipse">
            <a:avLst/>
          </a:prstGeom>
          <a:gradFill>
            <a:gsLst>
              <a:gs pos="0">
                <a:srgbClr val="FFD85D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8" name="椭圆 29"/>
          <p:cNvSpPr/>
          <p:nvPr userDrawn="1"/>
        </p:nvSpPr>
        <p:spPr>
          <a:xfrm rot="2084213" flipH="1">
            <a:off x="4017963" y="-1816100"/>
            <a:ext cx="106362" cy="107950"/>
          </a:xfrm>
          <a:prstGeom prst="ellipse">
            <a:avLst/>
          </a:prstGeom>
          <a:gradFill>
            <a:gsLst>
              <a:gs pos="0">
                <a:srgbClr val="FFD85D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9" name="椭圆 30"/>
          <p:cNvSpPr/>
          <p:nvPr userDrawn="1"/>
        </p:nvSpPr>
        <p:spPr>
          <a:xfrm rot="3120000">
            <a:off x="4791076" y="-1671638"/>
            <a:ext cx="131762" cy="134937"/>
          </a:xfrm>
          <a:prstGeom prst="ellipse">
            <a:avLst/>
          </a:prstGeom>
          <a:gradFill>
            <a:gsLst>
              <a:gs pos="0">
                <a:srgbClr val="FFD85D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0" name="椭圆 31"/>
          <p:cNvSpPr/>
          <p:nvPr userDrawn="1"/>
        </p:nvSpPr>
        <p:spPr>
          <a:xfrm rot="3006897">
            <a:off x="5160963" y="-1204913"/>
            <a:ext cx="185737" cy="188913"/>
          </a:xfrm>
          <a:prstGeom prst="ellipse">
            <a:avLst/>
          </a:prstGeom>
          <a:gradFill>
            <a:gsLst>
              <a:gs pos="0">
                <a:srgbClr val="FFD85D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1" name="椭圆 32"/>
          <p:cNvSpPr/>
          <p:nvPr userDrawn="1"/>
        </p:nvSpPr>
        <p:spPr>
          <a:xfrm rot="1199333">
            <a:off x="4148138" y="-1455738"/>
            <a:ext cx="177800" cy="182563"/>
          </a:xfrm>
          <a:prstGeom prst="ellipse">
            <a:avLst/>
          </a:prstGeom>
          <a:gradFill>
            <a:gsLst>
              <a:gs pos="0">
                <a:srgbClr val="FFD85D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36" name="Picture 14" descr="PPECLOGO-eff2-1-2"/>
          <p:cNvPicPr>
            <a:picLocks noChangeAspect="1" noChangeArrowheads="1"/>
          </p:cNvPicPr>
          <p:nvPr userDrawn="1"/>
        </p:nvPicPr>
        <p:blipFill>
          <a:blip r:embed="rId12"/>
          <a:srcRect/>
          <a:stretch>
            <a:fillRect/>
          </a:stretch>
        </p:blipFill>
        <p:spPr bwMode="auto">
          <a:xfrm>
            <a:off x="1687513" y="1344613"/>
            <a:ext cx="1012825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" name="Picture 15" descr="PPECLOGO-eff2-1-3"/>
          <p:cNvPicPr>
            <a:picLocks noChangeAspect="1" noChangeArrowheads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1322388" y="987425"/>
            <a:ext cx="1033462" cy="868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" name="Picture 14" descr="PPECLOGO-eff2-1-2"/>
          <p:cNvPicPr>
            <a:picLocks noChangeAspect="1" noChangeArrowheads="1"/>
          </p:cNvPicPr>
          <p:nvPr userDrawn="1"/>
        </p:nvPicPr>
        <p:blipFill>
          <a:blip r:embed="rId12"/>
          <a:srcRect/>
          <a:stretch>
            <a:fillRect/>
          </a:stretch>
        </p:blipFill>
        <p:spPr bwMode="auto">
          <a:xfrm>
            <a:off x="6659563" y="1208088"/>
            <a:ext cx="1012825" cy="855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" name="Picture 14" descr="PPECLOGO-eff2-1-2"/>
          <p:cNvPicPr>
            <a:picLocks noChangeAspect="1" noChangeArrowheads="1"/>
          </p:cNvPicPr>
          <p:nvPr userDrawn="1"/>
        </p:nvPicPr>
        <p:blipFill>
          <a:blip r:embed="rId12"/>
          <a:srcRect/>
          <a:stretch>
            <a:fillRect/>
          </a:stretch>
        </p:blipFill>
        <p:spPr bwMode="auto">
          <a:xfrm>
            <a:off x="4583113" y="946150"/>
            <a:ext cx="852487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" name="Picture 14" descr="PPECLOGO-eff2-1-2"/>
          <p:cNvPicPr>
            <a:picLocks noChangeAspect="1" noChangeArrowheads="1"/>
          </p:cNvPicPr>
          <p:nvPr userDrawn="1"/>
        </p:nvPicPr>
        <p:blipFill>
          <a:blip r:embed="rId12"/>
          <a:srcRect/>
          <a:stretch>
            <a:fillRect/>
          </a:stretch>
        </p:blipFill>
        <p:spPr bwMode="auto">
          <a:xfrm>
            <a:off x="5629275" y="1274763"/>
            <a:ext cx="850900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" name="Picture 15" descr="PPECLOGO-eff2-1-3"/>
          <p:cNvPicPr>
            <a:picLocks noChangeAspect="1" noChangeArrowheads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862013" y="1471613"/>
            <a:ext cx="736600" cy="61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2" name="Picture 14" descr="PPECLOGO-eff2-1-2"/>
          <p:cNvPicPr>
            <a:picLocks noChangeAspect="1" noChangeArrowheads="1"/>
          </p:cNvPicPr>
          <p:nvPr userDrawn="1"/>
        </p:nvPicPr>
        <p:blipFill>
          <a:blip r:embed="rId12"/>
          <a:srcRect/>
          <a:stretch>
            <a:fillRect/>
          </a:stretch>
        </p:blipFill>
        <p:spPr bwMode="auto">
          <a:xfrm>
            <a:off x="6480175" y="1906588"/>
            <a:ext cx="852488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" name="Picture 15" descr="PPECLOGO-eff2-1-3"/>
          <p:cNvPicPr>
            <a:picLocks noChangeAspect="1" noChangeArrowheads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1839913" y="912813"/>
            <a:ext cx="860425" cy="722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" name="Picture 15" descr="PPECLOGO-eff2-1-3"/>
          <p:cNvPicPr>
            <a:picLocks noChangeAspect="1" noChangeArrowheads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2270125" y="749300"/>
            <a:ext cx="860425" cy="722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" name="Picture 15" descr="PPECLOGO-eff2-1-3"/>
          <p:cNvPicPr>
            <a:picLocks noChangeAspect="1" noChangeArrowheads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3130550" y="482600"/>
            <a:ext cx="1033463" cy="868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" name="Picture 15" descr="PPECLOGO-eff2-1-3"/>
          <p:cNvPicPr>
            <a:picLocks noChangeAspect="1" noChangeArrowheads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712788" y="2247900"/>
            <a:ext cx="1306512" cy="1096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" name="Picture 15" descr="PPECLOGO-eff2-1-3"/>
          <p:cNvPicPr>
            <a:picLocks noChangeAspect="1" noChangeArrowheads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5010150" y="2033588"/>
            <a:ext cx="1033463" cy="868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" name="Picture 15" descr="PPECLOGO-eff2-1-3"/>
          <p:cNvPicPr>
            <a:picLocks noChangeAspect="1" noChangeArrowheads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6307138" y="1604963"/>
            <a:ext cx="1217612" cy="102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" name="Picture 15" descr="PPECLOGO-eff2-1-3"/>
          <p:cNvPicPr>
            <a:picLocks noChangeAspect="1" noChangeArrowheads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1258888" y="1778000"/>
            <a:ext cx="858837" cy="722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" name="Picture 15" descr="PPECLOGO-eff2-1-3"/>
          <p:cNvPicPr>
            <a:picLocks noChangeAspect="1" noChangeArrowheads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2073275" y="2520950"/>
            <a:ext cx="1033463" cy="868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" name="Picture 15" descr="PPECLOGO-eff2-1-3"/>
          <p:cNvPicPr>
            <a:picLocks noChangeAspect="1" noChangeArrowheads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207963" y="2232025"/>
            <a:ext cx="858837" cy="722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" name="Picture 15" descr="PPECLOGO-eff2-1-3"/>
          <p:cNvPicPr>
            <a:picLocks noChangeAspect="1" noChangeArrowheads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2862263" y="2379663"/>
            <a:ext cx="860425" cy="722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5" name="等腰三角形 3"/>
          <p:cNvSpPr>
            <a:spLocks/>
          </p:cNvSpPr>
          <p:nvPr userDrawn="1"/>
        </p:nvSpPr>
        <p:spPr bwMode="auto">
          <a:xfrm flipH="1">
            <a:off x="-1307308" y="2108835"/>
            <a:ext cx="8113713" cy="2575560"/>
          </a:xfrm>
          <a:custGeom>
            <a:avLst/>
            <a:gdLst>
              <a:gd name="T0" fmla="*/ 0 w 7595496"/>
              <a:gd name="T1" fmla="*/ 225459 h 3398517"/>
              <a:gd name="T2" fmla="*/ 8113713 w 7595496"/>
              <a:gd name="T3" fmla="*/ 0 h 3398517"/>
              <a:gd name="T4" fmla="*/ 2699436 w 7595496"/>
              <a:gd name="T5" fmla="*/ 2147093 h 3398517"/>
              <a:gd name="T6" fmla="*/ 0 w 7595496"/>
              <a:gd name="T7" fmla="*/ 225459 h 3398517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7595496" h="3398517">
                <a:moveTo>
                  <a:pt x="0" y="356867"/>
                </a:moveTo>
                <a:lnTo>
                  <a:pt x="7595496" y="0"/>
                </a:lnTo>
                <a:lnTo>
                  <a:pt x="2527025" y="3398517"/>
                </a:lnTo>
                <a:lnTo>
                  <a:pt x="0" y="356867"/>
                </a:lnTo>
                <a:close/>
              </a:path>
            </a:pathLst>
          </a:custGeom>
          <a:solidFill>
            <a:srgbClr val="7030A0">
              <a:alpha val="76077"/>
            </a:srgbClr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56" name="等腰三角形 3"/>
          <p:cNvSpPr>
            <a:spLocks/>
          </p:cNvSpPr>
          <p:nvPr userDrawn="1"/>
        </p:nvSpPr>
        <p:spPr bwMode="auto">
          <a:xfrm>
            <a:off x="2691606" y="-815341"/>
            <a:ext cx="5978525" cy="2619376"/>
          </a:xfrm>
          <a:custGeom>
            <a:avLst/>
            <a:gdLst>
              <a:gd name="T0" fmla="*/ 409253 w 7882581"/>
              <a:gd name="T1" fmla="*/ 0 h 3453935"/>
              <a:gd name="T2" fmla="*/ 4332882 w 7882581"/>
              <a:gd name="T3" fmla="*/ 911207 h 3453935"/>
              <a:gd name="T4" fmla="*/ 5978135 w 7882581"/>
              <a:gd name="T5" fmla="*/ 2140476 h 3453935"/>
              <a:gd name="T6" fmla="*/ 0 w 7882581"/>
              <a:gd name="T7" fmla="*/ 2182882 h 3453935"/>
              <a:gd name="T8" fmla="*/ 409253 w 7882581"/>
              <a:gd name="T9" fmla="*/ 0 h 345393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882581" h="3453935">
                <a:moveTo>
                  <a:pt x="539628" y="0"/>
                </a:moveTo>
                <a:lnTo>
                  <a:pt x="5713202" y="1441787"/>
                </a:lnTo>
                <a:lnTo>
                  <a:pt x="7882581" y="3386837"/>
                </a:lnTo>
                <a:lnTo>
                  <a:pt x="0" y="3453935"/>
                </a:lnTo>
                <a:lnTo>
                  <a:pt x="539628" y="0"/>
                </a:lnTo>
                <a:close/>
              </a:path>
            </a:pathLst>
          </a:custGeom>
          <a:solidFill>
            <a:srgbClr val="7030A0">
              <a:alpha val="43921"/>
            </a:srgbClr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57" name="等腰三角形 3"/>
          <p:cNvSpPr>
            <a:spLocks/>
          </p:cNvSpPr>
          <p:nvPr userDrawn="1"/>
        </p:nvSpPr>
        <p:spPr bwMode="auto">
          <a:xfrm flipH="1">
            <a:off x="4972843" y="1666875"/>
            <a:ext cx="3408363" cy="3619500"/>
          </a:xfrm>
          <a:custGeom>
            <a:avLst/>
            <a:gdLst>
              <a:gd name="T0" fmla="*/ 0 w 3189661"/>
              <a:gd name="T1" fmla="*/ 935942 h 4770117"/>
              <a:gd name="T2" fmla="*/ 2336131 w 3189661"/>
              <a:gd name="T3" fmla="*/ 0 h 4770117"/>
              <a:gd name="T4" fmla="*/ 3408363 w 3189661"/>
              <a:gd name="T5" fmla="*/ 3014927 h 4770117"/>
              <a:gd name="T6" fmla="*/ 0 w 3189661"/>
              <a:gd name="T7" fmla="*/ 935942 h 4770117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3189661" h="4770117">
                <a:moveTo>
                  <a:pt x="0" y="1480817"/>
                </a:moveTo>
                <a:lnTo>
                  <a:pt x="2186230" y="0"/>
                </a:lnTo>
                <a:lnTo>
                  <a:pt x="3189661" y="4770117"/>
                </a:lnTo>
                <a:lnTo>
                  <a:pt x="0" y="1480817"/>
                </a:lnTo>
                <a:close/>
              </a:path>
            </a:pathLst>
          </a:custGeom>
          <a:solidFill>
            <a:srgbClr val="7030A0">
              <a:alpha val="50195"/>
            </a:srgbClr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slow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rAng="0" ptsTypes="">
                                      <p:cBhvr>
                                        <p:cTn id="42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3.33333E-6 L -0.31632 3.33333E-6 " pathEditMode="relative" rAng="0" ptsTypes="AA">
                                      <p:cBhvr>
                                        <p:cTn id="44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816" y="0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504 -1.85185E-6 L -0.46684 -1.85185E-6 " pathEditMode="relative" rAng="0" ptsTypes="AA">
                                      <p:cBhvr>
                                        <p:cTn id="46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594" y="0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1.11111E-6 L -0.19531 1.11111E-6 " pathEditMode="relative" rAng="0" ptsTypes="AA">
                                      <p:cBhvr>
                                        <p:cTn id="48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74" y="0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2.59259E-6 L -0.43594 2.59259E-6 " pathEditMode="relative" rAng="0" ptsTypes="AA">
                                      <p:cBhvr>
                                        <p:cTn id="50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806" y="0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2.59259E-6 L -0.61719 2.59259E-6 " pathEditMode="relative" rAng="0" ptsTypes="AA">
                                      <p:cBhvr>
                                        <p:cTn id="52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868" y="0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1.85185E-6 L -0.33577 -1.85185E-6 " pathEditMode="relative" rAng="0" ptsTypes="AA">
                                      <p:cBhvr>
                                        <p:cTn id="54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788" y="0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1.85185E-6 L -0.57188 -1.85185E-6 " pathEditMode="relative" rAng="0" ptsTypes="AA">
                                      <p:cBhvr>
                                        <p:cTn id="56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594" y="0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1.85185E-6 L -0.57188 -1.85185E-6 " pathEditMode="relative" rAng="0" ptsTypes="AA">
                                      <p:cBhvr>
                                        <p:cTn id="58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594" y="0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2.59259E-6 L 0.43906 2.59259E-6 " pathEditMode="relative" rAng="0" ptsTypes="AA">
                                      <p:cBhvr>
                                        <p:cTn id="60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944" y="0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2.96296E-6 L 0.62813 2.96296E-6 " pathEditMode="relative" rAng="0" ptsTypes="AA">
                                      <p:cBhvr>
                                        <p:cTn id="62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406" y="0"/>
                                    </p:animMotion>
                                  </p:childTnLst>
                                </p:cTn>
                              </p:par>
                              <p:par>
                                <p:cTn id="63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2.96296E-6 L 0.42465 -2.96296E-6 " pathEditMode="relative" rAng="0" ptsTypes="AA">
                                      <p:cBhvr>
                                        <p:cTn id="64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233" y="0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1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1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53" presetClass="exit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7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53" presetClass="exit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2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53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7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53" presetClass="exit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2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53" presetClass="exit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7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42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61521E-8 9.80392E-7 L 0.03266 1.06961 " pathEditMode="relative" rAng="0" ptsTypes="AA">
                                      <p:cBhvr>
                                        <p:cTn id="142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26" y="53480"/>
                                    </p:animMotion>
                                  </p:childTnLst>
                                </p:cTn>
                              </p:par>
                              <p:par>
                                <p:cTn id="143" presetID="42" presetClass="path" presetSubtype="0" repeatCount="indefinite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-4.44444E-6 -1.11111E-6 L 0.03941 1.09639 " pathEditMode="relative" rAng="0" ptsTypes="AA">
                                      <p:cBhvr>
                                        <p:cTn id="144" dur="6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62" y="54806"/>
                                    </p:animMotion>
                                  </p:childTnLst>
                                </p:cTn>
                              </p:par>
                              <p:par>
                                <p:cTn id="145" presetID="42" presetClass="path" presetSubtype="0" repeatCount="indefinite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-0.08159 -0.17445 L -0.02482 1.21944 " pathEditMode="relative" rAng="0" ptsTypes="AA">
                                      <p:cBhvr>
                                        <p:cTn id="146" dur="4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30" y="69694"/>
                                    </p:animMotion>
                                  </p:childTnLst>
                                </p:cTn>
                              </p:par>
                              <p:par>
                                <p:cTn id="147" presetID="42" presetClass="path" presetSubtype="0" repeatCount="indefinite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0.06858 -0.49194 L 0.15521 1.08306 " pathEditMode="relative" rAng="0" ptsTypes="AA">
                                      <p:cBhvr>
                                        <p:cTn id="148" dur="6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23" y="78750"/>
                                    </p:animMotion>
                                  </p:childTnLst>
                                </p:cTn>
                              </p:par>
                              <p:par>
                                <p:cTn id="149" presetID="42" presetClass="path" presetSubtype="0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96 -0.26333 L 0.15104 1.11 " pathEditMode="relative" rAng="0" ptsTypes="AA">
                                      <p:cBhvr>
                                        <p:cTn id="150" dur="5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43" y="68667"/>
                                    </p:animMotion>
                                  </p:childTnLst>
                                </p:cTn>
                              </p:par>
                              <p:par>
                                <p:cTn id="151" presetID="42" presetClass="path" presetSubtype="0" repeatCount="indefinite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0.00111 -0.17108 L 0.0707 1.12451 " pathEditMode="relative" rAng="0" ptsTypes="AA">
                                      <p:cBhvr>
                                        <p:cTn id="152" dur="58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73" y="64779"/>
                                    </p:animMotion>
                                  </p:childTnLst>
                                </p:cTn>
                              </p:par>
                              <p:par>
                                <p:cTn id="153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4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5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6" dur="4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7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8" dur="3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9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0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1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2" dur="2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3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4" dur="3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5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1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8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0" dur="1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1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3" dur="1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4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1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7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9" dur="1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0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1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3" presetID="42" presetClass="path" presetSubtype="0" repeatCount="indefinite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animMotion origin="layout" path="M -4.99449E-6 9.80392E-7 L 0.0725 1.09191 " pathEditMode="relative" rAng="0" ptsTypes="AA">
                                      <p:cBhvr>
                                        <p:cTn id="184" dur="6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25" y="54583"/>
                                    </p:animMotion>
                                  </p:childTnLst>
                                </p:cTn>
                              </p:par>
                              <p:par>
                                <p:cTn id="185" presetID="42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7431 0.00444 L 0.05122 1.16361 " pathEditMode="relative" rAng="0" ptsTypes="AA">
                                      <p:cBhvr>
                                        <p:cTn id="186" dur="6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63" y="57944"/>
                                    </p:animMotion>
                                  </p:childTnLst>
                                </p:cTn>
                              </p:par>
                              <p:par>
                                <p:cTn id="187" presetID="42" presetClass="path" presetSubtype="0" repeatCount="indefinite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animMotion origin="layout" path="M -0.14983 -0.17445 L -0.1283 1.21944 " pathEditMode="relative" rAng="0" ptsTypes="AA">
                                      <p:cBhvr>
                                        <p:cTn id="188" dur="6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76" y="69694"/>
                                    </p:animMotion>
                                  </p:childTnLst>
                                </p:cTn>
                              </p:par>
                              <p:par>
                                <p:cTn id="189" presetID="42" presetClass="path" presetSubtype="0" repeatCount="indefinite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animMotion origin="layout" path="M 0.06753 -0.49194 L 0.05555 1.15834 " pathEditMode="relative" rAng="0" ptsTypes="AA">
                                      <p:cBhvr>
                                        <p:cTn id="190" dur="4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08" y="82500"/>
                                    </p:animMotion>
                                  </p:childTnLst>
                                </p:cTn>
                              </p:par>
                              <p:par>
                                <p:cTn id="191" presetID="42" presetClass="path" presetSubtype="0" repeatCount="indefinite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0.16962 -0.32639 L 0.23524 1.12278 " pathEditMode="relative" rAng="0" ptsTypes="AA">
                                      <p:cBhvr>
                                        <p:cTn id="192" dur="8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81" y="72444"/>
                                    </p:animMotion>
                                  </p:childTnLst>
                                </p:cTn>
                              </p:par>
                              <p:par>
                                <p:cTn id="193" presetID="42" presetClass="path" presetSubtype="0" repeatCount="indefinite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0.05 -0.14333 L 0.08316 1.145 " pathEditMode="relative" rAng="0" ptsTypes="AA">
                                      <p:cBhvr>
                                        <p:cTn id="194" dur="6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49" y="64417"/>
                                    </p:animMotion>
                                  </p:childTnLst>
                                </p:cTn>
                              </p:par>
                              <p:par>
                                <p:cTn id="195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96" dur="5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7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98" dur="4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9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00" dur="3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1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02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3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04" dur="2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5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06" dur="3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7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9" dur="1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0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2" dur="1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3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5" dur="1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6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8" dur="1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9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1" dur="1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2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4" dur="1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7" dur="1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8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0" dur="1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1" presetID="53" presetClass="exit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2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4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6" presetID="53" presetClass="exit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7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1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3" dur="1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4" presetID="53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5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6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9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1" dur="1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2" presetID="53" presetClass="exit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3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4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5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7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9" dur="1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0" presetID="53" presetClass="exit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1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2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5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7" dur="1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8" presetID="10" presetClass="entr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0" dur="1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1" presetID="53" presetClass="exit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2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3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6" presetID="53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7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8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1" presetID="31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3" dur="9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4" dur="9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5" dur="9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6" dur="9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7" presetID="31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9" dur="9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0" dur="9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1" dur="9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2" dur="9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3" presetID="45" presetClass="entr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5" dur="9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6" dur="9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7" dur="9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8" presetID="31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0" dur="9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1" dur="9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2" dur="9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3" dur="9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4" presetID="45" presetClass="entr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6" dur="9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7" dur="9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8" dur="9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9" presetID="49" presetClass="entr" presetSubtype="0" decel="10000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1" dur="9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2" dur="9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3" dur="9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4" dur="9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5" presetID="6" presetClass="emph" presetSubtype="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316" dur="9500" fill="hold"/>
                                        <p:tgtEl>
                                          <p:spTgt spid="56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317" presetID="6" presetClass="emph" presetSubtype="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318" dur="9500" fill="hold"/>
                                        <p:tgtEl>
                                          <p:spTgt spid="57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319" presetID="6" presetClass="emph" presetSubtype="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320" dur="9500" fill="hold"/>
                                        <p:tgtEl>
                                          <p:spTgt spid="55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321" presetID="10" presetClass="exit" presetSubtype="0" fill="hold" grpId="3" nodeType="withEffect">
                                  <p:stCondLst>
                                    <p:cond delay="1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2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4" presetID="10" presetClass="exit" presetSubtype="0" fill="hold" grpId="3" nodeType="withEffect">
                                  <p:stCondLst>
                                    <p:cond delay="1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5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7" presetID="10" presetClass="exit" presetSubtype="0" fill="hold" grpId="3" nodeType="withEffect">
                                  <p:stCondLst>
                                    <p:cond delay="1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8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0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2" dur="1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3" presetID="53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>
                                        <p:cTn id="334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5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36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0" dur="1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1" presetID="53" presetClass="exit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42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3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44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6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8" dur="1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9" presetID="53" presetClass="exit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350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1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52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4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6" dur="1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7" presetID="53" presetClass="exit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58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9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6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2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4" dur="1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5" presetID="53" presetClass="exit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366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7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68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0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2" dur="1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3" presetID="53" presetClass="exit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74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5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7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8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0" dur="1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1" presetID="53" presetClass="exit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82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3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8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6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8" dur="1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9" presetID="53" presetClass="exit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90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1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9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4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6" dur="1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7" presetID="53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98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9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0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2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4" dur="1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5" presetID="53" presetClass="exit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06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7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0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0" grpId="1" animBg="1"/>
      <p:bldP spid="20" grpId="2" animBg="1"/>
      <p:bldP spid="21" grpId="0" animBg="1"/>
      <p:bldP spid="21" grpId="1" animBg="1"/>
      <p:bldP spid="21" grpId="2" animBg="1"/>
      <p:bldP spid="22" grpId="0" animBg="1"/>
      <p:bldP spid="22" grpId="1" animBg="1"/>
      <p:bldP spid="22" grpId="2" animBg="1"/>
      <p:bldP spid="23" grpId="0" animBg="1"/>
      <p:bldP spid="23" grpId="1" animBg="1"/>
      <p:bldP spid="23" grpId="2" animBg="1"/>
      <p:bldP spid="24" grpId="0" animBg="1"/>
      <p:bldP spid="24" grpId="1" animBg="1"/>
      <p:bldP spid="24" grpId="2" animBg="1"/>
      <p:bldP spid="25" grpId="0" animBg="1"/>
      <p:bldP spid="25" grpId="1" animBg="1"/>
      <p:bldP spid="25" grpId="2" animBg="1"/>
      <p:bldP spid="26" grpId="0" animBg="1"/>
      <p:bldP spid="26" grpId="1" animBg="1"/>
      <p:bldP spid="26" grpId="2" animBg="1"/>
      <p:bldP spid="27" grpId="0" animBg="1"/>
      <p:bldP spid="27" grpId="1" animBg="1"/>
      <p:bldP spid="27" grpId="2" animBg="1"/>
      <p:bldP spid="28" grpId="0" animBg="1"/>
      <p:bldP spid="28" grpId="1" animBg="1"/>
      <p:bldP spid="28" grpId="2" animBg="1"/>
      <p:bldP spid="29" grpId="0" animBg="1"/>
      <p:bldP spid="29" grpId="1" animBg="1"/>
      <p:bldP spid="29" grpId="2" animBg="1"/>
      <p:bldP spid="30" grpId="0" animBg="1"/>
      <p:bldP spid="30" grpId="1" animBg="1"/>
      <p:bldP spid="30" grpId="2" animBg="1"/>
      <p:bldP spid="31" grpId="0" animBg="1"/>
      <p:bldP spid="31" grpId="1" animBg="1"/>
      <p:bldP spid="31" grpId="2" animBg="1"/>
      <p:bldP spid="55" grpId="0" animBg="1"/>
      <p:bldP spid="55" grpId="1" animBg="1"/>
      <p:bldP spid="55" grpId="2" animBg="1"/>
      <p:bldP spid="55" grpId="3" animBg="1"/>
      <p:bldP spid="56" grpId="0" animBg="1"/>
      <p:bldP spid="56" grpId="1" animBg="1"/>
      <p:bldP spid="56" grpId="2" animBg="1"/>
      <p:bldP spid="56" grpId="3" animBg="1"/>
      <p:bldP spid="57" grpId="0" animBg="1"/>
      <p:bldP spid="57" grpId="1" animBg="1"/>
      <p:bldP spid="57" grpId="2" animBg="1"/>
      <p:bldP spid="57" grpId="3" animBg="1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94893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78000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484490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06028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" name="Picture 2" descr="E:\无图  展板\圣诞展架\ppt\65657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928" y="0"/>
            <a:ext cx="9174928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1" name="Picture 2" descr="PPECLOGO-eff-0-1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2667000" y="1282700"/>
            <a:ext cx="835025" cy="633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" name="Picture 3" descr="PPECLOGO-eff-0-2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6130925" y="1265238"/>
            <a:ext cx="773113" cy="722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" name="Picture 4" descr="PPECLOGO-eff-0-3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>
            <a:off x="220663" y="120650"/>
            <a:ext cx="2373312" cy="188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4" name="Picture 5" descr="PPECLOGO-eff-0-1"/>
          <p:cNvPicPr>
            <a:picLocks noChangeAspect="1" noChangeArrowheads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2919413" y="1905000"/>
            <a:ext cx="412750" cy="31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5" name="Picture 6" descr="PPECLOGO-eff-0-1"/>
          <p:cNvPicPr>
            <a:picLocks noChangeAspect="1" noChangeArrowheads="1"/>
          </p:cNvPicPr>
          <p:nvPr userDrawn="1"/>
        </p:nvPicPr>
        <p:blipFill>
          <a:blip r:embed="rId7"/>
          <a:srcRect/>
          <a:stretch>
            <a:fillRect/>
          </a:stretch>
        </p:blipFill>
        <p:spPr bwMode="auto">
          <a:xfrm>
            <a:off x="5210175" y="1374775"/>
            <a:ext cx="315913" cy="30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6" name="Picture 7" descr="PPECLOGO-eff-0-1"/>
          <p:cNvPicPr>
            <a:picLocks noChangeAspect="1" noChangeArrowheads="1"/>
          </p:cNvPicPr>
          <p:nvPr userDrawn="1"/>
        </p:nvPicPr>
        <p:blipFill>
          <a:blip r:embed="rId8"/>
          <a:srcRect/>
          <a:stretch>
            <a:fillRect/>
          </a:stretch>
        </p:blipFill>
        <p:spPr bwMode="auto">
          <a:xfrm>
            <a:off x="3841750" y="1985963"/>
            <a:ext cx="155575" cy="119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7" name="Picture 8" descr="PPECLOGO-eff-0-2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3544888" y="1030288"/>
            <a:ext cx="773112" cy="71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8" name="Picture 9" descr="PPECLOGO-eff-5-4"/>
          <p:cNvPicPr>
            <a:picLocks noChangeAspect="1" noChangeArrowheads="1"/>
          </p:cNvPicPr>
          <p:nvPr userDrawn="1"/>
        </p:nvPicPr>
        <p:blipFill>
          <a:blip r:embed="rId9"/>
          <a:srcRect/>
          <a:stretch>
            <a:fillRect/>
          </a:stretch>
        </p:blipFill>
        <p:spPr bwMode="auto">
          <a:xfrm>
            <a:off x="2355850" y="1209675"/>
            <a:ext cx="1449388" cy="1293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9" name="Picture 10" descr="PPECLOGO-eff-5-2"/>
          <p:cNvPicPr>
            <a:picLocks noChangeAspect="1" noChangeArrowheads="1"/>
          </p:cNvPicPr>
          <p:nvPr userDrawn="1"/>
        </p:nvPicPr>
        <p:blipFill>
          <a:blip r:embed="rId10"/>
          <a:srcRect/>
          <a:stretch>
            <a:fillRect/>
          </a:stretch>
        </p:blipFill>
        <p:spPr bwMode="auto">
          <a:xfrm>
            <a:off x="3649663" y="1030288"/>
            <a:ext cx="2268537" cy="2205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0" name="Picture 11" descr="PPECLOGO-eff-5-4"/>
          <p:cNvPicPr>
            <a:picLocks noChangeAspect="1" noChangeArrowheads="1"/>
          </p:cNvPicPr>
          <p:nvPr userDrawn="1"/>
        </p:nvPicPr>
        <p:blipFill>
          <a:blip r:embed="rId9"/>
          <a:srcRect/>
          <a:stretch>
            <a:fillRect/>
          </a:stretch>
        </p:blipFill>
        <p:spPr bwMode="auto">
          <a:xfrm>
            <a:off x="6664325" y="650875"/>
            <a:ext cx="1401763" cy="1317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1" name="Picture 12" descr="PPECLOGO-eff-0-1"/>
          <p:cNvPicPr>
            <a:picLocks noChangeAspect="1" noChangeArrowheads="1"/>
          </p:cNvPicPr>
          <p:nvPr userDrawn="1"/>
        </p:nvPicPr>
        <p:blipFill>
          <a:blip r:embed="rId11"/>
          <a:srcRect/>
          <a:stretch>
            <a:fillRect/>
          </a:stretch>
        </p:blipFill>
        <p:spPr bwMode="auto">
          <a:xfrm>
            <a:off x="5656263" y="1812925"/>
            <a:ext cx="411162" cy="39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" name="Picture 13" descr="PPECLOGO-eff-0-1"/>
          <p:cNvPicPr>
            <a:picLocks noChangeAspect="1" noChangeArrowheads="1"/>
          </p:cNvPicPr>
          <p:nvPr userDrawn="1"/>
        </p:nvPicPr>
        <p:blipFill>
          <a:blip r:embed="rId11"/>
          <a:srcRect/>
          <a:stretch>
            <a:fillRect/>
          </a:stretch>
        </p:blipFill>
        <p:spPr bwMode="auto">
          <a:xfrm>
            <a:off x="8264525" y="1019175"/>
            <a:ext cx="411163" cy="312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3" name="Picture 14" descr="PPECLOGO-eff2-1-2"/>
          <p:cNvPicPr>
            <a:picLocks noChangeAspect="1" noChangeArrowheads="1"/>
          </p:cNvPicPr>
          <p:nvPr userDrawn="1"/>
        </p:nvPicPr>
        <p:blipFill>
          <a:blip r:embed="rId12"/>
          <a:srcRect/>
          <a:stretch>
            <a:fillRect/>
          </a:stretch>
        </p:blipFill>
        <p:spPr bwMode="auto">
          <a:xfrm>
            <a:off x="1019175" y="1123950"/>
            <a:ext cx="1336675" cy="1131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4" name="Picture 15" descr="PPECLOGO-eff2-1-3"/>
          <p:cNvPicPr>
            <a:picLocks noChangeAspect="1" noChangeArrowheads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2070100" y="1420813"/>
            <a:ext cx="344488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5" name="Picture 16" descr="PPECLOGO-eff2-1-4"/>
          <p:cNvPicPr>
            <a:picLocks noChangeAspect="1" noChangeArrowheads="1"/>
          </p:cNvPicPr>
          <p:nvPr userDrawn="1"/>
        </p:nvPicPr>
        <p:blipFill>
          <a:blip r:embed="rId14"/>
          <a:srcRect/>
          <a:stretch>
            <a:fillRect/>
          </a:stretch>
        </p:blipFill>
        <p:spPr bwMode="auto">
          <a:xfrm>
            <a:off x="6110288" y="1543050"/>
            <a:ext cx="554037" cy="712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6" name="Picture 17" descr="PPECLOGO-eff2-1-3"/>
          <p:cNvPicPr>
            <a:picLocks noChangeAspect="1" noChangeArrowheads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6677025" y="1377950"/>
            <a:ext cx="284163" cy="239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7" name="Picture 18" descr="PPECLOGO-eff2-1-3"/>
          <p:cNvPicPr>
            <a:picLocks noChangeAspect="1" noChangeArrowheads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7075488" y="1725613"/>
            <a:ext cx="222250" cy="188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8" name="椭圆 20"/>
          <p:cNvSpPr/>
          <p:nvPr userDrawn="1"/>
        </p:nvSpPr>
        <p:spPr>
          <a:xfrm rot="2270211">
            <a:off x="4456113" y="-1181100"/>
            <a:ext cx="196850" cy="201612"/>
          </a:xfrm>
          <a:prstGeom prst="ellipse">
            <a:avLst/>
          </a:prstGeom>
          <a:gradFill>
            <a:gsLst>
              <a:gs pos="0">
                <a:srgbClr val="FFD85D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9" name="椭圆 21"/>
          <p:cNvSpPr/>
          <p:nvPr userDrawn="1"/>
        </p:nvSpPr>
        <p:spPr>
          <a:xfrm rot="4680544">
            <a:off x="4754562" y="-1800225"/>
            <a:ext cx="187325" cy="190500"/>
          </a:xfrm>
          <a:prstGeom prst="ellipse">
            <a:avLst/>
          </a:prstGeom>
          <a:gradFill>
            <a:gsLst>
              <a:gs pos="0">
                <a:srgbClr val="FFD85D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0" name="椭圆 22"/>
          <p:cNvSpPr/>
          <p:nvPr userDrawn="1"/>
        </p:nvSpPr>
        <p:spPr>
          <a:xfrm rot="2084213" flipH="1">
            <a:off x="4041775" y="-1816100"/>
            <a:ext cx="106363" cy="107950"/>
          </a:xfrm>
          <a:prstGeom prst="ellipse">
            <a:avLst/>
          </a:prstGeom>
          <a:gradFill>
            <a:gsLst>
              <a:gs pos="0">
                <a:srgbClr val="FFD85D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1" name="椭圆 23"/>
          <p:cNvSpPr/>
          <p:nvPr userDrawn="1"/>
        </p:nvSpPr>
        <p:spPr>
          <a:xfrm rot="3120000">
            <a:off x="4816476" y="-1671638"/>
            <a:ext cx="131762" cy="134937"/>
          </a:xfrm>
          <a:prstGeom prst="ellipse">
            <a:avLst/>
          </a:prstGeom>
          <a:gradFill>
            <a:gsLst>
              <a:gs pos="0">
                <a:srgbClr val="FFD85D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2" name="椭圆 25"/>
          <p:cNvSpPr/>
          <p:nvPr userDrawn="1"/>
        </p:nvSpPr>
        <p:spPr>
          <a:xfrm rot="3006897">
            <a:off x="5184775" y="-1204912"/>
            <a:ext cx="185737" cy="188912"/>
          </a:xfrm>
          <a:prstGeom prst="ellipse">
            <a:avLst/>
          </a:prstGeom>
          <a:gradFill>
            <a:gsLst>
              <a:gs pos="0">
                <a:srgbClr val="FFD85D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3" name="椭圆 26"/>
          <p:cNvSpPr/>
          <p:nvPr userDrawn="1"/>
        </p:nvSpPr>
        <p:spPr>
          <a:xfrm rot="1199333">
            <a:off x="4171950" y="-1455738"/>
            <a:ext cx="179388" cy="182563"/>
          </a:xfrm>
          <a:prstGeom prst="ellipse">
            <a:avLst/>
          </a:prstGeom>
          <a:gradFill>
            <a:gsLst>
              <a:gs pos="0">
                <a:srgbClr val="FFD85D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4" name="椭圆 27"/>
          <p:cNvSpPr/>
          <p:nvPr userDrawn="1"/>
        </p:nvSpPr>
        <p:spPr>
          <a:xfrm rot="2270211">
            <a:off x="4432300" y="-1181100"/>
            <a:ext cx="196850" cy="201612"/>
          </a:xfrm>
          <a:prstGeom prst="ellipse">
            <a:avLst/>
          </a:prstGeom>
          <a:gradFill>
            <a:gsLst>
              <a:gs pos="0">
                <a:srgbClr val="FFD85D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5" name="椭圆 28"/>
          <p:cNvSpPr/>
          <p:nvPr userDrawn="1"/>
        </p:nvSpPr>
        <p:spPr>
          <a:xfrm rot="4680544">
            <a:off x="4730750" y="-1800225"/>
            <a:ext cx="187325" cy="190500"/>
          </a:xfrm>
          <a:prstGeom prst="ellipse">
            <a:avLst/>
          </a:prstGeom>
          <a:gradFill>
            <a:gsLst>
              <a:gs pos="0">
                <a:srgbClr val="FFD85D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6" name="椭圆 29"/>
          <p:cNvSpPr/>
          <p:nvPr userDrawn="1"/>
        </p:nvSpPr>
        <p:spPr>
          <a:xfrm rot="2084213" flipH="1">
            <a:off x="4017963" y="-1816100"/>
            <a:ext cx="106362" cy="107950"/>
          </a:xfrm>
          <a:prstGeom prst="ellipse">
            <a:avLst/>
          </a:prstGeom>
          <a:gradFill>
            <a:gsLst>
              <a:gs pos="0">
                <a:srgbClr val="FFD85D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7" name="椭圆 30"/>
          <p:cNvSpPr/>
          <p:nvPr userDrawn="1"/>
        </p:nvSpPr>
        <p:spPr>
          <a:xfrm rot="3120000">
            <a:off x="4791076" y="-1671638"/>
            <a:ext cx="131762" cy="134937"/>
          </a:xfrm>
          <a:prstGeom prst="ellipse">
            <a:avLst/>
          </a:prstGeom>
          <a:gradFill>
            <a:gsLst>
              <a:gs pos="0">
                <a:srgbClr val="FFD85D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8" name="椭圆 31"/>
          <p:cNvSpPr/>
          <p:nvPr userDrawn="1"/>
        </p:nvSpPr>
        <p:spPr>
          <a:xfrm rot="3006897">
            <a:off x="5160963" y="-1204913"/>
            <a:ext cx="185737" cy="188913"/>
          </a:xfrm>
          <a:prstGeom prst="ellipse">
            <a:avLst/>
          </a:prstGeom>
          <a:gradFill>
            <a:gsLst>
              <a:gs pos="0">
                <a:srgbClr val="FFD85D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9" name="椭圆 32"/>
          <p:cNvSpPr/>
          <p:nvPr userDrawn="1"/>
        </p:nvSpPr>
        <p:spPr>
          <a:xfrm rot="1199333">
            <a:off x="4148138" y="-1455738"/>
            <a:ext cx="177800" cy="182563"/>
          </a:xfrm>
          <a:prstGeom prst="ellipse">
            <a:avLst/>
          </a:prstGeom>
          <a:gradFill>
            <a:gsLst>
              <a:gs pos="0">
                <a:srgbClr val="FFD85D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30" name="Picture 14" descr="PPECLOGO-eff2-1-2"/>
          <p:cNvPicPr>
            <a:picLocks noChangeAspect="1" noChangeArrowheads="1"/>
          </p:cNvPicPr>
          <p:nvPr userDrawn="1"/>
        </p:nvPicPr>
        <p:blipFill>
          <a:blip r:embed="rId12"/>
          <a:srcRect/>
          <a:stretch>
            <a:fillRect/>
          </a:stretch>
        </p:blipFill>
        <p:spPr bwMode="auto">
          <a:xfrm>
            <a:off x="1687513" y="1344613"/>
            <a:ext cx="1012825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1" name="Picture 15" descr="PPECLOGO-eff2-1-3"/>
          <p:cNvPicPr>
            <a:picLocks noChangeAspect="1" noChangeArrowheads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1322388" y="987425"/>
            <a:ext cx="1033462" cy="868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2" name="Picture 14" descr="PPECLOGO-eff2-1-2"/>
          <p:cNvPicPr>
            <a:picLocks noChangeAspect="1" noChangeArrowheads="1"/>
          </p:cNvPicPr>
          <p:nvPr userDrawn="1"/>
        </p:nvPicPr>
        <p:blipFill>
          <a:blip r:embed="rId12"/>
          <a:srcRect/>
          <a:stretch>
            <a:fillRect/>
          </a:stretch>
        </p:blipFill>
        <p:spPr bwMode="auto">
          <a:xfrm>
            <a:off x="6659563" y="1208088"/>
            <a:ext cx="1012825" cy="855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" name="Picture 14" descr="PPECLOGO-eff2-1-2"/>
          <p:cNvPicPr>
            <a:picLocks noChangeAspect="1" noChangeArrowheads="1"/>
          </p:cNvPicPr>
          <p:nvPr userDrawn="1"/>
        </p:nvPicPr>
        <p:blipFill>
          <a:blip r:embed="rId12"/>
          <a:srcRect/>
          <a:stretch>
            <a:fillRect/>
          </a:stretch>
        </p:blipFill>
        <p:spPr bwMode="auto">
          <a:xfrm>
            <a:off x="4583113" y="946150"/>
            <a:ext cx="852487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4" name="Picture 14" descr="PPECLOGO-eff2-1-2"/>
          <p:cNvPicPr>
            <a:picLocks noChangeAspect="1" noChangeArrowheads="1"/>
          </p:cNvPicPr>
          <p:nvPr userDrawn="1"/>
        </p:nvPicPr>
        <p:blipFill>
          <a:blip r:embed="rId12"/>
          <a:srcRect/>
          <a:stretch>
            <a:fillRect/>
          </a:stretch>
        </p:blipFill>
        <p:spPr bwMode="auto">
          <a:xfrm>
            <a:off x="5629275" y="1274763"/>
            <a:ext cx="850900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5" name="Picture 15" descr="PPECLOGO-eff2-1-3"/>
          <p:cNvPicPr>
            <a:picLocks noChangeAspect="1" noChangeArrowheads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862013" y="1471613"/>
            <a:ext cx="736600" cy="61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6" name="Picture 14" descr="PPECLOGO-eff2-1-2"/>
          <p:cNvPicPr>
            <a:picLocks noChangeAspect="1" noChangeArrowheads="1"/>
          </p:cNvPicPr>
          <p:nvPr userDrawn="1"/>
        </p:nvPicPr>
        <p:blipFill>
          <a:blip r:embed="rId12"/>
          <a:srcRect/>
          <a:stretch>
            <a:fillRect/>
          </a:stretch>
        </p:blipFill>
        <p:spPr bwMode="auto">
          <a:xfrm>
            <a:off x="6480175" y="1906588"/>
            <a:ext cx="852488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7" name="Picture 15" descr="PPECLOGO-eff2-1-3"/>
          <p:cNvPicPr>
            <a:picLocks noChangeAspect="1" noChangeArrowheads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1839913" y="912813"/>
            <a:ext cx="860425" cy="722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8" name="Picture 15" descr="PPECLOGO-eff2-1-3"/>
          <p:cNvPicPr>
            <a:picLocks noChangeAspect="1" noChangeArrowheads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2270125" y="749300"/>
            <a:ext cx="860425" cy="722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9" name="Picture 15" descr="PPECLOGO-eff2-1-3"/>
          <p:cNvPicPr>
            <a:picLocks noChangeAspect="1" noChangeArrowheads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3130550" y="482600"/>
            <a:ext cx="1033463" cy="868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0" name="Picture 15" descr="PPECLOGO-eff2-1-3"/>
          <p:cNvPicPr>
            <a:picLocks noChangeAspect="1" noChangeArrowheads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712788" y="2247900"/>
            <a:ext cx="1306512" cy="1096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1" name="Picture 15" descr="PPECLOGO-eff2-1-3"/>
          <p:cNvPicPr>
            <a:picLocks noChangeAspect="1" noChangeArrowheads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5010150" y="2033588"/>
            <a:ext cx="1033463" cy="868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2" name="Picture 15" descr="PPECLOGO-eff2-1-3"/>
          <p:cNvPicPr>
            <a:picLocks noChangeAspect="1" noChangeArrowheads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6307138" y="1604963"/>
            <a:ext cx="1217612" cy="102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" name="Picture 15" descr="PPECLOGO-eff2-1-3"/>
          <p:cNvPicPr>
            <a:picLocks noChangeAspect="1" noChangeArrowheads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1258888" y="1778000"/>
            <a:ext cx="858837" cy="722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4" name="Picture 15" descr="PPECLOGO-eff2-1-3"/>
          <p:cNvPicPr>
            <a:picLocks noChangeAspect="1" noChangeArrowheads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2073275" y="2520950"/>
            <a:ext cx="1033463" cy="868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5" name="Picture 15" descr="PPECLOGO-eff2-1-3"/>
          <p:cNvPicPr>
            <a:picLocks noChangeAspect="1" noChangeArrowheads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207963" y="2232025"/>
            <a:ext cx="858837" cy="722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6" name="Picture 15" descr="PPECLOGO-eff2-1-3"/>
          <p:cNvPicPr>
            <a:picLocks noChangeAspect="1" noChangeArrowheads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2862263" y="2379663"/>
            <a:ext cx="860425" cy="722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7" name="等腰三角形 3"/>
          <p:cNvSpPr>
            <a:spLocks/>
          </p:cNvSpPr>
          <p:nvPr userDrawn="1"/>
        </p:nvSpPr>
        <p:spPr bwMode="auto">
          <a:xfrm flipH="1">
            <a:off x="-1307308" y="2108835"/>
            <a:ext cx="8113713" cy="2575560"/>
          </a:xfrm>
          <a:custGeom>
            <a:avLst/>
            <a:gdLst>
              <a:gd name="T0" fmla="*/ 0 w 7595496"/>
              <a:gd name="T1" fmla="*/ 225459 h 3398517"/>
              <a:gd name="T2" fmla="*/ 8113713 w 7595496"/>
              <a:gd name="T3" fmla="*/ 0 h 3398517"/>
              <a:gd name="T4" fmla="*/ 2699436 w 7595496"/>
              <a:gd name="T5" fmla="*/ 2147093 h 3398517"/>
              <a:gd name="T6" fmla="*/ 0 w 7595496"/>
              <a:gd name="T7" fmla="*/ 225459 h 3398517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7595496" h="3398517">
                <a:moveTo>
                  <a:pt x="0" y="356867"/>
                </a:moveTo>
                <a:lnTo>
                  <a:pt x="7595496" y="0"/>
                </a:lnTo>
                <a:lnTo>
                  <a:pt x="2527025" y="3398517"/>
                </a:lnTo>
                <a:lnTo>
                  <a:pt x="0" y="356867"/>
                </a:lnTo>
                <a:close/>
              </a:path>
            </a:pathLst>
          </a:custGeom>
          <a:solidFill>
            <a:srgbClr val="7030A0">
              <a:alpha val="76077"/>
            </a:srgbClr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148" name="等腰三角形 3"/>
          <p:cNvSpPr>
            <a:spLocks/>
          </p:cNvSpPr>
          <p:nvPr userDrawn="1"/>
        </p:nvSpPr>
        <p:spPr bwMode="auto">
          <a:xfrm>
            <a:off x="2691606" y="-815341"/>
            <a:ext cx="5978525" cy="2619376"/>
          </a:xfrm>
          <a:custGeom>
            <a:avLst/>
            <a:gdLst>
              <a:gd name="T0" fmla="*/ 409253 w 7882581"/>
              <a:gd name="T1" fmla="*/ 0 h 3453935"/>
              <a:gd name="T2" fmla="*/ 4332882 w 7882581"/>
              <a:gd name="T3" fmla="*/ 911207 h 3453935"/>
              <a:gd name="T4" fmla="*/ 5978135 w 7882581"/>
              <a:gd name="T5" fmla="*/ 2140476 h 3453935"/>
              <a:gd name="T6" fmla="*/ 0 w 7882581"/>
              <a:gd name="T7" fmla="*/ 2182882 h 3453935"/>
              <a:gd name="T8" fmla="*/ 409253 w 7882581"/>
              <a:gd name="T9" fmla="*/ 0 h 345393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882581" h="3453935">
                <a:moveTo>
                  <a:pt x="539628" y="0"/>
                </a:moveTo>
                <a:lnTo>
                  <a:pt x="5713202" y="1441787"/>
                </a:lnTo>
                <a:lnTo>
                  <a:pt x="7882581" y="3386837"/>
                </a:lnTo>
                <a:lnTo>
                  <a:pt x="0" y="3453935"/>
                </a:lnTo>
                <a:lnTo>
                  <a:pt x="539628" y="0"/>
                </a:lnTo>
                <a:close/>
              </a:path>
            </a:pathLst>
          </a:custGeom>
          <a:solidFill>
            <a:srgbClr val="7030A0">
              <a:alpha val="43921"/>
            </a:srgbClr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149" name="等腰三角形 3"/>
          <p:cNvSpPr>
            <a:spLocks/>
          </p:cNvSpPr>
          <p:nvPr userDrawn="1"/>
        </p:nvSpPr>
        <p:spPr bwMode="auto">
          <a:xfrm flipH="1">
            <a:off x="4972843" y="1666875"/>
            <a:ext cx="3408363" cy="3619500"/>
          </a:xfrm>
          <a:custGeom>
            <a:avLst/>
            <a:gdLst>
              <a:gd name="T0" fmla="*/ 0 w 3189661"/>
              <a:gd name="T1" fmla="*/ 935942 h 4770117"/>
              <a:gd name="T2" fmla="*/ 2336131 w 3189661"/>
              <a:gd name="T3" fmla="*/ 0 h 4770117"/>
              <a:gd name="T4" fmla="*/ 3408363 w 3189661"/>
              <a:gd name="T5" fmla="*/ 3014927 h 4770117"/>
              <a:gd name="T6" fmla="*/ 0 w 3189661"/>
              <a:gd name="T7" fmla="*/ 935942 h 4770117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3189661" h="4770117">
                <a:moveTo>
                  <a:pt x="0" y="1480817"/>
                </a:moveTo>
                <a:lnTo>
                  <a:pt x="2186230" y="0"/>
                </a:lnTo>
                <a:lnTo>
                  <a:pt x="3189661" y="4770117"/>
                </a:lnTo>
                <a:lnTo>
                  <a:pt x="0" y="1480817"/>
                </a:lnTo>
                <a:close/>
              </a:path>
            </a:pathLst>
          </a:custGeom>
          <a:solidFill>
            <a:srgbClr val="7030A0">
              <a:alpha val="50195"/>
            </a:srgbClr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slow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rAng="0" ptsTypes="">
                                      <p:cBhvr>
                                        <p:cTn id="42" dur="3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3.33333E-6 L -0.31632 3.33333E-6 " pathEditMode="relative" rAng="0" ptsTypes="AA">
                                      <p:cBhvr>
                                        <p:cTn id="44" dur="3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816" y="0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504 -1.85185E-6 L -0.46684 -1.85185E-6 " pathEditMode="relative" rAng="0" ptsTypes="AA">
                                      <p:cBhvr>
                                        <p:cTn id="46" dur="3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594" y="0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1.11111E-6 L -0.19531 1.11111E-6 " pathEditMode="relative" rAng="0" ptsTypes="AA">
                                      <p:cBhvr>
                                        <p:cTn id="48" dur="3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74" y="0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2.59259E-6 L -0.43594 2.59259E-6 " pathEditMode="relative" rAng="0" ptsTypes="AA">
                                      <p:cBhvr>
                                        <p:cTn id="50" dur="3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806" y="0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2.59259E-6 L -0.61719 2.59259E-6 " pathEditMode="relative" rAng="0" ptsTypes="AA">
                                      <p:cBhvr>
                                        <p:cTn id="52" dur="3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868" y="0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1.85185E-6 L -0.33577 -1.85185E-6 " pathEditMode="relative" rAng="0" ptsTypes="AA">
                                      <p:cBhvr>
                                        <p:cTn id="54" dur="3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788" y="0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1.85185E-6 L -0.57188 -1.85185E-6 " pathEditMode="relative" rAng="0" ptsTypes="AA">
                                      <p:cBhvr>
                                        <p:cTn id="56" dur="3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594" y="0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1.85185E-6 L -0.57188 -1.85185E-6 " pathEditMode="relative" rAng="0" ptsTypes="AA">
                                      <p:cBhvr>
                                        <p:cTn id="58" dur="3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594" y="0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2.59259E-6 L 0.43906 2.59259E-6 " pathEditMode="relative" rAng="0" ptsTypes="AA">
                                      <p:cBhvr>
                                        <p:cTn id="60" dur="3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944" y="0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2.96296E-6 L 0.62813 2.96296E-6 " pathEditMode="relative" rAng="0" ptsTypes="AA">
                                      <p:cBhvr>
                                        <p:cTn id="62" dur="3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406" y="0"/>
                                    </p:animMotion>
                                  </p:childTnLst>
                                </p:cTn>
                              </p:par>
                              <p:par>
                                <p:cTn id="63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2.96296E-6 L 0.42465 -2.96296E-6 " pathEditMode="relative" rAng="0" ptsTypes="AA">
                                      <p:cBhvr>
                                        <p:cTn id="64" dur="3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233" y="0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1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1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53" presetClass="exit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7" dur="1000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9" dur="10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53" presetClass="exit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2" dur="500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4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53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7" dur="500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9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53" presetClass="exit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2" dur="500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4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53" presetClass="exit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7" dur="500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9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42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61521E-8 9.80392E-7 L 0.03266 1.06961 " pathEditMode="relative" rAng="0" ptsTypes="AA">
                                      <p:cBhvr>
                                        <p:cTn id="142" dur="5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26" y="53480"/>
                                    </p:animMotion>
                                  </p:childTnLst>
                                </p:cTn>
                              </p:par>
                              <p:par>
                                <p:cTn id="143" presetID="42" presetClass="path" presetSubtype="0" repeatCount="indefinite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-4.44444E-6 -1.11111E-6 L 0.03941 1.09639 " pathEditMode="relative" rAng="0" ptsTypes="AA">
                                      <p:cBhvr>
                                        <p:cTn id="144" dur="6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62" y="54806"/>
                                    </p:animMotion>
                                  </p:childTnLst>
                                </p:cTn>
                              </p:par>
                              <p:par>
                                <p:cTn id="145" presetID="42" presetClass="path" presetSubtype="0" repeatCount="indefinite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-0.08159 -0.17445 L -0.02482 1.21944 " pathEditMode="relative" rAng="0" ptsTypes="AA">
                                      <p:cBhvr>
                                        <p:cTn id="146" dur="4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30" y="69694"/>
                                    </p:animMotion>
                                  </p:childTnLst>
                                </p:cTn>
                              </p:par>
                              <p:par>
                                <p:cTn id="147" presetID="42" presetClass="path" presetSubtype="0" repeatCount="indefinite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0.06858 -0.49194 L 0.15521 1.08306 " pathEditMode="relative" rAng="0" ptsTypes="AA">
                                      <p:cBhvr>
                                        <p:cTn id="148" dur="6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23" y="78750"/>
                                    </p:animMotion>
                                  </p:childTnLst>
                                </p:cTn>
                              </p:par>
                              <p:par>
                                <p:cTn id="149" presetID="42" presetClass="path" presetSubtype="0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96 -0.26333 L 0.15104 1.11 " pathEditMode="relative" rAng="0" ptsTypes="AA">
                                      <p:cBhvr>
                                        <p:cTn id="150" dur="5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43" y="68667"/>
                                    </p:animMotion>
                                  </p:childTnLst>
                                </p:cTn>
                              </p:par>
                              <p:par>
                                <p:cTn id="151" presetID="42" presetClass="path" presetSubtype="0" repeatCount="indefinite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0.00111 -0.17108 L 0.0707 1.12451 " pathEditMode="relative" rAng="0" ptsTypes="AA">
                                      <p:cBhvr>
                                        <p:cTn id="152" dur="58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73" y="64779"/>
                                    </p:animMotion>
                                  </p:childTnLst>
                                </p:cTn>
                              </p:par>
                              <p:par>
                                <p:cTn id="153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4" dur="5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5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6" dur="4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7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8" dur="3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9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0" dur="2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1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2" dur="2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3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4" dur="3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5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1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8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0" dur="1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1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3" dur="1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4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1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7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9" dur="1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0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1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3" presetID="42" presetClass="path" presetSubtype="0" repeatCount="indefinite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animMotion origin="layout" path="M -4.99449E-6 9.80392E-7 L 0.0725 1.09191 " pathEditMode="relative" rAng="0" ptsTypes="AA">
                                      <p:cBhvr>
                                        <p:cTn id="184" dur="6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25" y="54583"/>
                                    </p:animMotion>
                                  </p:childTnLst>
                                </p:cTn>
                              </p:par>
                              <p:par>
                                <p:cTn id="185" presetID="42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7431 0.00444 L 0.05122 1.16361 " pathEditMode="relative" rAng="0" ptsTypes="AA">
                                      <p:cBhvr>
                                        <p:cTn id="186" dur="675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63" y="57944"/>
                                    </p:animMotion>
                                  </p:childTnLst>
                                </p:cTn>
                              </p:par>
                              <p:par>
                                <p:cTn id="187" presetID="42" presetClass="path" presetSubtype="0" repeatCount="indefinite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animMotion origin="layout" path="M -0.14983 -0.17445 L -0.1283 1.21944 " pathEditMode="relative" rAng="0" ptsTypes="AA">
                                      <p:cBhvr>
                                        <p:cTn id="188" dur="6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76" y="69694"/>
                                    </p:animMotion>
                                  </p:childTnLst>
                                </p:cTn>
                              </p:par>
                              <p:par>
                                <p:cTn id="189" presetID="42" presetClass="path" presetSubtype="0" repeatCount="indefinite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animMotion origin="layout" path="M 0.06753 -0.49194 L 0.05555 1.15834 " pathEditMode="relative" rAng="0" ptsTypes="AA">
                                      <p:cBhvr>
                                        <p:cTn id="190" dur="475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08" y="82500"/>
                                    </p:animMotion>
                                  </p:childTnLst>
                                </p:cTn>
                              </p:par>
                              <p:par>
                                <p:cTn id="191" presetID="42" presetClass="path" presetSubtype="0" repeatCount="indefinite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0.16962 -0.32639 L 0.23524 1.12278 " pathEditMode="relative" rAng="0" ptsTypes="AA">
                                      <p:cBhvr>
                                        <p:cTn id="192" dur="825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81" y="72444"/>
                                    </p:animMotion>
                                  </p:childTnLst>
                                </p:cTn>
                              </p:par>
                              <p:par>
                                <p:cTn id="193" presetID="42" presetClass="path" presetSubtype="0" repeatCount="indefinite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0.05 -0.14333 L 0.08316 1.145 " pathEditMode="relative" rAng="0" ptsTypes="AA">
                                      <p:cBhvr>
                                        <p:cTn id="194" dur="625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49" y="64417"/>
                                    </p:animMotion>
                                  </p:childTnLst>
                                </p:cTn>
                              </p:par>
                              <p:par>
                                <p:cTn id="195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96" dur="5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7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98" dur="4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9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00" dur="3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1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02" dur="2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3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04" dur="2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5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06" dur="3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7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9" dur="1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0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2" dur="1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3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5" dur="1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6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8" dur="1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9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1" dur="1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2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4" dur="1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7" dur="1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8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0" dur="1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1" presetID="53" presetClass="exit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2" dur="1000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1000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4" dur="10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6" presetID="53" presetClass="exit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7" dur="500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500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9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1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3" dur="1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4" presetID="53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5" dur="500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6" dur="500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7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9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1" dur="1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2" presetID="53" presetClass="exit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3" dur="500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4" dur="500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55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7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9" dur="1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0" presetID="53" presetClass="exit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1" dur="500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2" dur="500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3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5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7" dur="1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8" presetID="10" presetClass="entr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0" dur="1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1" presetID="53" presetClass="exit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2" dur="500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3" dur="500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4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6" presetID="53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7" dur="500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8" dur="500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9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1" presetID="31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3" dur="9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4" dur="9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5" dur="9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6" dur="9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7" presetID="31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9" dur="9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0" dur="9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1" dur="9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2" dur="9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3" presetID="45" presetClass="entr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5" dur="9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6" dur="9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7" dur="9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8" presetID="31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0" dur="9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1" dur="9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2" dur="9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3" dur="9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4" presetID="45" presetClass="entr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6" dur="9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7" dur="9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8" dur="9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9" presetID="49" presetClass="entr" presetSubtype="0" decel="10000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1" dur="9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2" dur="9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3" dur="9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4" dur="9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5" presetID="6" presetClass="emph" presetSubtype="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316" dur="9500" fill="hold"/>
                                        <p:tgtEl>
                                          <p:spTgt spid="148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317" presetID="6" presetClass="emph" presetSubtype="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318" dur="9500" fill="hold"/>
                                        <p:tgtEl>
                                          <p:spTgt spid="149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319" presetID="6" presetClass="emph" presetSubtype="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320" dur="9500" fill="hold"/>
                                        <p:tgtEl>
                                          <p:spTgt spid="147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321" presetID="10" presetClass="exit" presetSubtype="0" fill="hold" grpId="3" nodeType="withEffect">
                                  <p:stCondLst>
                                    <p:cond delay="1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2" dur="10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4" presetID="10" presetClass="exit" presetSubtype="0" fill="hold" grpId="3" nodeType="withEffect">
                                  <p:stCondLst>
                                    <p:cond delay="1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5" dur="10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7" presetID="10" presetClass="exit" presetSubtype="0" fill="hold" grpId="3" nodeType="withEffect">
                                  <p:stCondLst>
                                    <p:cond delay="1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8" dur="10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0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2" dur="1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3" presetID="53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>
                                        <p:cTn id="334" dur="1000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5" dur="1000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36" dur="10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0" dur="1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1" presetID="53" presetClass="exit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42" dur="1000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3" dur="1000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44" dur="10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6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8" dur="1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9" presetID="53" presetClass="exit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350" dur="1000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1" dur="1000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52" dur="10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4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6" dur="1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7" presetID="53" presetClass="exit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58" dur="500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9" dur="500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60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2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4" dur="1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5" presetID="53" presetClass="exit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366" dur="1000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7" dur="1000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68" dur="10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0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2" dur="1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3" presetID="53" presetClass="exit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74" dur="500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5" dur="500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76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8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0" dur="1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1" presetID="53" presetClass="exit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82" dur="500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3" dur="500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84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6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8" dur="1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9" presetID="53" presetClass="exit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90" dur="500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1" dur="500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92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4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6" dur="1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7" presetID="53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98" dur="500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9" dur="500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00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2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4" dur="1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5" presetID="53" presetClass="exit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06" dur="500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7" dur="500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08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8" grpId="0" animBg="1"/>
      <p:bldP spid="118" grpId="1" animBg="1"/>
      <p:bldP spid="118" grpId="2" animBg="1"/>
      <p:bldP spid="119" grpId="0" animBg="1"/>
      <p:bldP spid="119" grpId="1" animBg="1"/>
      <p:bldP spid="119" grpId="2" animBg="1"/>
      <p:bldP spid="120" grpId="0" animBg="1"/>
      <p:bldP spid="120" grpId="1" animBg="1"/>
      <p:bldP spid="120" grpId="2" animBg="1"/>
      <p:bldP spid="121" grpId="0" animBg="1"/>
      <p:bldP spid="121" grpId="1" animBg="1"/>
      <p:bldP spid="121" grpId="2" animBg="1"/>
      <p:bldP spid="122" grpId="0" animBg="1"/>
      <p:bldP spid="122" grpId="1" animBg="1"/>
      <p:bldP spid="122" grpId="2" animBg="1"/>
      <p:bldP spid="123" grpId="0" animBg="1"/>
      <p:bldP spid="123" grpId="1" animBg="1"/>
      <p:bldP spid="123" grpId="2" animBg="1"/>
      <p:bldP spid="124" grpId="0" animBg="1"/>
      <p:bldP spid="124" grpId="1" animBg="1"/>
      <p:bldP spid="124" grpId="2" animBg="1"/>
      <p:bldP spid="125" grpId="0" animBg="1"/>
      <p:bldP spid="125" grpId="1" animBg="1"/>
      <p:bldP spid="125" grpId="2" animBg="1"/>
      <p:bldP spid="126" grpId="0" animBg="1"/>
      <p:bldP spid="126" grpId="1" animBg="1"/>
      <p:bldP spid="126" grpId="2" animBg="1"/>
      <p:bldP spid="127" grpId="0" animBg="1"/>
      <p:bldP spid="127" grpId="1" animBg="1"/>
      <p:bldP spid="127" grpId="2" animBg="1"/>
      <p:bldP spid="128" grpId="0" animBg="1"/>
      <p:bldP spid="128" grpId="1" animBg="1"/>
      <p:bldP spid="128" grpId="2" animBg="1"/>
      <p:bldP spid="129" grpId="0" animBg="1"/>
      <p:bldP spid="129" grpId="1" animBg="1"/>
      <p:bldP spid="129" grpId="2" animBg="1"/>
      <p:bldP spid="147" grpId="0" animBg="1"/>
      <p:bldP spid="147" grpId="1" animBg="1"/>
      <p:bldP spid="147" grpId="2" animBg="1"/>
      <p:bldP spid="147" grpId="3" animBg="1"/>
      <p:bldP spid="148" grpId="0" animBg="1"/>
      <p:bldP spid="148" grpId="1" animBg="1"/>
      <p:bldP spid="148" grpId="2" animBg="1"/>
      <p:bldP spid="148" grpId="3" animBg="1"/>
      <p:bldP spid="149" grpId="0" animBg="1"/>
      <p:bldP spid="149" grpId="1" animBg="1"/>
      <p:bldP spid="149" grpId="2" animBg="1"/>
      <p:bldP spid="149" grpId="3" animBg="1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6189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42350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56500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9285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87473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6587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79643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</p:sldLayoutIdLst>
  <p:transition spd="slow" advTm="0">
    <p:pull/>
  </p:transition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微软雅黑" pitchFamily="34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微软雅黑" pitchFamily="34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微软雅黑" pitchFamily="34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微软雅黑" pitchFamily="34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微软雅黑" pitchFamily="34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微软雅黑" pitchFamily="34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微软雅黑" pitchFamily="34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微软雅黑" pitchFamily="34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宋体" panose="02010600030101010101" pitchFamily="2" charset="-122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2018/5/26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宋体" panose="02010600030101010101" pitchFamily="2" charset="-122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235894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9" r:id="rId4"/>
    <p:sldLayoutId id="2147483670" r:id="rId5"/>
    <p:sldLayoutId id="2147483671" r:id="rId6"/>
    <p:sldLayoutId id="2147483672" r:id="rId7"/>
    <p:sldLayoutId id="2147483673" r:id="rId8"/>
    <p:sldLayoutId id="2147483674" r:id="rId9"/>
    <p:sldLayoutId id="2147483675" r:id="rId10"/>
    <p:sldLayoutId id="2147483676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10" Type="http://schemas.openxmlformats.org/officeDocument/2006/relationships/image" Target="../media/image28.png"/><Relationship Id="rId4" Type="http://schemas.openxmlformats.org/officeDocument/2006/relationships/image" Target="../media/image22.png"/><Relationship Id="rId9" Type="http://schemas.openxmlformats.org/officeDocument/2006/relationships/image" Target="../media/image27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9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" name="图片 275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667000" y="720693"/>
            <a:ext cx="3899228" cy="3981545"/>
          </a:xfrm>
          <a:prstGeom prst="rect">
            <a:avLst/>
          </a:prstGeom>
          <a:effectLst>
            <a:reflection blurRad="6350" stA="50000" endA="300" endPos="38500" dist="50800" dir="5400000" sy="-100000" algn="bl" rotWithShape="0"/>
          </a:effectLst>
        </p:spPr>
      </p:pic>
      <p:pic>
        <p:nvPicPr>
          <p:cNvPr id="275" name="图片 27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67000" y="720725"/>
            <a:ext cx="3898900" cy="3981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77" name="Group 550"/>
          <p:cNvGrpSpPr>
            <a:grpSpLocks/>
          </p:cNvGrpSpPr>
          <p:nvPr/>
        </p:nvGrpSpPr>
        <p:grpSpPr bwMode="auto">
          <a:xfrm>
            <a:off x="3914775" y="827088"/>
            <a:ext cx="1403350" cy="1401762"/>
            <a:chOff x="295" y="3475"/>
            <a:chExt cx="1407" cy="1407"/>
          </a:xfrm>
        </p:grpSpPr>
        <p:sp>
          <p:nvSpPr>
            <p:cNvPr id="278" name="Oval 551"/>
            <p:cNvSpPr>
              <a:spLocks noChangeArrowheads="1"/>
            </p:cNvSpPr>
            <p:nvPr/>
          </p:nvSpPr>
          <p:spPr bwMode="auto">
            <a:xfrm>
              <a:off x="295" y="3475"/>
              <a:ext cx="1407" cy="1407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gamma/>
                    <a:shade val="81961"/>
                    <a:invGamma/>
                    <a:alpha val="1200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grpSp>
          <p:nvGrpSpPr>
            <p:cNvPr id="5340" name="Group 552"/>
            <p:cNvGrpSpPr>
              <a:grpSpLocks/>
            </p:cNvGrpSpPr>
            <p:nvPr/>
          </p:nvGrpSpPr>
          <p:grpSpPr bwMode="auto">
            <a:xfrm>
              <a:off x="475" y="3657"/>
              <a:ext cx="1056" cy="1055"/>
              <a:chOff x="-6059" y="-2209"/>
              <a:chExt cx="2219" cy="2219"/>
            </a:xfrm>
          </p:grpSpPr>
          <p:sp>
            <p:nvSpPr>
              <p:cNvPr id="5341" name="Oval 553"/>
              <p:cNvSpPr>
                <a:spLocks noChangeArrowheads="1"/>
              </p:cNvSpPr>
              <p:nvPr/>
            </p:nvSpPr>
            <p:spPr bwMode="auto">
              <a:xfrm>
                <a:off x="-6056" y="-2132"/>
                <a:ext cx="2132" cy="2132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tx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微软雅黑" pitchFamily="34" charset="-122"/>
                </a:endParaRPr>
              </a:p>
            </p:txBody>
          </p:sp>
          <p:grpSp>
            <p:nvGrpSpPr>
              <p:cNvPr id="5342" name="Group 554"/>
              <p:cNvGrpSpPr>
                <a:grpSpLocks/>
              </p:cNvGrpSpPr>
              <p:nvPr/>
            </p:nvGrpSpPr>
            <p:grpSpPr bwMode="auto">
              <a:xfrm>
                <a:off x="-6059" y="-2209"/>
                <a:ext cx="2219" cy="2219"/>
                <a:chOff x="-4063" y="-880"/>
                <a:chExt cx="2219" cy="2219"/>
              </a:xfrm>
            </p:grpSpPr>
            <p:grpSp>
              <p:nvGrpSpPr>
                <p:cNvPr id="5343" name="Group 555"/>
                <p:cNvGrpSpPr>
                  <a:grpSpLocks/>
                </p:cNvGrpSpPr>
                <p:nvPr/>
              </p:nvGrpSpPr>
              <p:grpSpPr bwMode="auto">
                <a:xfrm>
                  <a:off x="-4063" y="-880"/>
                  <a:ext cx="2219" cy="2219"/>
                  <a:chOff x="-3927" y="-789"/>
                  <a:chExt cx="2219" cy="2219"/>
                </a:xfrm>
              </p:grpSpPr>
              <p:grpSp>
                <p:nvGrpSpPr>
                  <p:cNvPr id="5359" name="Group 556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-3927" y="-788"/>
                    <a:ext cx="2219" cy="2202"/>
                    <a:chOff x="168" y="696"/>
                    <a:chExt cx="1429" cy="1429"/>
                  </a:xfrm>
                </p:grpSpPr>
                <p:grpSp>
                  <p:nvGrpSpPr>
                    <p:cNvPr id="5367" name="Group 557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5371" name="AutoShape 558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  <p:sp>
                    <p:nvSpPr>
                      <p:cNvPr id="5372" name="AutoShape 559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</p:grpSp>
                <p:grpSp>
                  <p:nvGrpSpPr>
                    <p:cNvPr id="5368" name="Group 560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5369" name="AutoShape 561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  <p:sp>
                    <p:nvSpPr>
                      <p:cNvPr id="5370" name="AutoShape 562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</p:grpSp>
              </p:grpSp>
              <p:grpSp>
                <p:nvGrpSpPr>
                  <p:cNvPr id="5360" name="Group 563"/>
                  <p:cNvGrpSpPr>
                    <a:grpSpLocks noChangeAspect="1"/>
                  </p:cNvGrpSpPr>
                  <p:nvPr/>
                </p:nvGrpSpPr>
                <p:grpSpPr bwMode="auto">
                  <a:xfrm rot="2700000">
                    <a:off x="-3928" y="-780"/>
                    <a:ext cx="2219" cy="2202"/>
                    <a:chOff x="168" y="696"/>
                    <a:chExt cx="1429" cy="1429"/>
                  </a:xfrm>
                </p:grpSpPr>
                <p:grpSp>
                  <p:nvGrpSpPr>
                    <p:cNvPr id="5361" name="Group 564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5365" name="AutoShape 565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  <p:sp>
                    <p:nvSpPr>
                      <p:cNvPr id="5366" name="AutoShape 566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</p:grpSp>
                <p:grpSp>
                  <p:nvGrpSpPr>
                    <p:cNvPr id="5362" name="Group 567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5363" name="AutoShape 568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  <p:sp>
                    <p:nvSpPr>
                      <p:cNvPr id="5364" name="AutoShape 569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</p:grpSp>
              </p:grpSp>
            </p:grpSp>
            <p:grpSp>
              <p:nvGrpSpPr>
                <p:cNvPr id="5344" name="Group 570"/>
                <p:cNvGrpSpPr>
                  <a:grpSpLocks/>
                </p:cNvGrpSpPr>
                <p:nvPr/>
              </p:nvGrpSpPr>
              <p:grpSpPr bwMode="auto">
                <a:xfrm rot="1320000">
                  <a:off x="-3747" y="-523"/>
                  <a:ext cx="1555" cy="1554"/>
                  <a:chOff x="-3927" y="-789"/>
                  <a:chExt cx="2219" cy="2219"/>
                </a:xfrm>
              </p:grpSpPr>
              <p:grpSp>
                <p:nvGrpSpPr>
                  <p:cNvPr id="5345" name="Group 571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-3927" y="-788"/>
                    <a:ext cx="2219" cy="2202"/>
                    <a:chOff x="168" y="696"/>
                    <a:chExt cx="1429" cy="1429"/>
                  </a:xfrm>
                </p:grpSpPr>
                <p:grpSp>
                  <p:nvGrpSpPr>
                    <p:cNvPr id="5353" name="Group 572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5357" name="AutoShape 573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  <p:sp>
                    <p:nvSpPr>
                      <p:cNvPr id="5358" name="AutoShape 574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</p:grpSp>
                <p:grpSp>
                  <p:nvGrpSpPr>
                    <p:cNvPr id="5354" name="Group 575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5355" name="AutoShape 576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  <p:sp>
                    <p:nvSpPr>
                      <p:cNvPr id="5356" name="AutoShape 577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</p:grpSp>
              </p:grpSp>
              <p:grpSp>
                <p:nvGrpSpPr>
                  <p:cNvPr id="5346" name="Group 578"/>
                  <p:cNvGrpSpPr>
                    <a:grpSpLocks noChangeAspect="1"/>
                  </p:cNvGrpSpPr>
                  <p:nvPr/>
                </p:nvGrpSpPr>
                <p:grpSpPr bwMode="auto">
                  <a:xfrm rot="2700000">
                    <a:off x="-3928" y="-780"/>
                    <a:ext cx="2219" cy="2202"/>
                    <a:chOff x="168" y="696"/>
                    <a:chExt cx="1429" cy="1429"/>
                  </a:xfrm>
                </p:grpSpPr>
                <p:grpSp>
                  <p:nvGrpSpPr>
                    <p:cNvPr id="5347" name="Group 579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5351" name="AutoShape 580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  <p:sp>
                    <p:nvSpPr>
                      <p:cNvPr id="5352" name="AutoShape 581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</p:grpSp>
                <p:grpSp>
                  <p:nvGrpSpPr>
                    <p:cNvPr id="5348" name="Group 582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5349" name="AutoShape 583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  <p:sp>
                    <p:nvSpPr>
                      <p:cNvPr id="5350" name="AutoShape 584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</p:grpSp>
              </p:grpSp>
            </p:grpSp>
          </p:grpSp>
        </p:grpSp>
      </p:grpSp>
      <p:sp>
        <p:nvSpPr>
          <p:cNvPr id="312" name="TextBox 311"/>
          <p:cNvSpPr txBox="1"/>
          <p:nvPr/>
        </p:nvSpPr>
        <p:spPr>
          <a:xfrm>
            <a:off x="2767899" y="2736709"/>
            <a:ext cx="3775394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 smtClean="0">
                <a:solidFill>
                  <a:srgbClr val="FF0000"/>
                </a:solidFill>
                <a:effectLst>
                  <a:glow rad="393700">
                    <a:schemeClr val="bg1"/>
                  </a:glow>
                  <a:outerShdw blurRad="101600" dist="38100" dir="5400000" algn="t" rotWithShape="0">
                    <a:prstClr val="black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公司颁奖典礼年会总结</a:t>
            </a:r>
            <a:endParaRPr lang="zh-CN" altLang="en-US" sz="3200" b="1" dirty="0">
              <a:solidFill>
                <a:srgbClr val="FF0000"/>
              </a:solidFill>
              <a:effectLst>
                <a:glow rad="393700">
                  <a:schemeClr val="bg1"/>
                </a:glow>
                <a:outerShdw blurRad="101600" dist="38100" dir="5400000" algn="t" rotWithShape="0">
                  <a:prstClr val="black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13" name="图片 31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05000" y="3332163"/>
            <a:ext cx="5187950" cy="146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4" name="Picture 3" descr="C:\Users\PC\Desktop\wwe2e.png"/>
          <p:cNvPicPr>
            <a:picLocks noChangeAspect="1" noChangeArrowheads="1"/>
          </p:cNvPicPr>
          <p:nvPr/>
        </p:nvPicPr>
        <p:blipFill>
          <a:blip r:embed="rId4">
            <a:duotone>
              <a:schemeClr val="accent6">
                <a:shade val="45000"/>
                <a:satMod val="135000"/>
              </a:schemeClr>
              <a:prstClr val="white"/>
            </a:duotone>
            <a:extLst/>
          </a:blip>
          <a:srcRect/>
          <a:stretch>
            <a:fillRect/>
          </a:stretch>
        </p:blipFill>
        <p:spPr bwMode="auto">
          <a:xfrm>
            <a:off x="9180512" y="2729873"/>
            <a:ext cx="10867795" cy="617746"/>
          </a:xfrm>
          <a:prstGeom prst="rect">
            <a:avLst/>
          </a:prstGeom>
          <a:noFill/>
          <a:extLst/>
        </p:spPr>
      </p:pic>
      <p:pic>
        <p:nvPicPr>
          <p:cNvPr id="315" name="Picture 3" descr="C:\Users\PC\Desktop\wwe2e.png"/>
          <p:cNvPicPr>
            <a:picLocks noChangeAspect="1" noChangeArrowheads="1"/>
          </p:cNvPicPr>
          <p:nvPr/>
        </p:nvPicPr>
        <p:blipFill>
          <a:blip r:embed="rId4">
            <a:duotone>
              <a:schemeClr val="accent6">
                <a:shade val="45000"/>
                <a:satMod val="135000"/>
              </a:schemeClr>
              <a:prstClr val="white"/>
            </a:duotone>
            <a:extLst/>
          </a:blip>
          <a:srcRect/>
          <a:stretch>
            <a:fillRect/>
          </a:stretch>
        </p:blipFill>
        <p:spPr bwMode="auto">
          <a:xfrm>
            <a:off x="-10904307" y="3853573"/>
            <a:ext cx="10867795" cy="505546"/>
          </a:xfrm>
          <a:prstGeom prst="rect">
            <a:avLst/>
          </a:prstGeom>
          <a:noFill/>
          <a:extLst/>
        </p:spPr>
      </p:pic>
      <p:grpSp>
        <p:nvGrpSpPr>
          <p:cNvPr id="316" name="Group 550"/>
          <p:cNvGrpSpPr>
            <a:grpSpLocks/>
          </p:cNvGrpSpPr>
          <p:nvPr/>
        </p:nvGrpSpPr>
        <p:grpSpPr bwMode="auto">
          <a:xfrm>
            <a:off x="2255838" y="3257550"/>
            <a:ext cx="1817687" cy="1816100"/>
            <a:chOff x="295" y="3475"/>
            <a:chExt cx="1407" cy="1407"/>
          </a:xfrm>
        </p:grpSpPr>
        <p:sp>
          <p:nvSpPr>
            <p:cNvPr id="317" name="Oval 551"/>
            <p:cNvSpPr>
              <a:spLocks noChangeArrowheads="1"/>
            </p:cNvSpPr>
            <p:nvPr/>
          </p:nvSpPr>
          <p:spPr bwMode="auto">
            <a:xfrm>
              <a:off x="295" y="3475"/>
              <a:ext cx="1407" cy="1407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gamma/>
                    <a:shade val="81961"/>
                    <a:invGamma/>
                    <a:alpha val="1200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grpSp>
          <p:nvGrpSpPr>
            <p:cNvPr id="5306" name="Group 552"/>
            <p:cNvGrpSpPr>
              <a:grpSpLocks/>
            </p:cNvGrpSpPr>
            <p:nvPr/>
          </p:nvGrpSpPr>
          <p:grpSpPr bwMode="auto">
            <a:xfrm>
              <a:off x="476" y="3657"/>
              <a:ext cx="1050" cy="1050"/>
              <a:chOff x="-6056" y="-2208"/>
              <a:chExt cx="2208" cy="2208"/>
            </a:xfrm>
          </p:grpSpPr>
          <p:sp>
            <p:nvSpPr>
              <p:cNvPr id="5307" name="Oval 553"/>
              <p:cNvSpPr>
                <a:spLocks noChangeArrowheads="1"/>
              </p:cNvSpPr>
              <p:nvPr/>
            </p:nvSpPr>
            <p:spPr bwMode="auto">
              <a:xfrm>
                <a:off x="-6056" y="-2132"/>
                <a:ext cx="2132" cy="2132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tx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微软雅黑" pitchFamily="34" charset="-122"/>
                </a:endParaRPr>
              </a:p>
            </p:txBody>
          </p:sp>
          <p:grpSp>
            <p:nvGrpSpPr>
              <p:cNvPr id="5308" name="Group 554"/>
              <p:cNvGrpSpPr>
                <a:grpSpLocks/>
              </p:cNvGrpSpPr>
              <p:nvPr/>
            </p:nvGrpSpPr>
            <p:grpSpPr bwMode="auto">
              <a:xfrm>
                <a:off x="-6056" y="-2208"/>
                <a:ext cx="2208" cy="2208"/>
                <a:chOff x="-4060" y="-879"/>
                <a:chExt cx="2208" cy="2208"/>
              </a:xfrm>
            </p:grpSpPr>
            <p:grpSp>
              <p:nvGrpSpPr>
                <p:cNvPr id="5309" name="Group 555"/>
                <p:cNvGrpSpPr>
                  <a:grpSpLocks/>
                </p:cNvGrpSpPr>
                <p:nvPr/>
              </p:nvGrpSpPr>
              <p:grpSpPr bwMode="auto">
                <a:xfrm>
                  <a:off x="-4060" y="-879"/>
                  <a:ext cx="2208" cy="2208"/>
                  <a:chOff x="-3924" y="-788"/>
                  <a:chExt cx="2208" cy="2208"/>
                </a:xfrm>
              </p:grpSpPr>
              <p:grpSp>
                <p:nvGrpSpPr>
                  <p:cNvPr id="5325" name="Group 556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-3924" y="-788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5333" name="Group 557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5337" name="AutoShape 558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  <p:sp>
                    <p:nvSpPr>
                      <p:cNvPr id="5338" name="AutoShape 559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</p:grpSp>
                <p:grpSp>
                  <p:nvGrpSpPr>
                    <p:cNvPr id="5334" name="Group 560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5335" name="AutoShape 561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  <p:sp>
                    <p:nvSpPr>
                      <p:cNvPr id="5336" name="AutoShape 562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</p:grpSp>
              </p:grpSp>
              <p:grpSp>
                <p:nvGrpSpPr>
                  <p:cNvPr id="5326" name="Group 563"/>
                  <p:cNvGrpSpPr>
                    <a:grpSpLocks noChangeAspect="1"/>
                  </p:cNvGrpSpPr>
                  <p:nvPr/>
                </p:nvGrpSpPr>
                <p:grpSpPr bwMode="auto">
                  <a:xfrm rot="2700000">
                    <a:off x="-3927" y="-785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5327" name="Group 564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5331" name="AutoShape 565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  <p:sp>
                    <p:nvSpPr>
                      <p:cNvPr id="5332" name="AutoShape 566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</p:grpSp>
                <p:grpSp>
                  <p:nvGrpSpPr>
                    <p:cNvPr id="5328" name="Group 567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5329" name="AutoShape 568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  <p:sp>
                    <p:nvSpPr>
                      <p:cNvPr id="5330" name="AutoShape 569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</p:grpSp>
              </p:grpSp>
            </p:grpSp>
            <p:grpSp>
              <p:nvGrpSpPr>
                <p:cNvPr id="5310" name="Group 570"/>
                <p:cNvGrpSpPr>
                  <a:grpSpLocks/>
                </p:cNvGrpSpPr>
                <p:nvPr/>
              </p:nvGrpSpPr>
              <p:grpSpPr bwMode="auto">
                <a:xfrm rot="1320000">
                  <a:off x="-3742" y="-520"/>
                  <a:ext cx="1546" cy="1546"/>
                  <a:chOff x="-3924" y="-788"/>
                  <a:chExt cx="2208" cy="2208"/>
                </a:xfrm>
              </p:grpSpPr>
              <p:grpSp>
                <p:nvGrpSpPr>
                  <p:cNvPr id="5311" name="Group 571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-3924" y="-788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5319" name="Group 572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5323" name="AutoShape 573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  <p:sp>
                    <p:nvSpPr>
                      <p:cNvPr id="5324" name="AutoShape 574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</p:grpSp>
                <p:grpSp>
                  <p:nvGrpSpPr>
                    <p:cNvPr id="5320" name="Group 575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5321" name="AutoShape 576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  <p:sp>
                    <p:nvSpPr>
                      <p:cNvPr id="5322" name="AutoShape 577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</p:grpSp>
              </p:grpSp>
              <p:grpSp>
                <p:nvGrpSpPr>
                  <p:cNvPr id="5312" name="Group 578"/>
                  <p:cNvGrpSpPr>
                    <a:grpSpLocks noChangeAspect="1"/>
                  </p:cNvGrpSpPr>
                  <p:nvPr/>
                </p:nvGrpSpPr>
                <p:grpSpPr bwMode="auto">
                  <a:xfrm rot="2700000">
                    <a:off x="-3927" y="-785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5313" name="Group 579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5317" name="AutoShape 580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  <p:sp>
                    <p:nvSpPr>
                      <p:cNvPr id="5318" name="AutoShape 581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</p:grpSp>
                <p:grpSp>
                  <p:nvGrpSpPr>
                    <p:cNvPr id="5314" name="Group 582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5315" name="AutoShape 583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  <p:sp>
                    <p:nvSpPr>
                      <p:cNvPr id="5316" name="AutoShape 584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</p:grpSp>
              </p:grpSp>
            </p:grpSp>
          </p:grpSp>
        </p:grpSp>
      </p:grpSp>
      <p:grpSp>
        <p:nvGrpSpPr>
          <p:cNvPr id="351" name="Group 550"/>
          <p:cNvGrpSpPr>
            <a:grpSpLocks/>
          </p:cNvGrpSpPr>
          <p:nvPr/>
        </p:nvGrpSpPr>
        <p:grpSpPr bwMode="auto">
          <a:xfrm>
            <a:off x="6564313" y="2951163"/>
            <a:ext cx="3798887" cy="3797300"/>
            <a:chOff x="295" y="3475"/>
            <a:chExt cx="1407" cy="1407"/>
          </a:xfrm>
        </p:grpSpPr>
        <p:sp>
          <p:nvSpPr>
            <p:cNvPr id="352" name="Oval 551"/>
            <p:cNvSpPr>
              <a:spLocks noChangeArrowheads="1"/>
            </p:cNvSpPr>
            <p:nvPr/>
          </p:nvSpPr>
          <p:spPr bwMode="auto">
            <a:xfrm>
              <a:off x="295" y="3475"/>
              <a:ext cx="1407" cy="1407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gamma/>
                    <a:shade val="81961"/>
                    <a:invGamma/>
                    <a:alpha val="1200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grpSp>
          <p:nvGrpSpPr>
            <p:cNvPr id="5272" name="Group 552"/>
            <p:cNvGrpSpPr>
              <a:grpSpLocks/>
            </p:cNvGrpSpPr>
            <p:nvPr/>
          </p:nvGrpSpPr>
          <p:grpSpPr bwMode="auto">
            <a:xfrm>
              <a:off x="476" y="3657"/>
              <a:ext cx="1050" cy="1050"/>
              <a:chOff x="-6056" y="-2208"/>
              <a:chExt cx="2208" cy="2208"/>
            </a:xfrm>
          </p:grpSpPr>
          <p:sp>
            <p:nvSpPr>
              <p:cNvPr id="5273" name="Oval 553"/>
              <p:cNvSpPr>
                <a:spLocks noChangeArrowheads="1"/>
              </p:cNvSpPr>
              <p:nvPr/>
            </p:nvSpPr>
            <p:spPr bwMode="auto">
              <a:xfrm>
                <a:off x="-6056" y="-2132"/>
                <a:ext cx="2132" cy="2132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tx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微软雅黑" pitchFamily="34" charset="-122"/>
                </a:endParaRPr>
              </a:p>
            </p:txBody>
          </p:sp>
          <p:grpSp>
            <p:nvGrpSpPr>
              <p:cNvPr id="5274" name="Group 554"/>
              <p:cNvGrpSpPr>
                <a:grpSpLocks/>
              </p:cNvGrpSpPr>
              <p:nvPr/>
            </p:nvGrpSpPr>
            <p:grpSpPr bwMode="auto">
              <a:xfrm>
                <a:off x="-6056" y="-2208"/>
                <a:ext cx="2208" cy="2208"/>
                <a:chOff x="-4060" y="-879"/>
                <a:chExt cx="2208" cy="2208"/>
              </a:xfrm>
            </p:grpSpPr>
            <p:grpSp>
              <p:nvGrpSpPr>
                <p:cNvPr id="5275" name="Group 555"/>
                <p:cNvGrpSpPr>
                  <a:grpSpLocks/>
                </p:cNvGrpSpPr>
                <p:nvPr/>
              </p:nvGrpSpPr>
              <p:grpSpPr bwMode="auto">
                <a:xfrm>
                  <a:off x="-4060" y="-879"/>
                  <a:ext cx="2208" cy="2208"/>
                  <a:chOff x="-3924" y="-788"/>
                  <a:chExt cx="2208" cy="2208"/>
                </a:xfrm>
              </p:grpSpPr>
              <p:grpSp>
                <p:nvGrpSpPr>
                  <p:cNvPr id="5291" name="Group 556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-3924" y="-788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5299" name="Group 557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5303" name="AutoShape 558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  <p:sp>
                    <p:nvSpPr>
                      <p:cNvPr id="5304" name="AutoShape 559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</p:grpSp>
                <p:grpSp>
                  <p:nvGrpSpPr>
                    <p:cNvPr id="5300" name="Group 560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5301" name="AutoShape 561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  <p:sp>
                    <p:nvSpPr>
                      <p:cNvPr id="5302" name="AutoShape 562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</p:grpSp>
              </p:grpSp>
              <p:grpSp>
                <p:nvGrpSpPr>
                  <p:cNvPr id="5292" name="Group 563"/>
                  <p:cNvGrpSpPr>
                    <a:grpSpLocks noChangeAspect="1"/>
                  </p:cNvGrpSpPr>
                  <p:nvPr/>
                </p:nvGrpSpPr>
                <p:grpSpPr bwMode="auto">
                  <a:xfrm rot="2700000">
                    <a:off x="-3927" y="-785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5293" name="Group 564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5297" name="AutoShape 565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  <p:sp>
                    <p:nvSpPr>
                      <p:cNvPr id="5298" name="AutoShape 566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</p:grpSp>
                <p:grpSp>
                  <p:nvGrpSpPr>
                    <p:cNvPr id="5294" name="Group 567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5295" name="AutoShape 568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  <p:sp>
                    <p:nvSpPr>
                      <p:cNvPr id="5296" name="AutoShape 569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</p:grpSp>
              </p:grpSp>
            </p:grpSp>
            <p:grpSp>
              <p:nvGrpSpPr>
                <p:cNvPr id="5276" name="Group 570"/>
                <p:cNvGrpSpPr>
                  <a:grpSpLocks/>
                </p:cNvGrpSpPr>
                <p:nvPr/>
              </p:nvGrpSpPr>
              <p:grpSpPr bwMode="auto">
                <a:xfrm rot="1320000">
                  <a:off x="-3742" y="-520"/>
                  <a:ext cx="1546" cy="1546"/>
                  <a:chOff x="-3924" y="-788"/>
                  <a:chExt cx="2208" cy="2208"/>
                </a:xfrm>
              </p:grpSpPr>
              <p:grpSp>
                <p:nvGrpSpPr>
                  <p:cNvPr id="5277" name="Group 571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-3924" y="-788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5285" name="Group 572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5289" name="AutoShape 573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  <p:sp>
                    <p:nvSpPr>
                      <p:cNvPr id="5290" name="AutoShape 574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</p:grpSp>
                <p:grpSp>
                  <p:nvGrpSpPr>
                    <p:cNvPr id="5286" name="Group 575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5287" name="AutoShape 576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  <p:sp>
                    <p:nvSpPr>
                      <p:cNvPr id="5288" name="AutoShape 577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</p:grpSp>
              </p:grpSp>
              <p:grpSp>
                <p:nvGrpSpPr>
                  <p:cNvPr id="5278" name="Group 578"/>
                  <p:cNvGrpSpPr>
                    <a:grpSpLocks noChangeAspect="1"/>
                  </p:cNvGrpSpPr>
                  <p:nvPr/>
                </p:nvGrpSpPr>
                <p:grpSpPr bwMode="auto">
                  <a:xfrm rot="2700000">
                    <a:off x="-3927" y="-785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5279" name="Group 579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5283" name="AutoShape 580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  <p:sp>
                    <p:nvSpPr>
                      <p:cNvPr id="5284" name="AutoShape 581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</p:grpSp>
                <p:grpSp>
                  <p:nvGrpSpPr>
                    <p:cNvPr id="5280" name="Group 582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5281" name="AutoShape 583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  <p:sp>
                    <p:nvSpPr>
                      <p:cNvPr id="5282" name="AutoShape 584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</p:grpSp>
              </p:grpSp>
            </p:grpSp>
          </p:grpSp>
        </p:grpSp>
      </p:grpSp>
      <p:grpSp>
        <p:nvGrpSpPr>
          <p:cNvPr id="386" name="Group 550"/>
          <p:cNvGrpSpPr>
            <a:grpSpLocks/>
          </p:cNvGrpSpPr>
          <p:nvPr/>
        </p:nvGrpSpPr>
        <p:grpSpPr bwMode="auto">
          <a:xfrm>
            <a:off x="5446713" y="-171450"/>
            <a:ext cx="1817687" cy="1816100"/>
            <a:chOff x="295" y="3475"/>
            <a:chExt cx="1407" cy="1407"/>
          </a:xfrm>
        </p:grpSpPr>
        <p:sp>
          <p:nvSpPr>
            <p:cNvPr id="387" name="Oval 551"/>
            <p:cNvSpPr>
              <a:spLocks noChangeArrowheads="1"/>
            </p:cNvSpPr>
            <p:nvPr/>
          </p:nvSpPr>
          <p:spPr bwMode="auto">
            <a:xfrm>
              <a:off x="295" y="3475"/>
              <a:ext cx="1407" cy="1407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gamma/>
                    <a:shade val="81961"/>
                    <a:invGamma/>
                    <a:alpha val="1200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grpSp>
          <p:nvGrpSpPr>
            <p:cNvPr id="5238" name="Group 552"/>
            <p:cNvGrpSpPr>
              <a:grpSpLocks/>
            </p:cNvGrpSpPr>
            <p:nvPr/>
          </p:nvGrpSpPr>
          <p:grpSpPr bwMode="auto">
            <a:xfrm>
              <a:off x="476" y="3657"/>
              <a:ext cx="1050" cy="1050"/>
              <a:chOff x="-6056" y="-2208"/>
              <a:chExt cx="2208" cy="2208"/>
            </a:xfrm>
          </p:grpSpPr>
          <p:sp>
            <p:nvSpPr>
              <p:cNvPr id="5239" name="Oval 553"/>
              <p:cNvSpPr>
                <a:spLocks noChangeArrowheads="1"/>
              </p:cNvSpPr>
              <p:nvPr/>
            </p:nvSpPr>
            <p:spPr bwMode="auto">
              <a:xfrm>
                <a:off x="-6056" y="-2132"/>
                <a:ext cx="2132" cy="2132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tx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微软雅黑" pitchFamily="34" charset="-122"/>
                </a:endParaRPr>
              </a:p>
            </p:txBody>
          </p:sp>
          <p:grpSp>
            <p:nvGrpSpPr>
              <p:cNvPr id="5240" name="Group 554"/>
              <p:cNvGrpSpPr>
                <a:grpSpLocks/>
              </p:cNvGrpSpPr>
              <p:nvPr/>
            </p:nvGrpSpPr>
            <p:grpSpPr bwMode="auto">
              <a:xfrm>
                <a:off x="-6056" y="-2208"/>
                <a:ext cx="2208" cy="2208"/>
                <a:chOff x="-4060" y="-879"/>
                <a:chExt cx="2208" cy="2208"/>
              </a:xfrm>
            </p:grpSpPr>
            <p:grpSp>
              <p:nvGrpSpPr>
                <p:cNvPr id="5241" name="Group 555"/>
                <p:cNvGrpSpPr>
                  <a:grpSpLocks/>
                </p:cNvGrpSpPr>
                <p:nvPr/>
              </p:nvGrpSpPr>
              <p:grpSpPr bwMode="auto">
                <a:xfrm>
                  <a:off x="-4060" y="-879"/>
                  <a:ext cx="2208" cy="2208"/>
                  <a:chOff x="-3924" y="-788"/>
                  <a:chExt cx="2208" cy="2208"/>
                </a:xfrm>
              </p:grpSpPr>
              <p:grpSp>
                <p:nvGrpSpPr>
                  <p:cNvPr id="5257" name="Group 556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-3924" y="-788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5265" name="Group 557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5269" name="AutoShape 558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  <p:sp>
                    <p:nvSpPr>
                      <p:cNvPr id="5270" name="AutoShape 559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</p:grpSp>
                <p:grpSp>
                  <p:nvGrpSpPr>
                    <p:cNvPr id="5266" name="Group 560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5267" name="AutoShape 561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  <p:sp>
                    <p:nvSpPr>
                      <p:cNvPr id="5268" name="AutoShape 562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</p:grpSp>
              </p:grpSp>
              <p:grpSp>
                <p:nvGrpSpPr>
                  <p:cNvPr id="5258" name="Group 563"/>
                  <p:cNvGrpSpPr>
                    <a:grpSpLocks noChangeAspect="1"/>
                  </p:cNvGrpSpPr>
                  <p:nvPr/>
                </p:nvGrpSpPr>
                <p:grpSpPr bwMode="auto">
                  <a:xfrm rot="2700000">
                    <a:off x="-3927" y="-785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5259" name="Group 564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5263" name="AutoShape 565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  <p:sp>
                    <p:nvSpPr>
                      <p:cNvPr id="5264" name="AutoShape 566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</p:grpSp>
                <p:grpSp>
                  <p:nvGrpSpPr>
                    <p:cNvPr id="5260" name="Group 567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5261" name="AutoShape 568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  <p:sp>
                    <p:nvSpPr>
                      <p:cNvPr id="5262" name="AutoShape 569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</p:grpSp>
              </p:grpSp>
            </p:grpSp>
            <p:grpSp>
              <p:nvGrpSpPr>
                <p:cNvPr id="5242" name="Group 570"/>
                <p:cNvGrpSpPr>
                  <a:grpSpLocks/>
                </p:cNvGrpSpPr>
                <p:nvPr/>
              </p:nvGrpSpPr>
              <p:grpSpPr bwMode="auto">
                <a:xfrm rot="1320000">
                  <a:off x="-3742" y="-520"/>
                  <a:ext cx="1546" cy="1546"/>
                  <a:chOff x="-3924" y="-788"/>
                  <a:chExt cx="2208" cy="2208"/>
                </a:xfrm>
              </p:grpSpPr>
              <p:grpSp>
                <p:nvGrpSpPr>
                  <p:cNvPr id="5243" name="Group 571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-3924" y="-788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5251" name="Group 572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5255" name="AutoShape 573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  <p:sp>
                    <p:nvSpPr>
                      <p:cNvPr id="5256" name="AutoShape 574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</p:grpSp>
                <p:grpSp>
                  <p:nvGrpSpPr>
                    <p:cNvPr id="5252" name="Group 575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5253" name="AutoShape 576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  <p:sp>
                    <p:nvSpPr>
                      <p:cNvPr id="5254" name="AutoShape 577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</p:grpSp>
              </p:grpSp>
              <p:grpSp>
                <p:nvGrpSpPr>
                  <p:cNvPr id="5244" name="Group 578"/>
                  <p:cNvGrpSpPr>
                    <a:grpSpLocks noChangeAspect="1"/>
                  </p:cNvGrpSpPr>
                  <p:nvPr/>
                </p:nvGrpSpPr>
                <p:grpSpPr bwMode="auto">
                  <a:xfrm rot="2700000">
                    <a:off x="-3927" y="-785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5245" name="Group 579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5249" name="AutoShape 580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  <p:sp>
                    <p:nvSpPr>
                      <p:cNvPr id="5250" name="AutoShape 581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</p:grpSp>
                <p:grpSp>
                  <p:nvGrpSpPr>
                    <p:cNvPr id="5246" name="Group 582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5247" name="AutoShape 583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  <p:sp>
                    <p:nvSpPr>
                      <p:cNvPr id="5248" name="AutoShape 584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</p:grpSp>
              </p:grpSp>
            </p:grpSp>
          </p:grpSp>
        </p:grpSp>
      </p:grpSp>
      <p:grpSp>
        <p:nvGrpSpPr>
          <p:cNvPr id="421" name="Group 550"/>
          <p:cNvGrpSpPr>
            <a:grpSpLocks/>
          </p:cNvGrpSpPr>
          <p:nvPr/>
        </p:nvGrpSpPr>
        <p:grpSpPr bwMode="auto">
          <a:xfrm>
            <a:off x="7545388" y="912813"/>
            <a:ext cx="1817687" cy="1817687"/>
            <a:chOff x="295" y="3475"/>
            <a:chExt cx="1407" cy="1407"/>
          </a:xfrm>
        </p:grpSpPr>
        <p:sp>
          <p:nvSpPr>
            <p:cNvPr id="422" name="Oval 551"/>
            <p:cNvSpPr>
              <a:spLocks noChangeArrowheads="1"/>
            </p:cNvSpPr>
            <p:nvPr/>
          </p:nvSpPr>
          <p:spPr bwMode="auto">
            <a:xfrm>
              <a:off x="295" y="3475"/>
              <a:ext cx="1407" cy="1407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gamma/>
                    <a:shade val="81961"/>
                    <a:invGamma/>
                    <a:alpha val="1200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grpSp>
          <p:nvGrpSpPr>
            <p:cNvPr id="5204" name="Group 552"/>
            <p:cNvGrpSpPr>
              <a:grpSpLocks/>
            </p:cNvGrpSpPr>
            <p:nvPr/>
          </p:nvGrpSpPr>
          <p:grpSpPr bwMode="auto">
            <a:xfrm>
              <a:off x="476" y="3657"/>
              <a:ext cx="1050" cy="1050"/>
              <a:chOff x="-6056" y="-2208"/>
              <a:chExt cx="2208" cy="2208"/>
            </a:xfrm>
          </p:grpSpPr>
          <p:sp>
            <p:nvSpPr>
              <p:cNvPr id="5205" name="Oval 553"/>
              <p:cNvSpPr>
                <a:spLocks noChangeArrowheads="1"/>
              </p:cNvSpPr>
              <p:nvPr/>
            </p:nvSpPr>
            <p:spPr bwMode="auto">
              <a:xfrm>
                <a:off x="-6056" y="-2132"/>
                <a:ext cx="2132" cy="2132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tx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微软雅黑" pitchFamily="34" charset="-122"/>
                </a:endParaRPr>
              </a:p>
            </p:txBody>
          </p:sp>
          <p:grpSp>
            <p:nvGrpSpPr>
              <p:cNvPr id="5206" name="Group 554"/>
              <p:cNvGrpSpPr>
                <a:grpSpLocks/>
              </p:cNvGrpSpPr>
              <p:nvPr/>
            </p:nvGrpSpPr>
            <p:grpSpPr bwMode="auto">
              <a:xfrm>
                <a:off x="-6056" y="-2208"/>
                <a:ext cx="2208" cy="2208"/>
                <a:chOff x="-4060" y="-879"/>
                <a:chExt cx="2208" cy="2208"/>
              </a:xfrm>
            </p:grpSpPr>
            <p:grpSp>
              <p:nvGrpSpPr>
                <p:cNvPr id="5207" name="Group 555"/>
                <p:cNvGrpSpPr>
                  <a:grpSpLocks/>
                </p:cNvGrpSpPr>
                <p:nvPr/>
              </p:nvGrpSpPr>
              <p:grpSpPr bwMode="auto">
                <a:xfrm>
                  <a:off x="-4060" y="-879"/>
                  <a:ext cx="2208" cy="2208"/>
                  <a:chOff x="-3924" y="-788"/>
                  <a:chExt cx="2208" cy="2208"/>
                </a:xfrm>
              </p:grpSpPr>
              <p:grpSp>
                <p:nvGrpSpPr>
                  <p:cNvPr id="5223" name="Group 556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-3924" y="-788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5231" name="Group 557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5235" name="AutoShape 558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  <p:sp>
                    <p:nvSpPr>
                      <p:cNvPr id="5236" name="AutoShape 559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</p:grpSp>
                <p:grpSp>
                  <p:nvGrpSpPr>
                    <p:cNvPr id="5232" name="Group 560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5233" name="AutoShape 561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  <p:sp>
                    <p:nvSpPr>
                      <p:cNvPr id="5234" name="AutoShape 562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</p:grpSp>
              </p:grpSp>
              <p:grpSp>
                <p:nvGrpSpPr>
                  <p:cNvPr id="5224" name="Group 563"/>
                  <p:cNvGrpSpPr>
                    <a:grpSpLocks noChangeAspect="1"/>
                  </p:cNvGrpSpPr>
                  <p:nvPr/>
                </p:nvGrpSpPr>
                <p:grpSpPr bwMode="auto">
                  <a:xfrm rot="2700000">
                    <a:off x="-3927" y="-785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5225" name="Group 564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5229" name="AutoShape 565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  <p:sp>
                    <p:nvSpPr>
                      <p:cNvPr id="5230" name="AutoShape 566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</p:grpSp>
                <p:grpSp>
                  <p:nvGrpSpPr>
                    <p:cNvPr id="5226" name="Group 567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5227" name="AutoShape 568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  <p:sp>
                    <p:nvSpPr>
                      <p:cNvPr id="5228" name="AutoShape 569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</p:grpSp>
              </p:grpSp>
            </p:grpSp>
            <p:grpSp>
              <p:nvGrpSpPr>
                <p:cNvPr id="5208" name="Group 570"/>
                <p:cNvGrpSpPr>
                  <a:grpSpLocks/>
                </p:cNvGrpSpPr>
                <p:nvPr/>
              </p:nvGrpSpPr>
              <p:grpSpPr bwMode="auto">
                <a:xfrm rot="1320000">
                  <a:off x="-3742" y="-520"/>
                  <a:ext cx="1546" cy="1546"/>
                  <a:chOff x="-3924" y="-788"/>
                  <a:chExt cx="2208" cy="2208"/>
                </a:xfrm>
              </p:grpSpPr>
              <p:grpSp>
                <p:nvGrpSpPr>
                  <p:cNvPr id="5209" name="Group 571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-3924" y="-788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5217" name="Group 572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5221" name="AutoShape 573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  <p:sp>
                    <p:nvSpPr>
                      <p:cNvPr id="5222" name="AutoShape 574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</p:grpSp>
                <p:grpSp>
                  <p:nvGrpSpPr>
                    <p:cNvPr id="5218" name="Group 575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5219" name="AutoShape 576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  <p:sp>
                    <p:nvSpPr>
                      <p:cNvPr id="5220" name="AutoShape 577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</p:grpSp>
              </p:grpSp>
              <p:grpSp>
                <p:nvGrpSpPr>
                  <p:cNvPr id="5210" name="Group 578"/>
                  <p:cNvGrpSpPr>
                    <a:grpSpLocks noChangeAspect="1"/>
                  </p:cNvGrpSpPr>
                  <p:nvPr/>
                </p:nvGrpSpPr>
                <p:grpSpPr bwMode="auto">
                  <a:xfrm rot="2700000">
                    <a:off x="-3927" y="-785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5211" name="Group 579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5215" name="AutoShape 580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  <p:sp>
                    <p:nvSpPr>
                      <p:cNvPr id="5216" name="AutoShape 581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</p:grpSp>
                <p:grpSp>
                  <p:nvGrpSpPr>
                    <p:cNvPr id="5212" name="Group 582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5213" name="AutoShape 583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  <p:sp>
                    <p:nvSpPr>
                      <p:cNvPr id="5214" name="AutoShape 584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</p:grpSp>
              </p:grpSp>
            </p:grpSp>
          </p:grpSp>
        </p:grpSp>
      </p:grpSp>
      <p:grpSp>
        <p:nvGrpSpPr>
          <p:cNvPr id="456" name="Group 550"/>
          <p:cNvGrpSpPr>
            <a:grpSpLocks/>
          </p:cNvGrpSpPr>
          <p:nvPr/>
        </p:nvGrpSpPr>
        <p:grpSpPr bwMode="auto">
          <a:xfrm>
            <a:off x="790575" y="717550"/>
            <a:ext cx="1817688" cy="1817688"/>
            <a:chOff x="295" y="3475"/>
            <a:chExt cx="1407" cy="1407"/>
          </a:xfrm>
        </p:grpSpPr>
        <p:sp>
          <p:nvSpPr>
            <p:cNvPr id="457" name="Oval 551"/>
            <p:cNvSpPr>
              <a:spLocks noChangeArrowheads="1"/>
            </p:cNvSpPr>
            <p:nvPr/>
          </p:nvSpPr>
          <p:spPr bwMode="auto">
            <a:xfrm>
              <a:off x="295" y="3475"/>
              <a:ext cx="1407" cy="1407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gamma/>
                    <a:shade val="81961"/>
                    <a:invGamma/>
                    <a:alpha val="1200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grpSp>
          <p:nvGrpSpPr>
            <p:cNvPr id="5170" name="Group 552"/>
            <p:cNvGrpSpPr>
              <a:grpSpLocks/>
            </p:cNvGrpSpPr>
            <p:nvPr/>
          </p:nvGrpSpPr>
          <p:grpSpPr bwMode="auto">
            <a:xfrm>
              <a:off x="476" y="3657"/>
              <a:ext cx="1050" cy="1050"/>
              <a:chOff x="-6056" y="-2208"/>
              <a:chExt cx="2208" cy="2208"/>
            </a:xfrm>
          </p:grpSpPr>
          <p:sp>
            <p:nvSpPr>
              <p:cNvPr id="5171" name="Oval 553"/>
              <p:cNvSpPr>
                <a:spLocks noChangeArrowheads="1"/>
              </p:cNvSpPr>
              <p:nvPr/>
            </p:nvSpPr>
            <p:spPr bwMode="auto">
              <a:xfrm>
                <a:off x="-6056" y="-2132"/>
                <a:ext cx="2132" cy="2132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tx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微软雅黑" pitchFamily="34" charset="-122"/>
                </a:endParaRPr>
              </a:p>
            </p:txBody>
          </p:sp>
          <p:grpSp>
            <p:nvGrpSpPr>
              <p:cNvPr id="5172" name="Group 554"/>
              <p:cNvGrpSpPr>
                <a:grpSpLocks/>
              </p:cNvGrpSpPr>
              <p:nvPr/>
            </p:nvGrpSpPr>
            <p:grpSpPr bwMode="auto">
              <a:xfrm>
                <a:off x="-6056" y="-2208"/>
                <a:ext cx="2208" cy="2208"/>
                <a:chOff x="-4060" y="-879"/>
                <a:chExt cx="2208" cy="2208"/>
              </a:xfrm>
            </p:grpSpPr>
            <p:grpSp>
              <p:nvGrpSpPr>
                <p:cNvPr id="5173" name="Group 555"/>
                <p:cNvGrpSpPr>
                  <a:grpSpLocks/>
                </p:cNvGrpSpPr>
                <p:nvPr/>
              </p:nvGrpSpPr>
              <p:grpSpPr bwMode="auto">
                <a:xfrm>
                  <a:off x="-4060" y="-879"/>
                  <a:ext cx="2208" cy="2208"/>
                  <a:chOff x="-3924" y="-788"/>
                  <a:chExt cx="2208" cy="2208"/>
                </a:xfrm>
              </p:grpSpPr>
              <p:grpSp>
                <p:nvGrpSpPr>
                  <p:cNvPr id="5189" name="Group 556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-3924" y="-788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5197" name="Group 557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5201" name="AutoShape 558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  <p:sp>
                    <p:nvSpPr>
                      <p:cNvPr id="5202" name="AutoShape 559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</p:grpSp>
                <p:grpSp>
                  <p:nvGrpSpPr>
                    <p:cNvPr id="5198" name="Group 560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5199" name="AutoShape 561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  <p:sp>
                    <p:nvSpPr>
                      <p:cNvPr id="5200" name="AutoShape 562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</p:grpSp>
              </p:grpSp>
              <p:grpSp>
                <p:nvGrpSpPr>
                  <p:cNvPr id="5190" name="Group 563"/>
                  <p:cNvGrpSpPr>
                    <a:grpSpLocks noChangeAspect="1"/>
                  </p:cNvGrpSpPr>
                  <p:nvPr/>
                </p:nvGrpSpPr>
                <p:grpSpPr bwMode="auto">
                  <a:xfrm rot="2700000">
                    <a:off x="-3927" y="-785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5191" name="Group 564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5195" name="AutoShape 565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  <p:sp>
                    <p:nvSpPr>
                      <p:cNvPr id="5196" name="AutoShape 566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</p:grpSp>
                <p:grpSp>
                  <p:nvGrpSpPr>
                    <p:cNvPr id="5192" name="Group 567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5193" name="AutoShape 568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  <p:sp>
                    <p:nvSpPr>
                      <p:cNvPr id="5194" name="AutoShape 569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</p:grpSp>
              </p:grpSp>
            </p:grpSp>
            <p:grpSp>
              <p:nvGrpSpPr>
                <p:cNvPr id="5174" name="Group 570"/>
                <p:cNvGrpSpPr>
                  <a:grpSpLocks/>
                </p:cNvGrpSpPr>
                <p:nvPr/>
              </p:nvGrpSpPr>
              <p:grpSpPr bwMode="auto">
                <a:xfrm rot="1320000">
                  <a:off x="-3742" y="-520"/>
                  <a:ext cx="1546" cy="1546"/>
                  <a:chOff x="-3924" y="-788"/>
                  <a:chExt cx="2208" cy="2208"/>
                </a:xfrm>
              </p:grpSpPr>
              <p:grpSp>
                <p:nvGrpSpPr>
                  <p:cNvPr id="5175" name="Group 571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-3924" y="-788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5183" name="Group 572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5187" name="AutoShape 573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  <p:sp>
                    <p:nvSpPr>
                      <p:cNvPr id="5188" name="AutoShape 574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</p:grpSp>
                <p:grpSp>
                  <p:nvGrpSpPr>
                    <p:cNvPr id="5184" name="Group 575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5185" name="AutoShape 576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  <p:sp>
                    <p:nvSpPr>
                      <p:cNvPr id="5186" name="AutoShape 577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</p:grpSp>
              </p:grpSp>
              <p:grpSp>
                <p:nvGrpSpPr>
                  <p:cNvPr id="5176" name="Group 578"/>
                  <p:cNvGrpSpPr>
                    <a:grpSpLocks noChangeAspect="1"/>
                  </p:cNvGrpSpPr>
                  <p:nvPr/>
                </p:nvGrpSpPr>
                <p:grpSpPr bwMode="auto">
                  <a:xfrm rot="2700000">
                    <a:off x="-3927" y="-785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5177" name="Group 579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5181" name="AutoShape 580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  <p:sp>
                    <p:nvSpPr>
                      <p:cNvPr id="5182" name="AutoShape 581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</p:grpSp>
                <p:grpSp>
                  <p:nvGrpSpPr>
                    <p:cNvPr id="5178" name="Group 582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5179" name="AutoShape 583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  <p:sp>
                    <p:nvSpPr>
                      <p:cNvPr id="5180" name="AutoShape 584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</p:grpSp>
              </p:grpSp>
            </p:grpSp>
          </p:grpSp>
        </p:grpSp>
      </p:grpSp>
      <p:grpSp>
        <p:nvGrpSpPr>
          <p:cNvPr id="491" name="Group 550"/>
          <p:cNvGrpSpPr>
            <a:grpSpLocks/>
          </p:cNvGrpSpPr>
          <p:nvPr/>
        </p:nvGrpSpPr>
        <p:grpSpPr bwMode="auto">
          <a:xfrm>
            <a:off x="-1455738" y="-1830388"/>
            <a:ext cx="3798888" cy="3797301"/>
            <a:chOff x="295" y="3475"/>
            <a:chExt cx="1407" cy="1407"/>
          </a:xfrm>
        </p:grpSpPr>
        <p:sp>
          <p:nvSpPr>
            <p:cNvPr id="492" name="Oval 551"/>
            <p:cNvSpPr>
              <a:spLocks noChangeArrowheads="1"/>
            </p:cNvSpPr>
            <p:nvPr/>
          </p:nvSpPr>
          <p:spPr bwMode="auto">
            <a:xfrm>
              <a:off x="295" y="3475"/>
              <a:ext cx="1407" cy="1407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gamma/>
                    <a:shade val="81961"/>
                    <a:invGamma/>
                    <a:alpha val="1200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grpSp>
          <p:nvGrpSpPr>
            <p:cNvPr id="5136" name="Group 552"/>
            <p:cNvGrpSpPr>
              <a:grpSpLocks/>
            </p:cNvGrpSpPr>
            <p:nvPr/>
          </p:nvGrpSpPr>
          <p:grpSpPr bwMode="auto">
            <a:xfrm>
              <a:off x="476" y="3657"/>
              <a:ext cx="1050" cy="1050"/>
              <a:chOff x="-6056" y="-2208"/>
              <a:chExt cx="2208" cy="2208"/>
            </a:xfrm>
          </p:grpSpPr>
          <p:sp>
            <p:nvSpPr>
              <p:cNvPr id="5137" name="Oval 553"/>
              <p:cNvSpPr>
                <a:spLocks noChangeArrowheads="1"/>
              </p:cNvSpPr>
              <p:nvPr/>
            </p:nvSpPr>
            <p:spPr bwMode="auto">
              <a:xfrm>
                <a:off x="-6056" y="-2132"/>
                <a:ext cx="2132" cy="2132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tx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微软雅黑" pitchFamily="34" charset="-122"/>
                </a:endParaRPr>
              </a:p>
            </p:txBody>
          </p:sp>
          <p:grpSp>
            <p:nvGrpSpPr>
              <p:cNvPr id="5138" name="Group 554"/>
              <p:cNvGrpSpPr>
                <a:grpSpLocks/>
              </p:cNvGrpSpPr>
              <p:nvPr/>
            </p:nvGrpSpPr>
            <p:grpSpPr bwMode="auto">
              <a:xfrm>
                <a:off x="-6056" y="-2208"/>
                <a:ext cx="2208" cy="2208"/>
                <a:chOff x="-4060" y="-879"/>
                <a:chExt cx="2208" cy="2208"/>
              </a:xfrm>
            </p:grpSpPr>
            <p:grpSp>
              <p:nvGrpSpPr>
                <p:cNvPr id="5139" name="Group 555"/>
                <p:cNvGrpSpPr>
                  <a:grpSpLocks/>
                </p:cNvGrpSpPr>
                <p:nvPr/>
              </p:nvGrpSpPr>
              <p:grpSpPr bwMode="auto">
                <a:xfrm>
                  <a:off x="-4060" y="-879"/>
                  <a:ext cx="2208" cy="2208"/>
                  <a:chOff x="-3924" y="-788"/>
                  <a:chExt cx="2208" cy="2208"/>
                </a:xfrm>
              </p:grpSpPr>
              <p:grpSp>
                <p:nvGrpSpPr>
                  <p:cNvPr id="5155" name="Group 556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-3924" y="-788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5163" name="Group 557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5167" name="AutoShape 558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  <p:sp>
                    <p:nvSpPr>
                      <p:cNvPr id="5168" name="AutoShape 559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</p:grpSp>
                <p:grpSp>
                  <p:nvGrpSpPr>
                    <p:cNvPr id="5164" name="Group 560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5165" name="AutoShape 561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  <p:sp>
                    <p:nvSpPr>
                      <p:cNvPr id="5166" name="AutoShape 562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</p:grpSp>
              </p:grpSp>
              <p:grpSp>
                <p:nvGrpSpPr>
                  <p:cNvPr id="5156" name="Group 563"/>
                  <p:cNvGrpSpPr>
                    <a:grpSpLocks noChangeAspect="1"/>
                  </p:cNvGrpSpPr>
                  <p:nvPr/>
                </p:nvGrpSpPr>
                <p:grpSpPr bwMode="auto">
                  <a:xfrm rot="2700000">
                    <a:off x="-3927" y="-785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5157" name="Group 564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5161" name="AutoShape 565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  <p:sp>
                    <p:nvSpPr>
                      <p:cNvPr id="5162" name="AutoShape 566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</p:grpSp>
                <p:grpSp>
                  <p:nvGrpSpPr>
                    <p:cNvPr id="5158" name="Group 567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5159" name="AutoShape 568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  <p:sp>
                    <p:nvSpPr>
                      <p:cNvPr id="5160" name="AutoShape 569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</p:grpSp>
              </p:grpSp>
            </p:grpSp>
            <p:grpSp>
              <p:nvGrpSpPr>
                <p:cNvPr id="5140" name="Group 570"/>
                <p:cNvGrpSpPr>
                  <a:grpSpLocks/>
                </p:cNvGrpSpPr>
                <p:nvPr/>
              </p:nvGrpSpPr>
              <p:grpSpPr bwMode="auto">
                <a:xfrm rot="1320000">
                  <a:off x="-3742" y="-520"/>
                  <a:ext cx="1546" cy="1546"/>
                  <a:chOff x="-3924" y="-788"/>
                  <a:chExt cx="2208" cy="2208"/>
                </a:xfrm>
              </p:grpSpPr>
              <p:grpSp>
                <p:nvGrpSpPr>
                  <p:cNvPr id="5141" name="Group 571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-3924" y="-788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5149" name="Group 572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5153" name="AutoShape 573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  <p:sp>
                    <p:nvSpPr>
                      <p:cNvPr id="5154" name="AutoShape 574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</p:grpSp>
                <p:grpSp>
                  <p:nvGrpSpPr>
                    <p:cNvPr id="5150" name="Group 575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5151" name="AutoShape 576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  <p:sp>
                    <p:nvSpPr>
                      <p:cNvPr id="5152" name="AutoShape 577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</p:grpSp>
              </p:grpSp>
              <p:grpSp>
                <p:nvGrpSpPr>
                  <p:cNvPr id="5142" name="Group 578"/>
                  <p:cNvGrpSpPr>
                    <a:grpSpLocks noChangeAspect="1"/>
                  </p:cNvGrpSpPr>
                  <p:nvPr/>
                </p:nvGrpSpPr>
                <p:grpSpPr bwMode="auto">
                  <a:xfrm rot="2700000">
                    <a:off x="-3927" y="-785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5143" name="Group 579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5147" name="AutoShape 580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  <p:sp>
                    <p:nvSpPr>
                      <p:cNvPr id="5148" name="AutoShape 581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</p:grpSp>
                <p:grpSp>
                  <p:nvGrpSpPr>
                    <p:cNvPr id="5144" name="Group 582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5145" name="AutoShape 583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  <p:sp>
                    <p:nvSpPr>
                      <p:cNvPr id="5146" name="AutoShape 584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</p:grpSp>
              </p:grpSp>
            </p:grpSp>
          </p:grpSp>
        </p:grpSp>
      </p:grp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2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2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000" fill="hold"/>
                                        <p:tgtEl>
                                          <p:spTgt spid="2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3" presetClass="entr" presetSubtype="32" fill="hold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2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2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3000"/>
                                        <p:tgtEl>
                                          <p:spTgt spid="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7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6" presetClass="emph" presetSubtype="0" fill="hold" nodeType="withEffect">
                                  <p:stCondLst>
                                    <p:cond delay="7200"/>
                                  </p:stCondLst>
                                  <p:childTnLst>
                                    <p:animScale>
                                      <p:cBhvr>
                                        <p:cTn id="23" dur="750" fill="hold"/>
                                        <p:tgtEl>
                                          <p:spTgt spid="277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6" presetClass="emph" presetSubtype="0" autoRev="1" fill="hold" nodeType="withEffect">
                                  <p:stCondLst>
                                    <p:cond delay="7200"/>
                                  </p:stCondLst>
                                  <p:childTnLst>
                                    <p:animScale>
                                      <p:cBhvr>
                                        <p:cTn id="25" dur="1750" fill="hold"/>
                                        <p:tgtEl>
                                          <p:spTgt spid="277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nodeType="withEffect">
                                  <p:stCondLst>
                                    <p:cond delay="7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2000"/>
                                        <p:tgtEl>
                                          <p:spTgt spid="2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35" presetClass="path" presetSubtype="0" accel="50000" decel="50000" fill="hold" nodeType="withEffect">
                                  <p:stCondLst>
                                    <p:cond delay="10700"/>
                                  </p:stCondLst>
                                  <p:childTnLst>
                                    <p:animMotion origin="layout" path="M -1.11111E-6 0 L 0.00122 -0.095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2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" y="-4750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35" presetClass="path" presetSubtype="0" accel="50000" decel="50000" fill="hold" nodeType="withEffect">
                                  <p:stCondLst>
                                    <p:cond delay="10700"/>
                                  </p:stCondLst>
                                  <p:childTnLst>
                                    <p:animMotion origin="layout" path="M -1.11111E-6 0 L 0.00122 -0.095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2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" y="-4750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nodeType="withEffect">
                                  <p:stCondLst>
                                    <p:cond delay="137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55" presetClass="entr" presetSubtype="0" fill="hold" nodeType="withEffect">
                                  <p:stCondLst>
                                    <p:cond delay="137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500" fill="hold"/>
                                        <p:tgtEl>
                                          <p:spTgt spid="3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500" fill="hold"/>
                                        <p:tgtEl>
                                          <p:spTgt spid="3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500"/>
                                        <p:tgtEl>
                                          <p:spTgt spid="3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35" presetClass="path" presetSubtype="0" accel="50000" decel="50000" fill="hold" nodeType="withEffect">
                                  <p:stCondLst>
                                    <p:cond delay="14800"/>
                                  </p:stCondLst>
                                  <p:childTnLst>
                                    <p:animMotion origin="layout" path="M -3.88889E-6 -2.22222E-6 L -2.73628 -2.22222E-6 " pathEditMode="relative" rAng="0" ptsTypes="AA">
                                      <p:cBhvr>
                                        <p:cTn id="44" dur="2250" fill="hold"/>
                                        <p:tgtEl>
                                          <p:spTgt spid="3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6823" y="0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63" presetClass="path" presetSubtype="0" accel="50000" decel="50000" fill="hold" nodeType="withEffect">
                                  <p:stCondLst>
                                    <p:cond delay="14800"/>
                                  </p:stCondLst>
                                  <p:childTnLst>
                                    <p:animMotion origin="layout" path="M 3.88889E-6 1.11111E-6 L 2.40555 1.11111E-6 " pathEditMode="relative" rAng="0" ptsTypes="AA">
                                      <p:cBhvr>
                                        <p:cTn id="46" dur="2250" fill="hold"/>
                                        <p:tgtEl>
                                          <p:spTgt spid="3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0278" y="0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148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6" presetClass="emph" presetSubtype="0" fill="hold" nodeType="withEffect">
                                  <p:stCondLst>
                                    <p:cond delay="14800"/>
                                  </p:stCondLst>
                                  <p:childTnLst>
                                    <p:animScale>
                                      <p:cBhvr>
                                        <p:cTn id="51" dur="2000" fill="hold"/>
                                        <p:tgtEl>
                                          <p:spTgt spid="351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52" presetID="6" presetClass="emph" presetSubtype="0" autoRev="1" fill="hold" nodeType="withEffect">
                                  <p:stCondLst>
                                    <p:cond delay="14800"/>
                                  </p:stCondLst>
                                  <p:childTnLst>
                                    <p:animScale>
                                      <p:cBhvr>
                                        <p:cTn id="53" dur="3000" fill="hold"/>
                                        <p:tgtEl>
                                          <p:spTgt spid="351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nodeType="withEffect">
                                  <p:stCondLst>
                                    <p:cond delay="14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2000"/>
                                        <p:tgtEl>
                                          <p:spTgt spid="3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148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6" presetClass="emph" presetSubtype="0" fill="hold" nodeType="withEffect">
                                  <p:stCondLst>
                                    <p:cond delay="14800"/>
                                  </p:stCondLst>
                                  <p:childTnLst>
                                    <p:animScale>
                                      <p:cBhvr>
                                        <p:cTn id="61" dur="750" fill="hold"/>
                                        <p:tgtEl>
                                          <p:spTgt spid="316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62" presetID="6" presetClass="emph" presetSubtype="0" autoRev="1" fill="hold" nodeType="withEffect">
                                  <p:stCondLst>
                                    <p:cond delay="14800"/>
                                  </p:stCondLst>
                                  <p:childTnLst>
                                    <p:animScale>
                                      <p:cBhvr>
                                        <p:cTn id="63" dur="1750" fill="hold"/>
                                        <p:tgtEl>
                                          <p:spTgt spid="316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64" presetID="10" presetClass="exit" presetSubtype="0" fill="hold" nodeType="withEffect">
                                  <p:stCondLst>
                                    <p:cond delay="14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750"/>
                                        <p:tgtEl>
                                          <p:spTgt spid="3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nodeType="withEffect">
                                  <p:stCondLst>
                                    <p:cond delay="148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6" presetClass="emph" presetSubtype="0" fill="hold" nodeType="withEffect">
                                  <p:stCondLst>
                                    <p:cond delay="14800"/>
                                  </p:stCondLst>
                                  <p:childTnLst>
                                    <p:animScale>
                                      <p:cBhvr>
                                        <p:cTn id="71" dur="750" fill="hold"/>
                                        <p:tgtEl>
                                          <p:spTgt spid="421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6" presetClass="emph" presetSubtype="0" autoRev="1" fill="hold" nodeType="withEffect">
                                  <p:stCondLst>
                                    <p:cond delay="14800"/>
                                  </p:stCondLst>
                                  <p:childTnLst>
                                    <p:animScale>
                                      <p:cBhvr>
                                        <p:cTn id="73" dur="1750" fill="hold"/>
                                        <p:tgtEl>
                                          <p:spTgt spid="421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10" presetClass="exit" presetSubtype="0" fill="hold" nodeType="withEffect">
                                  <p:stCondLst>
                                    <p:cond delay="14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750"/>
                                        <p:tgtEl>
                                          <p:spTgt spid="4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nodeType="withEffect">
                                  <p:stCondLst>
                                    <p:cond delay="148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6" presetClass="emph" presetSubtype="0" fill="hold" nodeType="withEffect">
                                  <p:stCondLst>
                                    <p:cond delay="14800"/>
                                  </p:stCondLst>
                                  <p:childTnLst>
                                    <p:animScale>
                                      <p:cBhvr>
                                        <p:cTn id="81" dur="750" fill="hold"/>
                                        <p:tgtEl>
                                          <p:spTgt spid="386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82" presetID="6" presetClass="emph" presetSubtype="0" autoRev="1" fill="hold" nodeType="withEffect">
                                  <p:stCondLst>
                                    <p:cond delay="14800"/>
                                  </p:stCondLst>
                                  <p:childTnLst>
                                    <p:animScale>
                                      <p:cBhvr>
                                        <p:cTn id="83" dur="1750" fill="hold"/>
                                        <p:tgtEl>
                                          <p:spTgt spid="386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84" presetID="10" presetClass="exit" presetSubtype="0" fill="hold" nodeType="withEffect">
                                  <p:stCondLst>
                                    <p:cond delay="14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750"/>
                                        <p:tgtEl>
                                          <p:spTgt spid="3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nodeType="withEffect">
                                  <p:stCondLst>
                                    <p:cond delay="148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4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6" presetClass="emph" presetSubtype="0" fill="hold" nodeType="withEffect">
                                  <p:stCondLst>
                                    <p:cond delay="14800"/>
                                  </p:stCondLst>
                                  <p:childTnLst>
                                    <p:animScale>
                                      <p:cBhvr>
                                        <p:cTn id="91" dur="750" fill="hold"/>
                                        <p:tgtEl>
                                          <p:spTgt spid="456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92" presetID="6" presetClass="emph" presetSubtype="0" autoRev="1" fill="hold" nodeType="withEffect">
                                  <p:stCondLst>
                                    <p:cond delay="14800"/>
                                  </p:stCondLst>
                                  <p:childTnLst>
                                    <p:animScale>
                                      <p:cBhvr>
                                        <p:cTn id="93" dur="1750" fill="hold"/>
                                        <p:tgtEl>
                                          <p:spTgt spid="456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94" presetID="10" presetClass="exit" presetSubtype="0" fill="hold" nodeType="withEffect">
                                  <p:stCondLst>
                                    <p:cond delay="14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750"/>
                                        <p:tgtEl>
                                          <p:spTgt spid="4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nodeType="withEffect">
                                  <p:stCondLst>
                                    <p:cond delay="148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6" presetClass="emph" presetSubtype="0" fill="hold" nodeType="withEffect">
                                  <p:stCondLst>
                                    <p:cond delay="14800"/>
                                  </p:stCondLst>
                                  <p:childTnLst>
                                    <p:animScale>
                                      <p:cBhvr>
                                        <p:cTn id="101" dur="2000" fill="hold"/>
                                        <p:tgtEl>
                                          <p:spTgt spid="491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02" presetID="6" presetClass="emph" presetSubtype="0" autoRev="1" fill="hold" nodeType="withEffect">
                                  <p:stCondLst>
                                    <p:cond delay="14800"/>
                                  </p:stCondLst>
                                  <p:childTnLst>
                                    <p:animScale>
                                      <p:cBhvr>
                                        <p:cTn id="103" dur="3000" fill="hold"/>
                                        <p:tgtEl>
                                          <p:spTgt spid="491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04" presetID="10" presetClass="exit" presetSubtype="0" fill="hold" nodeType="withEffect">
                                  <p:stCondLst>
                                    <p:cond delay="14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2000"/>
                                        <p:tgtEl>
                                          <p:spTgt spid="4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2"/>
          <p:cNvPicPr>
            <a:picLocks noChangeAspect="1" noChangeArrowheads="1"/>
          </p:cNvPicPr>
          <p:nvPr/>
        </p:nvPicPr>
        <p:blipFill>
          <a:blip r:embed="rId3">
            <a:extLst/>
          </a:blip>
          <a:stretch>
            <a:fillRect/>
          </a:stretch>
        </p:blipFill>
        <p:spPr bwMode="auto">
          <a:xfrm>
            <a:off x="1430207" y="1350273"/>
            <a:ext cx="3697773" cy="233439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35" name="Picture 6"/>
          <p:cNvPicPr>
            <a:picLocks noChangeAspect="1" noChangeArrowheads="1"/>
          </p:cNvPicPr>
          <p:nvPr/>
        </p:nvPicPr>
        <p:blipFill>
          <a:blip r:embed="rId4">
            <a:extLst/>
          </a:blip>
          <a:stretch>
            <a:fillRect/>
          </a:stretch>
        </p:blipFill>
        <p:spPr bwMode="auto">
          <a:xfrm>
            <a:off x="6574229" y="2864536"/>
            <a:ext cx="2139881" cy="133102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36" name="Picture 8"/>
          <p:cNvPicPr>
            <a:picLocks noChangeAspect="1" noChangeArrowheads="1"/>
          </p:cNvPicPr>
          <p:nvPr/>
        </p:nvPicPr>
        <p:blipFill>
          <a:blip r:embed="rId5">
            <a:extLst/>
          </a:blip>
          <a:stretch>
            <a:fillRect/>
          </a:stretch>
        </p:blipFill>
        <p:spPr bwMode="auto">
          <a:xfrm>
            <a:off x="2522782" y="1970414"/>
            <a:ext cx="2357495" cy="156145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37" name="Picture 9"/>
          <p:cNvPicPr>
            <a:picLocks noChangeAspect="1" noChangeArrowheads="1"/>
          </p:cNvPicPr>
          <p:nvPr/>
        </p:nvPicPr>
        <p:blipFill>
          <a:blip r:embed="rId6">
            <a:extLst/>
          </a:blip>
          <a:stretch>
            <a:fillRect/>
          </a:stretch>
        </p:blipFill>
        <p:spPr bwMode="auto">
          <a:xfrm>
            <a:off x="1736628" y="484022"/>
            <a:ext cx="3155845" cy="181700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38" name="Picture 10"/>
          <p:cNvPicPr>
            <a:picLocks noChangeAspect="1" noChangeArrowheads="1"/>
          </p:cNvPicPr>
          <p:nvPr/>
        </p:nvPicPr>
        <p:blipFill>
          <a:blip r:embed="rId7">
            <a:extLst/>
          </a:blip>
          <a:stretch>
            <a:fillRect/>
          </a:stretch>
        </p:blipFill>
        <p:spPr bwMode="auto">
          <a:xfrm>
            <a:off x="904783" y="1022828"/>
            <a:ext cx="3613358" cy="209393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39" name="Picture 11"/>
          <p:cNvPicPr>
            <a:picLocks noChangeAspect="1" noChangeArrowheads="1"/>
          </p:cNvPicPr>
          <p:nvPr/>
        </p:nvPicPr>
        <p:blipFill>
          <a:blip r:embed="rId8">
            <a:extLst/>
          </a:blip>
          <a:stretch>
            <a:fillRect/>
          </a:stretch>
        </p:blipFill>
        <p:spPr bwMode="auto">
          <a:xfrm>
            <a:off x="5193286" y="1550573"/>
            <a:ext cx="2761885" cy="192277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40" name="Picture 12"/>
          <p:cNvPicPr>
            <a:picLocks noChangeAspect="1" noChangeArrowheads="1"/>
          </p:cNvPicPr>
          <p:nvPr/>
        </p:nvPicPr>
        <p:blipFill>
          <a:blip r:embed="rId9">
            <a:extLst/>
          </a:blip>
          <a:stretch>
            <a:fillRect/>
          </a:stretch>
        </p:blipFill>
        <p:spPr bwMode="auto">
          <a:xfrm>
            <a:off x="1691681" y="3131172"/>
            <a:ext cx="2592287" cy="160633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41" name="Picture 13"/>
          <p:cNvPicPr>
            <a:picLocks noChangeAspect="1" noChangeArrowheads="1"/>
          </p:cNvPicPr>
          <p:nvPr/>
        </p:nvPicPr>
        <p:blipFill>
          <a:blip r:embed="rId10">
            <a:extLst/>
          </a:blip>
          <a:stretch>
            <a:fillRect/>
          </a:stretch>
        </p:blipFill>
        <p:spPr bwMode="auto">
          <a:xfrm>
            <a:off x="645645" y="2069795"/>
            <a:ext cx="3082125" cy="212576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2.59259E-6 L 0.43906 2.59259E-6 " pathEditMode="relative" rAng="0" ptsTypes="AA">
                                      <p:cBhvr>
                                        <p:cTn id="9" dur="4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944" y="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xit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3" presetClass="path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5.55556E-7 2.59259E-6 L 0.43906 2.59259E-6 " pathEditMode="relative" rAng="0" ptsTypes="AA">
                                      <p:cBhvr>
                                        <p:cTn id="17" dur="4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944" y="0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77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63" presetClass="path" presetSubtype="0" fill="hold" nodeType="withEffect">
                                  <p:stCondLst>
                                    <p:cond delay="7700"/>
                                  </p:stCondLst>
                                  <p:childTnLst>
                                    <p:animMotion origin="layout" path="M 5.55556E-7 2.59259E-6 L 0.43906 2.59259E-6 " pathEditMode="relative" rAng="0" ptsTypes="AA">
                                      <p:cBhvr>
                                        <p:cTn id="25" dur="4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944" y="0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nodeType="withEffect">
                                  <p:stCondLst>
                                    <p:cond delay="9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10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63" presetClass="path" presetSubtype="0" fill="hold" nodeType="withEffect">
                                  <p:stCondLst>
                                    <p:cond delay="10500"/>
                                  </p:stCondLst>
                                  <p:childTnLst>
                                    <p:animMotion origin="layout" path="M 5.55556E-7 2.59259E-6 L 0.43906 2.59259E-6 " pathEditMode="relative" rAng="0" ptsTypes="AA">
                                      <p:cBhvr>
                                        <p:cTn id="33" dur="4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944" y="0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nodeType="withEffect">
                                  <p:stCondLst>
                                    <p:cond delay="12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141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63" presetClass="path" presetSubtype="0" fill="hold" nodeType="withEffect">
                                  <p:stCondLst>
                                    <p:cond delay="14100"/>
                                  </p:stCondLst>
                                  <p:childTnLst>
                                    <p:animMotion origin="layout" path="M 5.55556E-7 2.59259E-6 L 0.43906 2.59259E-6 " pathEditMode="relative" rAng="0" ptsTypes="AA">
                                      <p:cBhvr>
                                        <p:cTn id="41" dur="4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944" y="0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nodeType="withEffect">
                                  <p:stCondLst>
                                    <p:cond delay="1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173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63" presetClass="path" presetSubtype="0" fill="hold" nodeType="withEffect">
                                  <p:stCondLst>
                                    <p:cond delay="17300"/>
                                  </p:stCondLst>
                                  <p:childTnLst>
                                    <p:animMotion origin="layout" path="M 5.55556E-7 2.59259E-6 L 0.43906 2.59259E-6 " pathEditMode="relative" rAng="0" ptsTypes="AA">
                                      <p:cBhvr>
                                        <p:cTn id="49" dur="4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944" y="0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nodeType="withEffect">
                                  <p:stCondLst>
                                    <p:cond delay="19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212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63" presetClass="path" presetSubtype="0" fill="hold" nodeType="withEffect">
                                  <p:stCondLst>
                                    <p:cond delay="21200"/>
                                  </p:stCondLst>
                                  <p:childTnLst>
                                    <p:animMotion origin="layout" path="M -1.94444E-6 1.11111E-6 L -0.54305 1.11111E-6 " pathEditMode="relative" rAng="0" ptsTypes="AA">
                                      <p:cBhvr>
                                        <p:cTn id="57" dur="4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153" y="0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nodeType="withEffect">
                                  <p:stCondLst>
                                    <p:cond delay="23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247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63" presetClass="path" presetSubtype="0" fill="hold" nodeType="withEffect">
                                  <p:stCondLst>
                                    <p:cond delay="24700"/>
                                  </p:stCondLst>
                                  <p:childTnLst>
                                    <p:animMotion origin="layout" path="M 1.94444E-6 1.11111E-6 L -0.47743 1.11111E-6 " pathEditMode="relative" rAng="0" ptsTypes="AA">
                                      <p:cBhvr>
                                        <p:cTn id="65" dur="4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872" y="0"/>
                                    </p:animMotion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nodeType="withEffect">
                                  <p:stCondLst>
                                    <p:cond delay="26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TextBox 1"/>
          <p:cNvSpPr txBox="1">
            <a:spLocks noChangeArrowheads="1"/>
          </p:cNvSpPr>
          <p:nvPr/>
        </p:nvSpPr>
        <p:spPr bwMode="auto">
          <a:xfrm>
            <a:off x="2124075" y="2284413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zh-CN" altLang="en-US">
              <a:ea typeface="微软雅黑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83568" y="1778149"/>
            <a:ext cx="8064896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800" b="1" dirty="0" smtClean="0">
                <a:gradFill>
                  <a:gsLst>
                    <a:gs pos="0">
                      <a:srgbClr val="FFE943"/>
                    </a:gs>
                    <a:gs pos="50000">
                      <a:schemeClr val="bg1"/>
                    </a:gs>
                    <a:gs pos="100000">
                      <a:srgbClr val="F4B33E"/>
                    </a:gs>
                  </a:gsLst>
                  <a:lin ang="5400000" scaled="0"/>
                </a:gradFill>
                <a:effectLst>
                  <a:outerShdw blurRad="50800" dist="50800" dir="5400000" algn="ctr" rotWithShape="0">
                    <a:srgbClr val="000000">
                      <a:alpha val="45000"/>
                    </a:srgbClr>
                  </a:outerShdw>
                  <a:reflection stA="23000" endPos="65000" dist="50800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今天的晚会到此结束</a:t>
            </a:r>
            <a:endParaRPr lang="en-US" altLang="zh-CN" sz="4800" b="1" dirty="0" smtClean="0">
              <a:gradFill>
                <a:gsLst>
                  <a:gs pos="0">
                    <a:srgbClr val="FFE943"/>
                  </a:gs>
                  <a:gs pos="50000">
                    <a:schemeClr val="bg1"/>
                  </a:gs>
                  <a:gs pos="100000">
                    <a:srgbClr val="F4B33E"/>
                  </a:gs>
                </a:gsLst>
                <a:lin ang="5400000" scaled="0"/>
              </a:gradFill>
              <a:effectLst>
                <a:outerShdw blurRad="50800" dist="50800" dir="5400000" algn="ctr" rotWithShape="0">
                  <a:srgbClr val="000000">
                    <a:alpha val="45000"/>
                  </a:srgbClr>
                </a:outerShdw>
                <a:reflection stA="23000" endPos="65000" dist="50800" dir="5400000" sy="-100000" algn="bl" rotWithShape="0"/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800" b="1" dirty="0" smtClean="0">
                <a:gradFill>
                  <a:gsLst>
                    <a:gs pos="0">
                      <a:srgbClr val="FFE943"/>
                    </a:gs>
                    <a:gs pos="50000">
                      <a:schemeClr val="bg1"/>
                    </a:gs>
                    <a:gs pos="100000">
                      <a:srgbClr val="F4B33E"/>
                    </a:gs>
                  </a:gsLst>
                  <a:lin ang="5400000" scaled="0"/>
                </a:gradFill>
                <a:effectLst>
                  <a:outerShdw blurRad="50800" dist="50800" dir="5400000" algn="ctr" rotWithShape="0">
                    <a:srgbClr val="000000">
                      <a:alpha val="45000"/>
                    </a:srgbClr>
                  </a:outerShdw>
                  <a:reflection stA="23000" endPos="65000" dist="50800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让我们期待来年再会！</a:t>
            </a:r>
            <a:endParaRPr lang="zh-CN" altLang="en-US" sz="4800" b="1" dirty="0">
              <a:gradFill>
                <a:gsLst>
                  <a:gs pos="0">
                    <a:srgbClr val="FFE943"/>
                  </a:gs>
                  <a:gs pos="50000">
                    <a:schemeClr val="bg1"/>
                  </a:gs>
                  <a:gs pos="100000">
                    <a:srgbClr val="F4B33E"/>
                  </a:gs>
                </a:gsLst>
                <a:lin ang="5400000" scaled="0"/>
              </a:gradFill>
              <a:effectLst>
                <a:outerShdw blurRad="50800" dist="50800" dir="5400000" algn="ctr" rotWithShape="0">
                  <a:srgbClr val="000000">
                    <a:alpha val="45000"/>
                  </a:srgbClr>
                </a:outerShdw>
                <a:reflection stA="23000" endPos="65000" dist="50800" dir="5400000" sy="-100000" algn="bl" rotWithShape="0"/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7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fontAlgn="auto">
              <a:lnSpc>
                <a:spcPts val="18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18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18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581551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>
            <a:off x="1142976" y="5272107"/>
            <a:ext cx="428628" cy="385765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1785918" y="5272106"/>
            <a:ext cx="357190" cy="321471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2357422" y="5272107"/>
            <a:ext cx="428628" cy="385765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2928926" y="5336401"/>
            <a:ext cx="357190" cy="321471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3643306" y="5336401"/>
            <a:ext cx="428628" cy="385765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4214810" y="5336401"/>
            <a:ext cx="428628" cy="385765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4929190" y="5336401"/>
            <a:ext cx="357190" cy="321471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5572132" y="5336401"/>
            <a:ext cx="428628" cy="385765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6215074" y="5336401"/>
            <a:ext cx="500066" cy="450059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6858016" y="5336401"/>
            <a:ext cx="357190" cy="321471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5" name="剪去单角的矩形 24"/>
          <p:cNvSpPr/>
          <p:nvPr/>
        </p:nvSpPr>
        <p:spPr>
          <a:xfrm>
            <a:off x="1957388" y="735013"/>
            <a:ext cx="6480175" cy="3492500"/>
          </a:xfrm>
          <a:prstGeom prst="snip1Rect">
            <a:avLst/>
          </a:prstGeom>
          <a:solidFill>
            <a:srgbClr val="7030A0">
              <a:alpha val="50196"/>
            </a:srgb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7562769" y="2740149"/>
            <a:ext cx="1751092" cy="1990906"/>
          </a:xfrm>
          <a:prstGeom prst="rect">
            <a:avLst/>
          </a:prstGeom>
          <a:effectLst>
            <a:reflection blurRad="6350" stA="31000" endPos="35000" dir="5400000" sy="-100000" algn="bl" rotWithShape="0"/>
          </a:effectLst>
        </p:spPr>
      </p:pic>
      <p:sp>
        <p:nvSpPr>
          <p:cNvPr id="28" name="TextBox 27"/>
          <p:cNvSpPr txBox="1">
            <a:spLocks noChangeArrowheads="1"/>
          </p:cNvSpPr>
          <p:nvPr/>
        </p:nvSpPr>
        <p:spPr bwMode="auto">
          <a:xfrm>
            <a:off x="2309813" y="1357313"/>
            <a:ext cx="5233987" cy="23698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zh-CN" altLang="en-US" sz="1600" dirty="0">
                <a:latin typeface="黑体" pitchFamily="2" charset="-122"/>
                <a:ea typeface="黑体" pitchFamily="2" charset="-122"/>
              </a:rPr>
              <a:t>    时光流逝，不知不觉</a:t>
            </a:r>
            <a:r>
              <a:rPr lang="en-US" altLang="zh-CN" sz="1600" dirty="0" smtClean="0">
                <a:latin typeface="黑体" pitchFamily="2" charset="-122"/>
                <a:ea typeface="黑体" pitchFamily="2" charset="-122"/>
              </a:rPr>
              <a:t>2016</a:t>
            </a:r>
            <a:r>
              <a:rPr lang="zh-CN" altLang="en-US" sz="1600" dirty="0" smtClean="0">
                <a:latin typeface="黑体" pitchFamily="2" charset="-122"/>
                <a:ea typeface="黑体" pitchFamily="2" charset="-122"/>
              </a:rPr>
              <a:t>年</a:t>
            </a:r>
            <a:r>
              <a:rPr lang="zh-CN" altLang="en-US" sz="1600" dirty="0">
                <a:latin typeface="黑体" pitchFamily="2" charset="-122"/>
                <a:ea typeface="黑体" pitchFamily="2" charset="-122"/>
              </a:rPr>
              <a:t>已经逝去，我们将迎来新的一年</a:t>
            </a:r>
            <a:endParaRPr lang="en-US" altLang="zh-CN" sz="1600" dirty="0">
              <a:latin typeface="黑体" pitchFamily="2" charset="-122"/>
              <a:ea typeface="黑体" pitchFamily="2" charset="-122"/>
            </a:endParaRPr>
          </a:p>
          <a:p>
            <a:pPr algn="just"/>
            <a:endParaRPr lang="zh-CN" altLang="en-US" sz="1600" dirty="0">
              <a:latin typeface="黑体" pitchFamily="2" charset="-122"/>
              <a:ea typeface="黑体" pitchFamily="2" charset="-122"/>
            </a:endParaRPr>
          </a:p>
          <a:p>
            <a:pPr algn="just"/>
            <a:r>
              <a:rPr lang="zh-CN" altLang="en-US" sz="1600" dirty="0">
                <a:latin typeface="黑体" pitchFamily="2" charset="-122"/>
                <a:ea typeface="黑体" pitchFamily="2" charset="-122"/>
              </a:rPr>
              <a:t>    过去的一年大家都很努力和怀念，因为都为了共同目标的付出了很多，为了集体的荣誉，昼夜伏笔，辛勤苦干，实地调查走访，积累了大量的资源资料，为领导的决策提供了有力的证据和材料，使得工作大获成功。</a:t>
            </a:r>
          </a:p>
          <a:p>
            <a:pPr algn="just"/>
            <a:endParaRPr lang="en-US" altLang="zh-CN" dirty="0">
              <a:latin typeface="黑体" pitchFamily="2" charset="-122"/>
              <a:ea typeface="黑体" pitchFamily="2" charset="-122"/>
            </a:endParaRPr>
          </a:p>
          <a:p>
            <a:pPr algn="just"/>
            <a:r>
              <a:rPr lang="zh-CN" altLang="en-US" dirty="0">
                <a:latin typeface="黑体" pitchFamily="2" charset="-122"/>
                <a:ea typeface="黑体" pitchFamily="2" charset="-122"/>
              </a:rPr>
              <a:t>最后，预祝各位在新的一年里工作顺利，家庭幸福！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矩形 30"/>
          <p:cNvSpPr>
            <a:spLocks noChangeArrowheads="1"/>
          </p:cNvSpPr>
          <p:nvPr/>
        </p:nvSpPr>
        <p:spPr bwMode="auto">
          <a:xfrm>
            <a:off x="993775" y="3076575"/>
            <a:ext cx="800100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董事长</a:t>
            </a:r>
            <a:endParaRPr lang="zh-CN" altLang="en-US" sz="1600" b="1">
              <a:solidFill>
                <a:schemeClr val="bg1"/>
              </a:solidFill>
              <a:ea typeface="微软雅黑" pitchFamily="34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2480895" y="366382"/>
            <a:ext cx="2402760" cy="70788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b="1" dirty="0">
                <a:gradFill>
                  <a:gsLst>
                    <a:gs pos="0">
                      <a:srgbClr val="FFE943"/>
                    </a:gs>
                    <a:gs pos="50000">
                      <a:schemeClr val="bg1"/>
                    </a:gs>
                    <a:gs pos="100000">
                      <a:srgbClr val="F5AB3D"/>
                    </a:gs>
                  </a:gsLst>
                  <a:lin ang="5400000" scaled="0"/>
                </a:gradFill>
                <a:effectLst>
                  <a:outerShdw blurRad="50800" dist="50800" dir="5400000" algn="ctr" rotWithShape="0">
                    <a:srgbClr val="000000">
                      <a:alpha val="45000"/>
                    </a:srgbClr>
                  </a:outerShdw>
                  <a:reflection stA="23000" endPos="65000" dist="50800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领导寄语</a:t>
            </a:r>
          </a:p>
        </p:txBody>
      </p:sp>
      <p:pic>
        <p:nvPicPr>
          <p:cNvPr id="29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35000" y="1223963"/>
            <a:ext cx="1508125" cy="1728787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4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4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4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2" presetClass="entr" presetSubtype="2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2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5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12" presetClass="entr" presetSubtype="4" fill="hold" grpId="0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4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7" dur="4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3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>
            <a:off x="1142976" y="5272107"/>
            <a:ext cx="428628" cy="385765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1785918" y="5272106"/>
            <a:ext cx="357190" cy="321471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2357422" y="5272107"/>
            <a:ext cx="428628" cy="385765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2928926" y="5336401"/>
            <a:ext cx="357190" cy="321471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3643306" y="5336401"/>
            <a:ext cx="428628" cy="385765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4214810" y="5336401"/>
            <a:ext cx="428628" cy="385765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4929190" y="5336401"/>
            <a:ext cx="357190" cy="321471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5572132" y="5336401"/>
            <a:ext cx="428628" cy="385765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6215074" y="5336401"/>
            <a:ext cx="500066" cy="450059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6858016" y="5336401"/>
            <a:ext cx="357190" cy="321471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2" name="剪去单角的矩形 31"/>
          <p:cNvSpPr/>
          <p:nvPr/>
        </p:nvSpPr>
        <p:spPr>
          <a:xfrm>
            <a:off x="-76200" y="908050"/>
            <a:ext cx="9296400" cy="3492500"/>
          </a:xfrm>
          <a:prstGeom prst="snip1Rect">
            <a:avLst>
              <a:gd name="adj" fmla="val 1394"/>
            </a:avLst>
          </a:prstGeom>
          <a:solidFill>
            <a:srgbClr val="7030A0">
              <a:alpha val="54118"/>
            </a:srgb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" name="Text Box 28"/>
          <p:cNvSpPr txBox="1">
            <a:spLocks noChangeArrowheads="1"/>
          </p:cNvSpPr>
          <p:nvPr/>
        </p:nvSpPr>
        <p:spPr bwMode="auto">
          <a:xfrm>
            <a:off x="1600200" y="1581150"/>
            <a:ext cx="400052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  <a:scene3d>
              <a:camera prst="orthographicFront"/>
              <a:lightRig rig="threePt" dir="t"/>
            </a:scene3d>
            <a:sp3d extrusionH="57150">
              <a:bevelT w="57150" h="38100" prst="hardEdge"/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2000">
                      <a:schemeClr val="accent4">
                        <a:lumMod val="20000"/>
                        <a:lumOff val="80000"/>
                      </a:schemeClr>
                    </a:gs>
                    <a:gs pos="10000">
                      <a:schemeClr val="accent4">
                        <a:lumMod val="40000"/>
                        <a:lumOff val="60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第一项：颁奖典礼</a:t>
            </a:r>
          </a:p>
        </p:txBody>
      </p:sp>
      <p:sp>
        <p:nvSpPr>
          <p:cNvPr id="24" name="Text Box 28"/>
          <p:cNvSpPr txBox="1">
            <a:spLocks noChangeArrowheads="1"/>
          </p:cNvSpPr>
          <p:nvPr/>
        </p:nvSpPr>
        <p:spPr bwMode="auto">
          <a:xfrm>
            <a:off x="2057400" y="2201279"/>
            <a:ext cx="400052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  <a:scene3d>
              <a:camera prst="orthographicFront"/>
              <a:lightRig rig="threePt" dir="t"/>
            </a:scene3d>
            <a:sp3d extrusionH="57150">
              <a:bevelT w="57150" h="38100" prst="hardEdge"/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2000">
                      <a:schemeClr val="accent4">
                        <a:lumMod val="20000"/>
                        <a:lumOff val="80000"/>
                      </a:schemeClr>
                    </a:gs>
                    <a:gs pos="10000">
                      <a:schemeClr val="accent4">
                        <a:lumMod val="40000"/>
                        <a:lumOff val="60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第二项：才艺汇演</a:t>
            </a:r>
          </a:p>
        </p:txBody>
      </p:sp>
      <p:sp>
        <p:nvSpPr>
          <p:cNvPr id="25" name="Text Box 28"/>
          <p:cNvSpPr txBox="1">
            <a:spLocks noChangeArrowheads="1"/>
          </p:cNvSpPr>
          <p:nvPr/>
        </p:nvSpPr>
        <p:spPr bwMode="auto">
          <a:xfrm>
            <a:off x="2628872" y="2856127"/>
            <a:ext cx="400052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  <a:scene3d>
              <a:camera prst="orthographicFront"/>
              <a:lightRig rig="threePt" dir="t"/>
            </a:scene3d>
            <a:sp3d extrusionH="57150">
              <a:bevelT w="57150" h="38100" prst="hardEdge"/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2000">
                      <a:schemeClr val="accent4">
                        <a:lumMod val="20000"/>
                        <a:lumOff val="80000"/>
                      </a:schemeClr>
                    </a:gs>
                    <a:gs pos="10000">
                      <a:schemeClr val="accent4">
                        <a:lumMod val="40000"/>
                        <a:lumOff val="60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第三项：获奖感言</a:t>
            </a:r>
          </a:p>
        </p:txBody>
      </p:sp>
      <p:sp>
        <p:nvSpPr>
          <p:cNvPr id="29" name="Text Box 28"/>
          <p:cNvSpPr txBox="1">
            <a:spLocks noChangeArrowheads="1"/>
          </p:cNvSpPr>
          <p:nvPr/>
        </p:nvSpPr>
        <p:spPr bwMode="auto">
          <a:xfrm>
            <a:off x="3162272" y="3510975"/>
            <a:ext cx="400052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  <a:scene3d>
              <a:camera prst="orthographicFront"/>
              <a:lightRig rig="threePt" dir="t"/>
            </a:scene3d>
            <a:sp3d extrusionH="57150">
              <a:bevelT w="57150" h="38100" prst="hardEdge"/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2000">
                      <a:schemeClr val="accent4">
                        <a:lumMod val="20000"/>
                        <a:lumOff val="80000"/>
                      </a:schemeClr>
                    </a:gs>
                    <a:gs pos="10000">
                      <a:schemeClr val="accent4">
                        <a:lumMod val="40000"/>
                        <a:lumOff val="60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第四项：自由发挥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505180" y="583109"/>
            <a:ext cx="2695220" cy="76944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dirty="0">
                <a:gradFill>
                  <a:gsLst>
                    <a:gs pos="0">
                      <a:srgbClr val="FFE943"/>
                    </a:gs>
                    <a:gs pos="50000">
                      <a:schemeClr val="bg1"/>
                    </a:gs>
                    <a:gs pos="100000">
                      <a:srgbClr val="F5AB3D"/>
                    </a:gs>
                  </a:gsLst>
                  <a:lin ang="5400000" scaled="0"/>
                </a:gradFill>
                <a:effectLst>
                  <a:outerShdw blurRad="50800" dist="50800" dir="5400000" algn="ctr" rotWithShape="0">
                    <a:srgbClr val="000000">
                      <a:alpha val="45000"/>
                    </a:srgbClr>
                  </a:outerShdw>
                  <a:reflection stA="23000" endPos="65000" dist="50800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晚会流程</a:t>
            </a: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6841157" y="2310766"/>
            <a:ext cx="2039124" cy="2318384"/>
          </a:xfrm>
          <a:prstGeom prst="rect">
            <a:avLst/>
          </a:prstGeom>
          <a:effectLst>
            <a:reflection blurRad="6350" stA="30000" endPos="35000" dir="5400000" sy="-100000" algn="bl" rotWithShape="0"/>
          </a:effectLst>
        </p:spPr>
      </p:pic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4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4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4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2" presetClass="entr" presetSubtype="2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2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5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nodeType="withEffect">
                                  <p:stCondLst>
                                    <p:cond delay="49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2" presetClass="entr" presetSubtype="0" fill="hold" nodeType="withEffect">
                                  <p:stCondLst>
                                    <p:cond delay="51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2" presetClass="entr" presetSubtype="0" fill="hold" nodeType="withEffect">
                                  <p:stCondLst>
                                    <p:cond delay="53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42" presetClass="entr" presetSubtype="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>
            <a:off x="1142976" y="5272107"/>
            <a:ext cx="428628" cy="385765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1785918" y="5272106"/>
            <a:ext cx="357190" cy="321471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2357422" y="5272107"/>
            <a:ext cx="428628" cy="385765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2928926" y="5336401"/>
            <a:ext cx="357190" cy="321471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3643306" y="5336401"/>
            <a:ext cx="428628" cy="385765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4214810" y="5336401"/>
            <a:ext cx="428628" cy="385765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4929190" y="5336401"/>
            <a:ext cx="357190" cy="321471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5572132" y="5336401"/>
            <a:ext cx="428628" cy="385765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6215074" y="5336401"/>
            <a:ext cx="500066" cy="450059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6858016" y="5336401"/>
            <a:ext cx="357190" cy="321471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" name="剪去单角的矩形 21"/>
          <p:cNvSpPr/>
          <p:nvPr/>
        </p:nvSpPr>
        <p:spPr>
          <a:xfrm>
            <a:off x="-76200" y="908050"/>
            <a:ext cx="9296400" cy="3492500"/>
          </a:xfrm>
          <a:prstGeom prst="snip1Rect">
            <a:avLst>
              <a:gd name="adj" fmla="val 1394"/>
            </a:avLst>
          </a:prstGeom>
          <a:solidFill>
            <a:srgbClr val="7030A0">
              <a:alpha val="54000"/>
            </a:srgb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TextBox 23"/>
          <p:cNvSpPr txBox="1"/>
          <p:nvPr/>
        </p:nvSpPr>
        <p:spPr>
          <a:xfrm>
            <a:off x="1251248" y="1332904"/>
            <a:ext cx="4805521" cy="14465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8800" b="1" dirty="0">
                <a:gradFill>
                  <a:gsLst>
                    <a:gs pos="0">
                      <a:srgbClr val="FFE943"/>
                    </a:gs>
                    <a:gs pos="50000">
                      <a:schemeClr val="bg1"/>
                    </a:gs>
                    <a:gs pos="100000">
                      <a:srgbClr val="F4B33E"/>
                    </a:gs>
                  </a:gsLst>
                  <a:lin ang="5400000" scaled="0"/>
                </a:gradFill>
                <a:effectLst>
                  <a:outerShdw blurRad="50800" dist="50800" dir="5400000" algn="ctr" rotWithShape="0">
                    <a:schemeClr val="bg2">
                      <a:lumMod val="50000"/>
                    </a:schemeClr>
                  </a:outerShdw>
                  <a:reflection stA="23000" endPos="65000" dist="50800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颁奖典礼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3077555" y="2835354"/>
            <a:ext cx="3816424" cy="110799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600" b="1" dirty="0">
                <a:gradFill>
                  <a:gsLst>
                    <a:gs pos="0">
                      <a:srgbClr val="FFE943"/>
                    </a:gs>
                    <a:gs pos="50000">
                      <a:schemeClr val="bg1"/>
                    </a:gs>
                    <a:gs pos="100000">
                      <a:srgbClr val="F5AB3D"/>
                    </a:gs>
                  </a:gsLst>
                  <a:lin ang="5400000" scaled="0"/>
                </a:gradFill>
                <a:effectLst>
                  <a:outerShdw blurRad="50800" dist="50800" dir="5400000" algn="ctr" rotWithShape="0">
                    <a:schemeClr val="bg2">
                      <a:lumMod val="50000"/>
                    </a:schemeClr>
                  </a:outerShdw>
                  <a:reflection stA="23000" endPos="65000" dist="50800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现在开始</a:t>
            </a: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6748528" y="1738269"/>
            <a:ext cx="2181357" cy="2480097"/>
          </a:xfrm>
          <a:prstGeom prst="rect">
            <a:avLst/>
          </a:prstGeom>
          <a:effectLst>
            <a:reflection blurRad="6350" stA="21000" endPos="35000" dir="5400000" sy="-100000" algn="bl" rotWithShape="0"/>
          </a:effectLst>
        </p:spPr>
      </p:pic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3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8871 -0.06512 L 0.00052 0.00494 " pathEditMode="relative" rAng="0" ptsTypes="AA">
                                      <p:cBhvr>
                                        <p:cTn id="53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462" y="3488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3" presetClass="entr" presetSubtype="32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nodeType="withEffect">
                                  <p:stCondLst>
                                    <p:cond delay="52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>
            <a:off x="1142976" y="5272107"/>
            <a:ext cx="428628" cy="385765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1785918" y="5272106"/>
            <a:ext cx="357190" cy="321471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2357422" y="5272107"/>
            <a:ext cx="428628" cy="385765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2928926" y="5336401"/>
            <a:ext cx="357190" cy="321471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3643306" y="5336401"/>
            <a:ext cx="428628" cy="385765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4214810" y="5336401"/>
            <a:ext cx="428628" cy="385765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4929190" y="5336401"/>
            <a:ext cx="357190" cy="321471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5572132" y="5336401"/>
            <a:ext cx="428628" cy="385765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6215074" y="5336401"/>
            <a:ext cx="500066" cy="450059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6858016" y="5336401"/>
            <a:ext cx="357190" cy="321471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5" name="剪去单角的矩形 24"/>
          <p:cNvSpPr/>
          <p:nvPr/>
        </p:nvSpPr>
        <p:spPr>
          <a:xfrm>
            <a:off x="-76200" y="908050"/>
            <a:ext cx="9296400" cy="3492500"/>
          </a:xfrm>
          <a:prstGeom prst="snip1Rect">
            <a:avLst>
              <a:gd name="adj" fmla="val 1394"/>
            </a:avLst>
          </a:prstGeom>
          <a:solidFill>
            <a:srgbClr val="7030A0">
              <a:alpha val="54000"/>
            </a:srgb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75463" y="2692400"/>
            <a:ext cx="2182812" cy="247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" name="Text Box 28"/>
          <p:cNvSpPr txBox="1">
            <a:spLocks noChangeArrowheads="1"/>
          </p:cNvSpPr>
          <p:nvPr/>
        </p:nvSpPr>
        <p:spPr bwMode="auto">
          <a:xfrm>
            <a:off x="2095470" y="1928650"/>
            <a:ext cx="4214842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  <a:scene3d>
              <a:camera prst="orthographicFront"/>
              <a:lightRig rig="soft" dir="t">
                <a:rot lat="0" lon="0" rev="10800000"/>
              </a:lightRig>
            </a:scene3d>
            <a:sp3d extrusionH="57150">
              <a:bevelT w="27940" h="12700" prst="cross"/>
              <a:contourClr>
                <a:srgbClr val="DDDDDD"/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000" b="1" dirty="0">
                <a:gradFill>
                  <a:gsLst>
                    <a:gs pos="0">
                      <a:srgbClr val="FFE943"/>
                    </a:gs>
                    <a:gs pos="50000">
                      <a:schemeClr val="bg1"/>
                    </a:gs>
                    <a:gs pos="100000">
                      <a:srgbClr val="F5AB3D"/>
                    </a:gs>
                  </a:gsLst>
                  <a:lin ang="5400000" scaled="0"/>
                </a:gradFill>
                <a:effectLst>
                  <a:outerShdw blurRad="50800" dist="50800" dir="5400000" algn="ctr" rotWithShape="0">
                    <a:srgbClr val="000000">
                      <a:alpha val="45000"/>
                    </a:srgbClr>
                  </a:outerShdw>
                  <a:reflection stA="23000" endPos="65000" dist="50800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最佳团队奖</a:t>
            </a:r>
          </a:p>
        </p:txBody>
      </p:sp>
      <p:sp>
        <p:nvSpPr>
          <p:cNvPr id="28" name="Text Box 28"/>
          <p:cNvSpPr txBox="1">
            <a:spLocks noChangeArrowheads="1"/>
          </p:cNvSpPr>
          <p:nvPr/>
        </p:nvSpPr>
        <p:spPr bwMode="auto">
          <a:xfrm>
            <a:off x="2262158" y="2930664"/>
            <a:ext cx="421484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李某某</a:t>
            </a:r>
          </a:p>
        </p:txBody>
      </p:sp>
      <p:pic>
        <p:nvPicPr>
          <p:cNvPr id="29" name="Picture 2"/>
          <p:cNvPicPr>
            <a:picLocks noChangeAspect="1" noChangeArrowheads="1"/>
          </p:cNvPicPr>
          <p:nvPr/>
        </p:nvPicPr>
        <p:blipFill>
          <a:blip r:embed="rId4">
            <a:extLst/>
          </a:blip>
          <a:stretch>
            <a:fillRect/>
          </a:stretch>
        </p:blipFill>
        <p:spPr bwMode="auto">
          <a:xfrm>
            <a:off x="635015" y="1380411"/>
            <a:ext cx="1444550" cy="2105739"/>
          </a:xfrm>
          <a:prstGeom prst="rect">
            <a:avLst/>
          </a:prstGeom>
          <a:noFill/>
          <a:ln>
            <a:noFill/>
          </a:ln>
          <a:effectLst>
            <a:reflection blurRad="6350" stA="52000" endA="300" endPos="35000" dir="5400000" sy="-100000" algn="bl" rotWithShape="0"/>
          </a:effectLst>
          <a:scene3d>
            <a:camera prst="perspectiveHeroicExtremeRightFacing"/>
            <a:lightRig rig="threePt" dir="t"/>
          </a:scene3d>
          <a:extLst/>
        </p:spPr>
      </p:pic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3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9479 -0.2784 L -5.55556E-7 3.82716E-6 " pathEditMode="relative" rAng="0" ptsTypes="AA">
                                      <p:cBhvr>
                                        <p:cTn id="53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740" y="13920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47" presetClass="entr" presetSubtype="0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>
            <a:off x="1142976" y="5272107"/>
            <a:ext cx="428628" cy="385765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1785918" y="5272106"/>
            <a:ext cx="357190" cy="321471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2357422" y="5272107"/>
            <a:ext cx="428628" cy="385765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2928926" y="5336401"/>
            <a:ext cx="357190" cy="321471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3643306" y="5336401"/>
            <a:ext cx="428628" cy="385765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4214810" y="5336401"/>
            <a:ext cx="428628" cy="385765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4929190" y="5336401"/>
            <a:ext cx="357190" cy="321471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5572132" y="5336401"/>
            <a:ext cx="428628" cy="385765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6215074" y="5336401"/>
            <a:ext cx="500066" cy="450059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6858016" y="5336401"/>
            <a:ext cx="357190" cy="321471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5" name="剪去单角的矩形 24"/>
          <p:cNvSpPr/>
          <p:nvPr/>
        </p:nvSpPr>
        <p:spPr>
          <a:xfrm>
            <a:off x="-76200" y="908050"/>
            <a:ext cx="9296400" cy="3492500"/>
          </a:xfrm>
          <a:prstGeom prst="snip1Rect">
            <a:avLst>
              <a:gd name="adj" fmla="val 1394"/>
            </a:avLst>
          </a:prstGeom>
          <a:solidFill>
            <a:srgbClr val="7030A0">
              <a:alpha val="54000"/>
            </a:srgb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75463" y="2692400"/>
            <a:ext cx="2182812" cy="247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" name="Text Box 28"/>
          <p:cNvSpPr txBox="1">
            <a:spLocks noChangeArrowheads="1"/>
          </p:cNvSpPr>
          <p:nvPr/>
        </p:nvSpPr>
        <p:spPr bwMode="auto">
          <a:xfrm>
            <a:off x="2095470" y="1928650"/>
            <a:ext cx="4214842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  <a:scene3d>
              <a:camera prst="orthographicFront"/>
              <a:lightRig rig="soft" dir="t">
                <a:rot lat="0" lon="0" rev="10800000"/>
              </a:lightRig>
            </a:scene3d>
            <a:sp3d extrusionH="57150">
              <a:bevelT w="27940" h="12700" prst="cross"/>
              <a:contourClr>
                <a:srgbClr val="DDDDDD"/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000" b="1" dirty="0">
                <a:gradFill>
                  <a:gsLst>
                    <a:gs pos="0">
                      <a:srgbClr val="FFE943"/>
                    </a:gs>
                    <a:gs pos="50000">
                      <a:schemeClr val="bg1"/>
                    </a:gs>
                    <a:gs pos="100000">
                      <a:srgbClr val="F5AB3D"/>
                    </a:gs>
                  </a:gsLst>
                  <a:lin ang="5400000" scaled="0"/>
                </a:gradFill>
                <a:effectLst>
                  <a:outerShdw blurRad="50800" dist="50800" dir="5400000" algn="ctr" rotWithShape="0">
                    <a:srgbClr val="000000">
                      <a:alpha val="45000"/>
                    </a:srgbClr>
                  </a:outerShdw>
                  <a:reflection stA="23000" endPos="65000" dist="50800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最佳新人奖</a:t>
            </a:r>
          </a:p>
        </p:txBody>
      </p:sp>
      <p:sp>
        <p:nvSpPr>
          <p:cNvPr id="28" name="Text Box 28"/>
          <p:cNvSpPr txBox="1">
            <a:spLocks noChangeArrowheads="1"/>
          </p:cNvSpPr>
          <p:nvPr/>
        </p:nvSpPr>
        <p:spPr bwMode="auto">
          <a:xfrm>
            <a:off x="2262158" y="2930664"/>
            <a:ext cx="421484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张某某</a:t>
            </a:r>
          </a:p>
        </p:txBody>
      </p:sp>
      <p:pic>
        <p:nvPicPr>
          <p:cNvPr id="29" name="Picture 2"/>
          <p:cNvPicPr>
            <a:picLocks noChangeAspect="1" noChangeArrowheads="1"/>
          </p:cNvPicPr>
          <p:nvPr/>
        </p:nvPicPr>
        <p:blipFill>
          <a:blip r:embed="rId4">
            <a:extLst/>
          </a:blip>
          <a:stretch>
            <a:fillRect/>
          </a:stretch>
        </p:blipFill>
        <p:spPr bwMode="auto">
          <a:xfrm>
            <a:off x="495300" y="1319843"/>
            <a:ext cx="1622365" cy="1886593"/>
          </a:xfrm>
          <a:prstGeom prst="rect">
            <a:avLst/>
          </a:prstGeom>
          <a:noFill/>
          <a:ln>
            <a:noFill/>
          </a:ln>
          <a:effectLst>
            <a:reflection blurRad="6350" stA="52000" endA="300" endPos="35000" dir="5400000" sy="-100000" algn="bl" rotWithShape="0"/>
          </a:effectLst>
          <a:scene3d>
            <a:camera prst="perspectiveHeroicExtremeRightFacing"/>
            <a:lightRig rig="threePt" dir="t"/>
          </a:scene3d>
          <a:extLst/>
        </p:spPr>
      </p:pic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3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9479 -0.2784 L -5.55556E-7 3.82716E-6 " pathEditMode="relative" rAng="0" ptsTypes="AA">
                                      <p:cBhvr>
                                        <p:cTn id="53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740" y="13920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47" presetClass="entr" presetSubtype="0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>
            <a:off x="1142976" y="5272107"/>
            <a:ext cx="428628" cy="385765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1785918" y="5272106"/>
            <a:ext cx="357190" cy="321471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2357422" y="5272107"/>
            <a:ext cx="428628" cy="385765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2928926" y="5336401"/>
            <a:ext cx="357190" cy="321471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3643306" y="5336401"/>
            <a:ext cx="428628" cy="385765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4214810" y="5336401"/>
            <a:ext cx="428628" cy="385765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4929190" y="5336401"/>
            <a:ext cx="357190" cy="321471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5572132" y="5336401"/>
            <a:ext cx="428628" cy="385765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6215074" y="5336401"/>
            <a:ext cx="500066" cy="450059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6858016" y="5336401"/>
            <a:ext cx="357190" cy="321471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5" name="剪去单角的矩形 24"/>
          <p:cNvSpPr/>
          <p:nvPr/>
        </p:nvSpPr>
        <p:spPr>
          <a:xfrm>
            <a:off x="-76200" y="908050"/>
            <a:ext cx="9296400" cy="3492500"/>
          </a:xfrm>
          <a:prstGeom prst="snip1Rect">
            <a:avLst>
              <a:gd name="adj" fmla="val 1394"/>
            </a:avLst>
          </a:prstGeom>
          <a:solidFill>
            <a:srgbClr val="7030A0">
              <a:alpha val="54000"/>
            </a:srgb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6748528" y="1738269"/>
            <a:ext cx="2181357" cy="2480097"/>
          </a:xfrm>
          <a:prstGeom prst="rect">
            <a:avLst/>
          </a:prstGeom>
          <a:effectLst>
            <a:reflection blurRad="6350" stA="21000" endPos="35000" dir="5400000" sy="-100000" algn="bl" rotWithShape="0"/>
          </a:effectLst>
        </p:spPr>
      </p:pic>
      <p:sp>
        <p:nvSpPr>
          <p:cNvPr id="28" name="TextBox 27"/>
          <p:cNvSpPr txBox="1"/>
          <p:nvPr/>
        </p:nvSpPr>
        <p:spPr>
          <a:xfrm>
            <a:off x="1251248" y="1332904"/>
            <a:ext cx="4805521" cy="14465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8800" b="1" dirty="0">
                <a:gradFill>
                  <a:gsLst>
                    <a:gs pos="0">
                      <a:srgbClr val="FFE943"/>
                    </a:gs>
                    <a:gs pos="50000">
                      <a:schemeClr val="bg1"/>
                    </a:gs>
                    <a:gs pos="100000">
                      <a:srgbClr val="F4B33E"/>
                    </a:gs>
                  </a:gsLst>
                  <a:lin ang="5400000" scaled="0"/>
                </a:gradFill>
                <a:effectLst>
                  <a:outerShdw blurRad="50800" dist="50800" dir="5400000" algn="ctr" rotWithShape="0">
                    <a:schemeClr val="bg2">
                      <a:lumMod val="50000"/>
                    </a:schemeClr>
                  </a:outerShdw>
                  <a:reflection stA="23000" endPos="65000" dist="50800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获奖感言</a:t>
            </a:r>
          </a:p>
        </p:txBody>
      </p:sp>
      <p:sp>
        <p:nvSpPr>
          <p:cNvPr id="30" name="Text Box 28"/>
          <p:cNvSpPr txBox="1">
            <a:spLocks noChangeArrowheads="1"/>
          </p:cNvSpPr>
          <p:nvPr/>
        </p:nvSpPr>
        <p:spPr bwMode="auto">
          <a:xfrm>
            <a:off x="1357290" y="2779454"/>
            <a:ext cx="421484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下面有请宋某某</a:t>
            </a:r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3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8871 -0.06512 L 0.00052 0.00494 " pathEditMode="relative" rAng="0" ptsTypes="AA">
                                      <p:cBhvr>
                                        <p:cTn id="53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462" y="3488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3" presetClass="entr" presetSubtype="32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nodeType="withEffect">
                                  <p:stCondLst>
                                    <p:cond delay="53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>
            <a:off x="1142976" y="5272107"/>
            <a:ext cx="428628" cy="385765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1785918" y="5272106"/>
            <a:ext cx="357190" cy="321471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2357422" y="5272107"/>
            <a:ext cx="428628" cy="385765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2928926" y="5336401"/>
            <a:ext cx="357190" cy="321471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3643306" y="5336401"/>
            <a:ext cx="428628" cy="385765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4214810" y="5336401"/>
            <a:ext cx="428628" cy="385765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4929190" y="5336401"/>
            <a:ext cx="357190" cy="321471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5572132" y="5336401"/>
            <a:ext cx="428628" cy="385765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6215074" y="5336401"/>
            <a:ext cx="500066" cy="450059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6858016" y="5336401"/>
            <a:ext cx="357190" cy="321471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5" name="剪去单角的矩形 24"/>
          <p:cNvSpPr/>
          <p:nvPr/>
        </p:nvSpPr>
        <p:spPr>
          <a:xfrm>
            <a:off x="-76200" y="908050"/>
            <a:ext cx="9296400" cy="3492500"/>
          </a:xfrm>
          <a:prstGeom prst="snip1Rect">
            <a:avLst>
              <a:gd name="adj" fmla="val 1394"/>
            </a:avLst>
          </a:prstGeom>
          <a:solidFill>
            <a:srgbClr val="7030A0">
              <a:alpha val="54000"/>
            </a:srgb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75463" y="2692400"/>
            <a:ext cx="2182812" cy="247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" name="Text Box 28"/>
          <p:cNvSpPr txBox="1">
            <a:spLocks noChangeArrowheads="1"/>
          </p:cNvSpPr>
          <p:nvPr/>
        </p:nvSpPr>
        <p:spPr bwMode="auto">
          <a:xfrm>
            <a:off x="1905000" y="1809750"/>
            <a:ext cx="4214842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  <a:scene3d>
              <a:camera prst="orthographicFront"/>
              <a:lightRig rig="soft" dir="t">
                <a:rot lat="0" lon="0" rev="10800000"/>
              </a:lightRig>
            </a:scene3d>
            <a:sp3d extrusionH="57150">
              <a:bevelT w="27940" h="12700" prst="cross"/>
              <a:contourClr>
                <a:srgbClr val="DDDDDD"/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600" b="1" dirty="0">
                <a:gradFill>
                  <a:gsLst>
                    <a:gs pos="0">
                      <a:srgbClr val="FFE943"/>
                    </a:gs>
                    <a:gs pos="50000">
                      <a:schemeClr val="bg1"/>
                    </a:gs>
                    <a:gs pos="100000">
                      <a:srgbClr val="F5AB3D"/>
                    </a:gs>
                  </a:gsLst>
                  <a:lin ang="5400000" scaled="0"/>
                </a:gradFill>
                <a:effectLst>
                  <a:outerShdw blurRad="50800" dist="50800" dir="5400000" algn="ctr" rotWithShape="0">
                    <a:srgbClr val="000000">
                      <a:alpha val="45000"/>
                    </a:srgbClr>
                  </a:outerShdw>
                  <a:reflection stA="23000" endPos="65000" dist="50800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才艺汇演</a:t>
            </a:r>
          </a:p>
        </p:txBody>
      </p:sp>
      <p:sp>
        <p:nvSpPr>
          <p:cNvPr id="28" name="Text Box 28"/>
          <p:cNvSpPr txBox="1">
            <a:spLocks noChangeArrowheads="1"/>
          </p:cNvSpPr>
          <p:nvPr/>
        </p:nvSpPr>
        <p:spPr bwMode="auto">
          <a:xfrm>
            <a:off x="1957358" y="2930664"/>
            <a:ext cx="421484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下面有请李某某上台表演</a:t>
            </a:r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3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9479 -0.2784 L -5.55556E-7 3.82716E-6 " pathEditMode="relative" rAng="0" ptsTypes="AA">
                                      <p:cBhvr>
                                        <p:cTn id="53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740" y="13920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47" presetClass="entr" presetSubtype="0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>
            <a:off x="1142976" y="5272107"/>
            <a:ext cx="428628" cy="385765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1785918" y="5272106"/>
            <a:ext cx="357190" cy="321471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2357422" y="5272107"/>
            <a:ext cx="428628" cy="385765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2928926" y="5336401"/>
            <a:ext cx="357190" cy="321471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3643306" y="5336401"/>
            <a:ext cx="428628" cy="385765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4214810" y="5336401"/>
            <a:ext cx="428628" cy="385765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4929190" y="5336401"/>
            <a:ext cx="357190" cy="321471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5572132" y="5336401"/>
            <a:ext cx="428628" cy="385765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6215074" y="5336401"/>
            <a:ext cx="500066" cy="450059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6858016" y="5336401"/>
            <a:ext cx="357190" cy="321471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5" name="剪去单角的矩形 24"/>
          <p:cNvSpPr/>
          <p:nvPr/>
        </p:nvSpPr>
        <p:spPr>
          <a:xfrm>
            <a:off x="-76200" y="908050"/>
            <a:ext cx="9296400" cy="3492500"/>
          </a:xfrm>
          <a:prstGeom prst="snip1Rect">
            <a:avLst>
              <a:gd name="adj" fmla="val 1394"/>
            </a:avLst>
          </a:prstGeom>
          <a:solidFill>
            <a:srgbClr val="7030A0">
              <a:alpha val="54000"/>
            </a:srgb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3" name="TextBox 22"/>
          <p:cNvSpPr txBox="1"/>
          <p:nvPr/>
        </p:nvSpPr>
        <p:spPr>
          <a:xfrm>
            <a:off x="1583668" y="2014102"/>
            <a:ext cx="5976664" cy="83099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800" b="1" dirty="0">
                <a:gradFill>
                  <a:gsLst>
                    <a:gs pos="0">
                      <a:srgbClr val="FFE943"/>
                    </a:gs>
                    <a:gs pos="50000">
                      <a:schemeClr val="bg1"/>
                    </a:gs>
                    <a:gs pos="100000">
                      <a:srgbClr val="F4B33E"/>
                    </a:gs>
                  </a:gsLst>
                  <a:lin ang="5400000" scaled="0"/>
                </a:gradFill>
                <a:effectLst>
                  <a:outerShdw blurRad="50800" dist="50800" dir="5400000" algn="ctr" rotWithShape="0">
                    <a:srgbClr val="000000">
                      <a:alpha val="45000"/>
                    </a:srgbClr>
                  </a:outerShdw>
                  <a:reflection stA="23000" endPos="65000" dist="50800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今天的晚会到此结束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2015716" y="1778149"/>
            <a:ext cx="5544616" cy="156966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800" b="1" dirty="0">
                <a:gradFill>
                  <a:gsLst>
                    <a:gs pos="0">
                      <a:srgbClr val="FFE943"/>
                    </a:gs>
                    <a:gs pos="50000">
                      <a:schemeClr val="bg1"/>
                    </a:gs>
                    <a:gs pos="100000">
                      <a:srgbClr val="F4B33E"/>
                    </a:gs>
                  </a:gsLst>
                  <a:lin ang="5400000" scaled="0"/>
                </a:gradFill>
                <a:effectLst>
                  <a:outerShdw blurRad="50800" dist="50800" dir="5400000" algn="ctr" rotWithShape="0">
                    <a:srgbClr val="000000">
                      <a:alpha val="45000"/>
                    </a:srgbClr>
                  </a:outerShdw>
                  <a:reflection stA="23000" endPos="65000" dist="50800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祝大家春节愉快！</a:t>
            </a:r>
            <a:endParaRPr lang="en-US" altLang="zh-CN" sz="4800" b="1" dirty="0">
              <a:gradFill>
                <a:gsLst>
                  <a:gs pos="0">
                    <a:srgbClr val="FFE943"/>
                  </a:gs>
                  <a:gs pos="50000">
                    <a:schemeClr val="bg1"/>
                  </a:gs>
                  <a:gs pos="100000">
                    <a:srgbClr val="F4B33E"/>
                  </a:gs>
                </a:gsLst>
                <a:lin ang="5400000" scaled="0"/>
              </a:gradFill>
              <a:effectLst>
                <a:outerShdw blurRad="50800" dist="50800" dir="5400000" algn="ctr" rotWithShape="0">
                  <a:srgbClr val="000000">
                    <a:alpha val="45000"/>
                  </a:srgbClr>
                </a:outerShdw>
                <a:reflection stA="23000" endPos="65000" dist="50800" dir="5400000" sy="-100000" algn="bl" rotWithShape="0"/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800" b="1" dirty="0">
                <a:gradFill>
                  <a:gsLst>
                    <a:gs pos="0">
                      <a:srgbClr val="FFE943"/>
                    </a:gs>
                    <a:gs pos="50000">
                      <a:schemeClr val="bg1"/>
                    </a:gs>
                    <a:gs pos="100000">
                      <a:srgbClr val="F4B33E"/>
                    </a:gs>
                  </a:gsLst>
                  <a:lin ang="5400000" scaled="0"/>
                </a:gradFill>
                <a:effectLst>
                  <a:outerShdw blurRad="50800" dist="50800" dir="5400000" algn="ctr" rotWithShape="0">
                    <a:srgbClr val="000000">
                      <a:alpha val="45000"/>
                    </a:srgbClr>
                  </a:outerShdw>
                  <a:reflection stA="23000" endPos="65000" dist="50800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合家欢乐！</a:t>
            </a:r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42" presetClass="exit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2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nodeType="withEffect">
                                  <p:stCondLst>
                                    <p:cond delay="72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3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3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蓝">
  <a:themeElements>
    <a:clrScheme name="自定义 25">
      <a:dk1>
        <a:sysClr val="windowText" lastClr="000000"/>
      </a:dk1>
      <a:lt1>
        <a:sysClr val="window" lastClr="FFFFFF"/>
      </a:lt1>
      <a:dk2>
        <a:srgbClr val="3F3F3F"/>
      </a:dk2>
      <a:lt2>
        <a:srgbClr val="013EB7"/>
      </a:lt2>
      <a:accent1>
        <a:srgbClr val="006DF0"/>
      </a:accent1>
      <a:accent2>
        <a:srgbClr val="FFC000"/>
      </a:accent2>
      <a:accent3>
        <a:srgbClr val="92D050"/>
      </a:accent3>
      <a:accent4>
        <a:srgbClr val="00B0F0"/>
      </a:accent4>
      <a:accent5>
        <a:srgbClr val="3F3F3F"/>
      </a:accent5>
      <a:accent6>
        <a:srgbClr val="262626"/>
      </a:accent6>
      <a:hlink>
        <a:srgbClr val="262626"/>
      </a:hlink>
      <a:folHlink>
        <a:srgbClr val="3F3F3F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蓝</Template>
  <TotalTime>0</TotalTime>
  <Words>371</Words>
  <Application>Microsoft Office PowerPoint</Application>
  <PresentationFormat>全屏显示(16:9)</PresentationFormat>
  <Paragraphs>44</Paragraphs>
  <Slides>12</Slides>
  <Notes>10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Meiryo</vt:lpstr>
      <vt:lpstr>黑体</vt:lpstr>
      <vt:lpstr>宋体</vt:lpstr>
      <vt:lpstr>微软雅黑</vt:lpstr>
      <vt:lpstr>Arial</vt:lpstr>
      <vt:lpstr>Calibri</vt:lpstr>
      <vt:lpstr>Calibri Light</vt:lpstr>
      <vt:lpstr>蓝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2015-12-29T05:19:55Z</dcterms:created>
  <dcterms:modified xsi:type="dcterms:W3CDTF">2018-05-25T21:52:48Z</dcterms:modified>
</cp:coreProperties>
</file>