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Script MT Bold" charset="-122"/>
      <p:bold r:id="rId11"/>
    </p:embeddedFont>
    <p:embeddedFont>
      <p:font typeface="微软雅黑" pitchFamily="34" charset="-122"/>
      <p:regular r:id="rId12"/>
      <p:bold r:id="rId13"/>
    </p:embeddedFont>
    <p:embeddedFont>
      <p:font typeface="微软雅黑 Light" charset="-122"/>
      <p:regular r:id="rId1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72" y="7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lideIdea-6\Desktop\8480sss\8480\1.jpg"/>
          <p:cNvPicPr>
            <a:picLocks noChangeAspect="1" noChangeArrowheads="1"/>
          </p:cNvPicPr>
          <p:nvPr userDrawn="1"/>
        </p:nvPicPr>
        <p:blipFill>
          <a:blip r:embed="rId2"/>
          <a:srcRect l="-69"/>
          <a:stretch>
            <a:fillRect/>
          </a:stretch>
        </p:blipFill>
        <p:spPr bwMode="auto">
          <a:xfrm>
            <a:off x="-19050" y="0"/>
            <a:ext cx="91567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"/>
          <p:cNvSpPr/>
          <p:nvPr userDrawn="1"/>
        </p:nvSpPr>
        <p:spPr>
          <a:xfrm>
            <a:off x="1187450" y="0"/>
            <a:ext cx="3800475" cy="5143500"/>
          </a:xfrm>
          <a:prstGeom prst="rect">
            <a:avLst/>
          </a:prstGeom>
          <a:solidFill>
            <a:schemeClr val="accent3">
              <a:lumMod val="20000"/>
              <a:lumOff val="80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7E3BA-10F5-4EF4-ABB4-96CFC0AA5048}" type="datetimeFigureOut">
              <a:rPr lang="zh-CN" altLang="en-US"/>
              <a:pPr>
                <a:defRPr/>
              </a:pPr>
              <a:t>2013-11-16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8C195-B1DA-422F-807F-E34935B009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7FA980-EAD2-4CA4-9E03-5CFFCCC9BD14}" type="datetimeFigureOut">
              <a:rPr lang="zh-CN" altLang="en-US"/>
              <a:pPr>
                <a:defRPr/>
              </a:pPr>
              <a:t>2013-11-16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BC6DD2-65FC-42D6-BA4C-7599BDD5A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Picture 3" descr="C:\Users\SlideIdea-6\Desktop\8480sss\8480\1.jpg"/>
          <p:cNvPicPr>
            <a:picLocks noChangeAspect="1" noChangeArrowheads="1"/>
          </p:cNvPicPr>
          <p:nvPr userDrawn="1"/>
        </p:nvPicPr>
        <p:blipFill>
          <a:blip r:embed="rId4"/>
          <a:srcRect l="-69"/>
          <a:stretch>
            <a:fillRect/>
          </a:stretch>
        </p:blipFill>
        <p:spPr bwMode="auto">
          <a:xfrm>
            <a:off x="-19050" y="0"/>
            <a:ext cx="91567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>
            <a:off x="1116013" y="0"/>
            <a:ext cx="6769100" cy="5143500"/>
          </a:xfrm>
          <a:prstGeom prst="rect">
            <a:avLst/>
          </a:prstGeom>
          <a:solidFill>
            <a:schemeClr val="accent3">
              <a:lumMod val="20000"/>
              <a:lumOff val="80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350" y="-1588"/>
            <a:ext cx="1109663" cy="5143501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7885113" y="1588"/>
            <a:ext cx="1252537" cy="51435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tunes.apple.com/cn/app/slideidea/id691236637?mt=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93825" y="1831975"/>
            <a:ext cx="33559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solidFill>
                  <a:schemeClr val="accent3">
                    <a:lumMod val="75000"/>
                  </a:schemeClr>
                </a:solidFill>
                <a:latin typeface="Script MT Bold" pitchFamily="66" charset="0"/>
                <a:ea typeface="微软雅黑" pitchFamily="34" charset="-122"/>
              </a:rPr>
              <a:t>Beautiful home</a:t>
            </a:r>
            <a:endParaRPr lang="zh-CN" altLang="en-US" sz="4000" b="1" dirty="0">
              <a:solidFill>
                <a:schemeClr val="accent3">
                  <a:lumMod val="75000"/>
                </a:schemeClr>
              </a:solidFill>
              <a:latin typeface="Script MT Bold" pitchFamily="66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300" y="2520950"/>
            <a:ext cx="1835150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77933C"/>
                </a:solidFill>
                <a:latin typeface="Script MT Bold"/>
              </a:rPr>
              <a:t>Slideidea Templates</a:t>
            </a:r>
            <a:endParaRPr lang="it-IT" altLang="zh-CN" sz="1600">
              <a:solidFill>
                <a:srgbClr val="77933C"/>
              </a:solidFill>
              <a:latin typeface="Script MT Bold"/>
            </a:endParaRPr>
          </a:p>
        </p:txBody>
      </p:sp>
      <p:pic>
        <p:nvPicPr>
          <p:cNvPr id="6" name="Picture 2" descr="C:\Users\SlideIdea-6\Desktop\logo1.3_鹦鹉新字体-01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442687" y="4700716"/>
            <a:ext cx="1257440" cy="288032"/>
          </a:xfrm>
          <a:prstGeom prst="rect">
            <a:avLst/>
          </a:prstGeom>
          <a:noFill/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97000" y="2779713"/>
            <a:ext cx="5151438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SlideIdea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是一款基于移动平板电脑的演示软件与互联网服务产品，它通过简单、流畅的触摸方式，在移动场景下，为办公</a:t>
            </a:r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/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教学</a:t>
            </a:r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/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会议</a:t>
            </a:r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/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商业展示提供从幻灯片制作、播放、到分享、互动的一系列创新功能和体验，让用户在移动设备上进行极具个性化的演讲。</a:t>
            </a:r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SlideIdea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简单的制作步骤、卓越的幻灯片表现效果及创新的互动、分享功能，使它成为平板电脑上最具表达力、最受欢迎的演讲软件。</a:t>
            </a:r>
          </a:p>
        </p:txBody>
      </p:sp>
      <p:sp>
        <p:nvSpPr>
          <p:cNvPr id="7" name="矩形 6"/>
          <p:cNvSpPr/>
          <p:nvPr/>
        </p:nvSpPr>
        <p:spPr>
          <a:xfrm>
            <a:off x="1389063" y="2200275"/>
            <a:ext cx="1152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4F6228"/>
                </a:solidFill>
                <a:latin typeface="微软雅黑 Light"/>
              </a:rPr>
              <a:t>前言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22475" y="1489075"/>
            <a:ext cx="43926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F6228"/>
                </a:solidFill>
                <a:latin typeface="微软雅黑 Light"/>
              </a:rPr>
              <a:t>双击输入标题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446213" y="409575"/>
            <a:ext cx="11525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4F6228"/>
                </a:solidFill>
                <a:latin typeface="微软雅黑 Light"/>
              </a:rPr>
              <a:t>目录</a:t>
            </a:r>
          </a:p>
        </p:txBody>
      </p:sp>
      <p:sp>
        <p:nvSpPr>
          <p:cNvPr id="9" name="椭圆 8"/>
          <p:cNvSpPr/>
          <p:nvPr/>
        </p:nvSpPr>
        <p:spPr>
          <a:xfrm>
            <a:off x="1547813" y="1557338"/>
            <a:ext cx="215900" cy="2159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22475" y="2205038"/>
            <a:ext cx="4392613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F6228"/>
                </a:solidFill>
                <a:latin typeface="微软雅黑 Light"/>
              </a:rPr>
              <a:t>双击输入标题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1547813" y="2271713"/>
            <a:ext cx="215900" cy="2159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22475" y="2925763"/>
            <a:ext cx="4392613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F6228"/>
                </a:solidFill>
                <a:latin typeface="微软雅黑 Light"/>
              </a:rPr>
              <a:t>双击输入标题</a:t>
            </a:r>
          </a:p>
        </p:txBody>
      </p:sp>
      <p:sp>
        <p:nvSpPr>
          <p:cNvPr id="13" name="椭圆 12"/>
          <p:cNvSpPr/>
          <p:nvPr/>
        </p:nvSpPr>
        <p:spPr>
          <a:xfrm>
            <a:off x="1547813" y="2992438"/>
            <a:ext cx="215900" cy="2159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6688" y="4011613"/>
            <a:ext cx="5113337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4F6228"/>
                </a:solidFill>
                <a:latin typeface="微软雅黑 Light"/>
              </a:rPr>
              <a:t>SlideIdea</a:t>
            </a:r>
            <a:r>
              <a:rPr lang="zh-CN" altLang="en-US" sz="1400">
                <a:solidFill>
                  <a:srgbClr val="4F6228"/>
                </a:solidFill>
                <a:latin typeface="微软雅黑 Light"/>
              </a:rPr>
              <a:t>为您精心设计个性组件，您只须通过简单的触控操作，即可快捷的添加文本、图片、图形、图表、互动组件，随心所欲的添加个性化的设置，快捷地制作出一流的幻灯片。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58938" y="1995488"/>
            <a:ext cx="1987550" cy="1735137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4" name="矩形 3"/>
          <p:cNvSpPr/>
          <p:nvPr/>
        </p:nvSpPr>
        <p:spPr>
          <a:xfrm>
            <a:off x="1579563" y="1276350"/>
            <a:ext cx="413385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4F6228"/>
                </a:solidFill>
                <a:latin typeface="微软雅黑 Light"/>
              </a:rPr>
              <a:t>双击输入标题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lideIdea-6\Desktop\logo1.3_鹦鹉新字体-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468563"/>
            <a:ext cx="24257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8763" y="3198813"/>
            <a:ext cx="6985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4F6228"/>
                </a:solidFill>
                <a:latin typeface="微软雅黑 Light"/>
              </a:rPr>
              <a:t>SlideIdea</a:t>
            </a:r>
            <a:r>
              <a:rPr lang="zh-CN" altLang="en-US" b="1">
                <a:solidFill>
                  <a:srgbClr val="4F6228"/>
                </a:solidFill>
                <a:latin typeface="微软雅黑 Light"/>
              </a:rPr>
              <a:t>，平板上最酷的演示软件！</a:t>
            </a:r>
          </a:p>
        </p:txBody>
      </p:sp>
      <p:pic>
        <p:nvPicPr>
          <p:cNvPr id="8196" name="Picture 2" descr="C:\Users\SlideIdea-6\Desktop\20131009093931147_easyicon_net_96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763" y="3711575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 descr="C:\Users\SlideIdea-6\Desktop\20131009094216325_easyicon_net_9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100" y="4144963"/>
            <a:ext cx="2635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04850" y="4538663"/>
            <a:ext cx="2176463" cy="277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http://weibo.com/slideidea</a:t>
            </a:r>
            <a:endParaRPr lang="zh-CN" altLang="en-US" sz="120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9" name="Picture 2" descr="C:\Users\SlideIdea-6\Desktop\20131011033007204_easyicon_net_4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7338" y="4538663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714375" y="3760788"/>
            <a:ext cx="4768850" cy="277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https://itunes.apple.com/cn/app/slideidea/id691236637?mt=8</a:t>
            </a:r>
            <a:endParaRPr lang="zh-CN" altLang="en-US" sz="120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75" y="4149725"/>
            <a:ext cx="7296150" cy="277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apps.microsoft.com/webpdp/zh-CN/app/slideidea/e3e3faf3-ff6e-44f4-965c-179df75d341f</a:t>
            </a:r>
            <a:endParaRPr lang="zh-CN" altLang="en-US" sz="120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266</Words>
  <Application>Microsoft Office PowerPoint</Application>
  <PresentationFormat>全屏显示(16:9)</PresentationFormat>
  <Paragraphs>14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Calibri</vt:lpstr>
      <vt:lpstr>宋体</vt:lpstr>
      <vt:lpstr>Arial</vt:lpstr>
      <vt:lpstr>Script MT Bold</vt:lpstr>
      <vt:lpstr>微软雅黑</vt:lpstr>
      <vt:lpstr>微软雅黑 Light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SlideIdea-6</dc:creator>
  <cp:lastModifiedBy>微软用户</cp:lastModifiedBy>
  <cp:revision>8</cp:revision>
  <dcterms:created xsi:type="dcterms:W3CDTF">2013-07-08T07:02:45Z</dcterms:created>
  <dcterms:modified xsi:type="dcterms:W3CDTF">2013-11-16T02:53:59Z</dcterms:modified>
</cp:coreProperties>
</file>